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9" r:id="rId2"/>
    <p:sldId id="370" r:id="rId3"/>
    <p:sldId id="322" r:id="rId4"/>
    <p:sldId id="403" r:id="rId5"/>
    <p:sldId id="398" r:id="rId6"/>
    <p:sldId id="385" r:id="rId7"/>
    <p:sldId id="321" r:id="rId8"/>
    <p:sldId id="371" r:id="rId9"/>
    <p:sldId id="357" r:id="rId10"/>
    <p:sldId id="373" r:id="rId11"/>
    <p:sldId id="320" r:id="rId12"/>
    <p:sldId id="388" r:id="rId13"/>
    <p:sldId id="402" r:id="rId14"/>
    <p:sldId id="389" r:id="rId15"/>
    <p:sldId id="392" r:id="rId16"/>
    <p:sldId id="401" r:id="rId17"/>
    <p:sldId id="390" r:id="rId18"/>
    <p:sldId id="375" r:id="rId19"/>
    <p:sldId id="393" r:id="rId20"/>
    <p:sldId id="400" r:id="rId21"/>
    <p:sldId id="318" r:id="rId22"/>
    <p:sldId id="395" r:id="rId23"/>
    <p:sldId id="397" r:id="rId24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AA5"/>
    <a:srgbClr val="ACC5C4"/>
    <a:srgbClr val="244C4A"/>
    <a:srgbClr val="579892"/>
    <a:srgbClr val="99CEE5"/>
    <a:srgbClr val="9BCDAE"/>
    <a:srgbClr val="9BC7C7"/>
    <a:srgbClr val="778495"/>
    <a:srgbClr val="51A8D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21" d="100"/>
          <a:sy n="121" d="100"/>
        </p:scale>
        <p:origin x="75" y="393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636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77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6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7504" y="43719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9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8" y="-1"/>
            <a:ext cx="3238214" cy="4399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62" r:id="rId5"/>
    <p:sldLayoutId id="2147483663" r:id="rId6"/>
    <p:sldLayoutId id="2147483664" r:id="rId7"/>
    <p:sldLayoutId id="2147483665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3059832" y="2612474"/>
            <a:ext cx="5153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579892"/>
                </a:solidFill>
                <a:cs typeface="+mn-ea"/>
                <a:sym typeface="+mn-lt"/>
              </a:rPr>
              <a:t>六语第二学期计划交流</a:t>
            </a:r>
            <a:r>
              <a:rPr lang="en-US" altLang="zh-CN" sz="2400" b="1" spc="300" dirty="0">
                <a:solidFill>
                  <a:srgbClr val="579892"/>
                </a:solidFill>
                <a:cs typeface="+mn-ea"/>
                <a:sym typeface="+mn-lt"/>
              </a:rPr>
              <a:t>2020.3.4</a:t>
            </a:r>
            <a:endParaRPr lang="zh-CN" altLang="en-US" sz="2400" b="1" spc="300" dirty="0">
              <a:solidFill>
                <a:srgbClr val="579892"/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rgbClr val="579892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96" y="771550"/>
            <a:ext cx="4115460" cy="4115460"/>
          </a:xfrm>
          <a:prstGeom prst="rect">
            <a:avLst/>
          </a:prstGeom>
        </p:spPr>
      </p:pic>
      <p:cxnSp>
        <p:nvCxnSpPr>
          <p:cNvPr id="7" name="直接连接符 6"/>
          <p:cNvCxnSpPr>
            <a:cxnSpLocks/>
          </p:cNvCxnSpPr>
          <p:nvPr/>
        </p:nvCxnSpPr>
        <p:spPr>
          <a:xfrm>
            <a:off x="3131840" y="2571750"/>
            <a:ext cx="4846198" cy="0"/>
          </a:xfrm>
          <a:prstGeom prst="line">
            <a:avLst/>
          </a:prstGeom>
          <a:ln w="12700">
            <a:solidFill>
              <a:srgbClr val="5798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419872" y="1733611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710809" y="1733611"/>
            <a:ext cx="187340" cy="187340"/>
          </a:xfrm>
          <a:prstGeom prst="ellipse">
            <a:avLst/>
          </a:prstGeom>
          <a:solidFill>
            <a:srgbClr val="24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01746" y="1733611"/>
            <a:ext cx="187340" cy="187340"/>
          </a:xfrm>
          <a:prstGeom prst="ellipse">
            <a:avLst/>
          </a:prstGeom>
          <a:solidFill>
            <a:srgbClr val="579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01308F97-EA80-4DB4-BB70-14DE27C57110}"/>
              </a:ext>
            </a:extLst>
          </p:cNvPr>
          <p:cNvSpPr txBox="1"/>
          <p:nvPr/>
        </p:nvSpPr>
        <p:spPr>
          <a:xfrm>
            <a:off x="3131840" y="1984787"/>
            <a:ext cx="51539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solidFill>
                  <a:srgbClr val="7BAAA5"/>
                </a:solidFill>
                <a:cs typeface="+mn-ea"/>
                <a:sym typeface="+mn-lt"/>
              </a:rPr>
              <a:t>抓日常   重专题   保质量</a:t>
            </a:r>
            <a:endParaRPr lang="en-GB" altLang="zh-CN" sz="3600" b="1" dirty="0">
              <a:solidFill>
                <a:srgbClr val="7BAAA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100237" y="267494"/>
            <a:ext cx="1102742" cy="1102742"/>
            <a:chOff x="3056212" y="2019681"/>
            <a:chExt cx="1102742" cy="1102742"/>
          </a:xfrm>
        </p:grpSpPr>
        <p:sp>
          <p:nvSpPr>
            <p:cNvPr id="40" name="星形: 七角 39"/>
            <p:cNvSpPr/>
            <p:nvPr/>
          </p:nvSpPr>
          <p:spPr>
            <a:xfrm>
              <a:off x="3056212" y="2019681"/>
              <a:ext cx="1102742" cy="1102742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 noChangeAspect="1"/>
            </p:cNvSpPr>
            <p:nvPr/>
          </p:nvSpPr>
          <p:spPr bwMode="auto">
            <a:xfrm>
              <a:off x="3396531" y="2401566"/>
              <a:ext cx="421395" cy="354856"/>
            </a:xfrm>
            <a:custGeom>
              <a:avLst/>
              <a:gdLst>
                <a:gd name="connsiteX0" fmla="*/ 101864 w 331753"/>
                <a:gd name="connsiteY0" fmla="*/ 180944 h 279369"/>
                <a:gd name="connsiteX1" fmla="*/ 100574 w 331753"/>
                <a:gd name="connsiteY1" fmla="*/ 182229 h 279369"/>
                <a:gd name="connsiteX2" fmla="*/ 99284 w 331753"/>
                <a:gd name="connsiteY2" fmla="*/ 182229 h 279369"/>
                <a:gd name="connsiteX3" fmla="*/ 90255 w 331753"/>
                <a:gd name="connsiteY3" fmla="*/ 191225 h 279369"/>
                <a:gd name="connsiteX4" fmla="*/ 83806 w 331753"/>
                <a:gd name="connsiteY4" fmla="*/ 197651 h 279369"/>
                <a:gd name="connsiteX5" fmla="*/ 82516 w 331753"/>
                <a:gd name="connsiteY5" fmla="*/ 200221 h 279369"/>
                <a:gd name="connsiteX6" fmla="*/ 83806 w 331753"/>
                <a:gd name="connsiteY6" fmla="*/ 202791 h 279369"/>
                <a:gd name="connsiteX7" fmla="*/ 143139 w 331753"/>
                <a:gd name="connsiteY7" fmla="*/ 261907 h 279369"/>
                <a:gd name="connsiteX8" fmla="*/ 145718 w 331753"/>
                <a:gd name="connsiteY8" fmla="*/ 261907 h 279369"/>
                <a:gd name="connsiteX9" fmla="*/ 148298 w 331753"/>
                <a:gd name="connsiteY9" fmla="*/ 261907 h 279369"/>
                <a:gd name="connsiteX10" fmla="*/ 156037 w 331753"/>
                <a:gd name="connsiteY10" fmla="*/ 252911 h 279369"/>
                <a:gd name="connsiteX11" fmla="*/ 163776 w 331753"/>
                <a:gd name="connsiteY11" fmla="*/ 245200 h 279369"/>
                <a:gd name="connsiteX12" fmla="*/ 163776 w 331753"/>
                <a:gd name="connsiteY12" fmla="*/ 241345 h 279369"/>
                <a:gd name="connsiteX13" fmla="*/ 104443 w 331753"/>
                <a:gd name="connsiteY13" fmla="*/ 182229 h 279369"/>
                <a:gd name="connsiteX14" fmla="*/ 101864 w 331753"/>
                <a:gd name="connsiteY14" fmla="*/ 180944 h 279369"/>
                <a:gd name="connsiteX15" fmla="*/ 137384 w 331753"/>
                <a:gd name="connsiteY15" fmla="*/ 63469 h 279369"/>
                <a:gd name="connsiteX16" fmla="*/ 58703 w 331753"/>
                <a:gd name="connsiteY16" fmla="*/ 141513 h 279369"/>
                <a:gd name="connsiteX17" fmla="*/ 87080 w 331753"/>
                <a:gd name="connsiteY17" fmla="*/ 171430 h 279369"/>
                <a:gd name="connsiteX18" fmla="*/ 88369 w 331753"/>
                <a:gd name="connsiteY18" fmla="*/ 170129 h 279369"/>
                <a:gd name="connsiteX19" fmla="*/ 94819 w 331753"/>
                <a:gd name="connsiteY19" fmla="*/ 166227 h 279369"/>
                <a:gd name="connsiteX20" fmla="*/ 96108 w 331753"/>
                <a:gd name="connsiteY20" fmla="*/ 166227 h 279369"/>
                <a:gd name="connsiteX21" fmla="*/ 98688 w 331753"/>
                <a:gd name="connsiteY21" fmla="*/ 164926 h 279369"/>
                <a:gd name="connsiteX22" fmla="*/ 102558 w 331753"/>
                <a:gd name="connsiteY22" fmla="*/ 164926 h 279369"/>
                <a:gd name="connsiteX23" fmla="*/ 105137 w 331753"/>
                <a:gd name="connsiteY23" fmla="*/ 164926 h 279369"/>
                <a:gd name="connsiteX24" fmla="*/ 106427 w 331753"/>
                <a:gd name="connsiteY24" fmla="*/ 164926 h 279369"/>
                <a:gd name="connsiteX25" fmla="*/ 107717 w 331753"/>
                <a:gd name="connsiteY25" fmla="*/ 166227 h 279369"/>
                <a:gd name="connsiteX26" fmla="*/ 109007 w 331753"/>
                <a:gd name="connsiteY26" fmla="*/ 166227 h 279369"/>
                <a:gd name="connsiteX27" fmla="*/ 111587 w 331753"/>
                <a:gd name="connsiteY27" fmla="*/ 167527 h 279369"/>
                <a:gd name="connsiteX28" fmla="*/ 112876 w 331753"/>
                <a:gd name="connsiteY28" fmla="*/ 167527 h 279369"/>
                <a:gd name="connsiteX29" fmla="*/ 115456 w 331753"/>
                <a:gd name="connsiteY29" fmla="*/ 170129 h 279369"/>
                <a:gd name="connsiteX30" fmla="*/ 174789 w 331753"/>
                <a:gd name="connsiteY30" fmla="*/ 231263 h 279369"/>
                <a:gd name="connsiteX31" fmla="*/ 179949 w 331753"/>
                <a:gd name="connsiteY31" fmla="*/ 250774 h 279369"/>
                <a:gd name="connsiteX32" fmla="*/ 178659 w 331753"/>
                <a:gd name="connsiteY32" fmla="*/ 253376 h 279369"/>
                <a:gd name="connsiteX33" fmla="*/ 177369 w 331753"/>
                <a:gd name="connsiteY33" fmla="*/ 254676 h 279369"/>
                <a:gd name="connsiteX34" fmla="*/ 176079 w 331753"/>
                <a:gd name="connsiteY34" fmla="*/ 255977 h 279369"/>
                <a:gd name="connsiteX35" fmla="*/ 174789 w 331753"/>
                <a:gd name="connsiteY35" fmla="*/ 257278 h 279369"/>
                <a:gd name="connsiteX36" fmla="*/ 173499 w 331753"/>
                <a:gd name="connsiteY36" fmla="*/ 258578 h 279369"/>
                <a:gd name="connsiteX37" fmla="*/ 179949 w 331753"/>
                <a:gd name="connsiteY37" fmla="*/ 263781 h 279369"/>
                <a:gd name="connsiteX38" fmla="*/ 179949 w 331753"/>
                <a:gd name="connsiteY38" fmla="*/ 265082 h 279369"/>
                <a:gd name="connsiteX39" fmla="*/ 182528 w 331753"/>
                <a:gd name="connsiteY39" fmla="*/ 263781 h 279369"/>
                <a:gd name="connsiteX40" fmla="*/ 241861 w 331753"/>
                <a:gd name="connsiteY40" fmla="*/ 202647 h 279369"/>
                <a:gd name="connsiteX41" fmla="*/ 241861 w 331753"/>
                <a:gd name="connsiteY41" fmla="*/ 197444 h 279369"/>
                <a:gd name="connsiteX42" fmla="*/ 177369 w 331753"/>
                <a:gd name="connsiteY42" fmla="*/ 132408 h 279369"/>
                <a:gd name="connsiteX43" fmla="*/ 150282 w 331753"/>
                <a:gd name="connsiteY43" fmla="*/ 159723 h 279369"/>
                <a:gd name="connsiteX44" fmla="*/ 147702 w 331753"/>
                <a:gd name="connsiteY44" fmla="*/ 161024 h 279369"/>
                <a:gd name="connsiteX45" fmla="*/ 146412 w 331753"/>
                <a:gd name="connsiteY45" fmla="*/ 162324 h 279369"/>
                <a:gd name="connsiteX46" fmla="*/ 143833 w 331753"/>
                <a:gd name="connsiteY46" fmla="*/ 163625 h 279369"/>
                <a:gd name="connsiteX47" fmla="*/ 141253 w 331753"/>
                <a:gd name="connsiteY47" fmla="*/ 163625 h 279369"/>
                <a:gd name="connsiteX48" fmla="*/ 138673 w 331753"/>
                <a:gd name="connsiteY48" fmla="*/ 164926 h 279369"/>
                <a:gd name="connsiteX49" fmla="*/ 129644 w 331753"/>
                <a:gd name="connsiteY49" fmla="*/ 162324 h 279369"/>
                <a:gd name="connsiteX50" fmla="*/ 127065 w 331753"/>
                <a:gd name="connsiteY50" fmla="*/ 159723 h 279369"/>
                <a:gd name="connsiteX51" fmla="*/ 111587 w 331753"/>
                <a:gd name="connsiteY51" fmla="*/ 144114 h 279369"/>
                <a:gd name="connsiteX52" fmla="*/ 111587 w 331753"/>
                <a:gd name="connsiteY52" fmla="*/ 120701 h 279369"/>
                <a:gd name="connsiteX53" fmla="*/ 152862 w 331753"/>
                <a:gd name="connsiteY53" fmla="*/ 79078 h 279369"/>
                <a:gd name="connsiteX54" fmla="*/ 137384 w 331753"/>
                <a:gd name="connsiteY54" fmla="*/ 63469 h 279369"/>
                <a:gd name="connsiteX55" fmla="*/ 195676 w 331753"/>
                <a:gd name="connsiteY55" fmla="*/ 58706 h 279369"/>
                <a:gd name="connsiteX56" fmla="*/ 122203 w 331753"/>
                <a:gd name="connsiteY56" fmla="*/ 131257 h 279369"/>
                <a:gd name="connsiteX57" fmla="*/ 122203 w 331753"/>
                <a:gd name="connsiteY57" fmla="*/ 132553 h 279369"/>
                <a:gd name="connsiteX58" fmla="*/ 138960 w 331753"/>
                <a:gd name="connsiteY58" fmla="*/ 149395 h 279369"/>
                <a:gd name="connsiteX59" fmla="*/ 140249 w 331753"/>
                <a:gd name="connsiteY59" fmla="*/ 148099 h 279369"/>
                <a:gd name="connsiteX60" fmla="*/ 172474 w 331753"/>
                <a:gd name="connsiteY60" fmla="*/ 115710 h 279369"/>
                <a:gd name="connsiteX61" fmla="*/ 184075 w 331753"/>
                <a:gd name="connsiteY61" fmla="*/ 104050 h 279369"/>
                <a:gd name="connsiteX62" fmla="*/ 195676 w 331753"/>
                <a:gd name="connsiteY62" fmla="*/ 104050 h 279369"/>
                <a:gd name="connsiteX63" fmla="*/ 198254 w 331753"/>
                <a:gd name="connsiteY63" fmla="*/ 109233 h 279369"/>
                <a:gd name="connsiteX64" fmla="*/ 195676 w 331753"/>
                <a:gd name="connsiteY64" fmla="*/ 114415 h 279369"/>
                <a:gd name="connsiteX65" fmla="*/ 187942 w 331753"/>
                <a:gd name="connsiteY65" fmla="*/ 120893 h 279369"/>
                <a:gd name="connsiteX66" fmla="*/ 238213 w 331753"/>
                <a:gd name="connsiteY66" fmla="*/ 171419 h 279369"/>
                <a:gd name="connsiteX67" fmla="*/ 273016 w 331753"/>
                <a:gd name="connsiteY67" fmla="*/ 136439 h 279369"/>
                <a:gd name="connsiteX68" fmla="*/ 195676 w 331753"/>
                <a:gd name="connsiteY68" fmla="*/ 58706 h 279369"/>
                <a:gd name="connsiteX69" fmla="*/ 93282 w 331753"/>
                <a:gd name="connsiteY69" fmla="*/ 19019 h 279369"/>
                <a:gd name="connsiteX70" fmla="*/ 89395 w 331753"/>
                <a:gd name="connsiteY70" fmla="*/ 20330 h 279369"/>
                <a:gd name="connsiteX71" fmla="*/ 16844 w 331753"/>
                <a:gd name="connsiteY71" fmla="*/ 95035 h 279369"/>
                <a:gd name="connsiteX72" fmla="*/ 15548 w 331753"/>
                <a:gd name="connsiteY72" fmla="*/ 100277 h 279369"/>
                <a:gd name="connsiteX73" fmla="*/ 46642 w 331753"/>
                <a:gd name="connsiteY73" fmla="*/ 131732 h 279369"/>
                <a:gd name="connsiteX74" fmla="*/ 126966 w 331753"/>
                <a:gd name="connsiteY74" fmla="*/ 51784 h 279369"/>
                <a:gd name="connsiteX75" fmla="*/ 95873 w 331753"/>
                <a:gd name="connsiteY75" fmla="*/ 20330 h 279369"/>
                <a:gd name="connsiteX76" fmla="*/ 93282 w 331753"/>
                <a:gd name="connsiteY76" fmla="*/ 19019 h 279369"/>
                <a:gd name="connsiteX77" fmla="*/ 239847 w 331753"/>
                <a:gd name="connsiteY77" fmla="*/ 15844 h 279369"/>
                <a:gd name="connsiteX78" fmla="*/ 237270 w 331753"/>
                <a:gd name="connsiteY78" fmla="*/ 17133 h 279369"/>
                <a:gd name="connsiteX79" fmla="*/ 206341 w 331753"/>
                <a:gd name="connsiteY79" fmla="*/ 46772 h 279369"/>
                <a:gd name="connsiteX80" fmla="*/ 283662 w 331753"/>
                <a:gd name="connsiteY80" fmla="*/ 125382 h 279369"/>
                <a:gd name="connsiteX81" fmla="*/ 314590 w 331753"/>
                <a:gd name="connsiteY81" fmla="*/ 94454 h 279369"/>
                <a:gd name="connsiteX82" fmla="*/ 315879 w 331753"/>
                <a:gd name="connsiteY82" fmla="*/ 93165 h 279369"/>
                <a:gd name="connsiteX83" fmla="*/ 314590 w 331753"/>
                <a:gd name="connsiteY83" fmla="*/ 90588 h 279369"/>
                <a:gd name="connsiteX84" fmla="*/ 241136 w 331753"/>
                <a:gd name="connsiteY84" fmla="*/ 17133 h 279369"/>
                <a:gd name="connsiteX85" fmla="*/ 239847 w 331753"/>
                <a:gd name="connsiteY85" fmla="*/ 15844 h 279369"/>
                <a:gd name="connsiteX86" fmla="*/ 239005 w 331753"/>
                <a:gd name="connsiteY86" fmla="*/ 0 h 279369"/>
                <a:gd name="connsiteX87" fmla="*/ 252625 w 331753"/>
                <a:gd name="connsiteY87" fmla="*/ 4855 h 279369"/>
                <a:gd name="connsiteX88" fmla="*/ 325267 w 331753"/>
                <a:gd name="connsiteY88" fmla="*/ 78663 h 279369"/>
                <a:gd name="connsiteX89" fmla="*/ 331753 w 331753"/>
                <a:gd name="connsiteY89" fmla="*/ 91612 h 279369"/>
                <a:gd name="connsiteX90" fmla="*/ 326564 w 331753"/>
                <a:gd name="connsiteY90" fmla="*/ 105856 h 279369"/>
                <a:gd name="connsiteX91" fmla="*/ 290243 w 331753"/>
                <a:gd name="connsiteY91" fmla="*/ 142112 h 279369"/>
                <a:gd name="connsiteX92" fmla="*/ 250031 w 331753"/>
                <a:gd name="connsiteY92" fmla="*/ 182253 h 279369"/>
                <a:gd name="connsiteX93" fmla="*/ 253922 w 331753"/>
                <a:gd name="connsiteY93" fmla="*/ 186138 h 279369"/>
                <a:gd name="connsiteX94" fmla="*/ 253922 w 331753"/>
                <a:gd name="connsiteY94" fmla="*/ 213330 h 279369"/>
                <a:gd name="connsiteX95" fmla="*/ 194252 w 331753"/>
                <a:gd name="connsiteY95" fmla="*/ 272895 h 279369"/>
                <a:gd name="connsiteX96" fmla="*/ 181280 w 331753"/>
                <a:gd name="connsiteY96" fmla="*/ 279369 h 279369"/>
                <a:gd name="connsiteX97" fmla="*/ 169605 w 331753"/>
                <a:gd name="connsiteY97" fmla="*/ 274190 h 279369"/>
                <a:gd name="connsiteX98" fmla="*/ 163120 w 331753"/>
                <a:gd name="connsiteY98" fmla="*/ 269010 h 279369"/>
                <a:gd name="connsiteX99" fmla="*/ 159228 w 331753"/>
                <a:gd name="connsiteY99" fmla="*/ 271600 h 279369"/>
                <a:gd name="connsiteX100" fmla="*/ 146256 w 331753"/>
                <a:gd name="connsiteY100" fmla="*/ 276779 h 279369"/>
                <a:gd name="connsiteX101" fmla="*/ 133284 w 331753"/>
                <a:gd name="connsiteY101" fmla="*/ 271600 h 279369"/>
                <a:gd name="connsiteX102" fmla="*/ 73614 w 331753"/>
                <a:gd name="connsiteY102" fmla="*/ 212036 h 279369"/>
                <a:gd name="connsiteX103" fmla="*/ 68426 w 331753"/>
                <a:gd name="connsiteY103" fmla="*/ 199087 h 279369"/>
                <a:gd name="connsiteX104" fmla="*/ 73614 w 331753"/>
                <a:gd name="connsiteY104" fmla="*/ 186138 h 279369"/>
                <a:gd name="connsiteX105" fmla="*/ 74911 w 331753"/>
                <a:gd name="connsiteY105" fmla="*/ 183548 h 279369"/>
                <a:gd name="connsiteX106" fmla="*/ 76209 w 331753"/>
                <a:gd name="connsiteY106" fmla="*/ 182253 h 279369"/>
                <a:gd name="connsiteX107" fmla="*/ 42482 w 331753"/>
                <a:gd name="connsiteY107" fmla="*/ 148587 h 279369"/>
                <a:gd name="connsiteX108" fmla="*/ 42482 w 331753"/>
                <a:gd name="connsiteY108" fmla="*/ 147292 h 279369"/>
                <a:gd name="connsiteX109" fmla="*/ 4864 w 331753"/>
                <a:gd name="connsiteY109" fmla="*/ 111035 h 279369"/>
                <a:gd name="connsiteX110" fmla="*/ 4864 w 331753"/>
                <a:gd name="connsiteY110" fmla="*/ 83843 h 279369"/>
                <a:gd name="connsiteX111" fmla="*/ 77506 w 331753"/>
                <a:gd name="connsiteY111" fmla="*/ 10035 h 279369"/>
                <a:gd name="connsiteX112" fmla="*/ 106044 w 331753"/>
                <a:gd name="connsiteY112" fmla="*/ 10035 h 279369"/>
                <a:gd name="connsiteX113" fmla="*/ 142365 w 331753"/>
                <a:gd name="connsiteY113" fmla="*/ 46291 h 279369"/>
                <a:gd name="connsiteX114" fmla="*/ 163120 w 331753"/>
                <a:gd name="connsiteY114" fmla="*/ 67009 h 279369"/>
                <a:gd name="connsiteX115" fmla="*/ 189063 w 331753"/>
                <a:gd name="connsiteY115" fmla="*/ 41112 h 279369"/>
                <a:gd name="connsiteX116" fmla="*/ 225384 w 331753"/>
                <a:gd name="connsiteY116" fmla="*/ 4855 h 279369"/>
                <a:gd name="connsiteX117" fmla="*/ 239005 w 331753"/>
                <a:gd name="connsiteY117" fmla="*/ 0 h 2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331753" h="279369">
                  <a:moveTo>
                    <a:pt x="101864" y="180944"/>
                  </a:moveTo>
                  <a:cubicBezTo>
                    <a:pt x="101864" y="180944"/>
                    <a:pt x="100574" y="180944"/>
                    <a:pt x="100574" y="182229"/>
                  </a:cubicBezTo>
                  <a:cubicBezTo>
                    <a:pt x="100574" y="182229"/>
                    <a:pt x="100574" y="182229"/>
                    <a:pt x="99284" y="182229"/>
                  </a:cubicBezTo>
                  <a:cubicBezTo>
                    <a:pt x="99284" y="182229"/>
                    <a:pt x="99284" y="182229"/>
                    <a:pt x="90255" y="191225"/>
                  </a:cubicBezTo>
                  <a:cubicBezTo>
                    <a:pt x="90255" y="191225"/>
                    <a:pt x="90255" y="191225"/>
                    <a:pt x="83806" y="197651"/>
                  </a:cubicBezTo>
                  <a:cubicBezTo>
                    <a:pt x="82516" y="198936"/>
                    <a:pt x="82516" y="200221"/>
                    <a:pt x="82516" y="200221"/>
                  </a:cubicBezTo>
                  <a:cubicBezTo>
                    <a:pt x="82516" y="200221"/>
                    <a:pt x="82516" y="201506"/>
                    <a:pt x="83806" y="202791"/>
                  </a:cubicBezTo>
                  <a:cubicBezTo>
                    <a:pt x="83806" y="202791"/>
                    <a:pt x="83806" y="202791"/>
                    <a:pt x="143139" y="261907"/>
                  </a:cubicBezTo>
                  <a:cubicBezTo>
                    <a:pt x="144428" y="261907"/>
                    <a:pt x="145718" y="261907"/>
                    <a:pt x="145718" y="261907"/>
                  </a:cubicBezTo>
                  <a:cubicBezTo>
                    <a:pt x="145718" y="261907"/>
                    <a:pt x="147008" y="261907"/>
                    <a:pt x="148298" y="261907"/>
                  </a:cubicBezTo>
                  <a:cubicBezTo>
                    <a:pt x="148298" y="261907"/>
                    <a:pt x="148298" y="261907"/>
                    <a:pt x="156037" y="252911"/>
                  </a:cubicBezTo>
                  <a:cubicBezTo>
                    <a:pt x="156037" y="252911"/>
                    <a:pt x="156037" y="252911"/>
                    <a:pt x="163776" y="245200"/>
                  </a:cubicBezTo>
                  <a:cubicBezTo>
                    <a:pt x="165066" y="245200"/>
                    <a:pt x="165066" y="242630"/>
                    <a:pt x="163776" y="241345"/>
                  </a:cubicBezTo>
                  <a:cubicBezTo>
                    <a:pt x="163776" y="241345"/>
                    <a:pt x="163776" y="241345"/>
                    <a:pt x="104443" y="182229"/>
                  </a:cubicBezTo>
                  <a:cubicBezTo>
                    <a:pt x="103153" y="180944"/>
                    <a:pt x="101864" y="180944"/>
                    <a:pt x="101864" y="180944"/>
                  </a:cubicBezTo>
                  <a:close/>
                  <a:moveTo>
                    <a:pt x="137384" y="63469"/>
                  </a:moveTo>
                  <a:cubicBezTo>
                    <a:pt x="137384" y="63469"/>
                    <a:pt x="137384" y="63469"/>
                    <a:pt x="58703" y="141513"/>
                  </a:cubicBezTo>
                  <a:cubicBezTo>
                    <a:pt x="58703" y="141513"/>
                    <a:pt x="58703" y="141513"/>
                    <a:pt x="87080" y="171430"/>
                  </a:cubicBezTo>
                  <a:cubicBezTo>
                    <a:pt x="87080" y="171430"/>
                    <a:pt x="87080" y="171430"/>
                    <a:pt x="88369" y="170129"/>
                  </a:cubicBezTo>
                  <a:cubicBezTo>
                    <a:pt x="90949" y="167527"/>
                    <a:pt x="93529" y="166227"/>
                    <a:pt x="94819" y="166227"/>
                  </a:cubicBezTo>
                  <a:cubicBezTo>
                    <a:pt x="94819" y="166227"/>
                    <a:pt x="94819" y="166227"/>
                    <a:pt x="96108" y="166227"/>
                  </a:cubicBezTo>
                  <a:cubicBezTo>
                    <a:pt x="96108" y="164926"/>
                    <a:pt x="97398" y="164926"/>
                    <a:pt x="98688" y="164926"/>
                  </a:cubicBezTo>
                  <a:cubicBezTo>
                    <a:pt x="98688" y="164926"/>
                    <a:pt x="98688" y="164926"/>
                    <a:pt x="102558" y="164926"/>
                  </a:cubicBezTo>
                  <a:cubicBezTo>
                    <a:pt x="102558" y="164926"/>
                    <a:pt x="103848" y="164926"/>
                    <a:pt x="105137" y="164926"/>
                  </a:cubicBezTo>
                  <a:cubicBezTo>
                    <a:pt x="105137" y="164926"/>
                    <a:pt x="105137" y="164926"/>
                    <a:pt x="106427" y="164926"/>
                  </a:cubicBezTo>
                  <a:cubicBezTo>
                    <a:pt x="106427" y="164926"/>
                    <a:pt x="107717" y="164926"/>
                    <a:pt x="107717" y="166227"/>
                  </a:cubicBezTo>
                  <a:cubicBezTo>
                    <a:pt x="109007" y="166227"/>
                    <a:pt x="109007" y="166227"/>
                    <a:pt x="109007" y="166227"/>
                  </a:cubicBezTo>
                  <a:cubicBezTo>
                    <a:pt x="110297" y="166227"/>
                    <a:pt x="110297" y="167527"/>
                    <a:pt x="111587" y="167527"/>
                  </a:cubicBezTo>
                  <a:cubicBezTo>
                    <a:pt x="111587" y="167527"/>
                    <a:pt x="111587" y="167527"/>
                    <a:pt x="112876" y="167527"/>
                  </a:cubicBezTo>
                  <a:cubicBezTo>
                    <a:pt x="114166" y="168828"/>
                    <a:pt x="114166" y="170129"/>
                    <a:pt x="115456" y="170129"/>
                  </a:cubicBezTo>
                  <a:cubicBezTo>
                    <a:pt x="115456" y="170129"/>
                    <a:pt x="115456" y="170129"/>
                    <a:pt x="174789" y="231263"/>
                  </a:cubicBezTo>
                  <a:cubicBezTo>
                    <a:pt x="179949" y="236466"/>
                    <a:pt x="181238" y="244270"/>
                    <a:pt x="179949" y="250774"/>
                  </a:cubicBezTo>
                  <a:cubicBezTo>
                    <a:pt x="178659" y="252075"/>
                    <a:pt x="178659" y="252075"/>
                    <a:pt x="178659" y="253376"/>
                  </a:cubicBezTo>
                  <a:cubicBezTo>
                    <a:pt x="178659" y="253376"/>
                    <a:pt x="178659" y="254676"/>
                    <a:pt x="177369" y="254676"/>
                  </a:cubicBezTo>
                  <a:cubicBezTo>
                    <a:pt x="177369" y="254676"/>
                    <a:pt x="177369" y="254676"/>
                    <a:pt x="176079" y="255977"/>
                  </a:cubicBezTo>
                  <a:cubicBezTo>
                    <a:pt x="176079" y="257278"/>
                    <a:pt x="176079" y="257278"/>
                    <a:pt x="174789" y="257278"/>
                  </a:cubicBezTo>
                  <a:cubicBezTo>
                    <a:pt x="174789" y="257278"/>
                    <a:pt x="174789" y="257278"/>
                    <a:pt x="173499" y="258578"/>
                  </a:cubicBezTo>
                  <a:cubicBezTo>
                    <a:pt x="173499" y="258578"/>
                    <a:pt x="173499" y="258578"/>
                    <a:pt x="179949" y="263781"/>
                  </a:cubicBezTo>
                  <a:cubicBezTo>
                    <a:pt x="179949" y="265082"/>
                    <a:pt x="179949" y="265082"/>
                    <a:pt x="179949" y="265082"/>
                  </a:cubicBezTo>
                  <a:cubicBezTo>
                    <a:pt x="181238" y="265082"/>
                    <a:pt x="181238" y="265082"/>
                    <a:pt x="182528" y="263781"/>
                  </a:cubicBezTo>
                  <a:cubicBezTo>
                    <a:pt x="182528" y="263781"/>
                    <a:pt x="182528" y="263781"/>
                    <a:pt x="241861" y="202647"/>
                  </a:cubicBezTo>
                  <a:cubicBezTo>
                    <a:pt x="244441" y="200046"/>
                    <a:pt x="243151" y="198745"/>
                    <a:pt x="241861" y="197444"/>
                  </a:cubicBezTo>
                  <a:cubicBezTo>
                    <a:pt x="241861" y="197444"/>
                    <a:pt x="241861" y="197444"/>
                    <a:pt x="177369" y="132408"/>
                  </a:cubicBezTo>
                  <a:cubicBezTo>
                    <a:pt x="177369" y="132408"/>
                    <a:pt x="177369" y="132408"/>
                    <a:pt x="150282" y="159723"/>
                  </a:cubicBezTo>
                  <a:cubicBezTo>
                    <a:pt x="148992" y="159723"/>
                    <a:pt x="147702" y="161024"/>
                    <a:pt x="147702" y="161024"/>
                  </a:cubicBezTo>
                  <a:cubicBezTo>
                    <a:pt x="147702" y="162324"/>
                    <a:pt x="146412" y="162324"/>
                    <a:pt x="146412" y="162324"/>
                  </a:cubicBezTo>
                  <a:cubicBezTo>
                    <a:pt x="146412" y="162324"/>
                    <a:pt x="145123" y="162324"/>
                    <a:pt x="143833" y="163625"/>
                  </a:cubicBezTo>
                  <a:cubicBezTo>
                    <a:pt x="142543" y="163625"/>
                    <a:pt x="142543" y="163625"/>
                    <a:pt x="141253" y="163625"/>
                  </a:cubicBezTo>
                  <a:cubicBezTo>
                    <a:pt x="139963" y="164926"/>
                    <a:pt x="138673" y="164926"/>
                    <a:pt x="138673" y="164926"/>
                  </a:cubicBezTo>
                  <a:cubicBezTo>
                    <a:pt x="134804" y="164926"/>
                    <a:pt x="132224" y="163625"/>
                    <a:pt x="129644" y="162324"/>
                  </a:cubicBezTo>
                  <a:cubicBezTo>
                    <a:pt x="128355" y="161024"/>
                    <a:pt x="128355" y="161024"/>
                    <a:pt x="127065" y="159723"/>
                  </a:cubicBezTo>
                  <a:cubicBezTo>
                    <a:pt x="127065" y="159723"/>
                    <a:pt x="127065" y="159723"/>
                    <a:pt x="111587" y="144114"/>
                  </a:cubicBezTo>
                  <a:cubicBezTo>
                    <a:pt x="102558" y="136310"/>
                    <a:pt x="105137" y="125904"/>
                    <a:pt x="111587" y="120701"/>
                  </a:cubicBezTo>
                  <a:cubicBezTo>
                    <a:pt x="111587" y="120701"/>
                    <a:pt x="111587" y="120701"/>
                    <a:pt x="152862" y="79078"/>
                  </a:cubicBezTo>
                  <a:cubicBezTo>
                    <a:pt x="152862" y="79078"/>
                    <a:pt x="152862" y="79078"/>
                    <a:pt x="137384" y="63469"/>
                  </a:cubicBezTo>
                  <a:close/>
                  <a:moveTo>
                    <a:pt x="195676" y="58706"/>
                  </a:moveTo>
                  <a:cubicBezTo>
                    <a:pt x="195676" y="58706"/>
                    <a:pt x="195676" y="58706"/>
                    <a:pt x="122203" y="131257"/>
                  </a:cubicBezTo>
                  <a:cubicBezTo>
                    <a:pt x="122203" y="132553"/>
                    <a:pt x="122203" y="132553"/>
                    <a:pt x="122203" y="132553"/>
                  </a:cubicBezTo>
                  <a:cubicBezTo>
                    <a:pt x="122203" y="132553"/>
                    <a:pt x="122203" y="132553"/>
                    <a:pt x="138960" y="149395"/>
                  </a:cubicBezTo>
                  <a:cubicBezTo>
                    <a:pt x="138960" y="149395"/>
                    <a:pt x="138960" y="149395"/>
                    <a:pt x="140249" y="148099"/>
                  </a:cubicBezTo>
                  <a:cubicBezTo>
                    <a:pt x="140249" y="148099"/>
                    <a:pt x="140249" y="148099"/>
                    <a:pt x="172474" y="115710"/>
                  </a:cubicBezTo>
                  <a:cubicBezTo>
                    <a:pt x="172474" y="115710"/>
                    <a:pt x="172474" y="115710"/>
                    <a:pt x="184075" y="104050"/>
                  </a:cubicBezTo>
                  <a:cubicBezTo>
                    <a:pt x="187942" y="100164"/>
                    <a:pt x="193098" y="100164"/>
                    <a:pt x="195676" y="104050"/>
                  </a:cubicBezTo>
                  <a:cubicBezTo>
                    <a:pt x="196965" y="105346"/>
                    <a:pt x="198254" y="106641"/>
                    <a:pt x="198254" y="109233"/>
                  </a:cubicBezTo>
                  <a:cubicBezTo>
                    <a:pt x="198254" y="110528"/>
                    <a:pt x="196965" y="113119"/>
                    <a:pt x="195676" y="114415"/>
                  </a:cubicBezTo>
                  <a:cubicBezTo>
                    <a:pt x="195676" y="114415"/>
                    <a:pt x="195676" y="114415"/>
                    <a:pt x="187942" y="120893"/>
                  </a:cubicBezTo>
                  <a:cubicBezTo>
                    <a:pt x="187942" y="120893"/>
                    <a:pt x="187942" y="120893"/>
                    <a:pt x="238213" y="171419"/>
                  </a:cubicBezTo>
                  <a:lnTo>
                    <a:pt x="273016" y="136439"/>
                  </a:lnTo>
                  <a:cubicBezTo>
                    <a:pt x="273016" y="136439"/>
                    <a:pt x="273016" y="136439"/>
                    <a:pt x="195676" y="58706"/>
                  </a:cubicBezTo>
                  <a:close/>
                  <a:moveTo>
                    <a:pt x="93282" y="19019"/>
                  </a:moveTo>
                  <a:cubicBezTo>
                    <a:pt x="91986" y="19019"/>
                    <a:pt x="90690" y="20330"/>
                    <a:pt x="89395" y="20330"/>
                  </a:cubicBezTo>
                  <a:cubicBezTo>
                    <a:pt x="89395" y="20330"/>
                    <a:pt x="89395" y="20330"/>
                    <a:pt x="16844" y="95035"/>
                  </a:cubicBezTo>
                  <a:cubicBezTo>
                    <a:pt x="14253" y="96345"/>
                    <a:pt x="14253" y="98967"/>
                    <a:pt x="15548" y="100277"/>
                  </a:cubicBezTo>
                  <a:cubicBezTo>
                    <a:pt x="15548" y="100277"/>
                    <a:pt x="15548" y="100277"/>
                    <a:pt x="46642" y="131732"/>
                  </a:cubicBezTo>
                  <a:cubicBezTo>
                    <a:pt x="46642" y="131732"/>
                    <a:pt x="46642" y="131732"/>
                    <a:pt x="126966" y="51784"/>
                  </a:cubicBezTo>
                  <a:cubicBezTo>
                    <a:pt x="126966" y="51784"/>
                    <a:pt x="126966" y="51784"/>
                    <a:pt x="95873" y="20330"/>
                  </a:cubicBezTo>
                  <a:cubicBezTo>
                    <a:pt x="94577" y="20330"/>
                    <a:pt x="94577" y="19019"/>
                    <a:pt x="93282" y="19019"/>
                  </a:cubicBezTo>
                  <a:close/>
                  <a:moveTo>
                    <a:pt x="239847" y="15844"/>
                  </a:moveTo>
                  <a:cubicBezTo>
                    <a:pt x="238558" y="15844"/>
                    <a:pt x="237270" y="15844"/>
                    <a:pt x="237270" y="17133"/>
                  </a:cubicBezTo>
                  <a:cubicBezTo>
                    <a:pt x="237270" y="17133"/>
                    <a:pt x="237270" y="17133"/>
                    <a:pt x="206341" y="46772"/>
                  </a:cubicBezTo>
                  <a:cubicBezTo>
                    <a:pt x="206341" y="46772"/>
                    <a:pt x="206341" y="46772"/>
                    <a:pt x="283662" y="125382"/>
                  </a:cubicBezTo>
                  <a:cubicBezTo>
                    <a:pt x="283662" y="125382"/>
                    <a:pt x="283662" y="125382"/>
                    <a:pt x="314590" y="94454"/>
                  </a:cubicBezTo>
                  <a:cubicBezTo>
                    <a:pt x="315879" y="94454"/>
                    <a:pt x="315879" y="93165"/>
                    <a:pt x="315879" y="93165"/>
                  </a:cubicBezTo>
                  <a:cubicBezTo>
                    <a:pt x="315879" y="91876"/>
                    <a:pt x="315879" y="90588"/>
                    <a:pt x="314590" y="90588"/>
                  </a:cubicBezTo>
                  <a:cubicBezTo>
                    <a:pt x="314590" y="90588"/>
                    <a:pt x="314590" y="90588"/>
                    <a:pt x="241136" y="17133"/>
                  </a:cubicBezTo>
                  <a:cubicBezTo>
                    <a:pt x="241136" y="15844"/>
                    <a:pt x="239847" y="15844"/>
                    <a:pt x="239847" y="15844"/>
                  </a:cubicBezTo>
                  <a:close/>
                  <a:moveTo>
                    <a:pt x="239005" y="0"/>
                  </a:moveTo>
                  <a:cubicBezTo>
                    <a:pt x="243869" y="0"/>
                    <a:pt x="248734" y="1618"/>
                    <a:pt x="252625" y="4855"/>
                  </a:cubicBezTo>
                  <a:cubicBezTo>
                    <a:pt x="252625" y="4855"/>
                    <a:pt x="252625" y="4855"/>
                    <a:pt x="325267" y="78663"/>
                  </a:cubicBezTo>
                  <a:cubicBezTo>
                    <a:pt x="329159" y="82548"/>
                    <a:pt x="331753" y="87727"/>
                    <a:pt x="331753" y="91612"/>
                  </a:cubicBezTo>
                  <a:cubicBezTo>
                    <a:pt x="331753" y="96792"/>
                    <a:pt x="329159" y="101971"/>
                    <a:pt x="326564" y="105856"/>
                  </a:cubicBezTo>
                  <a:cubicBezTo>
                    <a:pt x="326564" y="105856"/>
                    <a:pt x="326564" y="105856"/>
                    <a:pt x="290243" y="142112"/>
                  </a:cubicBezTo>
                  <a:cubicBezTo>
                    <a:pt x="290243" y="142112"/>
                    <a:pt x="290243" y="142112"/>
                    <a:pt x="250031" y="182253"/>
                  </a:cubicBezTo>
                  <a:cubicBezTo>
                    <a:pt x="250031" y="182253"/>
                    <a:pt x="250031" y="182253"/>
                    <a:pt x="253922" y="186138"/>
                  </a:cubicBezTo>
                  <a:cubicBezTo>
                    <a:pt x="260408" y="192612"/>
                    <a:pt x="263003" y="202971"/>
                    <a:pt x="253922" y="213330"/>
                  </a:cubicBezTo>
                  <a:cubicBezTo>
                    <a:pt x="253922" y="213330"/>
                    <a:pt x="253922" y="213330"/>
                    <a:pt x="194252" y="272895"/>
                  </a:cubicBezTo>
                  <a:cubicBezTo>
                    <a:pt x="189063" y="278074"/>
                    <a:pt x="183874" y="279369"/>
                    <a:pt x="181280" y="279369"/>
                  </a:cubicBezTo>
                  <a:cubicBezTo>
                    <a:pt x="176091" y="279369"/>
                    <a:pt x="170903" y="276779"/>
                    <a:pt x="169605" y="274190"/>
                  </a:cubicBezTo>
                  <a:cubicBezTo>
                    <a:pt x="169605" y="274190"/>
                    <a:pt x="169605" y="274190"/>
                    <a:pt x="163120" y="269010"/>
                  </a:cubicBezTo>
                  <a:cubicBezTo>
                    <a:pt x="163120" y="269010"/>
                    <a:pt x="163120" y="269010"/>
                    <a:pt x="159228" y="271600"/>
                  </a:cubicBezTo>
                  <a:cubicBezTo>
                    <a:pt x="156634" y="275484"/>
                    <a:pt x="151445" y="276779"/>
                    <a:pt x="146256" y="276779"/>
                  </a:cubicBezTo>
                  <a:cubicBezTo>
                    <a:pt x="142365" y="276779"/>
                    <a:pt x="137176" y="275484"/>
                    <a:pt x="133284" y="271600"/>
                  </a:cubicBezTo>
                  <a:cubicBezTo>
                    <a:pt x="133284" y="271600"/>
                    <a:pt x="133284" y="271600"/>
                    <a:pt x="73614" y="212036"/>
                  </a:cubicBezTo>
                  <a:cubicBezTo>
                    <a:pt x="71020" y="208151"/>
                    <a:pt x="68426" y="204266"/>
                    <a:pt x="68426" y="199087"/>
                  </a:cubicBezTo>
                  <a:cubicBezTo>
                    <a:pt x="68426" y="193907"/>
                    <a:pt x="71020" y="188728"/>
                    <a:pt x="73614" y="186138"/>
                  </a:cubicBezTo>
                  <a:cubicBezTo>
                    <a:pt x="73614" y="184843"/>
                    <a:pt x="74911" y="184843"/>
                    <a:pt x="74911" y="183548"/>
                  </a:cubicBezTo>
                  <a:cubicBezTo>
                    <a:pt x="74911" y="183548"/>
                    <a:pt x="74911" y="183548"/>
                    <a:pt x="76209" y="182253"/>
                  </a:cubicBezTo>
                  <a:cubicBezTo>
                    <a:pt x="76209" y="182253"/>
                    <a:pt x="76209" y="182253"/>
                    <a:pt x="42482" y="148587"/>
                  </a:cubicBezTo>
                  <a:cubicBezTo>
                    <a:pt x="42482" y="148587"/>
                    <a:pt x="42482" y="148587"/>
                    <a:pt x="42482" y="147292"/>
                  </a:cubicBezTo>
                  <a:cubicBezTo>
                    <a:pt x="42482" y="147292"/>
                    <a:pt x="42482" y="147292"/>
                    <a:pt x="4864" y="111035"/>
                  </a:cubicBezTo>
                  <a:cubicBezTo>
                    <a:pt x="-1622" y="103266"/>
                    <a:pt x="-1622" y="90317"/>
                    <a:pt x="4864" y="83843"/>
                  </a:cubicBezTo>
                  <a:cubicBezTo>
                    <a:pt x="4864" y="83843"/>
                    <a:pt x="4864" y="83843"/>
                    <a:pt x="77506" y="10035"/>
                  </a:cubicBezTo>
                  <a:cubicBezTo>
                    <a:pt x="85289" y="2266"/>
                    <a:pt x="98261" y="2266"/>
                    <a:pt x="106044" y="10035"/>
                  </a:cubicBezTo>
                  <a:cubicBezTo>
                    <a:pt x="106044" y="10035"/>
                    <a:pt x="106044" y="10035"/>
                    <a:pt x="142365" y="46291"/>
                  </a:cubicBezTo>
                  <a:cubicBezTo>
                    <a:pt x="142365" y="46291"/>
                    <a:pt x="142365" y="46291"/>
                    <a:pt x="163120" y="67009"/>
                  </a:cubicBezTo>
                  <a:cubicBezTo>
                    <a:pt x="163120" y="67009"/>
                    <a:pt x="163120" y="67009"/>
                    <a:pt x="189063" y="41112"/>
                  </a:cubicBezTo>
                  <a:cubicBezTo>
                    <a:pt x="189063" y="41112"/>
                    <a:pt x="189063" y="41112"/>
                    <a:pt x="225384" y="4855"/>
                  </a:cubicBezTo>
                  <a:cubicBezTo>
                    <a:pt x="229276" y="1618"/>
                    <a:pt x="234140" y="0"/>
                    <a:pt x="2390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0237" y="2508999"/>
            <a:ext cx="1071986" cy="1071986"/>
            <a:chOff x="5000427" y="2035059"/>
            <a:chExt cx="1071986" cy="1071986"/>
          </a:xfrm>
        </p:grpSpPr>
        <p:sp>
          <p:nvSpPr>
            <p:cNvPr id="6" name="星形: 七角 5"/>
            <p:cNvSpPr/>
            <p:nvPr/>
          </p:nvSpPr>
          <p:spPr>
            <a:xfrm>
              <a:off x="5000427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361256" y="2417966"/>
              <a:ext cx="362302" cy="30617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7D83BBF-35FD-41A5-B73C-5513FB25397B}"/>
              </a:ext>
            </a:extLst>
          </p:cNvPr>
          <p:cNvGrpSpPr/>
          <p:nvPr/>
        </p:nvGrpSpPr>
        <p:grpSpPr>
          <a:xfrm>
            <a:off x="1853038" y="204135"/>
            <a:ext cx="4761892" cy="1071471"/>
            <a:chOff x="1830047" y="1086585"/>
            <a:chExt cx="4761892" cy="1071471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01D6943-86B5-4D05-A0A8-F0719FAD1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047" y="1322097"/>
              <a:ext cx="4761892" cy="835959"/>
            </a:xfrm>
            <a:custGeom>
              <a:avLst/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7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0F1CD25-B027-421F-887C-8247383F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531" y="1086585"/>
              <a:ext cx="781554" cy="901044"/>
            </a:xfrm>
            <a:custGeom>
              <a:avLst/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C870914-7563-4FC4-8903-3643EE07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569" y="1158279"/>
              <a:ext cx="654098" cy="756770"/>
            </a:xfrm>
            <a:custGeom>
              <a:avLst/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241AC4D-3F64-4943-8BAC-8BF1A7878D2B}"/>
                </a:ext>
              </a:extLst>
            </p:cNvPr>
            <p:cNvSpPr/>
            <p:nvPr/>
          </p:nvSpPr>
          <p:spPr>
            <a:xfrm>
              <a:off x="2084772" y="1532499"/>
              <a:ext cx="3551658" cy="526824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序列推进作文教学、班报讲评的研究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81744FE5-D882-450C-A4A9-1D72555F06E1}"/>
                </a:ext>
              </a:extLst>
            </p:cNvPr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B8BC44B-428D-4AFE-BC77-A1603972A42C}"/>
              </a:ext>
            </a:extLst>
          </p:cNvPr>
          <p:cNvGrpSpPr/>
          <p:nvPr/>
        </p:nvGrpSpPr>
        <p:grpSpPr>
          <a:xfrm rot="10800000">
            <a:off x="1156129" y="1495174"/>
            <a:ext cx="6777288" cy="927599"/>
            <a:chOff x="2366710" y="2209908"/>
            <a:chExt cx="6777288" cy="927599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395A4643-D74B-4E56-8AF3-98A3D448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710" y="2237179"/>
              <a:ext cx="6777288" cy="863480"/>
            </a:xfrm>
            <a:custGeom>
              <a:avLst/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DD4780A5-8F1B-4BD8-93B3-C8F7896B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16" y="2209908"/>
              <a:ext cx="802798" cy="927599"/>
            </a:xfrm>
            <a:custGeom>
              <a:avLst/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1C1584FD-A1D9-4445-82C4-6D729B7D1C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57043" y="2278634"/>
              <a:ext cx="673571" cy="778016"/>
            </a:xfrm>
            <a:custGeom>
              <a:avLst/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59A0AFF-AD17-44C1-A3A8-336303A18096}"/>
              </a:ext>
            </a:extLst>
          </p:cNvPr>
          <p:cNvGrpSpPr/>
          <p:nvPr/>
        </p:nvGrpSpPr>
        <p:grpSpPr>
          <a:xfrm>
            <a:off x="1861951" y="2594469"/>
            <a:ext cx="4761892" cy="901044"/>
            <a:chOff x="1880804" y="1263244"/>
            <a:chExt cx="4761892" cy="901044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7192A6BB-8FA9-41CA-B008-EB941A95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804" y="1289120"/>
              <a:ext cx="4761892" cy="835959"/>
            </a:xfrm>
            <a:custGeom>
              <a:avLst/>
              <a:gdLst>
                <a:gd name="T0" fmla="*/ 303 w 3367"/>
                <a:gd name="T1" fmla="*/ 972 h 972"/>
                <a:gd name="T2" fmla="*/ 3367 w 3367"/>
                <a:gd name="T3" fmla="*/ 972 h 972"/>
                <a:gd name="T4" fmla="*/ 3367 w 3367"/>
                <a:gd name="T5" fmla="*/ 0 h 972"/>
                <a:gd name="T6" fmla="*/ 298 w 3367"/>
                <a:gd name="T7" fmla="*/ 0 h 972"/>
                <a:gd name="T8" fmla="*/ 0 w 3367"/>
                <a:gd name="T9" fmla="*/ 447 h 972"/>
                <a:gd name="T10" fmla="*/ 303 w 3367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7" h="972">
                  <a:moveTo>
                    <a:pt x="303" y="972"/>
                  </a:moveTo>
                  <a:lnTo>
                    <a:pt x="3367" y="972"/>
                  </a:lnTo>
                  <a:lnTo>
                    <a:pt x="3367" y="0"/>
                  </a:lnTo>
                  <a:lnTo>
                    <a:pt x="298" y="0"/>
                  </a:lnTo>
                  <a:lnTo>
                    <a:pt x="0" y="447"/>
                  </a:lnTo>
                  <a:lnTo>
                    <a:pt x="303" y="97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3A3DA060-4646-4E11-ADA0-58567291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534" y="1263244"/>
              <a:ext cx="781554" cy="901044"/>
            </a:xfrm>
            <a:custGeom>
              <a:avLst/>
              <a:gdLst>
                <a:gd name="T0" fmla="*/ 883 w 883"/>
                <a:gd name="T1" fmla="*/ 253 h 1018"/>
                <a:gd name="T2" fmla="*/ 441 w 883"/>
                <a:gd name="T3" fmla="*/ 0 h 1018"/>
                <a:gd name="T4" fmla="*/ 0 w 883"/>
                <a:gd name="T5" fmla="*/ 253 h 1018"/>
                <a:gd name="T6" fmla="*/ 0 w 883"/>
                <a:gd name="T7" fmla="*/ 764 h 1018"/>
                <a:gd name="T8" fmla="*/ 441 w 883"/>
                <a:gd name="T9" fmla="*/ 1018 h 1018"/>
                <a:gd name="T10" fmla="*/ 879 w 883"/>
                <a:gd name="T11" fmla="*/ 766 h 1018"/>
                <a:gd name="T12" fmla="*/ 883 w 883"/>
                <a:gd name="T13" fmla="*/ 25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3" h="1018">
                  <a:moveTo>
                    <a:pt x="883" y="253"/>
                  </a:moveTo>
                  <a:lnTo>
                    <a:pt x="441" y="0"/>
                  </a:lnTo>
                  <a:lnTo>
                    <a:pt x="0" y="253"/>
                  </a:lnTo>
                  <a:lnTo>
                    <a:pt x="0" y="764"/>
                  </a:lnTo>
                  <a:lnTo>
                    <a:pt x="441" y="1018"/>
                  </a:lnTo>
                  <a:lnTo>
                    <a:pt x="879" y="766"/>
                  </a:lnTo>
                  <a:lnTo>
                    <a:pt x="883" y="2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851AF3F-F72E-4CBC-933F-78D135D4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218" y="1335381"/>
              <a:ext cx="654098" cy="756770"/>
            </a:xfrm>
            <a:custGeom>
              <a:avLst/>
              <a:gdLst>
                <a:gd name="T0" fmla="*/ 739 w 739"/>
                <a:gd name="T1" fmla="*/ 215 h 855"/>
                <a:gd name="T2" fmla="*/ 369 w 739"/>
                <a:gd name="T3" fmla="*/ 0 h 855"/>
                <a:gd name="T4" fmla="*/ 0 w 739"/>
                <a:gd name="T5" fmla="*/ 215 h 855"/>
                <a:gd name="T6" fmla="*/ 0 w 739"/>
                <a:gd name="T7" fmla="*/ 641 h 855"/>
                <a:gd name="T8" fmla="*/ 369 w 739"/>
                <a:gd name="T9" fmla="*/ 855 h 855"/>
                <a:gd name="T10" fmla="*/ 739 w 739"/>
                <a:gd name="T11" fmla="*/ 641 h 855"/>
                <a:gd name="T12" fmla="*/ 739 w 739"/>
                <a:gd name="T13" fmla="*/ 21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9" h="855">
                  <a:moveTo>
                    <a:pt x="739" y="215"/>
                  </a:moveTo>
                  <a:lnTo>
                    <a:pt x="369" y="0"/>
                  </a:lnTo>
                  <a:lnTo>
                    <a:pt x="0" y="215"/>
                  </a:lnTo>
                  <a:lnTo>
                    <a:pt x="0" y="641"/>
                  </a:lnTo>
                  <a:lnTo>
                    <a:pt x="369" y="855"/>
                  </a:lnTo>
                  <a:lnTo>
                    <a:pt x="739" y="641"/>
                  </a:lnTo>
                  <a:lnTo>
                    <a:pt x="739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2F93A4E4-66C0-4477-9E3F-3ED09A8C618F}"/>
                </a:ext>
              </a:extLst>
            </p:cNvPr>
            <p:cNvSpPr/>
            <p:nvPr/>
          </p:nvSpPr>
          <p:spPr>
            <a:xfrm>
              <a:off x="2076181" y="1418783"/>
              <a:ext cx="3551658" cy="526824"/>
            </a:xfrm>
            <a:prstGeom prst="rect">
              <a:avLst/>
            </a:prstGeom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积极撰写论文，提升教科研水平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3FA5D3F-26EC-4B3C-A12B-77554334233B}"/>
                </a:ext>
              </a:extLst>
            </p:cNvPr>
            <p:cNvSpPr/>
            <p:nvPr/>
          </p:nvSpPr>
          <p:spPr>
            <a:xfrm>
              <a:off x="2366710" y="1725357"/>
              <a:ext cx="2557299" cy="349469"/>
            </a:xfrm>
            <a:prstGeom prst="rect">
              <a:avLst/>
            </a:prstGeom>
          </p:spPr>
          <p:txBody>
            <a:bodyPr wrap="square" lIns="144000" tIns="0" rIns="144000" bIns="0" anchor="t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36296" y="1372658"/>
            <a:ext cx="1071986" cy="1071986"/>
            <a:chOff x="1142752" y="2035059"/>
            <a:chExt cx="1071986" cy="1071986"/>
          </a:xfrm>
        </p:grpSpPr>
        <p:sp>
          <p:nvSpPr>
            <p:cNvPr id="34" name="星形: 七角 33"/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072EC1C-C7D0-4B7D-ADD4-AC8166B973D6}"/>
              </a:ext>
            </a:extLst>
          </p:cNvPr>
          <p:cNvSpPr/>
          <p:nvPr/>
        </p:nvSpPr>
        <p:spPr>
          <a:xfrm>
            <a:off x="2078995" y="1796776"/>
            <a:ext cx="535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积极备战基本功竞赛，争取在市区五级梯队有突破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E250B435-514F-463D-8E9C-FC3AC3E11292}"/>
              </a:ext>
            </a:extLst>
          </p:cNvPr>
          <p:cNvGrpSpPr/>
          <p:nvPr/>
        </p:nvGrpSpPr>
        <p:grpSpPr>
          <a:xfrm rot="10800000">
            <a:off x="971600" y="3717590"/>
            <a:ext cx="6777288" cy="927599"/>
            <a:chOff x="2366710" y="2209908"/>
            <a:chExt cx="6777288" cy="927599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8F7651E3-981D-4B59-B2AB-2F56CFDD3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710" y="2237179"/>
              <a:ext cx="6777288" cy="863480"/>
            </a:xfrm>
            <a:custGeom>
              <a:avLst/>
              <a:gdLst>
                <a:gd name="T0" fmla="*/ 314 w 3482"/>
                <a:gd name="T1" fmla="*/ 1004 h 1004"/>
                <a:gd name="T2" fmla="*/ 3482 w 3482"/>
                <a:gd name="T3" fmla="*/ 1004 h 1004"/>
                <a:gd name="T4" fmla="*/ 3482 w 3482"/>
                <a:gd name="T5" fmla="*/ 0 h 1004"/>
                <a:gd name="T6" fmla="*/ 310 w 3482"/>
                <a:gd name="T7" fmla="*/ 0 h 1004"/>
                <a:gd name="T8" fmla="*/ 0 w 3482"/>
                <a:gd name="T9" fmla="*/ 461 h 1004"/>
                <a:gd name="T10" fmla="*/ 314 w 3482"/>
                <a:gd name="T11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2" h="1004">
                  <a:moveTo>
                    <a:pt x="314" y="1004"/>
                  </a:moveTo>
                  <a:lnTo>
                    <a:pt x="3482" y="1004"/>
                  </a:lnTo>
                  <a:lnTo>
                    <a:pt x="3482" y="0"/>
                  </a:lnTo>
                  <a:lnTo>
                    <a:pt x="310" y="0"/>
                  </a:lnTo>
                  <a:lnTo>
                    <a:pt x="0" y="461"/>
                  </a:lnTo>
                  <a:lnTo>
                    <a:pt x="314" y="100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F7612195-7C50-4388-8ADD-54E2A650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16" y="2209908"/>
              <a:ext cx="802798" cy="927599"/>
            </a:xfrm>
            <a:custGeom>
              <a:avLst/>
              <a:gdLst>
                <a:gd name="T0" fmla="*/ 907 w 907"/>
                <a:gd name="T1" fmla="*/ 261 h 1048"/>
                <a:gd name="T2" fmla="*/ 454 w 907"/>
                <a:gd name="T3" fmla="*/ 0 h 1048"/>
                <a:gd name="T4" fmla="*/ 0 w 907"/>
                <a:gd name="T5" fmla="*/ 261 h 1048"/>
                <a:gd name="T6" fmla="*/ 0 w 907"/>
                <a:gd name="T7" fmla="*/ 786 h 1048"/>
                <a:gd name="T8" fmla="*/ 454 w 907"/>
                <a:gd name="T9" fmla="*/ 1048 h 1048"/>
                <a:gd name="T10" fmla="*/ 907 w 907"/>
                <a:gd name="T11" fmla="*/ 786 h 1048"/>
                <a:gd name="T12" fmla="*/ 907 w 907"/>
                <a:gd name="T13" fmla="*/ 26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48">
                  <a:moveTo>
                    <a:pt x="907" y="261"/>
                  </a:moveTo>
                  <a:lnTo>
                    <a:pt x="454" y="0"/>
                  </a:lnTo>
                  <a:lnTo>
                    <a:pt x="0" y="261"/>
                  </a:lnTo>
                  <a:lnTo>
                    <a:pt x="0" y="786"/>
                  </a:lnTo>
                  <a:lnTo>
                    <a:pt x="454" y="1048"/>
                  </a:lnTo>
                  <a:lnTo>
                    <a:pt x="907" y="786"/>
                  </a:lnTo>
                  <a:lnTo>
                    <a:pt x="907" y="2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DA29DDB5-16B7-41DD-8693-FF106378DE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75130" y="2284700"/>
              <a:ext cx="673571" cy="778016"/>
            </a:xfrm>
            <a:custGeom>
              <a:avLst/>
              <a:gdLst>
                <a:gd name="T0" fmla="*/ 761 w 761"/>
                <a:gd name="T1" fmla="*/ 220 h 879"/>
                <a:gd name="T2" fmla="*/ 380 w 761"/>
                <a:gd name="T3" fmla="*/ 0 h 879"/>
                <a:gd name="T4" fmla="*/ 0 w 761"/>
                <a:gd name="T5" fmla="*/ 220 h 879"/>
                <a:gd name="T6" fmla="*/ 0 w 761"/>
                <a:gd name="T7" fmla="*/ 659 h 879"/>
                <a:gd name="T8" fmla="*/ 380 w 761"/>
                <a:gd name="T9" fmla="*/ 879 h 879"/>
                <a:gd name="T10" fmla="*/ 761 w 761"/>
                <a:gd name="T11" fmla="*/ 659 h 879"/>
                <a:gd name="T12" fmla="*/ 761 w 761"/>
                <a:gd name="T13" fmla="*/ 22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879">
                  <a:moveTo>
                    <a:pt x="761" y="220"/>
                  </a:moveTo>
                  <a:lnTo>
                    <a:pt x="380" y="0"/>
                  </a:lnTo>
                  <a:lnTo>
                    <a:pt x="0" y="220"/>
                  </a:lnTo>
                  <a:lnTo>
                    <a:pt x="0" y="659"/>
                  </a:lnTo>
                  <a:lnTo>
                    <a:pt x="380" y="879"/>
                  </a:lnTo>
                  <a:lnTo>
                    <a:pt x="761" y="659"/>
                  </a:lnTo>
                  <a:lnTo>
                    <a:pt x="761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FCD179-DFEA-4E60-BD6C-D88B9B6C92CE}"/>
              </a:ext>
            </a:extLst>
          </p:cNvPr>
          <p:cNvGrpSpPr/>
          <p:nvPr/>
        </p:nvGrpSpPr>
        <p:grpSpPr>
          <a:xfrm>
            <a:off x="7069730" y="3606446"/>
            <a:ext cx="1071986" cy="1071986"/>
            <a:chOff x="1142752" y="2035059"/>
            <a:chExt cx="1071986" cy="1071986"/>
          </a:xfrm>
        </p:grpSpPr>
        <p:sp>
          <p:nvSpPr>
            <p:cNvPr id="24" name="星形: 七角 23">
              <a:extLst>
                <a:ext uri="{FF2B5EF4-FFF2-40B4-BE49-F238E27FC236}">
                  <a16:creationId xmlns:a16="http://schemas.microsoft.com/office/drawing/2014/main" id="{3B19A255-1B76-4B7A-82DF-67288C17CFC2}"/>
                </a:ext>
              </a:extLst>
            </p:cNvPr>
            <p:cNvSpPr/>
            <p:nvPr/>
          </p:nvSpPr>
          <p:spPr>
            <a:xfrm>
              <a:off x="1142752" y="2035059"/>
              <a:ext cx="1071986" cy="1071986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4CB4F345-28AE-48C4-81C2-5C538B4DC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315" y="2369622"/>
              <a:ext cx="402859" cy="402859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4DB6FBE-2EA9-4D05-93EB-52D02897A28C}"/>
              </a:ext>
            </a:extLst>
          </p:cNvPr>
          <p:cNvSpPr/>
          <p:nvPr/>
        </p:nvSpPr>
        <p:spPr>
          <a:xfrm>
            <a:off x="2267744" y="3996723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抓好日常考核机制，提升学生语文素养</a:t>
            </a:r>
          </a:p>
        </p:txBody>
      </p:sp>
    </p:spTree>
    <p:extLst>
      <p:ext uri="{BB962C8B-B14F-4D97-AF65-F5344CB8AC3E}">
        <p14:creationId xmlns:p14="http://schemas.microsoft.com/office/powerpoint/2010/main" val="6983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208853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cs typeface="+mn-ea"/>
                <a:sym typeface="+mn-lt"/>
              </a:rPr>
              <a:t>04</a:t>
            </a:r>
            <a:r>
              <a:rPr lang="zh-CN" altLang="en-US" sz="4400" dirty="0">
                <a:solidFill>
                  <a:srgbClr val="7BAAA5"/>
                </a:solidFill>
                <a:cs typeface="+mn-ea"/>
                <a:sym typeface="+mn-lt"/>
              </a:rPr>
              <a:t>   发展策略</a:t>
            </a:r>
            <a:endParaRPr lang="en-GB" altLang="zh-CN" sz="4400" dirty="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4818464" y="1589455"/>
            <a:ext cx="3728908" cy="1964591"/>
            <a:chOff x="4818464" y="1589455"/>
            <a:chExt cx="3728908" cy="1964591"/>
          </a:xfrm>
        </p:grpSpPr>
        <p:grpSp>
          <p:nvGrpSpPr>
            <p:cNvPr id="5" name="组合 4"/>
            <p:cNvGrpSpPr/>
            <p:nvPr/>
          </p:nvGrpSpPr>
          <p:grpSpPr>
            <a:xfrm>
              <a:off x="4818464" y="1589455"/>
              <a:ext cx="1951024" cy="1964591"/>
              <a:chOff x="1740215" y="2198819"/>
              <a:chExt cx="2601366" cy="261945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40215" y="2198819"/>
                <a:ext cx="2601366" cy="2619455"/>
                <a:chOff x="2582905" y="2616198"/>
                <a:chExt cx="1076900" cy="1084389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2582905" y="2616198"/>
                  <a:ext cx="1076900" cy="1084389"/>
                  <a:chOff x="721926" y="3827665"/>
                  <a:chExt cx="2227443" cy="2242936"/>
                </a:xfrm>
              </p:grpSpPr>
              <p:sp>
                <p:nvSpPr>
                  <p:cNvPr id="37" name="任意多边形: 形状 36"/>
                  <p:cNvSpPr>
                    <a:spLocks/>
                  </p:cNvSpPr>
                  <p:nvPr/>
                </p:nvSpPr>
                <p:spPr bwMode="auto">
                  <a:xfrm>
                    <a:off x="721926" y="3827665"/>
                    <a:ext cx="1125537" cy="1716089"/>
                  </a:xfrm>
                  <a:custGeom>
                    <a:avLst/>
                    <a:gdLst>
                      <a:gd name="T0" fmla="*/ 1004 w 8508"/>
                      <a:gd name="T1" fmla="*/ 12737 h 12977"/>
                      <a:gd name="T2" fmla="*/ 820 w 8508"/>
                      <a:gd name="T3" fmla="*/ 12369 h 12977"/>
                      <a:gd name="T4" fmla="*/ 653 w 8508"/>
                      <a:gd name="T5" fmla="*/ 11991 h 12977"/>
                      <a:gd name="T6" fmla="*/ 505 w 8508"/>
                      <a:gd name="T7" fmla="*/ 11604 h 12977"/>
                      <a:gd name="T8" fmla="*/ 373 w 8508"/>
                      <a:gd name="T9" fmla="*/ 11208 h 12977"/>
                      <a:gd name="T10" fmla="*/ 262 w 8508"/>
                      <a:gd name="T11" fmla="*/ 10804 h 12977"/>
                      <a:gd name="T12" fmla="*/ 169 w 8508"/>
                      <a:gd name="T13" fmla="*/ 10393 h 12977"/>
                      <a:gd name="T14" fmla="*/ 96 w 8508"/>
                      <a:gd name="T15" fmla="*/ 9975 h 12977"/>
                      <a:gd name="T16" fmla="*/ 43 w 8508"/>
                      <a:gd name="T17" fmla="*/ 9549 h 12977"/>
                      <a:gd name="T18" fmla="*/ 11 w 8508"/>
                      <a:gd name="T19" fmla="*/ 9118 h 12977"/>
                      <a:gd name="T20" fmla="*/ 0 w 8508"/>
                      <a:gd name="T21" fmla="*/ 8681 h 12977"/>
                      <a:gd name="T22" fmla="*/ 98 w 8508"/>
                      <a:gd name="T23" fmla="*/ 7374 h 12977"/>
                      <a:gd name="T24" fmla="*/ 381 w 8508"/>
                      <a:gd name="T25" fmla="*/ 6128 h 12977"/>
                      <a:gd name="T26" fmla="*/ 837 w 8508"/>
                      <a:gd name="T27" fmla="*/ 4958 h 12977"/>
                      <a:gd name="T28" fmla="*/ 1449 w 8508"/>
                      <a:gd name="T29" fmla="*/ 3877 h 12977"/>
                      <a:gd name="T30" fmla="*/ 2205 w 8508"/>
                      <a:gd name="T31" fmla="*/ 2899 h 12977"/>
                      <a:gd name="T32" fmla="*/ 3090 w 8508"/>
                      <a:gd name="T33" fmla="*/ 2039 h 12977"/>
                      <a:gd name="T34" fmla="*/ 4089 w 8508"/>
                      <a:gd name="T35" fmla="*/ 1311 h 12977"/>
                      <a:gd name="T36" fmla="*/ 5190 w 8508"/>
                      <a:gd name="T37" fmla="*/ 729 h 12977"/>
                      <a:gd name="T38" fmla="*/ 6377 w 8508"/>
                      <a:gd name="T39" fmla="*/ 308 h 12977"/>
                      <a:gd name="T40" fmla="*/ 7636 w 8508"/>
                      <a:gd name="T41" fmla="*/ 61 h 12977"/>
                      <a:gd name="T42" fmla="*/ 8508 w 8508"/>
                      <a:gd name="T43" fmla="*/ 4795 h 12977"/>
                      <a:gd name="T44" fmla="*/ 7939 w 8508"/>
                      <a:gd name="T45" fmla="*/ 4863 h 12977"/>
                      <a:gd name="T46" fmla="*/ 7398 w 8508"/>
                      <a:gd name="T47" fmla="*/ 5008 h 12977"/>
                      <a:gd name="T48" fmla="*/ 6890 w 8508"/>
                      <a:gd name="T49" fmla="*/ 5227 h 12977"/>
                      <a:gd name="T50" fmla="*/ 6424 w 8508"/>
                      <a:gd name="T51" fmla="*/ 5514 h 12977"/>
                      <a:gd name="T52" fmla="*/ 6004 w 8508"/>
                      <a:gd name="T53" fmla="*/ 5860 h 12977"/>
                      <a:gd name="T54" fmla="*/ 5636 w 8508"/>
                      <a:gd name="T55" fmla="*/ 6262 h 12977"/>
                      <a:gd name="T56" fmla="*/ 5326 w 8508"/>
                      <a:gd name="T57" fmla="*/ 6712 h 12977"/>
                      <a:gd name="T58" fmla="*/ 5082 w 8508"/>
                      <a:gd name="T59" fmla="*/ 7205 h 12977"/>
                      <a:gd name="T60" fmla="*/ 4909 w 8508"/>
                      <a:gd name="T61" fmla="*/ 7734 h 12977"/>
                      <a:gd name="T62" fmla="*/ 4812 w 8508"/>
                      <a:gd name="T63" fmla="*/ 8293 h 12977"/>
                      <a:gd name="T64" fmla="*/ 4792 w 8508"/>
                      <a:gd name="T65" fmla="*/ 8745 h 12977"/>
                      <a:gd name="T66" fmla="*/ 4801 w 8508"/>
                      <a:gd name="T67" fmla="*/ 8937 h 12977"/>
                      <a:gd name="T68" fmla="*/ 4817 w 8508"/>
                      <a:gd name="T69" fmla="*/ 9127 h 12977"/>
                      <a:gd name="T70" fmla="*/ 4843 w 8508"/>
                      <a:gd name="T71" fmla="*/ 9314 h 12977"/>
                      <a:gd name="T72" fmla="*/ 4878 w 8508"/>
                      <a:gd name="T73" fmla="*/ 9497 h 12977"/>
                      <a:gd name="T74" fmla="*/ 4922 w 8508"/>
                      <a:gd name="T75" fmla="*/ 9678 h 12977"/>
                      <a:gd name="T76" fmla="*/ 4973 w 8508"/>
                      <a:gd name="T77" fmla="*/ 9855 h 12977"/>
                      <a:gd name="T78" fmla="*/ 5032 w 8508"/>
                      <a:gd name="T79" fmla="*/ 10029 h 12977"/>
                      <a:gd name="T80" fmla="*/ 5101 w 8508"/>
                      <a:gd name="T81" fmla="*/ 10199 h 12977"/>
                      <a:gd name="T82" fmla="*/ 5176 w 8508"/>
                      <a:gd name="T83" fmla="*/ 10365 h 12977"/>
                      <a:gd name="T84" fmla="*/ 5258 w 8508"/>
                      <a:gd name="T85" fmla="*/ 10527 h 129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1135" y="12977"/>
                        </a:moveTo>
                        <a:lnTo>
                          <a:pt x="1069" y="12857"/>
                        </a:lnTo>
                        <a:lnTo>
                          <a:pt x="1004" y="12737"/>
                        </a:lnTo>
                        <a:lnTo>
                          <a:pt x="941" y="12615"/>
                        </a:lnTo>
                        <a:lnTo>
                          <a:pt x="879" y="12493"/>
                        </a:lnTo>
                        <a:lnTo>
                          <a:pt x="820" y="12369"/>
                        </a:lnTo>
                        <a:lnTo>
                          <a:pt x="763" y="12244"/>
                        </a:lnTo>
                        <a:lnTo>
                          <a:pt x="706" y="12118"/>
                        </a:lnTo>
                        <a:lnTo>
                          <a:pt x="653" y="11991"/>
                        </a:lnTo>
                        <a:lnTo>
                          <a:pt x="601" y="11863"/>
                        </a:lnTo>
                        <a:lnTo>
                          <a:pt x="552" y="11734"/>
                        </a:lnTo>
                        <a:lnTo>
                          <a:pt x="505" y="11604"/>
                        </a:lnTo>
                        <a:lnTo>
                          <a:pt x="459" y="11473"/>
                        </a:lnTo>
                        <a:lnTo>
                          <a:pt x="416" y="11341"/>
                        </a:lnTo>
                        <a:lnTo>
                          <a:pt x="373" y="11208"/>
                        </a:lnTo>
                        <a:lnTo>
                          <a:pt x="334" y="11074"/>
                        </a:lnTo>
                        <a:lnTo>
                          <a:pt x="297" y="10940"/>
                        </a:lnTo>
                        <a:lnTo>
                          <a:pt x="262" y="10804"/>
                        </a:lnTo>
                        <a:lnTo>
                          <a:pt x="229" y="10668"/>
                        </a:lnTo>
                        <a:lnTo>
                          <a:pt x="198" y="10530"/>
                        </a:lnTo>
                        <a:lnTo>
                          <a:pt x="169" y="10393"/>
                        </a:lnTo>
                        <a:lnTo>
                          <a:pt x="142" y="10254"/>
                        </a:lnTo>
                        <a:lnTo>
                          <a:pt x="118" y="10115"/>
                        </a:lnTo>
                        <a:lnTo>
                          <a:pt x="96" y="9975"/>
                        </a:lnTo>
                        <a:lnTo>
                          <a:pt x="76" y="9834"/>
                        </a:lnTo>
                        <a:lnTo>
                          <a:pt x="59" y="9691"/>
                        </a:lnTo>
                        <a:lnTo>
                          <a:pt x="43" y="9549"/>
                        </a:lnTo>
                        <a:lnTo>
                          <a:pt x="30" y="9406"/>
                        </a:lnTo>
                        <a:lnTo>
                          <a:pt x="20" y="9263"/>
                        </a:lnTo>
                        <a:lnTo>
                          <a:pt x="11" y="9118"/>
                        </a:lnTo>
                        <a:lnTo>
                          <a:pt x="4" y="8973"/>
                        </a:lnTo>
                        <a:lnTo>
                          <a:pt x="1" y="8827"/>
                        </a:lnTo>
                        <a:lnTo>
                          <a:pt x="0" y="8681"/>
                        </a:lnTo>
                        <a:lnTo>
                          <a:pt x="11" y="8239"/>
                        </a:lnTo>
                        <a:lnTo>
                          <a:pt x="43" y="7804"/>
                        </a:lnTo>
                        <a:lnTo>
                          <a:pt x="98" y="7374"/>
                        </a:lnTo>
                        <a:lnTo>
                          <a:pt x="173" y="6952"/>
                        </a:lnTo>
                        <a:lnTo>
                          <a:pt x="267" y="6536"/>
                        </a:lnTo>
                        <a:lnTo>
                          <a:pt x="381" y="6128"/>
                        </a:lnTo>
                        <a:lnTo>
                          <a:pt x="514" y="5730"/>
                        </a:lnTo>
                        <a:lnTo>
                          <a:pt x="666" y="5339"/>
                        </a:lnTo>
                        <a:lnTo>
                          <a:pt x="837" y="4958"/>
                        </a:lnTo>
                        <a:lnTo>
                          <a:pt x="1023" y="4587"/>
                        </a:lnTo>
                        <a:lnTo>
                          <a:pt x="1229" y="4226"/>
                        </a:lnTo>
                        <a:lnTo>
                          <a:pt x="1449" y="3877"/>
                        </a:lnTo>
                        <a:lnTo>
                          <a:pt x="1685" y="3538"/>
                        </a:lnTo>
                        <a:lnTo>
                          <a:pt x="1938" y="3213"/>
                        </a:lnTo>
                        <a:lnTo>
                          <a:pt x="2205" y="2899"/>
                        </a:lnTo>
                        <a:lnTo>
                          <a:pt x="2486" y="2598"/>
                        </a:lnTo>
                        <a:lnTo>
                          <a:pt x="2781" y="2312"/>
                        </a:lnTo>
                        <a:lnTo>
                          <a:pt x="3090" y="2039"/>
                        </a:lnTo>
                        <a:lnTo>
                          <a:pt x="3411" y="1781"/>
                        </a:lnTo>
                        <a:lnTo>
                          <a:pt x="3744" y="1538"/>
                        </a:lnTo>
                        <a:lnTo>
                          <a:pt x="4089" y="1311"/>
                        </a:lnTo>
                        <a:lnTo>
                          <a:pt x="4446" y="1101"/>
                        </a:lnTo>
                        <a:lnTo>
                          <a:pt x="4813" y="906"/>
                        </a:lnTo>
                        <a:lnTo>
                          <a:pt x="5190" y="729"/>
                        </a:lnTo>
                        <a:lnTo>
                          <a:pt x="5577" y="570"/>
                        </a:lnTo>
                        <a:lnTo>
                          <a:pt x="5972" y="430"/>
                        </a:lnTo>
                        <a:lnTo>
                          <a:pt x="6377" y="308"/>
                        </a:lnTo>
                        <a:lnTo>
                          <a:pt x="6789" y="205"/>
                        </a:lnTo>
                        <a:lnTo>
                          <a:pt x="7209" y="123"/>
                        </a:lnTo>
                        <a:lnTo>
                          <a:pt x="7636" y="61"/>
                        </a:lnTo>
                        <a:lnTo>
                          <a:pt x="8069" y="20"/>
                        </a:lnTo>
                        <a:lnTo>
                          <a:pt x="8508" y="0"/>
                        </a:lnTo>
                        <a:lnTo>
                          <a:pt x="8508" y="4795"/>
                        </a:lnTo>
                        <a:lnTo>
                          <a:pt x="8316" y="4808"/>
                        </a:lnTo>
                        <a:lnTo>
                          <a:pt x="8126" y="4831"/>
                        </a:lnTo>
                        <a:lnTo>
                          <a:pt x="7939" y="4863"/>
                        </a:lnTo>
                        <a:lnTo>
                          <a:pt x="7755" y="4903"/>
                        </a:lnTo>
                        <a:lnTo>
                          <a:pt x="7575" y="4952"/>
                        </a:lnTo>
                        <a:lnTo>
                          <a:pt x="7398" y="5008"/>
                        </a:lnTo>
                        <a:lnTo>
                          <a:pt x="7225" y="5073"/>
                        </a:lnTo>
                        <a:lnTo>
                          <a:pt x="7055" y="5147"/>
                        </a:lnTo>
                        <a:lnTo>
                          <a:pt x="6890" y="5227"/>
                        </a:lnTo>
                        <a:lnTo>
                          <a:pt x="6731" y="5315"/>
                        </a:lnTo>
                        <a:lnTo>
                          <a:pt x="6574" y="5411"/>
                        </a:lnTo>
                        <a:lnTo>
                          <a:pt x="6424" y="5514"/>
                        </a:lnTo>
                        <a:lnTo>
                          <a:pt x="6278" y="5622"/>
                        </a:lnTo>
                        <a:lnTo>
                          <a:pt x="6138" y="5738"/>
                        </a:lnTo>
                        <a:lnTo>
                          <a:pt x="6004" y="5860"/>
                        </a:lnTo>
                        <a:lnTo>
                          <a:pt x="5876" y="5988"/>
                        </a:lnTo>
                        <a:lnTo>
                          <a:pt x="5753" y="6122"/>
                        </a:lnTo>
                        <a:lnTo>
                          <a:pt x="5636" y="6262"/>
                        </a:lnTo>
                        <a:lnTo>
                          <a:pt x="5526" y="6407"/>
                        </a:lnTo>
                        <a:lnTo>
                          <a:pt x="5423" y="6557"/>
                        </a:lnTo>
                        <a:lnTo>
                          <a:pt x="5326" y="6712"/>
                        </a:lnTo>
                        <a:lnTo>
                          <a:pt x="5237" y="6872"/>
                        </a:lnTo>
                        <a:lnTo>
                          <a:pt x="5156" y="7037"/>
                        </a:lnTo>
                        <a:lnTo>
                          <a:pt x="5082" y="7205"/>
                        </a:lnTo>
                        <a:lnTo>
                          <a:pt x="5016" y="7377"/>
                        </a:lnTo>
                        <a:lnTo>
                          <a:pt x="4959" y="7554"/>
                        </a:lnTo>
                        <a:lnTo>
                          <a:pt x="4909" y="7734"/>
                        </a:lnTo>
                        <a:lnTo>
                          <a:pt x="4867" y="7918"/>
                        </a:lnTo>
                        <a:lnTo>
                          <a:pt x="4835" y="8105"/>
                        </a:lnTo>
                        <a:lnTo>
                          <a:pt x="4812" y="8293"/>
                        </a:lnTo>
                        <a:lnTo>
                          <a:pt x="4797" y="8487"/>
                        </a:lnTo>
                        <a:lnTo>
                          <a:pt x="4792" y="8681"/>
                        </a:lnTo>
                        <a:lnTo>
                          <a:pt x="4792" y="8745"/>
                        </a:lnTo>
                        <a:lnTo>
                          <a:pt x="4795" y="8810"/>
                        </a:lnTo>
                        <a:lnTo>
                          <a:pt x="4797" y="8874"/>
                        </a:lnTo>
                        <a:lnTo>
                          <a:pt x="4801" y="8937"/>
                        </a:lnTo>
                        <a:lnTo>
                          <a:pt x="4805" y="9001"/>
                        </a:lnTo>
                        <a:lnTo>
                          <a:pt x="4811" y="9064"/>
                        </a:lnTo>
                        <a:lnTo>
                          <a:pt x="4817" y="9127"/>
                        </a:lnTo>
                        <a:lnTo>
                          <a:pt x="4825" y="9190"/>
                        </a:lnTo>
                        <a:lnTo>
                          <a:pt x="4834" y="9252"/>
                        </a:lnTo>
                        <a:lnTo>
                          <a:pt x="4843" y="9314"/>
                        </a:lnTo>
                        <a:lnTo>
                          <a:pt x="4854" y="9376"/>
                        </a:lnTo>
                        <a:lnTo>
                          <a:pt x="4866" y="9436"/>
                        </a:lnTo>
                        <a:lnTo>
                          <a:pt x="4878" y="9497"/>
                        </a:lnTo>
                        <a:lnTo>
                          <a:pt x="4892" y="9558"/>
                        </a:lnTo>
                        <a:lnTo>
                          <a:pt x="4906" y="9619"/>
                        </a:lnTo>
                        <a:lnTo>
                          <a:pt x="4922" y="9678"/>
                        </a:lnTo>
                        <a:lnTo>
                          <a:pt x="4938" y="9738"/>
                        </a:lnTo>
                        <a:lnTo>
                          <a:pt x="4955" y="9797"/>
                        </a:lnTo>
                        <a:lnTo>
                          <a:pt x="4973" y="9855"/>
                        </a:lnTo>
                        <a:lnTo>
                          <a:pt x="4992" y="9914"/>
                        </a:lnTo>
                        <a:lnTo>
                          <a:pt x="5012" y="9971"/>
                        </a:lnTo>
                        <a:lnTo>
                          <a:pt x="5032" y="10029"/>
                        </a:lnTo>
                        <a:lnTo>
                          <a:pt x="5054" y="10086"/>
                        </a:lnTo>
                        <a:lnTo>
                          <a:pt x="5077" y="10143"/>
                        </a:lnTo>
                        <a:lnTo>
                          <a:pt x="5101" y="10199"/>
                        </a:lnTo>
                        <a:lnTo>
                          <a:pt x="5125" y="10255"/>
                        </a:lnTo>
                        <a:lnTo>
                          <a:pt x="5150" y="10310"/>
                        </a:lnTo>
                        <a:lnTo>
                          <a:pt x="5176" y="10365"/>
                        </a:lnTo>
                        <a:lnTo>
                          <a:pt x="5202" y="10420"/>
                        </a:lnTo>
                        <a:lnTo>
                          <a:pt x="5230" y="10474"/>
                        </a:lnTo>
                        <a:lnTo>
                          <a:pt x="5258" y="10527"/>
                        </a:lnTo>
                        <a:lnTo>
                          <a:pt x="5287" y="10579"/>
                        </a:lnTo>
                        <a:lnTo>
                          <a:pt x="1135" y="12977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任意多边形: 形状 37"/>
                  <p:cNvSpPr>
                    <a:spLocks/>
                  </p:cNvSpPr>
                  <p:nvPr/>
                </p:nvSpPr>
                <p:spPr bwMode="auto">
                  <a:xfrm>
                    <a:off x="861355" y="5211763"/>
                    <a:ext cx="1947863" cy="858838"/>
                  </a:xfrm>
                  <a:custGeom>
                    <a:avLst/>
                    <a:gdLst>
                      <a:gd name="T0" fmla="*/ 252217063 w 14736"/>
                      <a:gd name="T1" fmla="*/ 49939682 h 6488"/>
                      <a:gd name="T2" fmla="*/ 243445731 w 14736"/>
                      <a:gd name="T3" fmla="*/ 61101664 h 6488"/>
                      <a:gd name="T4" fmla="*/ 233696106 w 14736"/>
                      <a:gd name="T5" fmla="*/ 71387467 h 6488"/>
                      <a:gd name="T6" fmla="*/ 223037716 w 14736"/>
                      <a:gd name="T7" fmla="*/ 80727066 h 6488"/>
                      <a:gd name="T8" fmla="*/ 211523302 w 14736"/>
                      <a:gd name="T9" fmla="*/ 89032829 h 6488"/>
                      <a:gd name="T10" fmla="*/ 199257555 w 14736"/>
                      <a:gd name="T11" fmla="*/ 96287150 h 6488"/>
                      <a:gd name="T12" fmla="*/ 186275371 w 14736"/>
                      <a:gd name="T13" fmla="*/ 102349980 h 6488"/>
                      <a:gd name="T14" fmla="*/ 172646807 w 14736"/>
                      <a:gd name="T15" fmla="*/ 107203844 h 6488"/>
                      <a:gd name="T16" fmla="*/ 158494001 w 14736"/>
                      <a:gd name="T17" fmla="*/ 110760980 h 6488"/>
                      <a:gd name="T18" fmla="*/ 143834402 w 14736"/>
                      <a:gd name="T19" fmla="*/ 112951229 h 6488"/>
                      <a:gd name="T20" fmla="*/ 128738199 w 14736"/>
                      <a:gd name="T21" fmla="*/ 113687224 h 6488"/>
                      <a:gd name="T22" fmla="*/ 113641865 w 14736"/>
                      <a:gd name="T23" fmla="*/ 112951229 h 6488"/>
                      <a:gd name="T24" fmla="*/ 98982266 w 14736"/>
                      <a:gd name="T25" fmla="*/ 110760980 h 6488"/>
                      <a:gd name="T26" fmla="*/ 84829460 w 14736"/>
                      <a:gd name="T27" fmla="*/ 107203844 h 6488"/>
                      <a:gd name="T28" fmla="*/ 71200896 w 14736"/>
                      <a:gd name="T29" fmla="*/ 102349980 h 6488"/>
                      <a:gd name="T30" fmla="*/ 58218712 w 14736"/>
                      <a:gd name="T31" fmla="*/ 96287150 h 6488"/>
                      <a:gd name="T32" fmla="*/ 45952964 w 14736"/>
                      <a:gd name="T33" fmla="*/ 89032829 h 6488"/>
                      <a:gd name="T34" fmla="*/ 34438551 w 14736"/>
                      <a:gd name="T35" fmla="*/ 80727066 h 6488"/>
                      <a:gd name="T36" fmla="*/ 23780161 w 14736"/>
                      <a:gd name="T37" fmla="*/ 71387467 h 6488"/>
                      <a:gd name="T38" fmla="*/ 14030535 w 14736"/>
                      <a:gd name="T39" fmla="*/ 61101664 h 6488"/>
                      <a:gd name="T40" fmla="*/ 5259204 w 14736"/>
                      <a:gd name="T41" fmla="*/ 49939682 h 6488"/>
                      <a:gd name="T42" fmla="*/ 72616190 w 14736"/>
                      <a:gd name="T43" fmla="*/ 0 h 6488"/>
                      <a:gd name="T44" fmla="*/ 76267904 w 14736"/>
                      <a:gd name="T45" fmla="*/ 4853732 h 6488"/>
                      <a:gd name="T46" fmla="*/ 80339038 w 14736"/>
                      <a:gd name="T47" fmla="*/ 9392151 h 6488"/>
                      <a:gd name="T48" fmla="*/ 84794564 w 14736"/>
                      <a:gd name="T49" fmla="*/ 13527493 h 6488"/>
                      <a:gd name="T50" fmla="*/ 89599451 w 14736"/>
                      <a:gd name="T51" fmla="*/ 17259890 h 6488"/>
                      <a:gd name="T52" fmla="*/ 94736384 w 14736"/>
                      <a:gd name="T53" fmla="*/ 20571606 h 6488"/>
                      <a:gd name="T54" fmla="*/ 100187916 w 14736"/>
                      <a:gd name="T55" fmla="*/ 23410351 h 6488"/>
                      <a:gd name="T56" fmla="*/ 105883987 w 14736"/>
                      <a:gd name="T57" fmla="*/ 25758389 h 6488"/>
                      <a:gd name="T58" fmla="*/ 111859628 w 14736"/>
                      <a:gd name="T59" fmla="*/ 27580772 h 6488"/>
                      <a:gd name="T60" fmla="*/ 118027464 w 14736"/>
                      <a:gd name="T61" fmla="*/ 28859895 h 6488"/>
                      <a:gd name="T62" fmla="*/ 124387496 w 14736"/>
                      <a:gd name="T63" fmla="*/ 29560812 h 6488"/>
                      <a:gd name="T64" fmla="*/ 130922143 w 14736"/>
                      <a:gd name="T65" fmla="*/ 29665917 h 6488"/>
                      <a:gd name="T66" fmla="*/ 137352100 w 14736"/>
                      <a:gd name="T67" fmla="*/ 29175341 h 6488"/>
                      <a:gd name="T68" fmla="*/ 143589862 w 14736"/>
                      <a:gd name="T69" fmla="*/ 28071348 h 6488"/>
                      <a:gd name="T70" fmla="*/ 149617847 w 14736"/>
                      <a:gd name="T71" fmla="*/ 26424227 h 6488"/>
                      <a:gd name="T72" fmla="*/ 155418741 w 14736"/>
                      <a:gd name="T73" fmla="*/ 24233846 h 6488"/>
                      <a:gd name="T74" fmla="*/ 160957646 w 14736"/>
                      <a:gd name="T75" fmla="*/ 21570495 h 6488"/>
                      <a:gd name="T76" fmla="*/ 166181953 w 14736"/>
                      <a:gd name="T77" fmla="*/ 18416304 h 6488"/>
                      <a:gd name="T78" fmla="*/ 171126691 w 14736"/>
                      <a:gd name="T79" fmla="*/ 14824222 h 6488"/>
                      <a:gd name="T80" fmla="*/ 175687038 w 14736"/>
                      <a:gd name="T81" fmla="*/ 10811457 h 6488"/>
                      <a:gd name="T82" fmla="*/ 179897891 w 14736"/>
                      <a:gd name="T83" fmla="*/ 6395749 h 6488"/>
                      <a:gd name="T84" fmla="*/ 183689456 w 14736"/>
                      <a:gd name="T85" fmla="*/ 1647121 h 648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4736" h="6488">
                        <a:moveTo>
                          <a:pt x="14736" y="2398"/>
                        </a:moveTo>
                        <a:lnTo>
                          <a:pt x="14589" y="2626"/>
                        </a:lnTo>
                        <a:lnTo>
                          <a:pt x="14435" y="2850"/>
                        </a:lnTo>
                        <a:lnTo>
                          <a:pt x="14273" y="3067"/>
                        </a:lnTo>
                        <a:lnTo>
                          <a:pt x="14106" y="3280"/>
                        </a:lnTo>
                        <a:lnTo>
                          <a:pt x="13933" y="3487"/>
                        </a:lnTo>
                        <a:lnTo>
                          <a:pt x="13753" y="3688"/>
                        </a:lnTo>
                        <a:lnTo>
                          <a:pt x="13567" y="3884"/>
                        </a:lnTo>
                        <a:lnTo>
                          <a:pt x="13375" y="4074"/>
                        </a:lnTo>
                        <a:lnTo>
                          <a:pt x="13177" y="4258"/>
                        </a:lnTo>
                        <a:lnTo>
                          <a:pt x="12973" y="4436"/>
                        </a:lnTo>
                        <a:lnTo>
                          <a:pt x="12765" y="4607"/>
                        </a:lnTo>
                        <a:lnTo>
                          <a:pt x="12550" y="4772"/>
                        </a:lnTo>
                        <a:lnTo>
                          <a:pt x="12331" y="4930"/>
                        </a:lnTo>
                        <a:lnTo>
                          <a:pt x="12106" y="5081"/>
                        </a:lnTo>
                        <a:lnTo>
                          <a:pt x="11876" y="5227"/>
                        </a:lnTo>
                        <a:lnTo>
                          <a:pt x="11643" y="5365"/>
                        </a:lnTo>
                        <a:lnTo>
                          <a:pt x="11404" y="5495"/>
                        </a:lnTo>
                        <a:lnTo>
                          <a:pt x="11160" y="5618"/>
                        </a:lnTo>
                        <a:lnTo>
                          <a:pt x="10912" y="5734"/>
                        </a:lnTo>
                        <a:lnTo>
                          <a:pt x="10661" y="5841"/>
                        </a:lnTo>
                        <a:lnTo>
                          <a:pt x="10405" y="5942"/>
                        </a:lnTo>
                        <a:lnTo>
                          <a:pt x="10145" y="6034"/>
                        </a:lnTo>
                        <a:lnTo>
                          <a:pt x="9881" y="6118"/>
                        </a:lnTo>
                        <a:lnTo>
                          <a:pt x="9614" y="6194"/>
                        </a:lnTo>
                        <a:lnTo>
                          <a:pt x="9344" y="6262"/>
                        </a:lnTo>
                        <a:lnTo>
                          <a:pt x="9071" y="6321"/>
                        </a:lnTo>
                        <a:lnTo>
                          <a:pt x="8794" y="6372"/>
                        </a:lnTo>
                        <a:lnTo>
                          <a:pt x="8514" y="6413"/>
                        </a:lnTo>
                        <a:lnTo>
                          <a:pt x="8232" y="6446"/>
                        </a:lnTo>
                        <a:lnTo>
                          <a:pt x="7946" y="6470"/>
                        </a:lnTo>
                        <a:lnTo>
                          <a:pt x="7658" y="6484"/>
                        </a:lnTo>
                        <a:lnTo>
                          <a:pt x="7368" y="6488"/>
                        </a:lnTo>
                        <a:lnTo>
                          <a:pt x="7078" y="6484"/>
                        </a:lnTo>
                        <a:lnTo>
                          <a:pt x="6790" y="6470"/>
                        </a:lnTo>
                        <a:lnTo>
                          <a:pt x="6504" y="6446"/>
                        </a:lnTo>
                        <a:lnTo>
                          <a:pt x="6222" y="6413"/>
                        </a:lnTo>
                        <a:lnTo>
                          <a:pt x="5942" y="6372"/>
                        </a:lnTo>
                        <a:lnTo>
                          <a:pt x="5665" y="6321"/>
                        </a:lnTo>
                        <a:lnTo>
                          <a:pt x="5392" y="6262"/>
                        </a:lnTo>
                        <a:lnTo>
                          <a:pt x="5122" y="6194"/>
                        </a:lnTo>
                        <a:lnTo>
                          <a:pt x="4855" y="6118"/>
                        </a:lnTo>
                        <a:lnTo>
                          <a:pt x="4591" y="6034"/>
                        </a:lnTo>
                        <a:lnTo>
                          <a:pt x="4331" y="5942"/>
                        </a:lnTo>
                        <a:lnTo>
                          <a:pt x="4075" y="5841"/>
                        </a:lnTo>
                        <a:lnTo>
                          <a:pt x="3824" y="5734"/>
                        </a:lnTo>
                        <a:lnTo>
                          <a:pt x="3576" y="5618"/>
                        </a:lnTo>
                        <a:lnTo>
                          <a:pt x="3332" y="5495"/>
                        </a:lnTo>
                        <a:lnTo>
                          <a:pt x="3093" y="5365"/>
                        </a:lnTo>
                        <a:lnTo>
                          <a:pt x="2860" y="5227"/>
                        </a:lnTo>
                        <a:lnTo>
                          <a:pt x="2630" y="5081"/>
                        </a:lnTo>
                        <a:lnTo>
                          <a:pt x="2405" y="4930"/>
                        </a:lnTo>
                        <a:lnTo>
                          <a:pt x="2186" y="4772"/>
                        </a:lnTo>
                        <a:lnTo>
                          <a:pt x="1971" y="4607"/>
                        </a:lnTo>
                        <a:lnTo>
                          <a:pt x="1763" y="4436"/>
                        </a:lnTo>
                        <a:lnTo>
                          <a:pt x="1559" y="4258"/>
                        </a:lnTo>
                        <a:lnTo>
                          <a:pt x="1361" y="4074"/>
                        </a:lnTo>
                        <a:lnTo>
                          <a:pt x="1169" y="3884"/>
                        </a:lnTo>
                        <a:lnTo>
                          <a:pt x="983" y="3688"/>
                        </a:lnTo>
                        <a:lnTo>
                          <a:pt x="803" y="3487"/>
                        </a:lnTo>
                        <a:lnTo>
                          <a:pt x="630" y="3280"/>
                        </a:lnTo>
                        <a:lnTo>
                          <a:pt x="463" y="3067"/>
                        </a:lnTo>
                        <a:lnTo>
                          <a:pt x="301" y="2850"/>
                        </a:lnTo>
                        <a:lnTo>
                          <a:pt x="147" y="2626"/>
                        </a:lnTo>
                        <a:lnTo>
                          <a:pt x="0" y="2399"/>
                        </a:lnTo>
                        <a:lnTo>
                          <a:pt x="4156" y="0"/>
                        </a:lnTo>
                        <a:lnTo>
                          <a:pt x="4223" y="94"/>
                        </a:lnTo>
                        <a:lnTo>
                          <a:pt x="4292" y="187"/>
                        </a:lnTo>
                        <a:lnTo>
                          <a:pt x="4365" y="277"/>
                        </a:lnTo>
                        <a:lnTo>
                          <a:pt x="4440" y="366"/>
                        </a:lnTo>
                        <a:lnTo>
                          <a:pt x="4518" y="452"/>
                        </a:lnTo>
                        <a:lnTo>
                          <a:pt x="4598" y="536"/>
                        </a:lnTo>
                        <a:lnTo>
                          <a:pt x="4681" y="617"/>
                        </a:lnTo>
                        <a:lnTo>
                          <a:pt x="4766" y="696"/>
                        </a:lnTo>
                        <a:lnTo>
                          <a:pt x="4853" y="772"/>
                        </a:lnTo>
                        <a:lnTo>
                          <a:pt x="4942" y="846"/>
                        </a:lnTo>
                        <a:lnTo>
                          <a:pt x="5035" y="917"/>
                        </a:lnTo>
                        <a:lnTo>
                          <a:pt x="5128" y="985"/>
                        </a:lnTo>
                        <a:lnTo>
                          <a:pt x="5225" y="1051"/>
                        </a:lnTo>
                        <a:lnTo>
                          <a:pt x="5322" y="1114"/>
                        </a:lnTo>
                        <a:lnTo>
                          <a:pt x="5422" y="1174"/>
                        </a:lnTo>
                        <a:lnTo>
                          <a:pt x="5524" y="1231"/>
                        </a:lnTo>
                        <a:lnTo>
                          <a:pt x="5628" y="1285"/>
                        </a:lnTo>
                        <a:lnTo>
                          <a:pt x="5734" y="1336"/>
                        </a:lnTo>
                        <a:lnTo>
                          <a:pt x="5841" y="1383"/>
                        </a:lnTo>
                        <a:lnTo>
                          <a:pt x="5950" y="1428"/>
                        </a:lnTo>
                        <a:lnTo>
                          <a:pt x="6060" y="1470"/>
                        </a:lnTo>
                        <a:lnTo>
                          <a:pt x="6173" y="1508"/>
                        </a:lnTo>
                        <a:lnTo>
                          <a:pt x="6287" y="1543"/>
                        </a:lnTo>
                        <a:lnTo>
                          <a:pt x="6402" y="1574"/>
                        </a:lnTo>
                        <a:lnTo>
                          <a:pt x="6518" y="1602"/>
                        </a:lnTo>
                        <a:lnTo>
                          <a:pt x="6637" y="1627"/>
                        </a:lnTo>
                        <a:lnTo>
                          <a:pt x="6755" y="1647"/>
                        </a:lnTo>
                        <a:lnTo>
                          <a:pt x="6875" y="1665"/>
                        </a:lnTo>
                        <a:lnTo>
                          <a:pt x="6997" y="1678"/>
                        </a:lnTo>
                        <a:lnTo>
                          <a:pt x="7119" y="1687"/>
                        </a:lnTo>
                        <a:lnTo>
                          <a:pt x="7243" y="1693"/>
                        </a:lnTo>
                        <a:lnTo>
                          <a:pt x="7368" y="1695"/>
                        </a:lnTo>
                        <a:lnTo>
                          <a:pt x="7493" y="1693"/>
                        </a:lnTo>
                        <a:lnTo>
                          <a:pt x="7617" y="1687"/>
                        </a:lnTo>
                        <a:lnTo>
                          <a:pt x="7739" y="1678"/>
                        </a:lnTo>
                        <a:lnTo>
                          <a:pt x="7861" y="1665"/>
                        </a:lnTo>
                        <a:lnTo>
                          <a:pt x="7981" y="1647"/>
                        </a:lnTo>
                        <a:lnTo>
                          <a:pt x="8099" y="1627"/>
                        </a:lnTo>
                        <a:lnTo>
                          <a:pt x="8218" y="1602"/>
                        </a:lnTo>
                        <a:lnTo>
                          <a:pt x="8334" y="1574"/>
                        </a:lnTo>
                        <a:lnTo>
                          <a:pt x="8449" y="1543"/>
                        </a:lnTo>
                        <a:lnTo>
                          <a:pt x="8563" y="1508"/>
                        </a:lnTo>
                        <a:lnTo>
                          <a:pt x="8676" y="1469"/>
                        </a:lnTo>
                        <a:lnTo>
                          <a:pt x="8786" y="1428"/>
                        </a:lnTo>
                        <a:lnTo>
                          <a:pt x="8895" y="1383"/>
                        </a:lnTo>
                        <a:lnTo>
                          <a:pt x="9002" y="1336"/>
                        </a:lnTo>
                        <a:lnTo>
                          <a:pt x="9108" y="1285"/>
                        </a:lnTo>
                        <a:lnTo>
                          <a:pt x="9212" y="1231"/>
                        </a:lnTo>
                        <a:lnTo>
                          <a:pt x="9314" y="1174"/>
                        </a:lnTo>
                        <a:lnTo>
                          <a:pt x="9414" y="1114"/>
                        </a:lnTo>
                        <a:lnTo>
                          <a:pt x="9511" y="1051"/>
                        </a:lnTo>
                        <a:lnTo>
                          <a:pt x="9608" y="985"/>
                        </a:lnTo>
                        <a:lnTo>
                          <a:pt x="9701" y="917"/>
                        </a:lnTo>
                        <a:lnTo>
                          <a:pt x="9794" y="846"/>
                        </a:lnTo>
                        <a:lnTo>
                          <a:pt x="9883" y="772"/>
                        </a:lnTo>
                        <a:lnTo>
                          <a:pt x="9970" y="696"/>
                        </a:lnTo>
                        <a:lnTo>
                          <a:pt x="10055" y="617"/>
                        </a:lnTo>
                        <a:lnTo>
                          <a:pt x="10138" y="536"/>
                        </a:lnTo>
                        <a:lnTo>
                          <a:pt x="10218" y="452"/>
                        </a:lnTo>
                        <a:lnTo>
                          <a:pt x="10296" y="365"/>
                        </a:lnTo>
                        <a:lnTo>
                          <a:pt x="10371" y="277"/>
                        </a:lnTo>
                        <a:lnTo>
                          <a:pt x="10444" y="187"/>
                        </a:lnTo>
                        <a:lnTo>
                          <a:pt x="10513" y="94"/>
                        </a:lnTo>
                        <a:lnTo>
                          <a:pt x="10580" y="0"/>
                        </a:lnTo>
                        <a:lnTo>
                          <a:pt x="14736" y="2398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任意多边形: 形状 38"/>
                  <p:cNvSpPr>
                    <a:spLocks/>
                  </p:cNvSpPr>
                  <p:nvPr/>
                </p:nvSpPr>
                <p:spPr bwMode="auto">
                  <a:xfrm>
                    <a:off x="1823832" y="3827665"/>
                    <a:ext cx="1125537" cy="1716089"/>
                  </a:xfrm>
                  <a:custGeom>
                    <a:avLst/>
                    <a:gdLst>
                      <a:gd name="T0" fmla="*/ 15260909 w 8508"/>
                      <a:gd name="T1" fmla="*/ 1066786 h 12977"/>
                      <a:gd name="T2" fmla="*/ 37294889 w 8508"/>
                      <a:gd name="T3" fmla="*/ 5368709 h 12977"/>
                      <a:gd name="T4" fmla="*/ 58068659 w 8508"/>
                      <a:gd name="T5" fmla="*/ 12748403 h 12977"/>
                      <a:gd name="T6" fmla="*/ 77337346 w 8508"/>
                      <a:gd name="T7" fmla="*/ 22926312 h 12977"/>
                      <a:gd name="T8" fmla="*/ 94821020 w 8508"/>
                      <a:gd name="T9" fmla="*/ 35657259 h 12977"/>
                      <a:gd name="T10" fmla="*/ 110309471 w 8508"/>
                      <a:gd name="T11" fmla="*/ 50696601 h 12977"/>
                      <a:gd name="T12" fmla="*/ 123540231 w 8508"/>
                      <a:gd name="T13" fmla="*/ 67799427 h 12977"/>
                      <a:gd name="T14" fmla="*/ 134250966 w 8508"/>
                      <a:gd name="T15" fmla="*/ 86703637 h 12977"/>
                      <a:gd name="T16" fmla="*/ 142231464 w 8508"/>
                      <a:gd name="T17" fmla="*/ 107164056 h 12977"/>
                      <a:gd name="T18" fmla="*/ 147184202 w 8508"/>
                      <a:gd name="T19" fmla="*/ 128953626 h 12977"/>
                      <a:gd name="T20" fmla="*/ 148899364 w 8508"/>
                      <a:gd name="T21" fmla="*/ 151809982 h 12977"/>
                      <a:gd name="T22" fmla="*/ 148706880 w 8508"/>
                      <a:gd name="T23" fmla="*/ 159452042 h 12977"/>
                      <a:gd name="T24" fmla="*/ 148146756 w 8508"/>
                      <a:gd name="T25" fmla="*/ 166989234 h 12977"/>
                      <a:gd name="T26" fmla="*/ 147219259 w 8508"/>
                      <a:gd name="T27" fmla="*/ 174438884 h 12977"/>
                      <a:gd name="T28" fmla="*/ 145941718 w 8508"/>
                      <a:gd name="T29" fmla="*/ 181748755 h 12977"/>
                      <a:gd name="T30" fmla="*/ 144314133 w 8508"/>
                      <a:gd name="T31" fmla="*/ 188936171 h 12977"/>
                      <a:gd name="T32" fmla="*/ 142371429 w 8508"/>
                      <a:gd name="T33" fmla="*/ 196001132 h 12977"/>
                      <a:gd name="T34" fmla="*/ 140061351 w 8508"/>
                      <a:gd name="T35" fmla="*/ 202926183 h 12977"/>
                      <a:gd name="T36" fmla="*/ 137471211 w 8508"/>
                      <a:gd name="T37" fmla="*/ 209693999 h 12977"/>
                      <a:gd name="T38" fmla="*/ 134548490 w 8508"/>
                      <a:gd name="T39" fmla="*/ 216304317 h 12977"/>
                      <a:gd name="T40" fmla="*/ 131328245 w 8508"/>
                      <a:gd name="T41" fmla="*/ 222739680 h 12977"/>
                      <a:gd name="T42" fmla="*/ 56371092 w 8508"/>
                      <a:gd name="T43" fmla="*/ 185001480 h 12977"/>
                      <a:gd name="T44" fmla="*/ 57858580 w 8508"/>
                      <a:gd name="T45" fmla="*/ 182220854 h 12977"/>
                      <a:gd name="T46" fmla="*/ 59206236 w 8508"/>
                      <a:gd name="T47" fmla="*/ 179335494 h 12977"/>
                      <a:gd name="T48" fmla="*/ 60448852 w 8508"/>
                      <a:gd name="T49" fmla="*/ 176380046 h 12977"/>
                      <a:gd name="T50" fmla="*/ 61533909 w 8508"/>
                      <a:gd name="T51" fmla="*/ 173372230 h 12977"/>
                      <a:gd name="T52" fmla="*/ 62478868 w 8508"/>
                      <a:gd name="T53" fmla="*/ 170294327 h 12977"/>
                      <a:gd name="T54" fmla="*/ 63283996 w 8508"/>
                      <a:gd name="T55" fmla="*/ 167146601 h 12977"/>
                      <a:gd name="T56" fmla="*/ 63949026 w 8508"/>
                      <a:gd name="T57" fmla="*/ 163963831 h 12977"/>
                      <a:gd name="T58" fmla="*/ 64456497 w 8508"/>
                      <a:gd name="T59" fmla="*/ 160711106 h 12977"/>
                      <a:gd name="T60" fmla="*/ 64806541 w 8508"/>
                      <a:gd name="T61" fmla="*/ 157406013 h 12977"/>
                      <a:gd name="T62" fmla="*/ 64981563 w 8508"/>
                      <a:gd name="T63" fmla="*/ 154065877 h 12977"/>
                      <a:gd name="T64" fmla="*/ 64946638 w 8508"/>
                      <a:gd name="T65" fmla="*/ 148417346 h 12977"/>
                      <a:gd name="T66" fmla="*/ 63721485 w 8508"/>
                      <a:gd name="T67" fmla="*/ 138466892 h 12977"/>
                      <a:gd name="T68" fmla="*/ 61113882 w 8508"/>
                      <a:gd name="T69" fmla="*/ 129006125 h 12977"/>
                      <a:gd name="T70" fmla="*/ 57246069 w 8508"/>
                      <a:gd name="T71" fmla="*/ 120174825 h 12977"/>
                      <a:gd name="T72" fmla="*/ 52188292 w 8508"/>
                      <a:gd name="T73" fmla="*/ 112043077 h 12977"/>
                      <a:gd name="T74" fmla="*/ 46062920 w 8508"/>
                      <a:gd name="T75" fmla="*/ 104715883 h 12977"/>
                      <a:gd name="T76" fmla="*/ 39027514 w 8508"/>
                      <a:gd name="T77" fmla="*/ 98315299 h 12977"/>
                      <a:gd name="T78" fmla="*/ 31099403 w 8508"/>
                      <a:gd name="T79" fmla="*/ 92946590 h 12977"/>
                      <a:gd name="T80" fmla="*/ 22453875 w 8508"/>
                      <a:gd name="T81" fmla="*/ 88714622 h 12977"/>
                      <a:gd name="T82" fmla="*/ 13178373 w 8508"/>
                      <a:gd name="T83" fmla="*/ 85741718 h 12977"/>
                      <a:gd name="T84" fmla="*/ 3360210 w 8508"/>
                      <a:gd name="T85" fmla="*/ 84080378 h 12977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8508" h="12977">
                        <a:moveTo>
                          <a:pt x="0" y="0"/>
                        </a:moveTo>
                        <a:lnTo>
                          <a:pt x="439" y="20"/>
                        </a:lnTo>
                        <a:lnTo>
                          <a:pt x="872" y="61"/>
                        </a:lnTo>
                        <a:lnTo>
                          <a:pt x="1299" y="123"/>
                        </a:lnTo>
                        <a:lnTo>
                          <a:pt x="1719" y="205"/>
                        </a:lnTo>
                        <a:lnTo>
                          <a:pt x="2131" y="307"/>
                        </a:lnTo>
                        <a:lnTo>
                          <a:pt x="2536" y="430"/>
                        </a:lnTo>
                        <a:lnTo>
                          <a:pt x="2931" y="570"/>
                        </a:lnTo>
                        <a:lnTo>
                          <a:pt x="3318" y="729"/>
                        </a:lnTo>
                        <a:lnTo>
                          <a:pt x="3695" y="906"/>
                        </a:lnTo>
                        <a:lnTo>
                          <a:pt x="4062" y="1101"/>
                        </a:lnTo>
                        <a:lnTo>
                          <a:pt x="4419" y="1311"/>
                        </a:lnTo>
                        <a:lnTo>
                          <a:pt x="4764" y="1538"/>
                        </a:lnTo>
                        <a:lnTo>
                          <a:pt x="5097" y="1781"/>
                        </a:lnTo>
                        <a:lnTo>
                          <a:pt x="5418" y="2039"/>
                        </a:lnTo>
                        <a:lnTo>
                          <a:pt x="5727" y="2312"/>
                        </a:lnTo>
                        <a:lnTo>
                          <a:pt x="6022" y="2598"/>
                        </a:lnTo>
                        <a:lnTo>
                          <a:pt x="6303" y="2899"/>
                        </a:lnTo>
                        <a:lnTo>
                          <a:pt x="6570" y="3213"/>
                        </a:lnTo>
                        <a:lnTo>
                          <a:pt x="6823" y="3538"/>
                        </a:lnTo>
                        <a:lnTo>
                          <a:pt x="7059" y="3877"/>
                        </a:lnTo>
                        <a:lnTo>
                          <a:pt x="7279" y="4226"/>
                        </a:lnTo>
                        <a:lnTo>
                          <a:pt x="7485" y="4587"/>
                        </a:lnTo>
                        <a:lnTo>
                          <a:pt x="7671" y="4958"/>
                        </a:lnTo>
                        <a:lnTo>
                          <a:pt x="7842" y="5339"/>
                        </a:lnTo>
                        <a:lnTo>
                          <a:pt x="7994" y="5730"/>
                        </a:lnTo>
                        <a:lnTo>
                          <a:pt x="8127" y="6128"/>
                        </a:lnTo>
                        <a:lnTo>
                          <a:pt x="8241" y="6536"/>
                        </a:lnTo>
                        <a:lnTo>
                          <a:pt x="8335" y="6952"/>
                        </a:lnTo>
                        <a:lnTo>
                          <a:pt x="8410" y="7374"/>
                        </a:lnTo>
                        <a:lnTo>
                          <a:pt x="8465" y="7804"/>
                        </a:lnTo>
                        <a:lnTo>
                          <a:pt x="8497" y="8239"/>
                        </a:lnTo>
                        <a:lnTo>
                          <a:pt x="8508" y="8681"/>
                        </a:lnTo>
                        <a:lnTo>
                          <a:pt x="8507" y="8827"/>
                        </a:lnTo>
                        <a:lnTo>
                          <a:pt x="8504" y="8973"/>
                        </a:lnTo>
                        <a:lnTo>
                          <a:pt x="8497" y="9118"/>
                        </a:lnTo>
                        <a:lnTo>
                          <a:pt x="8488" y="9263"/>
                        </a:lnTo>
                        <a:lnTo>
                          <a:pt x="8478" y="9406"/>
                        </a:lnTo>
                        <a:lnTo>
                          <a:pt x="8465" y="9549"/>
                        </a:lnTo>
                        <a:lnTo>
                          <a:pt x="8449" y="9691"/>
                        </a:lnTo>
                        <a:lnTo>
                          <a:pt x="8432" y="9834"/>
                        </a:lnTo>
                        <a:lnTo>
                          <a:pt x="8412" y="9975"/>
                        </a:lnTo>
                        <a:lnTo>
                          <a:pt x="8390" y="10115"/>
                        </a:lnTo>
                        <a:lnTo>
                          <a:pt x="8366" y="10254"/>
                        </a:lnTo>
                        <a:lnTo>
                          <a:pt x="8339" y="10393"/>
                        </a:lnTo>
                        <a:lnTo>
                          <a:pt x="8310" y="10530"/>
                        </a:lnTo>
                        <a:lnTo>
                          <a:pt x="8279" y="10668"/>
                        </a:lnTo>
                        <a:lnTo>
                          <a:pt x="8246" y="10804"/>
                        </a:lnTo>
                        <a:lnTo>
                          <a:pt x="8211" y="10940"/>
                        </a:lnTo>
                        <a:lnTo>
                          <a:pt x="8174" y="11074"/>
                        </a:lnTo>
                        <a:lnTo>
                          <a:pt x="8135" y="11208"/>
                        </a:lnTo>
                        <a:lnTo>
                          <a:pt x="8092" y="11341"/>
                        </a:lnTo>
                        <a:lnTo>
                          <a:pt x="8049" y="11473"/>
                        </a:lnTo>
                        <a:lnTo>
                          <a:pt x="8003" y="11604"/>
                        </a:lnTo>
                        <a:lnTo>
                          <a:pt x="7956" y="11734"/>
                        </a:lnTo>
                        <a:lnTo>
                          <a:pt x="7907" y="11863"/>
                        </a:lnTo>
                        <a:lnTo>
                          <a:pt x="7855" y="11991"/>
                        </a:lnTo>
                        <a:lnTo>
                          <a:pt x="7802" y="12118"/>
                        </a:lnTo>
                        <a:lnTo>
                          <a:pt x="7745" y="12244"/>
                        </a:lnTo>
                        <a:lnTo>
                          <a:pt x="7688" y="12369"/>
                        </a:lnTo>
                        <a:lnTo>
                          <a:pt x="7629" y="12493"/>
                        </a:lnTo>
                        <a:lnTo>
                          <a:pt x="7567" y="12615"/>
                        </a:lnTo>
                        <a:lnTo>
                          <a:pt x="7504" y="12737"/>
                        </a:lnTo>
                        <a:lnTo>
                          <a:pt x="7439" y="12857"/>
                        </a:lnTo>
                        <a:lnTo>
                          <a:pt x="7373" y="12977"/>
                        </a:lnTo>
                        <a:lnTo>
                          <a:pt x="3221" y="10579"/>
                        </a:lnTo>
                        <a:lnTo>
                          <a:pt x="3250" y="10527"/>
                        </a:lnTo>
                        <a:lnTo>
                          <a:pt x="3278" y="10474"/>
                        </a:lnTo>
                        <a:lnTo>
                          <a:pt x="3306" y="10420"/>
                        </a:lnTo>
                        <a:lnTo>
                          <a:pt x="3332" y="10365"/>
                        </a:lnTo>
                        <a:lnTo>
                          <a:pt x="3358" y="10310"/>
                        </a:lnTo>
                        <a:lnTo>
                          <a:pt x="3383" y="10255"/>
                        </a:lnTo>
                        <a:lnTo>
                          <a:pt x="3407" y="10199"/>
                        </a:lnTo>
                        <a:lnTo>
                          <a:pt x="3431" y="10143"/>
                        </a:lnTo>
                        <a:lnTo>
                          <a:pt x="3454" y="10086"/>
                        </a:lnTo>
                        <a:lnTo>
                          <a:pt x="3476" y="10029"/>
                        </a:lnTo>
                        <a:lnTo>
                          <a:pt x="3496" y="9971"/>
                        </a:lnTo>
                        <a:lnTo>
                          <a:pt x="3516" y="9914"/>
                        </a:lnTo>
                        <a:lnTo>
                          <a:pt x="3535" y="9855"/>
                        </a:lnTo>
                        <a:lnTo>
                          <a:pt x="3553" y="9797"/>
                        </a:lnTo>
                        <a:lnTo>
                          <a:pt x="3570" y="9738"/>
                        </a:lnTo>
                        <a:lnTo>
                          <a:pt x="3586" y="9678"/>
                        </a:lnTo>
                        <a:lnTo>
                          <a:pt x="3602" y="9619"/>
                        </a:lnTo>
                        <a:lnTo>
                          <a:pt x="3616" y="9558"/>
                        </a:lnTo>
                        <a:lnTo>
                          <a:pt x="3630" y="9497"/>
                        </a:lnTo>
                        <a:lnTo>
                          <a:pt x="3642" y="9436"/>
                        </a:lnTo>
                        <a:lnTo>
                          <a:pt x="3654" y="9376"/>
                        </a:lnTo>
                        <a:lnTo>
                          <a:pt x="3665" y="9314"/>
                        </a:lnTo>
                        <a:lnTo>
                          <a:pt x="3674" y="9252"/>
                        </a:lnTo>
                        <a:lnTo>
                          <a:pt x="3683" y="9190"/>
                        </a:lnTo>
                        <a:lnTo>
                          <a:pt x="3691" y="9127"/>
                        </a:lnTo>
                        <a:lnTo>
                          <a:pt x="3697" y="9064"/>
                        </a:lnTo>
                        <a:lnTo>
                          <a:pt x="3703" y="9001"/>
                        </a:lnTo>
                        <a:lnTo>
                          <a:pt x="3707" y="8937"/>
                        </a:lnTo>
                        <a:lnTo>
                          <a:pt x="3711" y="8874"/>
                        </a:lnTo>
                        <a:lnTo>
                          <a:pt x="3713" y="8810"/>
                        </a:lnTo>
                        <a:lnTo>
                          <a:pt x="3716" y="8745"/>
                        </a:lnTo>
                        <a:lnTo>
                          <a:pt x="3716" y="8681"/>
                        </a:lnTo>
                        <a:lnTo>
                          <a:pt x="3711" y="8487"/>
                        </a:lnTo>
                        <a:lnTo>
                          <a:pt x="3696" y="8293"/>
                        </a:lnTo>
                        <a:lnTo>
                          <a:pt x="3673" y="8105"/>
                        </a:lnTo>
                        <a:lnTo>
                          <a:pt x="3641" y="7918"/>
                        </a:lnTo>
                        <a:lnTo>
                          <a:pt x="3599" y="7734"/>
                        </a:lnTo>
                        <a:lnTo>
                          <a:pt x="3549" y="7554"/>
                        </a:lnTo>
                        <a:lnTo>
                          <a:pt x="3492" y="7377"/>
                        </a:lnTo>
                        <a:lnTo>
                          <a:pt x="3426" y="7205"/>
                        </a:lnTo>
                        <a:lnTo>
                          <a:pt x="3352" y="7037"/>
                        </a:lnTo>
                        <a:lnTo>
                          <a:pt x="3271" y="6872"/>
                        </a:lnTo>
                        <a:lnTo>
                          <a:pt x="3182" y="6712"/>
                        </a:lnTo>
                        <a:lnTo>
                          <a:pt x="3085" y="6557"/>
                        </a:lnTo>
                        <a:lnTo>
                          <a:pt x="2982" y="6407"/>
                        </a:lnTo>
                        <a:lnTo>
                          <a:pt x="2872" y="6262"/>
                        </a:lnTo>
                        <a:lnTo>
                          <a:pt x="2755" y="6122"/>
                        </a:lnTo>
                        <a:lnTo>
                          <a:pt x="2632" y="5988"/>
                        </a:lnTo>
                        <a:lnTo>
                          <a:pt x="2504" y="5860"/>
                        </a:lnTo>
                        <a:lnTo>
                          <a:pt x="2370" y="5738"/>
                        </a:lnTo>
                        <a:lnTo>
                          <a:pt x="2230" y="5622"/>
                        </a:lnTo>
                        <a:lnTo>
                          <a:pt x="2084" y="5514"/>
                        </a:lnTo>
                        <a:lnTo>
                          <a:pt x="1934" y="5411"/>
                        </a:lnTo>
                        <a:lnTo>
                          <a:pt x="1777" y="5315"/>
                        </a:lnTo>
                        <a:lnTo>
                          <a:pt x="1618" y="5227"/>
                        </a:lnTo>
                        <a:lnTo>
                          <a:pt x="1453" y="5147"/>
                        </a:lnTo>
                        <a:lnTo>
                          <a:pt x="1283" y="5073"/>
                        </a:lnTo>
                        <a:lnTo>
                          <a:pt x="1110" y="5008"/>
                        </a:lnTo>
                        <a:lnTo>
                          <a:pt x="933" y="4952"/>
                        </a:lnTo>
                        <a:lnTo>
                          <a:pt x="753" y="4903"/>
                        </a:lnTo>
                        <a:lnTo>
                          <a:pt x="569" y="4863"/>
                        </a:lnTo>
                        <a:lnTo>
                          <a:pt x="382" y="4831"/>
                        </a:lnTo>
                        <a:lnTo>
                          <a:pt x="192" y="4808"/>
                        </a:lnTo>
                        <a:lnTo>
                          <a:pt x="0" y="47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100000"/>
                    </a:scheme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矩形 39"/>
                  <p:cNvSpPr/>
                  <p:nvPr/>
                </p:nvSpPr>
                <p:spPr>
                  <a:xfrm rot="18000000">
                    <a:off x="826270" y="4366243"/>
                    <a:ext cx="1042097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校本课程</a:t>
                    </a:r>
                  </a:p>
                </p:txBody>
              </p:sp>
              <p:sp>
                <p:nvSpPr>
                  <p:cNvPr id="41" name="矩形 40"/>
                  <p:cNvSpPr/>
                  <p:nvPr/>
                </p:nvSpPr>
                <p:spPr>
                  <a:xfrm rot="3600000">
                    <a:off x="1797393" y="4404469"/>
                    <a:ext cx="1031315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Up">
                      <a:avLst>
                        <a:gd name="adj" fmla="val 11671062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校本课程</a:t>
                    </a:r>
                  </a:p>
                </p:txBody>
              </p:sp>
              <p:sp>
                <p:nvSpPr>
                  <p:cNvPr id="42" name="矩形 41"/>
                  <p:cNvSpPr/>
                  <p:nvPr/>
                </p:nvSpPr>
                <p:spPr>
                  <a:xfrm>
                    <a:off x="1363376" y="5341601"/>
                    <a:ext cx="972119" cy="590396"/>
                  </a:xfrm>
                  <a:prstGeom prst="rect">
                    <a:avLst/>
                  </a:prstGeom>
                </p:spPr>
                <p:txBody>
                  <a:bodyPr spcFirstLastPara="1" wrap="none">
                    <a:prstTxWarp prst="textArchDown">
                      <a:avLst>
                        <a:gd name="adj" fmla="val 1312104"/>
                      </a:avLst>
                    </a:prstTxWarp>
                    <a:normAutofit/>
                  </a:bodyPr>
                  <a:lstStyle/>
                  <a:p>
                    <a:pPr>
                      <a:defRPr/>
                    </a:pPr>
                    <a:r>
                      <a:rPr lang="zh-CN" altLang="en-US" sz="1600" b="1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校本课程</a:t>
                    </a:r>
                  </a:p>
                </p:txBody>
              </p:sp>
            </p:grpSp>
            <p:sp>
              <p:nvSpPr>
                <p:cNvPr id="36" name="椭圆 35"/>
                <p:cNvSpPr/>
                <p:nvPr/>
              </p:nvSpPr>
              <p:spPr>
                <a:xfrm>
                  <a:off x="2776544" y="2843774"/>
                  <a:ext cx="680260" cy="6802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任意多边形: 形状 33"/>
              <p:cNvSpPr/>
              <p:nvPr/>
            </p:nvSpPr>
            <p:spPr>
              <a:xfrm>
                <a:off x="2705267" y="3173896"/>
                <a:ext cx="671262" cy="669300"/>
              </a:xfrm>
              <a:custGeom>
                <a:avLst/>
                <a:gdLst>
                  <a:gd name="connsiteX0" fmla="*/ 15478 w 330200"/>
                  <a:gd name="connsiteY0" fmla="*/ 259385 h 329235"/>
                  <a:gd name="connsiteX1" fmla="*/ 314722 w 330200"/>
                  <a:gd name="connsiteY1" fmla="*/ 259385 h 329235"/>
                  <a:gd name="connsiteX2" fmla="*/ 330200 w 330200"/>
                  <a:gd name="connsiteY2" fmla="*/ 274907 h 329235"/>
                  <a:gd name="connsiteX3" fmla="*/ 330200 w 330200"/>
                  <a:gd name="connsiteY3" fmla="*/ 313713 h 329235"/>
                  <a:gd name="connsiteX4" fmla="*/ 314722 w 330200"/>
                  <a:gd name="connsiteY4" fmla="*/ 329235 h 329235"/>
                  <a:gd name="connsiteX5" fmla="*/ 15478 w 330200"/>
                  <a:gd name="connsiteY5" fmla="*/ 329235 h 329235"/>
                  <a:gd name="connsiteX6" fmla="*/ 0 w 330200"/>
                  <a:gd name="connsiteY6" fmla="*/ 313713 h 329235"/>
                  <a:gd name="connsiteX7" fmla="*/ 0 w 330200"/>
                  <a:gd name="connsiteY7" fmla="*/ 274907 h 329235"/>
                  <a:gd name="connsiteX8" fmla="*/ 15478 w 330200"/>
                  <a:gd name="connsiteY8" fmla="*/ 259385 h 329235"/>
                  <a:gd name="connsiteX9" fmla="*/ 157348 w 330200"/>
                  <a:gd name="connsiteY9" fmla="*/ 2893 h 329235"/>
                  <a:gd name="connsiteX10" fmla="*/ 172854 w 330200"/>
                  <a:gd name="connsiteY10" fmla="*/ 2893 h 329235"/>
                  <a:gd name="connsiteX11" fmla="*/ 322743 w 330200"/>
                  <a:gd name="connsiteY11" fmla="*/ 101912 h 329235"/>
                  <a:gd name="connsiteX12" fmla="*/ 329204 w 330200"/>
                  <a:gd name="connsiteY12" fmla="*/ 118630 h 329235"/>
                  <a:gd name="connsiteX13" fmla="*/ 314990 w 330200"/>
                  <a:gd name="connsiteY13" fmla="*/ 128917 h 329235"/>
                  <a:gd name="connsiteX14" fmla="*/ 299484 w 330200"/>
                  <a:gd name="connsiteY14" fmla="*/ 128917 h 329235"/>
                  <a:gd name="connsiteX15" fmla="*/ 299484 w 330200"/>
                  <a:gd name="connsiteY15" fmla="*/ 229223 h 329235"/>
                  <a:gd name="connsiteX16" fmla="*/ 269765 w 330200"/>
                  <a:gd name="connsiteY16" fmla="*/ 229223 h 329235"/>
                  <a:gd name="connsiteX17" fmla="*/ 269765 w 330200"/>
                  <a:gd name="connsiteY17" fmla="*/ 128917 h 329235"/>
                  <a:gd name="connsiteX18" fmla="*/ 220663 w 330200"/>
                  <a:gd name="connsiteY18" fmla="*/ 128917 h 329235"/>
                  <a:gd name="connsiteX19" fmla="*/ 220663 w 330200"/>
                  <a:gd name="connsiteY19" fmla="*/ 229223 h 329235"/>
                  <a:gd name="connsiteX20" fmla="*/ 189652 w 330200"/>
                  <a:gd name="connsiteY20" fmla="*/ 229223 h 329235"/>
                  <a:gd name="connsiteX21" fmla="*/ 189652 w 330200"/>
                  <a:gd name="connsiteY21" fmla="*/ 128917 h 329235"/>
                  <a:gd name="connsiteX22" fmla="*/ 140550 w 330200"/>
                  <a:gd name="connsiteY22" fmla="*/ 128917 h 329235"/>
                  <a:gd name="connsiteX23" fmla="*/ 140550 w 330200"/>
                  <a:gd name="connsiteY23" fmla="*/ 229223 h 329235"/>
                  <a:gd name="connsiteX24" fmla="*/ 109538 w 330200"/>
                  <a:gd name="connsiteY24" fmla="*/ 229223 h 329235"/>
                  <a:gd name="connsiteX25" fmla="*/ 109538 w 330200"/>
                  <a:gd name="connsiteY25" fmla="*/ 128917 h 329235"/>
                  <a:gd name="connsiteX26" fmla="*/ 60436 w 330200"/>
                  <a:gd name="connsiteY26" fmla="*/ 128917 h 329235"/>
                  <a:gd name="connsiteX27" fmla="*/ 60436 w 330200"/>
                  <a:gd name="connsiteY27" fmla="*/ 229223 h 329235"/>
                  <a:gd name="connsiteX28" fmla="*/ 30717 w 330200"/>
                  <a:gd name="connsiteY28" fmla="*/ 229223 h 329235"/>
                  <a:gd name="connsiteX29" fmla="*/ 30717 w 330200"/>
                  <a:gd name="connsiteY29" fmla="*/ 128917 h 329235"/>
                  <a:gd name="connsiteX30" fmla="*/ 15211 w 330200"/>
                  <a:gd name="connsiteY30" fmla="*/ 128917 h 329235"/>
                  <a:gd name="connsiteX31" fmla="*/ 997 w 330200"/>
                  <a:gd name="connsiteY31" fmla="*/ 118630 h 329235"/>
                  <a:gd name="connsiteX32" fmla="*/ 7458 w 330200"/>
                  <a:gd name="connsiteY32" fmla="*/ 101912 h 329235"/>
                  <a:gd name="connsiteX33" fmla="*/ 157348 w 330200"/>
                  <a:gd name="connsiteY33" fmla="*/ 2893 h 3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30200" h="329235">
                    <a:moveTo>
                      <a:pt x="15478" y="259385"/>
                    </a:moveTo>
                    <a:cubicBezTo>
                      <a:pt x="15478" y="259385"/>
                      <a:pt x="15478" y="259385"/>
                      <a:pt x="314722" y="259385"/>
                    </a:cubicBezTo>
                    <a:cubicBezTo>
                      <a:pt x="322461" y="259385"/>
                      <a:pt x="330200" y="265853"/>
                      <a:pt x="330200" y="274907"/>
                    </a:cubicBezTo>
                    <a:cubicBezTo>
                      <a:pt x="330200" y="274907"/>
                      <a:pt x="330200" y="274907"/>
                      <a:pt x="330200" y="313713"/>
                    </a:cubicBezTo>
                    <a:cubicBezTo>
                      <a:pt x="330200" y="322768"/>
                      <a:pt x="322461" y="329235"/>
                      <a:pt x="314722" y="329235"/>
                    </a:cubicBezTo>
                    <a:cubicBezTo>
                      <a:pt x="314722" y="329235"/>
                      <a:pt x="314722" y="329235"/>
                      <a:pt x="15478" y="329235"/>
                    </a:cubicBezTo>
                    <a:cubicBezTo>
                      <a:pt x="7739" y="329235"/>
                      <a:pt x="0" y="322768"/>
                      <a:pt x="0" y="313713"/>
                    </a:cubicBezTo>
                    <a:cubicBezTo>
                      <a:pt x="0" y="313713"/>
                      <a:pt x="0" y="313713"/>
                      <a:pt x="0" y="274907"/>
                    </a:cubicBezTo>
                    <a:cubicBezTo>
                      <a:pt x="0" y="265853"/>
                      <a:pt x="7739" y="259385"/>
                      <a:pt x="15478" y="259385"/>
                    </a:cubicBezTo>
                    <a:close/>
                    <a:moveTo>
                      <a:pt x="157348" y="2893"/>
                    </a:moveTo>
                    <a:cubicBezTo>
                      <a:pt x="161224" y="-965"/>
                      <a:pt x="168977" y="-965"/>
                      <a:pt x="172854" y="2893"/>
                    </a:cubicBezTo>
                    <a:cubicBezTo>
                      <a:pt x="172854" y="2893"/>
                      <a:pt x="172854" y="2893"/>
                      <a:pt x="322743" y="101912"/>
                    </a:cubicBezTo>
                    <a:cubicBezTo>
                      <a:pt x="329204" y="105770"/>
                      <a:pt x="331788" y="112200"/>
                      <a:pt x="329204" y="118630"/>
                    </a:cubicBezTo>
                    <a:cubicBezTo>
                      <a:pt x="327912" y="125060"/>
                      <a:pt x="321451" y="128917"/>
                      <a:pt x="314990" y="128917"/>
                    </a:cubicBezTo>
                    <a:cubicBezTo>
                      <a:pt x="314990" y="128917"/>
                      <a:pt x="314990" y="128917"/>
                      <a:pt x="299484" y="128917"/>
                    </a:cubicBezTo>
                    <a:cubicBezTo>
                      <a:pt x="299484" y="128917"/>
                      <a:pt x="299484" y="128917"/>
                      <a:pt x="299484" y="229223"/>
                    </a:cubicBezTo>
                    <a:cubicBezTo>
                      <a:pt x="299484" y="229223"/>
                      <a:pt x="299484" y="229223"/>
                      <a:pt x="269765" y="229223"/>
                    </a:cubicBezTo>
                    <a:cubicBezTo>
                      <a:pt x="269765" y="229223"/>
                      <a:pt x="269765" y="229223"/>
                      <a:pt x="269765" y="128917"/>
                    </a:cubicBezTo>
                    <a:cubicBezTo>
                      <a:pt x="269765" y="128917"/>
                      <a:pt x="269765" y="128917"/>
                      <a:pt x="220663" y="128917"/>
                    </a:cubicBezTo>
                    <a:cubicBezTo>
                      <a:pt x="220663" y="128917"/>
                      <a:pt x="220663" y="128917"/>
                      <a:pt x="220663" y="229223"/>
                    </a:cubicBezTo>
                    <a:cubicBezTo>
                      <a:pt x="220663" y="229223"/>
                      <a:pt x="220663" y="229223"/>
                      <a:pt x="189652" y="229223"/>
                    </a:cubicBezTo>
                    <a:cubicBezTo>
                      <a:pt x="189652" y="229223"/>
                      <a:pt x="189652" y="229223"/>
                      <a:pt x="189652" y="128917"/>
                    </a:cubicBezTo>
                    <a:cubicBezTo>
                      <a:pt x="189652" y="128917"/>
                      <a:pt x="189652" y="128917"/>
                      <a:pt x="140550" y="128917"/>
                    </a:cubicBezTo>
                    <a:cubicBezTo>
                      <a:pt x="140550" y="128917"/>
                      <a:pt x="140550" y="128917"/>
                      <a:pt x="140550" y="229223"/>
                    </a:cubicBezTo>
                    <a:cubicBezTo>
                      <a:pt x="140550" y="229223"/>
                      <a:pt x="140550" y="229223"/>
                      <a:pt x="109538" y="229223"/>
                    </a:cubicBezTo>
                    <a:cubicBezTo>
                      <a:pt x="109538" y="229223"/>
                      <a:pt x="109538" y="229223"/>
                      <a:pt x="109538" y="128917"/>
                    </a:cubicBezTo>
                    <a:cubicBezTo>
                      <a:pt x="109538" y="128917"/>
                      <a:pt x="109538" y="128917"/>
                      <a:pt x="60436" y="128917"/>
                    </a:cubicBezTo>
                    <a:cubicBezTo>
                      <a:pt x="60436" y="128917"/>
                      <a:pt x="60436" y="128917"/>
                      <a:pt x="60436" y="229223"/>
                    </a:cubicBezTo>
                    <a:cubicBezTo>
                      <a:pt x="60436" y="229223"/>
                      <a:pt x="60436" y="229223"/>
                      <a:pt x="30717" y="229223"/>
                    </a:cubicBezTo>
                    <a:cubicBezTo>
                      <a:pt x="30717" y="229223"/>
                      <a:pt x="30717" y="229223"/>
                      <a:pt x="30717" y="128917"/>
                    </a:cubicBezTo>
                    <a:cubicBezTo>
                      <a:pt x="30717" y="128917"/>
                      <a:pt x="30717" y="128917"/>
                      <a:pt x="15211" y="128917"/>
                    </a:cubicBezTo>
                    <a:cubicBezTo>
                      <a:pt x="8750" y="128917"/>
                      <a:pt x="2290" y="125060"/>
                      <a:pt x="997" y="118630"/>
                    </a:cubicBezTo>
                    <a:cubicBezTo>
                      <a:pt x="-1587" y="112200"/>
                      <a:pt x="997" y="105770"/>
                      <a:pt x="7458" y="101912"/>
                    </a:cubicBezTo>
                    <a:cubicBezTo>
                      <a:pt x="7458" y="101912"/>
                      <a:pt x="7458" y="101912"/>
                      <a:pt x="157348" y="289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471969" y="1822854"/>
              <a:ext cx="2075403" cy="1510463"/>
              <a:chOff x="8153331" y="2605776"/>
              <a:chExt cx="2767205" cy="201395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8153331" y="2605776"/>
                <a:ext cx="1640458" cy="2013950"/>
                <a:chOff x="1168318" y="2185297"/>
                <a:chExt cx="2362950" cy="201395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1168318" y="2185297"/>
                  <a:ext cx="2251389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修正内容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627716" y="3891470"/>
                  <a:ext cx="1903552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完善</a:t>
                  </a:r>
                  <a:r>
                    <a:rPr lang="zh-CN" altLang="en-US" sz="1600" b="1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课件</a:t>
                  </a: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组合 52"/>
          <p:cNvGrpSpPr/>
          <p:nvPr/>
        </p:nvGrpSpPr>
        <p:grpSpPr>
          <a:xfrm>
            <a:off x="610767" y="1589455"/>
            <a:ext cx="3710858" cy="1964591"/>
            <a:chOff x="614677" y="1589455"/>
            <a:chExt cx="3710858" cy="1964591"/>
          </a:xfrm>
        </p:grpSpPr>
        <p:grpSp>
          <p:nvGrpSpPr>
            <p:cNvPr id="43" name="组合 42"/>
            <p:cNvGrpSpPr/>
            <p:nvPr/>
          </p:nvGrpSpPr>
          <p:grpSpPr>
            <a:xfrm>
              <a:off x="2374511" y="1589455"/>
              <a:ext cx="1951024" cy="1964591"/>
              <a:chOff x="2582905" y="2616198"/>
              <a:chExt cx="1076900" cy="1084389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47" name="任意多边形: 形状 46"/>
                <p:cNvSpPr>
                  <a:spLocks/>
                </p:cNvSpPr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47"/>
                <p:cNvSpPr>
                  <a:spLocks/>
                </p:cNvSpPr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48"/>
                <p:cNvSpPr>
                  <a:spLocks/>
                </p:cNvSpPr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14677" y="1687159"/>
              <a:ext cx="3398512" cy="1732077"/>
              <a:chOff x="1307468" y="2210021"/>
              <a:chExt cx="4531350" cy="230943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393847" y="2210021"/>
                <a:ext cx="4444971" cy="2309436"/>
                <a:chOff x="1170219" y="2004370"/>
                <a:chExt cx="6402632" cy="2309436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1170219" y="2004370"/>
                  <a:ext cx="3761194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古诗文积累</a:t>
                  </a: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1844980" y="3007160"/>
                  <a:ext cx="5727871" cy="507831"/>
                  <a:chOff x="1968737" y="2016490"/>
                  <a:chExt cx="5727871" cy="507831"/>
                </a:xfrm>
              </p:grpSpPr>
              <p:sp>
                <p:nvSpPr>
                  <p:cNvPr id="17" name="文本框 139"/>
                  <p:cNvSpPr txBox="1"/>
                  <p:nvPr/>
                </p:nvSpPr>
                <p:spPr>
                  <a:xfrm>
                    <a:off x="5586289" y="2016490"/>
                    <a:ext cx="2110319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endParaRPr lang="zh-CN" altLang="en-US" sz="1000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矩形 17"/>
                  <p:cNvSpPr/>
                  <p:nvPr/>
                </p:nvSpPr>
                <p:spPr>
                  <a:xfrm>
                    <a:off x="1968737" y="2029280"/>
                    <a:ext cx="3761194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名著阅读</a:t>
                    </a:r>
                  </a:p>
                </p:txBody>
              </p:sp>
            </p:grpSp>
            <p:sp>
              <p:nvSpPr>
                <p:cNvPr id="16" name="矩形 15"/>
                <p:cNvSpPr/>
                <p:nvPr/>
              </p:nvSpPr>
              <p:spPr>
                <a:xfrm>
                  <a:off x="1170219" y="4006029"/>
                  <a:ext cx="3761194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推荐观影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课程建设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6FE0450-D883-4B80-85FF-0FF19FE42B67}"/>
              </a:ext>
            </a:extLst>
          </p:cNvPr>
          <p:cNvSpPr/>
          <p:nvPr/>
        </p:nvSpPr>
        <p:spPr>
          <a:xfrm rot="18000000">
            <a:off x="2406830" y="2082453"/>
            <a:ext cx="912774" cy="51713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1671062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期初课程</a:t>
            </a: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CE36E094-F9B1-42DF-AFA3-51809DD5CAED}"/>
              </a:ext>
            </a:extLst>
          </p:cNvPr>
          <p:cNvSpPr/>
          <p:nvPr/>
        </p:nvSpPr>
        <p:spPr>
          <a:xfrm>
            <a:off x="3049357" y="2235762"/>
            <a:ext cx="503446" cy="501975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1CDAA0C4-681B-4F04-A237-0EA136664510}"/>
              </a:ext>
            </a:extLst>
          </p:cNvPr>
          <p:cNvSpPr/>
          <p:nvPr/>
        </p:nvSpPr>
        <p:spPr>
          <a:xfrm>
            <a:off x="2869522" y="2895127"/>
            <a:ext cx="851482" cy="517129"/>
          </a:xfrm>
          <a:prstGeom prst="rect">
            <a:avLst/>
          </a:prstGeom>
        </p:spPr>
        <p:txBody>
          <a:bodyPr spcFirstLastPara="1" wrap="none">
            <a:prstTxWarp prst="textArchDown">
              <a:avLst>
                <a:gd name="adj" fmla="val 1312104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期初课程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52D388D-C427-4428-AA47-D240FFD290C1}"/>
              </a:ext>
            </a:extLst>
          </p:cNvPr>
          <p:cNvSpPr/>
          <p:nvPr/>
        </p:nvSpPr>
        <p:spPr>
          <a:xfrm rot="4220609">
            <a:off x="3358465" y="2137426"/>
            <a:ext cx="903330" cy="51713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2183606"/>
              </a:avLst>
            </a:prstTxWarp>
            <a:norm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期初课程</a:t>
            </a:r>
          </a:p>
        </p:txBody>
      </p:sp>
    </p:spTree>
    <p:extLst>
      <p:ext uri="{BB962C8B-B14F-4D97-AF65-F5344CB8AC3E}">
        <p14:creationId xmlns:p14="http://schemas.microsoft.com/office/powerpoint/2010/main" val="41408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C131AE-9E6D-40B9-95D4-F9464F520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5228"/>
            <a:ext cx="3298676" cy="45159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4C1E4F-F101-4EEA-8990-C81AEA9B2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24" y="411510"/>
            <a:ext cx="4191930" cy="44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flipH="1">
            <a:off x="5306451" y="2416787"/>
            <a:ext cx="920586" cy="198287"/>
            <a:chOff x="2546345" y="1459073"/>
            <a:chExt cx="1285390" cy="221445"/>
          </a:xfrm>
        </p:grpSpPr>
        <p:cxnSp>
          <p:nvCxnSpPr>
            <p:cNvPr id="40" name="直接连接符 3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3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2903941" y="2416787"/>
            <a:ext cx="920586" cy="198287"/>
            <a:chOff x="2546345" y="1459073"/>
            <a:chExt cx="1285390" cy="221445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5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5306451" y="3552995"/>
            <a:ext cx="920586" cy="198287"/>
            <a:chOff x="2546345" y="1459073"/>
            <a:chExt cx="1285390" cy="221445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2546345" y="1459073"/>
              <a:ext cx="1046336" cy="0"/>
            </a:xfrm>
            <a:prstGeom prst="line">
              <a:avLst/>
            </a:prstGeom>
            <a:ln w="19050" cap="rnd">
              <a:solidFill>
                <a:schemeClr val="accent2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903941" y="3552993"/>
            <a:ext cx="920587" cy="198289"/>
            <a:chOff x="2546344" y="1459071"/>
            <a:chExt cx="1285391" cy="221447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2546344" y="1459071"/>
              <a:ext cx="1046335" cy="0"/>
            </a:xfrm>
            <a:prstGeom prst="line">
              <a:avLst/>
            </a:prstGeom>
            <a:ln w="19050" cap="rnd">
              <a:solidFill>
                <a:schemeClr val="accent6">
                  <a:lumMod val="75000"/>
                </a:schemeClr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8"/>
          <p:cNvSpPr txBox="1"/>
          <p:nvPr/>
        </p:nvSpPr>
        <p:spPr>
          <a:xfrm>
            <a:off x="1704553" y="1888584"/>
            <a:ext cx="1025922" cy="30777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7BAAA5"/>
                </a:solidFill>
                <a:cs typeface="+mn-ea"/>
                <a:sym typeface="+mn-lt"/>
              </a:rPr>
              <a:t>日常研讨</a:t>
            </a:r>
          </a:p>
        </p:txBody>
      </p:sp>
      <p:sp>
        <p:nvSpPr>
          <p:cNvPr id="30" name="文本框 41"/>
          <p:cNvSpPr txBox="1"/>
          <p:nvPr/>
        </p:nvSpPr>
        <p:spPr>
          <a:xfrm>
            <a:off x="6413527" y="1888584"/>
            <a:ext cx="1025922" cy="30777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rgbClr val="7BAAA5"/>
                </a:solidFill>
                <a:cs typeface="+mn-ea"/>
                <a:sym typeface="+mn-lt"/>
              </a:rPr>
              <a:t>每日一议</a:t>
            </a:r>
          </a:p>
        </p:txBody>
      </p:sp>
      <p:sp>
        <p:nvSpPr>
          <p:cNvPr id="28" name="文本框 44"/>
          <p:cNvSpPr txBox="1"/>
          <p:nvPr/>
        </p:nvSpPr>
        <p:spPr>
          <a:xfrm>
            <a:off x="1704553" y="301178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7BAAA5"/>
                </a:solidFill>
                <a:cs typeface="+mn-ea"/>
                <a:sym typeface="+mn-lt"/>
              </a:rPr>
              <a:t>集体备课</a:t>
            </a:r>
          </a:p>
        </p:txBody>
      </p:sp>
      <p:sp>
        <p:nvSpPr>
          <p:cNvPr id="26" name="文本框 47"/>
          <p:cNvSpPr txBox="1"/>
          <p:nvPr/>
        </p:nvSpPr>
        <p:spPr>
          <a:xfrm>
            <a:off x="6413527" y="3011782"/>
            <a:ext cx="1025922" cy="30777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rgbClr val="7BAAA5"/>
                </a:solidFill>
                <a:cs typeface="+mn-ea"/>
                <a:sym typeface="+mn-lt"/>
              </a:rPr>
              <a:t>专题研究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053052" y="1491630"/>
            <a:ext cx="3032337" cy="2548454"/>
            <a:chOff x="3053052" y="1491630"/>
            <a:chExt cx="3032337" cy="2548454"/>
          </a:xfrm>
        </p:grpSpPr>
        <p:grpSp>
          <p:nvGrpSpPr>
            <p:cNvPr id="4" name="组合 3"/>
            <p:cNvGrpSpPr/>
            <p:nvPr/>
          </p:nvGrpSpPr>
          <p:grpSpPr>
            <a:xfrm>
              <a:off x="3053052" y="1491630"/>
              <a:ext cx="3032337" cy="1689561"/>
              <a:chOff x="2906955" y="1127125"/>
              <a:chExt cx="3330090" cy="1855463"/>
            </a:xfrm>
          </p:grpSpPr>
          <p:sp>
            <p:nvSpPr>
              <p:cNvPr id="46" name="矩形 45"/>
              <p:cNvSpPr>
                <a:spLocks/>
              </p:cNvSpPr>
              <p:nvPr/>
            </p:nvSpPr>
            <p:spPr bwMode="auto">
              <a:xfrm>
                <a:off x="5008189" y="1313114"/>
                <a:ext cx="365336" cy="60446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906955" y="1127125"/>
                <a:ext cx="3330090" cy="1855463"/>
                <a:chOff x="2906955" y="1624214"/>
                <a:chExt cx="3330090" cy="1855463"/>
              </a:xfrm>
            </p:grpSpPr>
            <p:sp>
              <p:nvSpPr>
                <p:cNvPr id="48" name="任意多边形: 形状 47"/>
                <p:cNvSpPr>
                  <a:spLocks/>
                </p:cNvSpPr>
                <p:nvPr/>
              </p:nvSpPr>
              <p:spPr bwMode="auto">
                <a:xfrm>
                  <a:off x="2906955" y="3138697"/>
                  <a:ext cx="701888" cy="34098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317" y="154"/>
                    </a:cxn>
                    <a:cxn ang="0">
                      <a:pos x="317" y="117"/>
                    </a:cxn>
                    <a:cxn ang="0">
                      <a:pos x="126" y="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7" h="154">
                      <a:moveTo>
                        <a:pt x="0" y="17"/>
                      </a:moveTo>
                      <a:lnTo>
                        <a:pt x="317" y="154"/>
                      </a:lnTo>
                      <a:lnTo>
                        <a:pt x="317" y="117"/>
                      </a:lnTo>
                      <a:lnTo>
                        <a:pt x="12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48"/>
                <p:cNvSpPr>
                  <a:spLocks/>
                </p:cNvSpPr>
                <p:nvPr/>
              </p:nvSpPr>
              <p:spPr bwMode="auto">
                <a:xfrm>
                  <a:off x="5546228" y="3182980"/>
                  <a:ext cx="690817" cy="247985"/>
                </a:xfrm>
                <a:custGeom>
                  <a:avLst/>
                  <a:gdLst/>
                  <a:ahLst/>
                  <a:cxnLst>
                    <a:cxn ang="0">
                      <a:pos x="199" y="0"/>
                    </a:cxn>
                    <a:cxn ang="0">
                      <a:pos x="312" y="0"/>
                    </a:cxn>
                    <a:cxn ang="0">
                      <a:pos x="0" y="112"/>
                    </a:cxn>
                    <a:cxn ang="0">
                      <a:pos x="2" y="79"/>
                    </a:cxn>
                    <a:cxn ang="0">
                      <a:pos x="199" y="0"/>
                    </a:cxn>
                  </a:cxnLst>
                  <a:rect l="0" t="0" r="r" b="b"/>
                  <a:pathLst>
                    <a:path w="312" h="112">
                      <a:moveTo>
                        <a:pt x="199" y="0"/>
                      </a:moveTo>
                      <a:lnTo>
                        <a:pt x="312" y="0"/>
                      </a:lnTo>
                      <a:lnTo>
                        <a:pt x="0" y="112"/>
                      </a:lnTo>
                      <a:lnTo>
                        <a:pt x="2" y="79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49"/>
                <p:cNvSpPr>
                  <a:spLocks/>
                </p:cNvSpPr>
                <p:nvPr/>
              </p:nvSpPr>
              <p:spPr bwMode="auto">
                <a:xfrm>
                  <a:off x="2906955" y="1624214"/>
                  <a:ext cx="3330090" cy="1558766"/>
                </a:xfrm>
                <a:custGeom>
                  <a:avLst/>
                  <a:gdLst/>
                  <a:ahLst/>
                  <a:cxnLst>
                    <a:cxn ang="0">
                      <a:pos x="1391" y="704"/>
                    </a:cxn>
                    <a:cxn ang="0">
                      <a:pos x="1504" y="704"/>
                    </a:cxn>
                    <a:cxn ang="0">
                      <a:pos x="746" y="0"/>
                    </a:cxn>
                    <a:cxn ang="0">
                      <a:pos x="0" y="701"/>
                    </a:cxn>
                    <a:cxn ang="0">
                      <a:pos x="118" y="701"/>
                    </a:cxn>
                    <a:cxn ang="0">
                      <a:pos x="753" y="106"/>
                    </a:cxn>
                    <a:cxn ang="0">
                      <a:pos x="1391" y="704"/>
                    </a:cxn>
                  </a:cxnLst>
                  <a:rect l="0" t="0" r="r" b="b"/>
                  <a:pathLst>
                    <a:path w="1504" h="704">
                      <a:moveTo>
                        <a:pt x="1391" y="704"/>
                      </a:moveTo>
                      <a:lnTo>
                        <a:pt x="1504" y="704"/>
                      </a:lnTo>
                      <a:lnTo>
                        <a:pt x="746" y="0"/>
                      </a:lnTo>
                      <a:lnTo>
                        <a:pt x="0" y="701"/>
                      </a:lnTo>
                      <a:lnTo>
                        <a:pt x="118" y="701"/>
                      </a:lnTo>
                      <a:lnTo>
                        <a:pt x="753" y="106"/>
                      </a:lnTo>
                      <a:lnTo>
                        <a:pt x="1391" y="704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50"/>
                <p:cNvSpPr>
                  <a:spLocks/>
                </p:cNvSpPr>
                <p:nvPr/>
              </p:nvSpPr>
              <p:spPr bwMode="auto">
                <a:xfrm>
                  <a:off x="3168225" y="1836773"/>
                  <a:ext cx="2838547" cy="1594192"/>
                </a:xfrm>
                <a:custGeom>
                  <a:avLst/>
                  <a:gdLst/>
                  <a:ahLst/>
                  <a:cxnLst>
                    <a:cxn ang="0">
                      <a:pos x="184" y="720"/>
                    </a:cxn>
                    <a:cxn ang="0">
                      <a:pos x="0" y="607"/>
                    </a:cxn>
                    <a:cxn ang="0">
                      <a:pos x="635" y="0"/>
                    </a:cxn>
                    <a:cxn ang="0">
                      <a:pos x="1282" y="608"/>
                    </a:cxn>
                    <a:cxn ang="0">
                      <a:pos x="1067" y="711"/>
                    </a:cxn>
                    <a:cxn ang="0">
                      <a:pos x="1074" y="607"/>
                    </a:cxn>
                    <a:cxn ang="0">
                      <a:pos x="1179" y="608"/>
                    </a:cxn>
                    <a:cxn ang="0">
                      <a:pos x="632" y="82"/>
                    </a:cxn>
                    <a:cxn ang="0">
                      <a:pos x="85" y="607"/>
                    </a:cxn>
                    <a:cxn ang="0">
                      <a:pos x="189" y="608"/>
                    </a:cxn>
                    <a:cxn ang="0">
                      <a:pos x="184" y="720"/>
                    </a:cxn>
                  </a:cxnLst>
                  <a:rect l="0" t="0" r="r" b="b"/>
                  <a:pathLst>
                    <a:path w="1282" h="720">
                      <a:moveTo>
                        <a:pt x="184" y="720"/>
                      </a:moveTo>
                      <a:lnTo>
                        <a:pt x="0" y="607"/>
                      </a:lnTo>
                      <a:lnTo>
                        <a:pt x="635" y="0"/>
                      </a:lnTo>
                      <a:lnTo>
                        <a:pt x="1282" y="608"/>
                      </a:lnTo>
                      <a:lnTo>
                        <a:pt x="1067" y="711"/>
                      </a:lnTo>
                      <a:lnTo>
                        <a:pt x="1074" y="607"/>
                      </a:lnTo>
                      <a:lnTo>
                        <a:pt x="1179" y="608"/>
                      </a:lnTo>
                      <a:lnTo>
                        <a:pt x="632" y="82"/>
                      </a:lnTo>
                      <a:lnTo>
                        <a:pt x="85" y="607"/>
                      </a:lnTo>
                      <a:lnTo>
                        <a:pt x="189" y="608"/>
                      </a:lnTo>
                      <a:lnTo>
                        <a:pt x="184" y="7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任意多边形: 形状 4"/>
            <p:cNvSpPr>
              <a:spLocks/>
            </p:cNvSpPr>
            <p:nvPr/>
          </p:nvSpPr>
          <p:spPr bwMode="auto">
            <a:xfrm>
              <a:off x="3290961" y="1685184"/>
              <a:ext cx="2584744" cy="1451651"/>
            </a:xfrm>
            <a:custGeom>
              <a:avLst/>
              <a:gdLst/>
              <a:ahLst/>
              <a:cxnLst>
                <a:cxn ang="0">
                  <a:pos x="184" y="720"/>
                </a:cxn>
                <a:cxn ang="0">
                  <a:pos x="0" y="607"/>
                </a:cxn>
                <a:cxn ang="0">
                  <a:pos x="635" y="0"/>
                </a:cxn>
                <a:cxn ang="0">
                  <a:pos x="1282" y="608"/>
                </a:cxn>
                <a:cxn ang="0">
                  <a:pos x="1067" y="711"/>
                </a:cxn>
                <a:cxn ang="0">
                  <a:pos x="1074" y="607"/>
                </a:cxn>
                <a:cxn ang="0">
                  <a:pos x="1179" y="608"/>
                </a:cxn>
                <a:cxn ang="0">
                  <a:pos x="632" y="82"/>
                </a:cxn>
                <a:cxn ang="0">
                  <a:pos x="85" y="607"/>
                </a:cxn>
                <a:cxn ang="0">
                  <a:pos x="189" y="608"/>
                </a:cxn>
                <a:cxn ang="0">
                  <a:pos x="184" y="720"/>
                </a:cxn>
              </a:cxnLst>
              <a:rect l="0" t="0" r="r" b="b"/>
              <a:pathLst>
                <a:path w="1282" h="720">
                  <a:moveTo>
                    <a:pt x="184" y="720"/>
                  </a:moveTo>
                  <a:lnTo>
                    <a:pt x="0" y="607"/>
                  </a:lnTo>
                  <a:lnTo>
                    <a:pt x="635" y="0"/>
                  </a:lnTo>
                  <a:lnTo>
                    <a:pt x="1282" y="608"/>
                  </a:lnTo>
                  <a:lnTo>
                    <a:pt x="1067" y="711"/>
                  </a:lnTo>
                  <a:lnTo>
                    <a:pt x="1074" y="607"/>
                  </a:lnTo>
                  <a:lnTo>
                    <a:pt x="1179" y="608"/>
                  </a:lnTo>
                  <a:lnTo>
                    <a:pt x="632" y="82"/>
                  </a:lnTo>
                  <a:lnTo>
                    <a:pt x="85" y="607"/>
                  </a:lnTo>
                  <a:lnTo>
                    <a:pt x="189" y="608"/>
                  </a:lnTo>
                  <a:lnTo>
                    <a:pt x="184" y="72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>
              <a:spLocks/>
            </p:cNvSpPr>
            <p:nvPr/>
          </p:nvSpPr>
          <p:spPr bwMode="auto">
            <a:xfrm>
              <a:off x="4095418" y="184647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5067218" y="3146916"/>
              <a:ext cx="6049" cy="403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9131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>
              <a:spLocks/>
            </p:cNvSpPr>
            <p:nvPr/>
          </p:nvSpPr>
          <p:spPr bwMode="auto">
            <a:xfrm>
              <a:off x="4831324" y="2286005"/>
              <a:ext cx="836716" cy="86091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4" y="108"/>
                </a:cxn>
                <a:cxn ang="0">
                  <a:pos x="65" y="100"/>
                </a:cxn>
                <a:cxn ang="0">
                  <a:pos x="42" y="93"/>
                </a:cxn>
                <a:cxn ang="0">
                  <a:pos x="0" y="134"/>
                </a:cxn>
                <a:cxn ang="0">
                  <a:pos x="41" y="175"/>
                </a:cxn>
                <a:cxn ang="0">
                  <a:pos x="67" y="167"/>
                </a:cxn>
                <a:cxn ang="0">
                  <a:pos x="76" y="158"/>
                </a:cxn>
                <a:cxn ang="0">
                  <a:pos x="81" y="288"/>
                </a:cxn>
                <a:cxn ang="0">
                  <a:pos x="109" y="288"/>
                </a:cxn>
                <a:cxn ang="0">
                  <a:pos x="95" y="256"/>
                </a:cxn>
                <a:cxn ang="0">
                  <a:pos x="140" y="212"/>
                </a:cxn>
                <a:cxn ang="0">
                  <a:pos x="185" y="256"/>
                </a:cxn>
                <a:cxn ang="0">
                  <a:pos x="173" y="288"/>
                </a:cxn>
                <a:cxn ang="0">
                  <a:pos x="210" y="287"/>
                </a:cxn>
                <a:cxn ang="0">
                  <a:pos x="209" y="207"/>
                </a:cxn>
                <a:cxn ang="0">
                  <a:pos x="280" y="210"/>
                </a:cxn>
                <a:cxn ang="0">
                  <a:pos x="70" y="0"/>
                </a:cxn>
              </a:cxnLst>
              <a:rect l="0" t="0" r="r" b="b"/>
              <a:pathLst>
                <a:path w="280" h="288">
                  <a:moveTo>
                    <a:pt x="70" y="0"/>
                  </a:moveTo>
                  <a:cubicBezTo>
                    <a:pt x="74" y="108"/>
                    <a:pt x="74" y="108"/>
                    <a:pt x="74" y="108"/>
                  </a:cubicBezTo>
                  <a:cubicBezTo>
                    <a:pt x="71" y="105"/>
                    <a:pt x="68" y="102"/>
                    <a:pt x="65" y="100"/>
                  </a:cubicBezTo>
                  <a:cubicBezTo>
                    <a:pt x="58" y="96"/>
                    <a:pt x="50" y="93"/>
                    <a:pt x="42" y="93"/>
                  </a:cubicBezTo>
                  <a:cubicBezTo>
                    <a:pt x="19" y="93"/>
                    <a:pt x="0" y="111"/>
                    <a:pt x="0" y="134"/>
                  </a:cubicBezTo>
                  <a:cubicBezTo>
                    <a:pt x="0" y="156"/>
                    <a:pt x="18" y="175"/>
                    <a:pt x="41" y="175"/>
                  </a:cubicBezTo>
                  <a:cubicBezTo>
                    <a:pt x="51" y="175"/>
                    <a:pt x="60" y="172"/>
                    <a:pt x="67" y="167"/>
                  </a:cubicBezTo>
                  <a:cubicBezTo>
                    <a:pt x="70" y="164"/>
                    <a:pt x="73" y="161"/>
                    <a:pt x="76" y="15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109" y="288"/>
                    <a:pt x="109" y="288"/>
                    <a:pt x="109" y="288"/>
                  </a:cubicBezTo>
                  <a:cubicBezTo>
                    <a:pt x="103" y="279"/>
                    <a:pt x="95" y="267"/>
                    <a:pt x="95" y="256"/>
                  </a:cubicBezTo>
                  <a:cubicBezTo>
                    <a:pt x="95" y="229"/>
                    <a:pt x="114" y="212"/>
                    <a:pt x="140" y="212"/>
                  </a:cubicBezTo>
                  <a:cubicBezTo>
                    <a:pt x="166" y="212"/>
                    <a:pt x="185" y="230"/>
                    <a:pt x="185" y="256"/>
                  </a:cubicBezTo>
                  <a:cubicBezTo>
                    <a:pt x="185" y="266"/>
                    <a:pt x="178" y="280"/>
                    <a:pt x="173" y="288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80" y="210"/>
                    <a:pt x="280" y="210"/>
                    <a:pt x="280" y="21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4049046" y="3156997"/>
              <a:ext cx="6049" cy="20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0B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3450240" y="2286005"/>
              <a:ext cx="842764" cy="864943"/>
            </a:xfrm>
            <a:custGeom>
              <a:avLst/>
              <a:gdLst/>
              <a:ahLst/>
              <a:cxnLst>
                <a:cxn ang="0">
                  <a:pos x="240" y="95"/>
                </a:cxn>
                <a:cxn ang="0">
                  <a:pos x="217" y="101"/>
                </a:cxn>
                <a:cxn ang="0">
                  <a:pos x="208" y="110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71" y="209"/>
                </a:cxn>
                <a:cxn ang="0">
                  <a:pos x="71" y="286"/>
                </a:cxn>
                <a:cxn ang="0">
                  <a:pos x="110" y="287"/>
                </a:cxn>
                <a:cxn ang="0">
                  <a:pos x="97" y="262"/>
                </a:cxn>
                <a:cxn ang="0">
                  <a:pos x="145" y="212"/>
                </a:cxn>
                <a:cxn ang="0">
                  <a:pos x="188" y="257"/>
                </a:cxn>
                <a:cxn ang="0">
                  <a:pos x="171" y="286"/>
                </a:cxn>
                <a:cxn ang="0">
                  <a:pos x="201" y="289"/>
                </a:cxn>
                <a:cxn ang="0">
                  <a:pos x="206" y="160"/>
                </a:cxn>
                <a:cxn ang="0">
                  <a:pos x="215" y="169"/>
                </a:cxn>
                <a:cxn ang="0">
                  <a:pos x="240" y="177"/>
                </a:cxn>
                <a:cxn ang="0">
                  <a:pos x="282" y="136"/>
                </a:cxn>
                <a:cxn ang="0">
                  <a:pos x="240" y="95"/>
                </a:cxn>
              </a:cxnLst>
              <a:rect l="0" t="0" r="r" b="b"/>
              <a:pathLst>
                <a:path w="282" h="289">
                  <a:moveTo>
                    <a:pt x="240" y="95"/>
                  </a:moveTo>
                  <a:cubicBezTo>
                    <a:pt x="231" y="95"/>
                    <a:pt x="223" y="97"/>
                    <a:pt x="217" y="101"/>
                  </a:cubicBezTo>
                  <a:cubicBezTo>
                    <a:pt x="213" y="104"/>
                    <a:pt x="210" y="106"/>
                    <a:pt x="208" y="11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110" y="287"/>
                    <a:pt x="110" y="287"/>
                    <a:pt x="110" y="287"/>
                  </a:cubicBezTo>
                  <a:cubicBezTo>
                    <a:pt x="103" y="281"/>
                    <a:pt x="97" y="271"/>
                    <a:pt x="97" y="262"/>
                  </a:cubicBezTo>
                  <a:cubicBezTo>
                    <a:pt x="97" y="230"/>
                    <a:pt x="118" y="212"/>
                    <a:pt x="145" y="212"/>
                  </a:cubicBezTo>
                  <a:cubicBezTo>
                    <a:pt x="171" y="212"/>
                    <a:pt x="188" y="230"/>
                    <a:pt x="188" y="257"/>
                  </a:cubicBezTo>
                  <a:cubicBezTo>
                    <a:pt x="188" y="267"/>
                    <a:pt x="181" y="280"/>
                    <a:pt x="171" y="286"/>
                  </a:cubicBezTo>
                  <a:cubicBezTo>
                    <a:pt x="201" y="289"/>
                    <a:pt x="201" y="289"/>
                    <a:pt x="201" y="289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8" y="163"/>
                    <a:pt x="211" y="166"/>
                    <a:pt x="215" y="169"/>
                  </a:cubicBezTo>
                  <a:cubicBezTo>
                    <a:pt x="222" y="174"/>
                    <a:pt x="231" y="177"/>
                    <a:pt x="240" y="177"/>
                  </a:cubicBezTo>
                  <a:cubicBezTo>
                    <a:pt x="263" y="177"/>
                    <a:pt x="282" y="159"/>
                    <a:pt x="282" y="136"/>
                  </a:cubicBezTo>
                  <a:cubicBezTo>
                    <a:pt x="282" y="113"/>
                    <a:pt x="263" y="95"/>
                    <a:pt x="240" y="95"/>
                  </a:cubicBezTo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4069207" y="2290792"/>
              <a:ext cx="983897" cy="8750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9"/>
                </a:cxn>
                <a:cxn ang="0">
                  <a:pos x="5" y="103"/>
                </a:cxn>
                <a:cxn ang="0">
                  <a:pos x="34" y="93"/>
                </a:cxn>
                <a:cxn ang="0">
                  <a:pos x="83" y="140"/>
                </a:cxn>
                <a:cxn ang="0">
                  <a:pos x="34" y="188"/>
                </a:cxn>
                <a:cxn ang="0">
                  <a:pos x="3" y="177"/>
                </a:cxn>
                <a:cxn ang="0">
                  <a:pos x="0" y="289"/>
                </a:cxn>
                <a:cxn ang="0">
                  <a:pos x="122" y="290"/>
                </a:cxn>
                <a:cxn ang="0">
                  <a:pos x="115" y="266"/>
                </a:cxn>
                <a:cxn ang="0">
                  <a:pos x="164" y="219"/>
                </a:cxn>
                <a:cxn ang="0">
                  <a:pos x="213" y="266"/>
                </a:cxn>
                <a:cxn ang="0">
                  <a:pos x="205" y="291"/>
                </a:cxn>
                <a:cxn ang="0">
                  <a:pos x="329" y="293"/>
                </a:cxn>
                <a:cxn ang="0">
                  <a:pos x="326" y="175"/>
                </a:cxn>
                <a:cxn ang="0">
                  <a:pos x="297" y="185"/>
                </a:cxn>
                <a:cxn ang="0">
                  <a:pos x="248" y="138"/>
                </a:cxn>
                <a:cxn ang="0">
                  <a:pos x="297" y="90"/>
                </a:cxn>
                <a:cxn ang="0">
                  <a:pos x="323" y="98"/>
                </a:cxn>
                <a:cxn ang="0">
                  <a:pos x="320" y="5"/>
                </a:cxn>
                <a:cxn ang="0">
                  <a:pos x="316" y="1"/>
                </a:cxn>
                <a:cxn ang="0">
                  <a:pos x="210" y="1"/>
                </a:cxn>
                <a:cxn ang="0">
                  <a:pos x="213" y="17"/>
                </a:cxn>
                <a:cxn ang="0">
                  <a:pos x="164" y="64"/>
                </a:cxn>
                <a:cxn ang="0">
                  <a:pos x="115" y="17"/>
                </a:cxn>
                <a:cxn ang="0">
                  <a:pos x="119" y="0"/>
                </a:cxn>
                <a:cxn ang="0">
                  <a:pos x="17" y="0"/>
                </a:cxn>
              </a:cxnLst>
              <a:rect l="0" t="0" r="r" b="b"/>
              <a:pathLst>
                <a:path w="329" h="293">
                  <a:moveTo>
                    <a:pt x="17" y="0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3" y="97"/>
                    <a:pt x="23" y="93"/>
                    <a:pt x="34" y="93"/>
                  </a:cubicBezTo>
                  <a:cubicBezTo>
                    <a:pt x="61" y="93"/>
                    <a:pt x="83" y="114"/>
                    <a:pt x="83" y="140"/>
                  </a:cubicBezTo>
                  <a:cubicBezTo>
                    <a:pt x="83" y="166"/>
                    <a:pt x="61" y="188"/>
                    <a:pt x="34" y="188"/>
                  </a:cubicBezTo>
                  <a:cubicBezTo>
                    <a:pt x="22" y="188"/>
                    <a:pt x="11" y="183"/>
                    <a:pt x="3" y="177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18" y="283"/>
                    <a:pt x="115" y="275"/>
                    <a:pt x="115" y="266"/>
                  </a:cubicBezTo>
                  <a:cubicBezTo>
                    <a:pt x="115" y="240"/>
                    <a:pt x="137" y="219"/>
                    <a:pt x="164" y="219"/>
                  </a:cubicBezTo>
                  <a:cubicBezTo>
                    <a:pt x="191" y="219"/>
                    <a:pt x="213" y="240"/>
                    <a:pt x="213" y="266"/>
                  </a:cubicBezTo>
                  <a:cubicBezTo>
                    <a:pt x="213" y="275"/>
                    <a:pt x="210" y="284"/>
                    <a:pt x="205" y="291"/>
                  </a:cubicBezTo>
                  <a:cubicBezTo>
                    <a:pt x="329" y="293"/>
                    <a:pt x="329" y="293"/>
                    <a:pt x="329" y="293"/>
                  </a:cubicBezTo>
                  <a:cubicBezTo>
                    <a:pt x="326" y="175"/>
                    <a:pt x="326" y="175"/>
                    <a:pt x="326" y="175"/>
                  </a:cubicBezTo>
                  <a:cubicBezTo>
                    <a:pt x="318" y="181"/>
                    <a:pt x="307" y="185"/>
                    <a:pt x="297" y="185"/>
                  </a:cubicBezTo>
                  <a:cubicBezTo>
                    <a:pt x="270" y="185"/>
                    <a:pt x="248" y="164"/>
                    <a:pt x="248" y="138"/>
                  </a:cubicBezTo>
                  <a:cubicBezTo>
                    <a:pt x="248" y="112"/>
                    <a:pt x="270" y="90"/>
                    <a:pt x="297" y="90"/>
                  </a:cubicBezTo>
                  <a:cubicBezTo>
                    <a:pt x="306" y="90"/>
                    <a:pt x="316" y="93"/>
                    <a:pt x="323" y="98"/>
                  </a:cubicBezTo>
                  <a:cubicBezTo>
                    <a:pt x="320" y="5"/>
                    <a:pt x="320" y="5"/>
                    <a:pt x="320" y="5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11" y="6"/>
                    <a:pt x="213" y="11"/>
                    <a:pt x="213" y="17"/>
                  </a:cubicBezTo>
                  <a:cubicBezTo>
                    <a:pt x="213" y="43"/>
                    <a:pt x="191" y="64"/>
                    <a:pt x="164" y="64"/>
                  </a:cubicBezTo>
                  <a:cubicBezTo>
                    <a:pt x="137" y="64"/>
                    <a:pt x="115" y="43"/>
                    <a:pt x="115" y="17"/>
                  </a:cubicBezTo>
                  <a:cubicBezTo>
                    <a:pt x="115" y="11"/>
                    <a:pt x="117" y="6"/>
                    <a:pt x="11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close/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857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093401" y="2277941"/>
              <a:ext cx="933493" cy="26211"/>
            </a:xfrm>
            <a:custGeom>
              <a:avLst/>
              <a:gdLst/>
              <a:ahLst/>
              <a:cxnLst>
                <a:cxn ang="0">
                  <a:pos x="457" y="1"/>
                </a:cxn>
                <a:cxn ang="0">
                  <a:pos x="463" y="7"/>
                </a:cxn>
                <a:cxn ang="0">
                  <a:pos x="463" y="1"/>
                </a:cxn>
                <a:cxn ang="0">
                  <a:pos x="457" y="1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463" h="13">
                  <a:moveTo>
                    <a:pt x="457" y="1"/>
                  </a:moveTo>
                  <a:lnTo>
                    <a:pt x="463" y="7"/>
                  </a:lnTo>
                  <a:lnTo>
                    <a:pt x="463" y="1"/>
                  </a:lnTo>
                  <a:lnTo>
                    <a:pt x="457" y="1"/>
                  </a:lnTo>
                  <a:moveTo>
                    <a:pt x="0" y="0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835330" y="2947314"/>
              <a:ext cx="1463748" cy="1092770"/>
              <a:chOff x="3766047" y="2725746"/>
              <a:chExt cx="1607477" cy="1200072"/>
            </a:xfrm>
          </p:grpSpPr>
          <p:sp>
            <p:nvSpPr>
              <p:cNvPr id="42" name="任意多边形: 形状 41"/>
              <p:cNvSpPr>
                <a:spLocks/>
              </p:cNvSpPr>
              <p:nvPr/>
            </p:nvSpPr>
            <p:spPr bwMode="auto">
              <a:xfrm>
                <a:off x="4729206" y="3257143"/>
                <a:ext cx="77496" cy="668675"/>
              </a:xfrm>
              <a:custGeom>
                <a:avLst/>
                <a:gdLst/>
                <a:ahLst/>
                <a:cxnLst>
                  <a:cxn ang="0">
                    <a:pos x="3" y="247"/>
                  </a:cxn>
                  <a:cxn ang="0">
                    <a:pos x="35" y="302"/>
                  </a:cxn>
                  <a:cxn ang="0">
                    <a:pos x="34" y="0"/>
                  </a:cxn>
                  <a:cxn ang="0">
                    <a:pos x="0" y="6"/>
                  </a:cxn>
                  <a:cxn ang="0">
                    <a:pos x="3" y="247"/>
                  </a:cxn>
                </a:cxnLst>
                <a:rect l="0" t="0" r="r" b="b"/>
                <a:pathLst>
                  <a:path w="35" h="302">
                    <a:moveTo>
                      <a:pt x="3" y="247"/>
                    </a:moveTo>
                    <a:lnTo>
                      <a:pt x="35" y="302"/>
                    </a:lnTo>
                    <a:lnTo>
                      <a:pt x="34" y="0"/>
                    </a:lnTo>
                    <a:lnTo>
                      <a:pt x="0" y="6"/>
                    </a:lnTo>
                    <a:lnTo>
                      <a:pt x="3" y="2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>
                <a:spLocks/>
              </p:cNvSpPr>
              <p:nvPr/>
            </p:nvSpPr>
            <p:spPr bwMode="auto">
              <a:xfrm>
                <a:off x="4315158" y="3270428"/>
                <a:ext cx="75281" cy="650962"/>
              </a:xfrm>
              <a:custGeom>
                <a:avLst/>
                <a:gdLst/>
                <a:ahLst/>
                <a:cxnLst>
                  <a:cxn ang="0">
                    <a:pos x="0" y="294"/>
                  </a:cxn>
                  <a:cxn ang="0">
                    <a:pos x="34" y="244"/>
                  </a:cxn>
                  <a:cxn ang="0">
                    <a:pos x="34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4">
                    <a:moveTo>
                      <a:pt x="0" y="294"/>
                    </a:moveTo>
                    <a:lnTo>
                      <a:pt x="34" y="244"/>
                    </a:lnTo>
                    <a:lnTo>
                      <a:pt x="34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>
                <a:spLocks/>
              </p:cNvSpPr>
              <p:nvPr/>
            </p:nvSpPr>
            <p:spPr bwMode="auto">
              <a:xfrm>
                <a:off x="4330658" y="3283713"/>
                <a:ext cx="480472" cy="752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3766047" y="2725746"/>
                <a:ext cx="1607477" cy="1200072"/>
              </a:xfrm>
              <a:custGeom>
                <a:avLst/>
                <a:gdLst/>
                <a:ahLst/>
                <a:cxnLst>
                  <a:cxn ang="0">
                    <a:pos x="470" y="181"/>
                  </a:cxn>
                  <a:cxn ang="0">
                    <a:pos x="447" y="174"/>
                  </a:cxn>
                  <a:cxn ang="0">
                    <a:pos x="411" y="194"/>
                  </a:cxn>
                  <a:cxn ang="0">
                    <a:pos x="410" y="71"/>
                  </a:cxn>
                  <a:cxn ang="0">
                    <a:pos x="273" y="69"/>
                  </a:cxn>
                  <a:cxn ang="0">
                    <a:pos x="285" y="40"/>
                  </a:cxn>
                  <a:cxn ang="0">
                    <a:pos x="266" y="6"/>
                  </a:cxn>
                  <a:cxn ang="0">
                    <a:pos x="243" y="0"/>
                  </a:cxn>
                  <a:cxn ang="0">
                    <a:pos x="201" y="40"/>
                  </a:cxn>
                  <a:cxn ang="0">
                    <a:pos x="212" y="69"/>
                  </a:cxn>
                  <a:cxn ang="0">
                    <a:pos x="76" y="67"/>
                  </a:cxn>
                  <a:cxn ang="0">
                    <a:pos x="75" y="188"/>
                  </a:cxn>
                  <a:cxn ang="0">
                    <a:pos x="65" y="180"/>
                  </a:cxn>
                  <a:cxn ang="0">
                    <a:pos x="42" y="173"/>
                  </a:cxn>
                  <a:cxn ang="0">
                    <a:pos x="0" y="214"/>
                  </a:cxn>
                  <a:cxn ang="0">
                    <a:pos x="42" y="255"/>
                  </a:cxn>
                  <a:cxn ang="0">
                    <a:pos x="67" y="246"/>
                  </a:cxn>
                  <a:cxn ang="0">
                    <a:pos x="73" y="241"/>
                  </a:cxn>
                  <a:cxn ang="0">
                    <a:pos x="68" y="364"/>
                  </a:cxn>
                  <a:cxn ang="0">
                    <a:pos x="167" y="364"/>
                  </a:cxn>
                  <a:cxn ang="0">
                    <a:pos x="174" y="175"/>
                  </a:cxn>
                  <a:cxn ang="0">
                    <a:pos x="314" y="175"/>
                  </a:cxn>
                  <a:cxn ang="0">
                    <a:pos x="317" y="365"/>
                  </a:cxn>
                  <a:cxn ang="0">
                    <a:pos x="416" y="365"/>
                  </a:cxn>
                  <a:cxn ang="0">
                    <a:pos x="412" y="237"/>
                  </a:cxn>
                  <a:cxn ang="0">
                    <a:pos x="447" y="256"/>
                  </a:cxn>
                  <a:cxn ang="0">
                    <a:pos x="473" y="247"/>
                  </a:cxn>
                  <a:cxn ang="0">
                    <a:pos x="489" y="215"/>
                  </a:cxn>
                  <a:cxn ang="0">
                    <a:pos x="470" y="181"/>
                  </a:cxn>
                </a:cxnLst>
                <a:rect l="0" t="0" r="r" b="b"/>
                <a:pathLst>
                  <a:path w="489" h="365">
                    <a:moveTo>
                      <a:pt x="470" y="181"/>
                    </a:moveTo>
                    <a:cubicBezTo>
                      <a:pt x="464" y="176"/>
                      <a:pt x="456" y="174"/>
                      <a:pt x="447" y="174"/>
                    </a:cubicBezTo>
                    <a:cubicBezTo>
                      <a:pt x="432" y="174"/>
                      <a:pt x="418" y="182"/>
                      <a:pt x="411" y="194"/>
                    </a:cubicBezTo>
                    <a:cubicBezTo>
                      <a:pt x="410" y="71"/>
                      <a:pt x="410" y="71"/>
                      <a:pt x="410" y="71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80" y="61"/>
                      <a:pt x="285" y="51"/>
                      <a:pt x="285" y="40"/>
                    </a:cubicBezTo>
                    <a:cubicBezTo>
                      <a:pt x="285" y="26"/>
                      <a:pt x="277" y="14"/>
                      <a:pt x="266" y="6"/>
                    </a:cubicBezTo>
                    <a:cubicBezTo>
                      <a:pt x="259" y="2"/>
                      <a:pt x="251" y="0"/>
                      <a:pt x="243" y="0"/>
                    </a:cubicBezTo>
                    <a:cubicBezTo>
                      <a:pt x="220" y="0"/>
                      <a:pt x="201" y="18"/>
                      <a:pt x="201" y="40"/>
                    </a:cubicBezTo>
                    <a:cubicBezTo>
                      <a:pt x="201" y="51"/>
                      <a:pt x="205" y="61"/>
                      <a:pt x="212" y="69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72" y="185"/>
                      <a:pt x="69" y="182"/>
                      <a:pt x="65" y="180"/>
                    </a:cubicBezTo>
                    <a:cubicBezTo>
                      <a:pt x="58" y="175"/>
                      <a:pt x="50" y="173"/>
                      <a:pt x="42" y="173"/>
                    </a:cubicBezTo>
                    <a:cubicBezTo>
                      <a:pt x="19" y="173"/>
                      <a:pt x="0" y="191"/>
                      <a:pt x="0" y="214"/>
                    </a:cubicBezTo>
                    <a:cubicBezTo>
                      <a:pt x="0" y="236"/>
                      <a:pt x="19" y="255"/>
                      <a:pt x="42" y="255"/>
                    </a:cubicBezTo>
                    <a:cubicBezTo>
                      <a:pt x="51" y="255"/>
                      <a:pt x="60" y="251"/>
                      <a:pt x="67" y="246"/>
                    </a:cubicBezTo>
                    <a:cubicBezTo>
                      <a:pt x="69" y="245"/>
                      <a:pt x="71" y="243"/>
                      <a:pt x="73" y="241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167" y="364"/>
                      <a:pt x="167" y="364"/>
                      <a:pt x="167" y="364"/>
                    </a:cubicBezTo>
                    <a:cubicBezTo>
                      <a:pt x="174" y="175"/>
                      <a:pt x="174" y="175"/>
                      <a:pt x="174" y="175"/>
                    </a:cubicBezTo>
                    <a:cubicBezTo>
                      <a:pt x="314" y="175"/>
                      <a:pt x="314" y="175"/>
                      <a:pt x="314" y="175"/>
                    </a:cubicBezTo>
                    <a:cubicBezTo>
                      <a:pt x="317" y="365"/>
                      <a:pt x="317" y="365"/>
                      <a:pt x="317" y="365"/>
                    </a:cubicBezTo>
                    <a:cubicBezTo>
                      <a:pt x="416" y="365"/>
                      <a:pt x="416" y="365"/>
                      <a:pt x="416" y="365"/>
                    </a:cubicBezTo>
                    <a:cubicBezTo>
                      <a:pt x="412" y="237"/>
                      <a:pt x="412" y="237"/>
                      <a:pt x="412" y="237"/>
                    </a:cubicBezTo>
                    <a:cubicBezTo>
                      <a:pt x="420" y="248"/>
                      <a:pt x="433" y="256"/>
                      <a:pt x="447" y="256"/>
                    </a:cubicBezTo>
                    <a:cubicBezTo>
                      <a:pt x="457" y="256"/>
                      <a:pt x="466" y="252"/>
                      <a:pt x="473" y="247"/>
                    </a:cubicBezTo>
                    <a:cubicBezTo>
                      <a:pt x="483" y="240"/>
                      <a:pt x="489" y="228"/>
                      <a:pt x="489" y="215"/>
                    </a:cubicBezTo>
                    <a:cubicBezTo>
                      <a:pt x="489" y="200"/>
                      <a:pt x="482" y="188"/>
                      <a:pt x="470" y="1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5071250" y="2933201"/>
              <a:ext cx="459689" cy="1102852"/>
            </a:xfrm>
            <a:custGeom>
              <a:avLst/>
              <a:gdLst/>
              <a:ahLst/>
              <a:cxnLst>
                <a:cxn ang="0">
                  <a:pos x="154" y="365"/>
                </a:cxn>
                <a:cxn ang="0">
                  <a:pos x="131" y="74"/>
                </a:cxn>
                <a:cxn ang="0">
                  <a:pos x="86" y="73"/>
                </a:cxn>
                <a:cxn ang="0">
                  <a:pos x="103" y="41"/>
                </a:cxn>
                <a:cxn ang="0">
                  <a:pos x="84" y="6"/>
                </a:cxn>
                <a:cxn ang="0">
                  <a:pos x="61" y="0"/>
                </a:cxn>
                <a:cxn ang="0">
                  <a:pos x="19" y="41"/>
                </a:cxn>
                <a:cxn ang="0">
                  <a:pos x="35" y="73"/>
                </a:cxn>
                <a:cxn ang="0">
                  <a:pos x="1" y="72"/>
                </a:cxn>
                <a:cxn ang="0">
                  <a:pos x="0" y="191"/>
                </a:cxn>
                <a:cxn ang="0">
                  <a:pos x="1" y="194"/>
                </a:cxn>
                <a:cxn ang="0">
                  <a:pos x="34" y="178"/>
                </a:cxn>
                <a:cxn ang="0">
                  <a:pos x="76" y="220"/>
                </a:cxn>
                <a:cxn ang="0">
                  <a:pos x="34" y="263"/>
                </a:cxn>
                <a:cxn ang="0">
                  <a:pos x="3" y="248"/>
                </a:cxn>
                <a:cxn ang="0">
                  <a:pos x="7" y="369"/>
                </a:cxn>
                <a:cxn ang="0">
                  <a:pos x="154" y="365"/>
                </a:cxn>
              </a:cxnLst>
              <a:rect l="0" t="0" r="r" b="b"/>
              <a:pathLst>
                <a:path w="154" h="369">
                  <a:moveTo>
                    <a:pt x="154" y="365"/>
                  </a:moveTo>
                  <a:cubicBezTo>
                    <a:pt x="131" y="74"/>
                    <a:pt x="131" y="74"/>
                    <a:pt x="131" y="7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96" y="66"/>
                    <a:pt x="103" y="54"/>
                    <a:pt x="103" y="41"/>
                  </a:cubicBezTo>
                  <a:cubicBezTo>
                    <a:pt x="103" y="26"/>
                    <a:pt x="95" y="14"/>
                    <a:pt x="84" y="6"/>
                  </a:cubicBezTo>
                  <a:cubicBezTo>
                    <a:pt x="77" y="2"/>
                    <a:pt x="70" y="0"/>
                    <a:pt x="61" y="0"/>
                  </a:cubicBezTo>
                  <a:cubicBezTo>
                    <a:pt x="38" y="0"/>
                    <a:pt x="19" y="18"/>
                    <a:pt x="19" y="41"/>
                  </a:cubicBezTo>
                  <a:cubicBezTo>
                    <a:pt x="19" y="54"/>
                    <a:pt x="25" y="65"/>
                    <a:pt x="35" y="7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8" y="184"/>
                    <a:pt x="20" y="178"/>
                    <a:pt x="34" y="178"/>
                  </a:cubicBezTo>
                  <a:cubicBezTo>
                    <a:pt x="57" y="178"/>
                    <a:pt x="76" y="197"/>
                    <a:pt x="76" y="220"/>
                  </a:cubicBezTo>
                  <a:cubicBezTo>
                    <a:pt x="76" y="243"/>
                    <a:pt x="57" y="263"/>
                    <a:pt x="34" y="263"/>
                  </a:cubicBezTo>
                  <a:cubicBezTo>
                    <a:pt x="21" y="263"/>
                    <a:pt x="10" y="257"/>
                    <a:pt x="3" y="248"/>
                  </a:cubicBezTo>
                  <a:cubicBezTo>
                    <a:pt x="7" y="369"/>
                    <a:pt x="7" y="369"/>
                    <a:pt x="7" y="369"/>
                  </a:cubicBezTo>
                  <a:lnTo>
                    <a:pt x="154" y="365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>
              <a:off x="3603470" y="2929169"/>
              <a:ext cx="451625" cy="1104867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22" y="73"/>
                </a:cxn>
                <a:cxn ang="0">
                  <a:pos x="66" y="73"/>
                </a:cxn>
                <a:cxn ang="0">
                  <a:pos x="50" y="40"/>
                </a:cxn>
                <a:cxn ang="0">
                  <a:pos x="69" y="6"/>
                </a:cxn>
                <a:cxn ang="0">
                  <a:pos x="91" y="0"/>
                </a:cxn>
                <a:cxn ang="0">
                  <a:pos x="133" y="40"/>
                </a:cxn>
                <a:cxn ang="0">
                  <a:pos x="117" y="73"/>
                </a:cxn>
                <a:cxn ang="0">
                  <a:pos x="150" y="72"/>
                </a:cxn>
                <a:cxn ang="0">
                  <a:pos x="151" y="191"/>
                </a:cxn>
                <a:cxn ang="0">
                  <a:pos x="151" y="194"/>
                </a:cxn>
                <a:cxn ang="0">
                  <a:pos x="118" y="177"/>
                </a:cxn>
                <a:cxn ang="0">
                  <a:pos x="76" y="220"/>
                </a:cxn>
                <a:cxn ang="0">
                  <a:pos x="118" y="262"/>
                </a:cxn>
                <a:cxn ang="0">
                  <a:pos x="149" y="248"/>
                </a:cxn>
                <a:cxn ang="0">
                  <a:pos x="145" y="369"/>
                </a:cxn>
                <a:cxn ang="0">
                  <a:pos x="0" y="365"/>
                </a:cxn>
              </a:cxnLst>
              <a:rect l="0" t="0" r="r" b="b"/>
              <a:pathLst>
                <a:path w="151" h="369">
                  <a:moveTo>
                    <a:pt x="0" y="365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6"/>
                    <a:pt x="50" y="54"/>
                    <a:pt x="50" y="40"/>
                  </a:cubicBezTo>
                  <a:cubicBezTo>
                    <a:pt x="50" y="26"/>
                    <a:pt x="57" y="14"/>
                    <a:pt x="69" y="6"/>
                  </a:cubicBezTo>
                  <a:cubicBezTo>
                    <a:pt x="75" y="2"/>
                    <a:pt x="83" y="0"/>
                    <a:pt x="91" y="0"/>
                  </a:cubicBezTo>
                  <a:cubicBezTo>
                    <a:pt x="114" y="0"/>
                    <a:pt x="133" y="18"/>
                    <a:pt x="133" y="40"/>
                  </a:cubicBezTo>
                  <a:cubicBezTo>
                    <a:pt x="133" y="54"/>
                    <a:pt x="126" y="65"/>
                    <a:pt x="117" y="73"/>
                  </a:cubicBezTo>
                  <a:cubicBezTo>
                    <a:pt x="150" y="72"/>
                    <a:pt x="150" y="72"/>
                    <a:pt x="150" y="72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3" y="184"/>
                    <a:pt x="132" y="177"/>
                    <a:pt x="118" y="177"/>
                  </a:cubicBezTo>
                  <a:cubicBezTo>
                    <a:pt x="95" y="177"/>
                    <a:pt x="76" y="196"/>
                    <a:pt x="76" y="220"/>
                  </a:cubicBezTo>
                  <a:cubicBezTo>
                    <a:pt x="76" y="243"/>
                    <a:pt x="95" y="262"/>
                    <a:pt x="118" y="262"/>
                  </a:cubicBezTo>
                  <a:cubicBezTo>
                    <a:pt x="130" y="262"/>
                    <a:pt x="141" y="257"/>
                    <a:pt x="149" y="248"/>
                  </a:cubicBezTo>
                  <a:cubicBezTo>
                    <a:pt x="145" y="369"/>
                    <a:pt x="145" y="369"/>
                    <a:pt x="145" y="369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4095396" y="1846798"/>
              <a:ext cx="927444" cy="612919"/>
            </a:xfrm>
            <a:custGeom>
              <a:avLst/>
              <a:gdLst/>
              <a:ahLst/>
              <a:cxnLst>
                <a:cxn ang="0">
                  <a:pos x="310" y="142"/>
                </a:cxn>
                <a:cxn ang="0">
                  <a:pos x="158" y="0"/>
                </a:cxn>
                <a:cxn ang="0">
                  <a:pos x="0" y="142"/>
                </a:cxn>
                <a:cxn ang="0">
                  <a:pos x="112" y="142"/>
                </a:cxn>
                <a:cxn ang="0">
                  <a:pos x="110" y="164"/>
                </a:cxn>
                <a:cxn ang="0">
                  <a:pos x="155" y="205"/>
                </a:cxn>
                <a:cxn ang="0">
                  <a:pos x="200" y="164"/>
                </a:cxn>
                <a:cxn ang="0">
                  <a:pos x="197" y="142"/>
                </a:cxn>
                <a:cxn ang="0">
                  <a:pos x="310" y="142"/>
                </a:cxn>
              </a:cxnLst>
              <a:rect l="0" t="0" r="r" b="b"/>
              <a:pathLst>
                <a:path w="310" h="205">
                  <a:moveTo>
                    <a:pt x="310" y="142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08" y="149"/>
                    <a:pt x="110" y="155"/>
                    <a:pt x="110" y="164"/>
                  </a:cubicBezTo>
                  <a:cubicBezTo>
                    <a:pt x="110" y="188"/>
                    <a:pt x="131" y="205"/>
                    <a:pt x="155" y="205"/>
                  </a:cubicBezTo>
                  <a:cubicBezTo>
                    <a:pt x="179" y="205"/>
                    <a:pt x="200" y="188"/>
                    <a:pt x="200" y="164"/>
                  </a:cubicBezTo>
                  <a:cubicBezTo>
                    <a:pt x="200" y="156"/>
                    <a:pt x="201" y="149"/>
                    <a:pt x="197" y="142"/>
                  </a:cubicBezTo>
                  <a:cubicBezTo>
                    <a:pt x="310" y="142"/>
                    <a:pt x="310" y="142"/>
                    <a:pt x="310" y="14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教学研讨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2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899592" y="1635646"/>
            <a:ext cx="432048" cy="138799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集</a:t>
            </a:r>
            <a:endParaRPr lang="en-US" altLang="zh-CN" sz="1800" b="1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zh-CN" altLang="en-US" sz="1800" b="1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体</a:t>
            </a:r>
            <a:endParaRPr lang="en-US" altLang="zh-CN" sz="1800" b="1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zh-CN" altLang="en-US" sz="1800" b="1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备</a:t>
            </a:r>
            <a:endParaRPr lang="en-US" altLang="zh-CN" sz="1800" b="1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zh-CN" altLang="en-US" sz="1800" b="1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课</a:t>
            </a:r>
            <a:endParaRPr lang="en-GB" altLang="zh-CN" sz="1800" b="1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BB18D5E-D7E0-439A-B69B-1E4DD8CEB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7" b="2828"/>
          <a:stretch/>
        </p:blipFill>
        <p:spPr>
          <a:xfrm>
            <a:off x="1700809" y="339502"/>
            <a:ext cx="57423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1835696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专题研究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562240-8769-4D5E-AB39-1A8857398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02537"/>
            <a:ext cx="6366464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51520" y="1325899"/>
            <a:ext cx="3168352" cy="2877792"/>
            <a:chOff x="-10413" y="1325899"/>
            <a:chExt cx="3168352" cy="2877792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51B8020-49C1-4BF2-AA6F-371F66385F89}"/>
                </a:ext>
              </a:extLst>
            </p:cNvPr>
            <p:cNvSpPr/>
            <p:nvPr/>
          </p:nvSpPr>
          <p:spPr>
            <a:xfrm>
              <a:off x="890204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230CDD4-1FC1-4737-9FC6-8AE35E031065}"/>
                </a:ext>
              </a:extLst>
            </p:cNvPr>
            <p:cNvCxnSpPr/>
            <p:nvPr/>
          </p:nvCxnSpPr>
          <p:spPr>
            <a:xfrm flipH="1">
              <a:off x="916626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88A623AD-CA13-48E1-9E36-E2855A43D269}"/>
                </a:ext>
              </a:extLst>
            </p:cNvPr>
            <p:cNvSpPr/>
            <p:nvPr/>
          </p:nvSpPr>
          <p:spPr>
            <a:xfrm rot="18914935">
              <a:off x="1554604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A12C37F7-94DF-42EF-B194-BCF6D1CB675B}"/>
                </a:ext>
              </a:extLst>
            </p:cNvPr>
            <p:cNvSpPr/>
            <p:nvPr/>
          </p:nvSpPr>
          <p:spPr>
            <a:xfrm rot="2703745">
              <a:off x="1641693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F735C6C-3D92-4C31-98A7-5589433919E7}"/>
                </a:ext>
              </a:extLst>
            </p:cNvPr>
            <p:cNvCxnSpPr/>
            <p:nvPr/>
          </p:nvCxnSpPr>
          <p:spPr>
            <a:xfrm flipH="1">
              <a:off x="1736493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EBF7485-322F-4AE8-8D08-5BEA92DE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05" y="1738719"/>
              <a:ext cx="1069181" cy="938213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58264B-1CFA-4C04-9910-8DAE2B621A19}"/>
                </a:ext>
              </a:extLst>
            </p:cNvPr>
            <p:cNvSpPr/>
            <p:nvPr/>
          </p:nvSpPr>
          <p:spPr>
            <a:xfrm>
              <a:off x="-10413" y="3477344"/>
              <a:ext cx="3168352" cy="726347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algn="ctr">
                <a:lnSpc>
                  <a:spcPct val="130000"/>
                </a:lnSpc>
                <a:buClr>
                  <a:srgbClr val="E24848"/>
                </a:buClr>
              </a:pPr>
              <a:r>
                <a:rPr lang="zh-CN" altLang="zh-CN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</a:rPr>
                <a:t>《小学语文教学内容指要》</a:t>
              </a:r>
              <a:endParaRPr lang="en-US" altLang="zh-CN" sz="1200" b="1" dirty="0">
                <a:solidFill>
                  <a:schemeClr val="dk1">
                    <a:lumMod val="100000"/>
                  </a:schemeClr>
                </a:solidFill>
                <a:cs typeface="+mn-ea"/>
              </a:endParaRPr>
            </a:p>
            <a:p>
              <a:pPr algn="ctr">
                <a:lnSpc>
                  <a:spcPct val="130000"/>
                </a:lnSpc>
                <a:buClr>
                  <a:srgbClr val="E24848"/>
                </a:buClr>
              </a:pPr>
              <a:r>
                <a:rPr lang="zh-CN" altLang="zh-CN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</a:rPr>
                <a:t>《“新基础教育”语文教学改革指导纲要》</a:t>
              </a:r>
              <a:endParaRPr lang="en-US" altLang="zh-CN" sz="1200" b="1" dirty="0">
                <a:solidFill>
                  <a:schemeClr val="dk1">
                    <a:lumMod val="100000"/>
                  </a:schemeClr>
                </a:solidFill>
                <a:cs typeface="+mn-ea"/>
              </a:endParaRPr>
            </a:p>
            <a:p>
              <a:pPr algn="ctr">
                <a:lnSpc>
                  <a:spcPct val="130000"/>
                </a:lnSpc>
                <a:buClr>
                  <a:srgbClr val="E24848"/>
                </a:buClr>
              </a:pPr>
              <a:r>
                <a:rPr lang="zh-CN" altLang="zh-CN" sz="1200" b="1" dirty="0">
                  <a:solidFill>
                    <a:schemeClr val="dk1">
                      <a:lumMod val="100000"/>
                    </a:schemeClr>
                  </a:solidFill>
                  <a:cs typeface="+mn-ea"/>
                </a:rPr>
                <a:t>《小学语文文本解读（上下册）》</a:t>
              </a:r>
              <a:endParaRPr lang="zh-CN" altLang="en-US" sz="1200" b="1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D46E42D-3F14-4D43-B245-A57624FFC035}"/>
                </a:ext>
              </a:extLst>
            </p:cNvPr>
            <p:cNvSpPr/>
            <p:nvPr/>
          </p:nvSpPr>
          <p:spPr>
            <a:xfrm>
              <a:off x="916645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tx2"/>
                  </a:solidFill>
                  <a:cs typeface="+mn-ea"/>
                  <a:sym typeface="+mn-lt"/>
                </a:rPr>
                <a:t>理论学习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5667356-B778-44F8-8E75-038A74F55746}"/>
                </a:ext>
              </a:extLst>
            </p:cNvPr>
            <p:cNvSpPr/>
            <p:nvPr/>
          </p:nvSpPr>
          <p:spPr>
            <a:xfrm>
              <a:off x="923493" y="3034210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学习心得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94245" y="1325890"/>
            <a:ext cx="1807502" cy="2893043"/>
            <a:chOff x="2682364" y="1325899"/>
            <a:chExt cx="1807502" cy="2893043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507BA95-C433-4EA3-A695-BFB42954540B}"/>
                </a:ext>
              </a:extLst>
            </p:cNvPr>
            <p:cNvSpPr/>
            <p:nvPr/>
          </p:nvSpPr>
          <p:spPr>
            <a:xfrm>
              <a:off x="2895276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7CBE5CF-112B-4E50-955A-3269C94A68D5}"/>
                </a:ext>
              </a:extLst>
            </p:cNvPr>
            <p:cNvCxnSpPr/>
            <p:nvPr/>
          </p:nvCxnSpPr>
          <p:spPr>
            <a:xfrm flipH="1">
              <a:off x="2888409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E940654-EFF0-4721-A6AC-7FF57F8F53A0}"/>
                </a:ext>
              </a:extLst>
            </p:cNvPr>
            <p:cNvSpPr/>
            <p:nvPr/>
          </p:nvSpPr>
          <p:spPr>
            <a:xfrm rot="18914935">
              <a:off x="3526387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03956EC-A2DB-4922-BD02-2860332ACDF6}"/>
                </a:ext>
              </a:extLst>
            </p:cNvPr>
            <p:cNvSpPr/>
            <p:nvPr/>
          </p:nvSpPr>
          <p:spPr>
            <a:xfrm rot="2703745">
              <a:off x="3613476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3C4B1DE-F8A4-4F4F-9299-814717A9D008}"/>
                </a:ext>
              </a:extLst>
            </p:cNvPr>
            <p:cNvCxnSpPr/>
            <p:nvPr/>
          </p:nvCxnSpPr>
          <p:spPr>
            <a:xfrm flipH="1">
              <a:off x="3708276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CA21107-CCBA-4B0E-A638-72067E5DE96A}"/>
                </a:ext>
              </a:extLst>
            </p:cNvPr>
            <p:cNvSpPr/>
            <p:nvPr/>
          </p:nvSpPr>
          <p:spPr>
            <a:xfrm>
              <a:off x="2682364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b="1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师陶杯</a:t>
              </a:r>
              <a:endParaRPr lang="en-US" altLang="zh-CN" sz="1200" b="1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b="1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教海探航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3D7743D-F3C1-4E86-B2BA-179E72D4FD94}"/>
                </a:ext>
              </a:extLst>
            </p:cNvPr>
            <p:cNvSpPr/>
            <p:nvPr/>
          </p:nvSpPr>
          <p:spPr>
            <a:xfrm>
              <a:off x="2888437" y="2789997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论文撰写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4D4A034-1787-43AA-BF93-A24AFE9F9B23}"/>
                </a:ext>
              </a:extLst>
            </p:cNvPr>
            <p:cNvSpPr/>
            <p:nvPr/>
          </p:nvSpPr>
          <p:spPr>
            <a:xfrm>
              <a:off x="2895276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课题研究</a:t>
              </a: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9AF6B612-CBD9-46CB-BB2B-8660649C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62" y="1738729"/>
              <a:ext cx="978622" cy="935723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48649" y="1325890"/>
            <a:ext cx="1807502" cy="2893043"/>
            <a:chOff x="6625929" y="1325899"/>
            <a:chExt cx="1807502" cy="2893043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57F3423-BD53-4964-BFF6-5B784FCA5469}"/>
                </a:ext>
              </a:extLst>
            </p:cNvPr>
            <p:cNvSpPr/>
            <p:nvPr/>
          </p:nvSpPr>
          <p:spPr>
            <a:xfrm>
              <a:off x="6838842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015FFBC-3E22-48BC-A815-97A9B8E2831A}"/>
                </a:ext>
              </a:extLst>
            </p:cNvPr>
            <p:cNvCxnSpPr/>
            <p:nvPr/>
          </p:nvCxnSpPr>
          <p:spPr>
            <a:xfrm flipH="1">
              <a:off x="6831974" y="3270274"/>
              <a:ext cx="586007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C1ABB2B-6C09-4172-A872-9F04D36FDB52}"/>
                </a:ext>
              </a:extLst>
            </p:cNvPr>
            <p:cNvSpPr/>
            <p:nvPr/>
          </p:nvSpPr>
          <p:spPr>
            <a:xfrm rot="18914935">
              <a:off x="7469952" y="3228698"/>
              <a:ext cx="47936" cy="170375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8A4ACC2F-8020-4D65-914E-8ED97CC74D3F}"/>
                </a:ext>
              </a:extLst>
            </p:cNvPr>
            <p:cNvSpPr/>
            <p:nvPr/>
          </p:nvSpPr>
          <p:spPr>
            <a:xfrm rot="2703745">
              <a:off x="7557041" y="3228050"/>
              <a:ext cx="47936" cy="17192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019B23C-59B5-4BC2-90F9-4BF5E826ED5E}"/>
                </a:ext>
              </a:extLst>
            </p:cNvPr>
            <p:cNvCxnSpPr/>
            <p:nvPr/>
          </p:nvCxnSpPr>
          <p:spPr>
            <a:xfrm flipH="1">
              <a:off x="7651841" y="3270275"/>
              <a:ext cx="57554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0643B8-0849-4623-B49C-2C233A6615CD}"/>
                </a:ext>
              </a:extLst>
            </p:cNvPr>
            <p:cNvSpPr/>
            <p:nvPr/>
          </p:nvSpPr>
          <p:spPr>
            <a:xfrm>
              <a:off x="6625929" y="3492595"/>
              <a:ext cx="1807502" cy="726347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b="1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校“弘雅杯”</a:t>
              </a:r>
              <a:endParaRPr lang="en-US" altLang="zh-CN" sz="1200" b="1" noProof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b="1" noProof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区“骏马杯”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FB354A6-D307-47C8-8898-4D863FB194A9}"/>
                </a:ext>
              </a:extLst>
            </p:cNvPr>
            <p:cNvSpPr/>
            <p:nvPr/>
          </p:nvSpPr>
          <p:spPr>
            <a:xfrm>
              <a:off x="6832003" y="2789998"/>
              <a:ext cx="1402198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专业成长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1697D74-AC91-495C-B65B-E296D3A34680}"/>
                </a:ext>
              </a:extLst>
            </p:cNvPr>
            <p:cNvSpPr/>
            <p:nvPr/>
          </p:nvSpPr>
          <p:spPr>
            <a:xfrm>
              <a:off x="6838842" y="3034219"/>
              <a:ext cx="1395351" cy="230833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</a:pPr>
              <a:r>
                <a:rPr lang="zh-CN" altLang="en-US" sz="1400" noProof="1">
                  <a:solidFill>
                    <a:schemeClr val="tx2"/>
                  </a:solidFill>
                  <a:cs typeface="+mn-ea"/>
                  <a:sym typeface="+mn-lt"/>
                </a:rPr>
                <a:t>五级梯队</a:t>
              </a: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99AC7181-4159-4F14-B6AF-A2558F194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346" y="1712076"/>
              <a:ext cx="864560" cy="960300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教师发展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0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8468" y="1981527"/>
            <a:ext cx="1611824" cy="1611824"/>
            <a:chOff x="4308468" y="1981527"/>
            <a:chExt cx="1611824" cy="1611824"/>
          </a:xfrm>
          <a:noFill/>
        </p:grpSpPr>
        <p:sp>
          <p:nvSpPr>
            <p:cNvPr id="5" name="Freeform: Shape 4"/>
            <p:cNvSpPr>
              <a:spLocks/>
            </p:cNvSpPr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041" y="1980704"/>
            <a:ext cx="1611824" cy="1611824"/>
            <a:chOff x="3056041" y="1980704"/>
            <a:chExt cx="1611824" cy="1611824"/>
          </a:xfrm>
          <a:noFill/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solidFill>
                <a:srgbClr val="7BAAA5"/>
              </a:solidFill>
              <a:prstDash val="lg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solidFill>
                <a:srgbClr val="7BAAA5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027" y="1359944"/>
            <a:ext cx="1611824" cy="1611824"/>
            <a:chOff x="3640027" y="1359944"/>
            <a:chExt cx="1611824" cy="1611824"/>
          </a:xfrm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325" y="2509166"/>
            <a:ext cx="1611824" cy="1611824"/>
            <a:chOff x="3686325" y="2509166"/>
            <a:chExt cx="1611824" cy="1611824"/>
          </a:xfrm>
        </p:grpSpPr>
        <p:sp>
          <p:nvSpPr>
            <p:cNvPr id="6" name="Freeform: Shape 5"/>
            <p:cNvSpPr>
              <a:spLocks/>
            </p:cNvSpPr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231" y="1427603"/>
            <a:ext cx="972833" cy="291688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3599" y="3318627"/>
            <a:ext cx="780128" cy="166924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3381" y="1427601"/>
            <a:ext cx="683722" cy="800498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3426" y="3498675"/>
            <a:ext cx="1164710" cy="218066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8"/>
          <p:cNvSpPr txBox="1"/>
          <p:nvPr/>
        </p:nvSpPr>
        <p:spPr>
          <a:xfrm>
            <a:off x="968881" y="1161524"/>
            <a:ext cx="2129944" cy="772692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831713" y="3294517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班报研究</a:t>
            </a:r>
          </a:p>
        </p:txBody>
      </p:sp>
      <p:sp>
        <p:nvSpPr>
          <p:cNvPr id="22" name="TextBox 34"/>
          <p:cNvSpPr txBox="1"/>
          <p:nvPr/>
        </p:nvSpPr>
        <p:spPr>
          <a:xfrm>
            <a:off x="6247103" y="1151822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教学质量</a:t>
            </a:r>
          </a:p>
        </p:txBody>
      </p:sp>
      <p:sp>
        <p:nvSpPr>
          <p:cNvPr id="20" name="TextBox 37"/>
          <p:cNvSpPr txBox="1"/>
          <p:nvPr/>
        </p:nvSpPr>
        <p:spPr>
          <a:xfrm>
            <a:off x="6258136" y="3278388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复习工作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学生发展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EF12D3A7-16FC-4FB2-925B-72CAD87E90BA}"/>
              </a:ext>
            </a:extLst>
          </p:cNvPr>
          <p:cNvSpPr txBox="1"/>
          <p:nvPr/>
        </p:nvSpPr>
        <p:spPr>
          <a:xfrm>
            <a:off x="841775" y="1203143"/>
            <a:ext cx="1911886" cy="291169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阅读积累</a:t>
            </a:r>
          </a:p>
        </p:txBody>
      </p:sp>
    </p:spTree>
    <p:extLst>
      <p:ext uri="{BB962C8B-B14F-4D97-AF65-F5344CB8AC3E}">
        <p14:creationId xmlns:p14="http://schemas.microsoft.com/office/powerpoint/2010/main" val="35923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1979712" y="204180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阅读积累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8F3A9D-1A42-4929-80EC-69B70845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806763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2066367" y="1529264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ACC5C4"/>
                  </a:solidFill>
                  <a:cs typeface="+mn-ea"/>
                  <a:sym typeface="+mn-lt"/>
                </a:rPr>
                <a:t>现状分析</a:t>
              </a: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7BAAA5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66367" y="2897416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7BAAA5"/>
                  </a:solidFill>
                  <a:cs typeface="+mn-ea"/>
                  <a:sym typeface="+mn-lt"/>
                </a:rPr>
                <a:t>发展目标</a:t>
              </a: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ACC5C4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66367" y="4265568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ACC5C4"/>
                  </a:solidFill>
                  <a:cs typeface="+mn-ea"/>
                  <a:sym typeface="+mn-lt"/>
                </a:rPr>
                <a:t>重点工作</a:t>
              </a: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7BAAA5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TextBox 23"/>
            <p:cNvSpPr txBox="1"/>
            <p:nvPr/>
          </p:nvSpPr>
          <p:spPr>
            <a:xfrm>
              <a:off x="2066367" y="5633720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rgbClr val="7BAAA5"/>
                  </a:solidFill>
                  <a:cs typeface="+mn-ea"/>
                  <a:sym typeface="+mn-lt"/>
                </a:rPr>
                <a:t>发展策略</a:t>
              </a:r>
            </a:p>
          </p:txBody>
        </p: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rgbClr val="7BAAA5"/>
            </a:solid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>
            <a:spLocks/>
          </p:cNvSpPr>
          <p:nvPr/>
        </p:nvSpPr>
        <p:spPr>
          <a:xfrm>
            <a:off x="2123728" y="195486"/>
            <a:ext cx="10801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复习计划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193AA3-D30A-4ED4-AA9F-FDA1D37B0B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" y="706754"/>
            <a:ext cx="6156409" cy="373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0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03849" y="1923678"/>
            <a:ext cx="280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rgbClr val="7BAAA5"/>
                </a:solidFill>
                <a:cs typeface="+mn-ea"/>
                <a:sym typeface="+mn-lt"/>
              </a:rPr>
              <a:t>谢谢欣赏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61016" y="1464648"/>
            <a:ext cx="5412012" cy="2347609"/>
            <a:chOff x="1861016" y="1464648"/>
            <a:chExt cx="5412012" cy="2347609"/>
          </a:xfrm>
        </p:grpSpPr>
        <p:cxnSp>
          <p:nvCxnSpPr>
            <p:cNvPr id="4" name="Connector: Elbow 2"/>
            <p:cNvCxnSpPr/>
            <p:nvPr/>
          </p:nvCxnSpPr>
          <p:spPr>
            <a:xfrm rot="5400000" flipH="1" flipV="1">
              <a:off x="4560057" y="-789518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or: Elbow 3"/>
            <p:cNvCxnSpPr/>
            <p:nvPr/>
          </p:nvCxnSpPr>
          <p:spPr>
            <a:xfrm rot="5400000">
              <a:off x="4560056" y="654389"/>
              <a:ext cx="13931" cy="5412011"/>
            </a:xfrm>
            <a:prstGeom prst="bentConnector3">
              <a:avLst>
                <a:gd name="adj1" fmla="val 2117646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"/>
            <p:cNvGrpSpPr/>
            <p:nvPr/>
          </p:nvGrpSpPr>
          <p:grpSpPr>
            <a:xfrm>
              <a:off x="3589142" y="1464648"/>
              <a:ext cx="1917033" cy="341653"/>
              <a:chOff x="2921996" y="7073876"/>
              <a:chExt cx="990258" cy="176488"/>
            </a:xfrm>
          </p:grpSpPr>
          <p:sp>
            <p:nvSpPr>
              <p:cNvPr id="19" name="Rectangle: Rounded Corners 8"/>
              <p:cNvSpPr/>
              <p:nvPr/>
            </p:nvSpPr>
            <p:spPr>
              <a:xfrm>
                <a:off x="2921996" y="7073876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TextBox 9"/>
              <p:cNvSpPr txBox="1">
                <a:spLocks/>
              </p:cNvSpPr>
              <p:nvPr/>
            </p:nvSpPr>
            <p:spPr bwMode="auto">
              <a:xfrm>
                <a:off x="3206440" y="7106720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>
              <a:off x="3589140" y="3470604"/>
              <a:ext cx="1917033" cy="341653"/>
              <a:chOff x="2921996" y="7243270"/>
              <a:chExt cx="990258" cy="176488"/>
            </a:xfrm>
          </p:grpSpPr>
          <p:sp>
            <p:nvSpPr>
              <p:cNvPr id="17" name="Rectangle: Rounded Corners 11"/>
              <p:cNvSpPr/>
              <p:nvPr/>
            </p:nvSpPr>
            <p:spPr>
              <a:xfrm>
                <a:off x="2921996" y="7243270"/>
                <a:ext cx="990258" cy="176488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TextBox 12"/>
              <p:cNvSpPr txBox="1">
                <a:spLocks/>
              </p:cNvSpPr>
              <p:nvPr/>
            </p:nvSpPr>
            <p:spPr bwMode="auto">
              <a:xfrm>
                <a:off x="3206440" y="7276114"/>
                <a:ext cx="421370" cy="83112"/>
              </a:xfrm>
              <a:prstGeom prst="round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>
                <a:normAutofit fontScale="775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0" name="Group 1"/>
            <p:cNvGrpSpPr/>
            <p:nvPr/>
          </p:nvGrpSpPr>
          <p:grpSpPr>
            <a:xfrm>
              <a:off x="3374452" y="2263751"/>
              <a:ext cx="2271324" cy="741661"/>
              <a:chOff x="4764941" y="3386346"/>
              <a:chExt cx="2519192" cy="822613"/>
            </a:xfrm>
          </p:grpSpPr>
          <p:sp>
            <p:nvSpPr>
              <p:cNvPr id="15" name="TextBox 22"/>
              <p:cNvSpPr txBox="1"/>
              <p:nvPr/>
            </p:nvSpPr>
            <p:spPr>
              <a:xfrm>
                <a:off x="5307672" y="3386346"/>
                <a:ext cx="1433729" cy="33283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7BAAA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Rectangle 23"/>
              <p:cNvSpPr/>
              <p:nvPr/>
            </p:nvSpPr>
            <p:spPr>
              <a:xfrm>
                <a:off x="4764941" y="3709715"/>
                <a:ext cx="2519192" cy="499244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121342" y="1935808"/>
            <a:ext cx="1479345" cy="1479315"/>
            <a:chOff x="1121342" y="1935808"/>
            <a:chExt cx="1479345" cy="1479315"/>
          </a:xfrm>
        </p:grpSpPr>
        <p:sp>
          <p:nvSpPr>
            <p:cNvPr id="8" name="Oval 14"/>
            <p:cNvSpPr/>
            <p:nvPr/>
          </p:nvSpPr>
          <p:spPr>
            <a:xfrm>
              <a:off x="1121342" y="1935808"/>
              <a:ext cx="1479345" cy="14793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26"/>
            <p:cNvSpPr>
              <a:spLocks/>
            </p:cNvSpPr>
            <p:nvPr/>
          </p:nvSpPr>
          <p:spPr bwMode="auto">
            <a:xfrm>
              <a:off x="1604609" y="2154388"/>
              <a:ext cx="512811" cy="51280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402952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17571" y="1935536"/>
            <a:ext cx="1479915" cy="1479884"/>
            <a:chOff x="6517571" y="1935536"/>
            <a:chExt cx="1479915" cy="1479884"/>
          </a:xfrm>
        </p:grpSpPr>
        <p:sp>
          <p:nvSpPr>
            <p:cNvPr id="9" name="Oval 17"/>
            <p:cNvSpPr/>
            <p:nvPr/>
          </p:nvSpPr>
          <p:spPr>
            <a:xfrm>
              <a:off x="6517571" y="1935536"/>
              <a:ext cx="1479915" cy="1479884"/>
            </a:xfrm>
            <a:prstGeom prst="ellipse">
              <a:avLst/>
            </a:prstGeom>
            <a:solidFill>
              <a:schemeClr val="accent2"/>
            </a:solidFill>
            <a:ln w="158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25"/>
            <p:cNvSpPr>
              <a:spLocks/>
            </p:cNvSpPr>
            <p:nvPr/>
          </p:nvSpPr>
          <p:spPr bwMode="auto">
            <a:xfrm>
              <a:off x="7016254" y="2154388"/>
              <a:ext cx="512811" cy="51280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Rectangle 28"/>
            <p:cNvSpPr/>
            <p:nvPr/>
          </p:nvSpPr>
          <p:spPr>
            <a:xfrm>
              <a:off x="6799453" y="2746474"/>
              <a:ext cx="946413" cy="311618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6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 rot="19944453">
            <a:off x="3950610" y="2184131"/>
            <a:ext cx="1275099" cy="109922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 rot="14469289">
            <a:off x="3511113" y="1014749"/>
            <a:ext cx="331692" cy="1660110"/>
            <a:chOff x="2117759" y="1650038"/>
            <a:chExt cx="333788" cy="1670603"/>
          </a:xfrm>
        </p:grpSpPr>
        <p:sp>
          <p:nvSpPr>
            <p:cNvPr id="56" name="Rectangle: Rounded Corners 5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7" name="Group 6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58" name="Oval 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Oval 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Group 9"/>
          <p:cNvGrpSpPr/>
          <p:nvPr/>
        </p:nvGrpSpPr>
        <p:grpSpPr>
          <a:xfrm rot="10800000">
            <a:off x="3213351" y="2268149"/>
            <a:ext cx="331692" cy="1660111"/>
            <a:chOff x="1485809" y="1650038"/>
            <a:chExt cx="333788" cy="1670603"/>
          </a:xfrm>
        </p:grpSpPr>
        <p:sp>
          <p:nvSpPr>
            <p:cNvPr id="52" name="Rectangle: Rounded Corners 10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11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14"/>
          <p:cNvGrpSpPr/>
          <p:nvPr/>
        </p:nvGrpSpPr>
        <p:grpSpPr>
          <a:xfrm rot="7518191">
            <a:off x="4106987" y="3073722"/>
            <a:ext cx="331692" cy="1660110"/>
            <a:chOff x="760548" y="1650038"/>
            <a:chExt cx="333788" cy="1670603"/>
          </a:xfrm>
        </p:grpSpPr>
        <p:sp>
          <p:nvSpPr>
            <p:cNvPr id="48" name="Rectangle: Rounded Corners 15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9" name="Group 16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50" name="Oval 1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Oval 1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19"/>
          <p:cNvGrpSpPr/>
          <p:nvPr/>
        </p:nvGrpSpPr>
        <p:grpSpPr>
          <a:xfrm rot="3647897">
            <a:off x="5349852" y="2739922"/>
            <a:ext cx="331692" cy="1660110"/>
            <a:chOff x="2648116" y="1650038"/>
            <a:chExt cx="333788" cy="1670603"/>
          </a:xfrm>
        </p:grpSpPr>
        <p:sp>
          <p:nvSpPr>
            <p:cNvPr id="44" name="Rectangle: Rounded Corners 20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46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>
            <a:off x="5674910" y="1488803"/>
            <a:ext cx="331692" cy="1660111"/>
            <a:chOff x="5982866" y="1650038"/>
            <a:chExt cx="333788" cy="1670603"/>
          </a:xfrm>
        </p:grpSpPr>
        <p:sp>
          <p:nvSpPr>
            <p:cNvPr id="40" name="Rectangle: Rounded Corners 25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42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29"/>
          <p:cNvGrpSpPr/>
          <p:nvPr/>
        </p:nvGrpSpPr>
        <p:grpSpPr>
          <a:xfrm rot="18356643">
            <a:off x="4800834" y="688460"/>
            <a:ext cx="331692" cy="1660110"/>
            <a:chOff x="5982866" y="1650038"/>
            <a:chExt cx="333788" cy="1670603"/>
          </a:xfrm>
        </p:grpSpPr>
        <p:sp>
          <p:nvSpPr>
            <p:cNvPr id="36" name="Rectangle: Rounded Corners 30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8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6119118" y="1526757"/>
            <a:ext cx="2487029" cy="484748"/>
            <a:chOff x="8158825" y="2035676"/>
            <a:chExt cx="2460780" cy="646331"/>
          </a:xfrm>
        </p:grpSpPr>
        <p:sp>
          <p:nvSpPr>
            <p:cNvPr id="34" name="TextBox 35"/>
            <p:cNvSpPr txBox="1">
              <a:spLocks/>
            </p:cNvSpPr>
            <p:nvPr/>
          </p:nvSpPr>
          <p:spPr>
            <a:xfrm>
              <a:off x="8158825" y="2220342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8158825" y="2035676"/>
              <a:ext cx="68518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321170" y="3100097"/>
            <a:ext cx="2284976" cy="493172"/>
            <a:chOff x="8428228" y="4133462"/>
            <a:chExt cx="2460780" cy="657562"/>
          </a:xfrm>
        </p:grpSpPr>
        <p:sp>
          <p:nvSpPr>
            <p:cNvPr id="32" name="TextBox 38"/>
            <p:cNvSpPr txBox="1">
              <a:spLocks/>
            </p:cNvSpPr>
            <p:nvPr/>
          </p:nvSpPr>
          <p:spPr>
            <a:xfrm>
              <a:off x="8428228" y="43293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9"/>
            <p:cNvSpPr txBox="1"/>
            <p:nvPr/>
          </p:nvSpPr>
          <p:spPr>
            <a:xfrm>
              <a:off x="8428228" y="4133462"/>
              <a:ext cx="74577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39750" y="1948886"/>
            <a:ext cx="2283079" cy="474457"/>
            <a:chOff x="1302992" y="2598515"/>
            <a:chExt cx="2460780" cy="632609"/>
          </a:xfrm>
        </p:grpSpPr>
        <p:sp>
          <p:nvSpPr>
            <p:cNvPr id="30" name="TextBox 41"/>
            <p:cNvSpPr txBox="1">
              <a:spLocks/>
            </p:cNvSpPr>
            <p:nvPr/>
          </p:nvSpPr>
          <p:spPr>
            <a:xfrm>
              <a:off x="1302992" y="27694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3017375" y="2598515"/>
              <a:ext cx="746397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539750" y="3563155"/>
            <a:ext cx="2559113" cy="493172"/>
            <a:chOff x="1671038" y="4750873"/>
            <a:chExt cx="2460780" cy="657562"/>
          </a:xfrm>
        </p:grpSpPr>
        <p:sp>
          <p:nvSpPr>
            <p:cNvPr id="28" name="TextBox 44"/>
            <p:cNvSpPr txBox="1">
              <a:spLocks/>
            </p:cNvSpPr>
            <p:nvPr/>
          </p:nvSpPr>
          <p:spPr>
            <a:xfrm>
              <a:off x="1671038" y="494677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3465930" y="4750873"/>
              <a:ext cx="66588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226446" y="902157"/>
            <a:ext cx="1845585" cy="474457"/>
            <a:chOff x="2968595" y="1202876"/>
            <a:chExt cx="2460780" cy="632609"/>
          </a:xfrm>
        </p:grpSpPr>
        <p:sp>
          <p:nvSpPr>
            <p:cNvPr id="26" name="TextBox 47"/>
            <p:cNvSpPr txBox="1">
              <a:spLocks/>
            </p:cNvSpPr>
            <p:nvPr/>
          </p:nvSpPr>
          <p:spPr>
            <a:xfrm>
              <a:off x="2968595" y="137382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4506045" y="1202876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5083795" y="4080918"/>
            <a:ext cx="1845585" cy="493172"/>
            <a:chOff x="6778394" y="5441224"/>
            <a:chExt cx="2460780" cy="657562"/>
          </a:xfrm>
        </p:grpSpPr>
        <p:sp>
          <p:nvSpPr>
            <p:cNvPr id="24" name="TextBox 50"/>
            <p:cNvSpPr txBox="1">
              <a:spLocks/>
            </p:cNvSpPr>
            <p:nvPr/>
          </p:nvSpPr>
          <p:spPr>
            <a:xfrm>
              <a:off x="6778394" y="5637121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ysClr val="windowText" lastClr="000000"/>
                  </a:solidFill>
                  <a:cs typeface="+mn-ea"/>
                  <a:sym typeface="+mn-lt"/>
                </a:rPr>
              </a:br>
              <a:endParaRPr lang="zh-CN" altLang="en-US" sz="10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6778394" y="5441224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7" name="Freeform: Shape 52"/>
          <p:cNvSpPr>
            <a:spLocks/>
          </p:cNvSpPr>
          <p:nvPr/>
        </p:nvSpPr>
        <p:spPr bwMode="auto">
          <a:xfrm>
            <a:off x="4290816" y="2401736"/>
            <a:ext cx="615686" cy="608285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TextBox 53"/>
          <p:cNvSpPr txBox="1">
            <a:spLocks/>
          </p:cNvSpPr>
          <p:nvPr/>
        </p:nvSpPr>
        <p:spPr>
          <a:xfrm rot="19804241">
            <a:off x="3856513" y="1928357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</a:p>
        </p:txBody>
      </p:sp>
      <p:sp>
        <p:nvSpPr>
          <p:cNvPr id="19" name="TextBox 54"/>
          <p:cNvSpPr txBox="1">
            <a:spLocks/>
          </p:cNvSpPr>
          <p:nvPr/>
        </p:nvSpPr>
        <p:spPr>
          <a:xfrm rot="19957524">
            <a:off x="5090057" y="3210099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</a:p>
        </p:txBody>
      </p:sp>
      <p:sp>
        <p:nvSpPr>
          <p:cNvPr id="20" name="TextBox 55"/>
          <p:cNvSpPr txBox="1">
            <a:spLocks/>
          </p:cNvSpPr>
          <p:nvPr/>
        </p:nvSpPr>
        <p:spPr>
          <a:xfrm rot="16200000">
            <a:off x="3487245" y="2846796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</a:p>
        </p:txBody>
      </p:sp>
      <p:sp>
        <p:nvSpPr>
          <p:cNvPr id="21" name="TextBox 56"/>
          <p:cNvSpPr txBox="1">
            <a:spLocks/>
          </p:cNvSpPr>
          <p:nvPr/>
        </p:nvSpPr>
        <p:spPr>
          <a:xfrm rot="2157338">
            <a:off x="4212478" y="3506091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</a:p>
        </p:txBody>
      </p:sp>
      <p:sp>
        <p:nvSpPr>
          <p:cNvPr id="22" name="TextBox 57"/>
          <p:cNvSpPr txBox="1">
            <a:spLocks/>
          </p:cNvSpPr>
          <p:nvPr/>
        </p:nvSpPr>
        <p:spPr>
          <a:xfrm rot="16200000">
            <a:off x="5375511" y="24215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</a:p>
        </p:txBody>
      </p:sp>
      <p:sp>
        <p:nvSpPr>
          <p:cNvPr id="23" name="TextBox 58"/>
          <p:cNvSpPr txBox="1">
            <a:spLocks/>
          </p:cNvSpPr>
          <p:nvPr/>
        </p:nvSpPr>
        <p:spPr>
          <a:xfrm rot="2157072">
            <a:off x="4635751" y="1740663"/>
            <a:ext cx="346249" cy="207749"/>
          </a:xfrm>
          <a:prstGeom prst="rect">
            <a:avLst/>
          </a:prstGeom>
        </p:spPr>
        <p:txBody>
          <a:bodyPr wrap="none" lIns="0" tIns="0" rIns="0" bIns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7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203848" y="2067694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cs typeface="+mn-ea"/>
                <a:sym typeface="+mn-lt"/>
              </a:rPr>
              <a:t>01   </a:t>
            </a:r>
            <a:r>
              <a:rPr lang="zh-CN" altLang="en-US" sz="4400" dirty="0">
                <a:solidFill>
                  <a:srgbClr val="7BAAA5"/>
                </a:solidFill>
                <a:cs typeface="+mn-ea"/>
                <a:sym typeface="+mn-lt"/>
              </a:rPr>
              <a:t>现状分析</a:t>
            </a:r>
            <a:endParaRPr lang="en-GB" altLang="zh-CN" sz="4400" dirty="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8" y="1059582"/>
            <a:ext cx="253494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83E1F6-879F-4322-9345-B72CC7C2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91" y="1059582"/>
            <a:ext cx="780021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2798610" y="960782"/>
            <a:ext cx="3962488" cy="3073292"/>
            <a:chOff x="2575863" y="1109445"/>
            <a:chExt cx="3962488" cy="3073292"/>
          </a:xfrm>
        </p:grpSpPr>
        <p:grpSp>
          <p:nvGrpSpPr>
            <p:cNvPr id="4" name="Group 28"/>
            <p:cNvGrpSpPr/>
            <p:nvPr/>
          </p:nvGrpSpPr>
          <p:grpSpPr>
            <a:xfrm>
              <a:off x="5457760" y="1109445"/>
              <a:ext cx="324517" cy="205792"/>
              <a:chOff x="5203825" y="1243013"/>
              <a:chExt cx="195263" cy="123825"/>
            </a:xfrm>
            <a:solidFill>
              <a:schemeClr val="accent2"/>
            </a:solidFill>
          </p:grpSpPr>
          <p:sp>
            <p:nvSpPr>
              <p:cNvPr id="157" name="Freeform: Shape 29"/>
              <p:cNvSpPr>
                <a:spLocks/>
              </p:cNvSpPr>
              <p:nvPr/>
            </p:nvSpPr>
            <p:spPr bwMode="auto">
              <a:xfrm>
                <a:off x="5203825" y="1243013"/>
                <a:ext cx="195263" cy="1127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30" y="1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1" y="11"/>
                  </a:cxn>
                  <a:cxn ang="0">
                    <a:pos x="15" y="5"/>
                  </a:cxn>
                  <a:cxn ang="0">
                    <a:pos x="0" y="19"/>
                  </a:cxn>
                  <a:cxn ang="0">
                    <a:pos x="1" y="19"/>
                  </a:cxn>
                  <a:cxn ang="0">
                    <a:pos x="15" y="6"/>
                  </a:cxn>
                  <a:cxn ang="0">
                    <a:pos x="21" y="12"/>
                  </a:cxn>
                  <a:cxn ang="0">
                    <a:pos x="31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19"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4"/>
                      <a:pt x="32" y="4"/>
                      <a:pt x="3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Freeform: Shape 30"/>
              <p:cNvSpPr>
                <a:spLocks/>
              </p:cNvSpPr>
              <p:nvPr/>
            </p:nvSpPr>
            <p:spPr bwMode="auto">
              <a:xfrm>
                <a:off x="5362575" y="1266825"/>
                <a:ext cx="19050" cy="1000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63"/>
                  </a:cxn>
                  <a:cxn ang="0">
                    <a:pos x="12" y="63"/>
                  </a:cxn>
                  <a:cxn ang="0">
                    <a:pos x="12" y="0"/>
                  </a:cxn>
                  <a:cxn ang="0">
                    <a:pos x="0" y="15"/>
                  </a:cxn>
                </a:cxnLst>
                <a:rect l="0" t="0" r="r" b="b"/>
                <a:pathLst>
                  <a:path w="12" h="63">
                    <a:moveTo>
                      <a:pt x="0" y="15"/>
                    </a:moveTo>
                    <a:lnTo>
                      <a:pt x="0" y="63"/>
                    </a:lnTo>
                    <a:lnTo>
                      <a:pt x="12" y="63"/>
                    </a:lnTo>
                    <a:lnTo>
                      <a:pt x="12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Freeform: Shape 31"/>
              <p:cNvSpPr>
                <a:spLocks/>
              </p:cNvSpPr>
              <p:nvPr/>
            </p:nvSpPr>
            <p:spPr bwMode="auto">
              <a:xfrm>
                <a:off x="5334000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0"/>
                  </a:cxn>
                  <a:cxn ang="0">
                    <a:pos x="0" y="12"/>
                  </a:cxn>
                </a:cxnLst>
                <a:rect l="0" t="0" r="r" b="b"/>
                <a:pathLst>
                  <a:path w="11" h="45">
                    <a:moveTo>
                      <a:pt x="0" y="12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Freeform: Shape 32"/>
              <p:cNvSpPr>
                <a:spLocks/>
              </p:cNvSpPr>
              <p:nvPr/>
            </p:nvSpPr>
            <p:spPr bwMode="auto">
              <a:xfrm>
                <a:off x="5303838" y="1295400"/>
                <a:ext cx="17463" cy="714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5"/>
                  </a:cxn>
                  <a:cxn ang="0">
                    <a:pos x="11" y="45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45">
                    <a:moveTo>
                      <a:pt x="0" y="0"/>
                    </a:moveTo>
                    <a:lnTo>
                      <a:pt x="0" y="45"/>
                    </a:lnTo>
                    <a:lnTo>
                      <a:pt x="11" y="45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Freeform: Shape 33"/>
              <p:cNvSpPr>
                <a:spLocks/>
              </p:cNvSpPr>
              <p:nvPr/>
            </p:nvSpPr>
            <p:spPr bwMode="auto">
              <a:xfrm>
                <a:off x="5275263" y="1284288"/>
                <a:ext cx="17463" cy="825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1"/>
                  </a:cxn>
                  <a:cxn ang="0">
                    <a:pos x="0" y="52"/>
                  </a:cxn>
                  <a:cxn ang="0">
                    <a:pos x="11" y="5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52">
                    <a:moveTo>
                      <a:pt x="11" y="0"/>
                    </a:moveTo>
                    <a:lnTo>
                      <a:pt x="0" y="11"/>
                    </a:lnTo>
                    <a:lnTo>
                      <a:pt x="0" y="52"/>
                    </a:lnTo>
                    <a:lnTo>
                      <a:pt x="11" y="5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Freeform: Shape 34"/>
              <p:cNvSpPr>
                <a:spLocks/>
              </p:cNvSpPr>
              <p:nvPr/>
            </p:nvSpPr>
            <p:spPr bwMode="auto">
              <a:xfrm>
                <a:off x="5238750" y="1314450"/>
                <a:ext cx="23813" cy="5238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33"/>
                  </a:cxn>
                  <a:cxn ang="0">
                    <a:pos x="15" y="33"/>
                  </a:cxn>
                  <a:cxn ang="0">
                    <a:pos x="15" y="0"/>
                  </a:cxn>
                  <a:cxn ang="0">
                    <a:pos x="0" y="11"/>
                  </a:cxn>
                </a:cxnLst>
                <a:rect l="0" t="0" r="r" b="b"/>
                <a:pathLst>
                  <a:path w="15" h="33">
                    <a:moveTo>
                      <a:pt x="0" y="11"/>
                    </a:moveTo>
                    <a:lnTo>
                      <a:pt x="0" y="33"/>
                    </a:lnTo>
                    <a:lnTo>
                      <a:pt x="15" y="33"/>
                    </a:lnTo>
                    <a:lnTo>
                      <a:pt x="15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Freeform: Shape 35"/>
              <p:cNvSpPr>
                <a:spLocks/>
              </p:cNvSpPr>
              <p:nvPr/>
            </p:nvSpPr>
            <p:spPr bwMode="auto">
              <a:xfrm>
                <a:off x="5210175" y="1338263"/>
                <a:ext cx="23813" cy="2857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8"/>
                  </a:cxn>
                  <a:cxn ang="0">
                    <a:pos x="15" y="18"/>
                  </a:cxn>
                  <a:cxn ang="0">
                    <a:pos x="15" y="0"/>
                  </a:cxn>
                  <a:cxn ang="0">
                    <a:pos x="0" y="14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3391696" y="3947922"/>
              <a:ext cx="303410" cy="234815"/>
              <a:chOff x="5203825" y="3646488"/>
              <a:chExt cx="182563" cy="141288"/>
            </a:xfrm>
            <a:solidFill>
              <a:schemeClr val="accent5"/>
            </a:solidFill>
          </p:grpSpPr>
          <p:sp>
            <p:nvSpPr>
              <p:cNvPr id="150" name="Freeform: Shape 41"/>
              <p:cNvSpPr>
                <a:spLocks/>
              </p:cNvSpPr>
              <p:nvPr/>
            </p:nvSpPr>
            <p:spPr bwMode="auto">
              <a:xfrm>
                <a:off x="5245100" y="3670300"/>
                <a:ext cx="100013" cy="47625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7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8"/>
                  </a:cxn>
                  <a:cxn ang="0">
                    <a:pos x="17" y="5"/>
                  </a:cxn>
                  <a:cxn ang="0">
                    <a:pos x="14" y="3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8" y="8"/>
                  </a:cxn>
                  <a:cxn ang="0">
                    <a:pos x="9" y="0"/>
                  </a:cxn>
                  <a:cxn ang="0">
                    <a:pos x="11" y="3"/>
                  </a:cxn>
                  <a:cxn ang="0">
                    <a:pos x="6" y="3"/>
                  </a:cxn>
                  <a:cxn ang="0">
                    <a:pos x="9" y="0"/>
                  </a:cxn>
                </a:cxnLst>
                <a:rect l="0" t="0" r="r" b="b"/>
                <a:pathLst>
                  <a:path w="17" h="8">
                    <a:moveTo>
                      <a:pt x="8" y="8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7" y="0"/>
                      <a:pt x="6" y="1"/>
                      <a:pt x="6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4"/>
                      <a:pt x="0" y="5"/>
                    </a:cubicBezTo>
                    <a:lnTo>
                      <a:pt x="8" y="8"/>
                    </a:lnTo>
                    <a:close/>
                    <a:moveTo>
                      <a:pt x="9" y="0"/>
                    </a:moveTo>
                    <a:cubicBezTo>
                      <a:pt x="10" y="0"/>
                      <a:pt x="11" y="1"/>
                      <a:pt x="11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0"/>
                      <a:pt x="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Freeform: Shape 42"/>
              <p:cNvSpPr>
                <a:spLocks/>
              </p:cNvSpPr>
              <p:nvPr/>
            </p:nvSpPr>
            <p:spPr bwMode="auto">
              <a:xfrm>
                <a:off x="5292725" y="3711575"/>
                <a:ext cx="6350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Freeform: Shape 43"/>
              <p:cNvSpPr>
                <a:spLocks/>
              </p:cNvSpPr>
              <p:nvPr/>
            </p:nvSpPr>
            <p:spPr bwMode="auto">
              <a:xfrm>
                <a:off x="5245100" y="3700463"/>
                <a:ext cx="100013" cy="4603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14" y="8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9" y="3"/>
                  </a:cxn>
                </a:cxnLst>
                <a:rect l="0" t="0" r="r" b="b"/>
                <a:pathLst>
                  <a:path w="17" h="8">
                    <a:moveTo>
                      <a:pt x="9" y="3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Freeform: Shape 44"/>
              <p:cNvSpPr>
                <a:spLocks/>
              </p:cNvSpPr>
              <p:nvPr/>
            </p:nvSpPr>
            <p:spPr bwMode="auto">
              <a:xfrm>
                <a:off x="5203825" y="3646488"/>
                <a:ext cx="182563" cy="14128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3" y="21"/>
                  </a:cxn>
                  <a:cxn ang="0">
                    <a:pos x="11" y="21"/>
                  </a:cxn>
                  <a:cxn ang="0">
                    <a:pos x="9" y="22"/>
                  </a:cxn>
                  <a:cxn ang="0">
                    <a:pos x="5" y="22"/>
                  </a:cxn>
                  <a:cxn ang="0">
                    <a:pos x="3" y="23"/>
                  </a:cxn>
                  <a:cxn ang="0">
                    <a:pos x="5" y="24"/>
                  </a:cxn>
                  <a:cxn ang="0">
                    <a:pos x="26" y="24"/>
                  </a:cxn>
                  <a:cxn ang="0">
                    <a:pos x="28" y="23"/>
                  </a:cxn>
                  <a:cxn ang="0">
                    <a:pos x="26" y="22"/>
                  </a:cxn>
                  <a:cxn ang="0">
                    <a:pos x="22" y="22"/>
                  </a:cxn>
                  <a:cxn ang="0">
                    <a:pos x="21" y="21"/>
                  </a:cxn>
                  <a:cxn ang="0">
                    <a:pos x="28" y="21"/>
                  </a:cxn>
                  <a:cxn ang="0">
                    <a:pos x="31" y="18"/>
                  </a:cxn>
                  <a:cxn ang="0">
                    <a:pos x="31" y="3"/>
                  </a:cxn>
                  <a:cxn ang="0">
                    <a:pos x="28" y="0"/>
                  </a:cxn>
                  <a:cxn ang="0">
                    <a:pos x="30" y="18"/>
                  </a:cxn>
                  <a:cxn ang="0">
                    <a:pos x="28" y="19"/>
                  </a:cxn>
                  <a:cxn ang="0">
                    <a:pos x="3" y="19"/>
                  </a:cxn>
                  <a:cxn ang="0">
                    <a:pos x="2" y="18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18"/>
                  </a:cxn>
                </a:cxnLst>
                <a:rect l="0" t="0" r="r" b="b"/>
                <a:pathLst>
                  <a:path w="31" h="24">
                    <a:moveTo>
                      <a:pt x="2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9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3" y="22"/>
                      <a:pt x="3" y="23"/>
                    </a:cubicBezTo>
                    <a:cubicBezTo>
                      <a:pt x="3" y="23"/>
                      <a:pt x="4" y="24"/>
                      <a:pt x="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8" y="23"/>
                      <a:pt x="28" y="23"/>
                    </a:cubicBezTo>
                    <a:cubicBezTo>
                      <a:pt x="28" y="22"/>
                      <a:pt x="27" y="22"/>
                      <a:pt x="26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1"/>
                      <a:pt x="31" y="19"/>
                      <a:pt x="31" y="18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0" y="0"/>
                      <a:pt x="28" y="0"/>
                    </a:cubicBezTo>
                    <a:close/>
                    <a:moveTo>
                      <a:pt x="30" y="18"/>
                    </a:moveTo>
                    <a:cubicBezTo>
                      <a:pt x="30" y="18"/>
                      <a:pt x="29" y="19"/>
                      <a:pt x="28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3"/>
                      <a:pt x="30" y="3"/>
                    </a:cubicBez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5"/>
            <p:cNvGrpSpPr/>
            <p:nvPr/>
          </p:nvGrpSpPr>
          <p:grpSpPr>
            <a:xfrm>
              <a:off x="5529862" y="3894891"/>
              <a:ext cx="303410" cy="245366"/>
              <a:chOff x="3201988" y="3622675"/>
              <a:chExt cx="182563" cy="147638"/>
            </a:xfrm>
            <a:solidFill>
              <a:schemeClr val="accent4"/>
            </a:solidFill>
          </p:grpSpPr>
          <p:sp>
            <p:nvSpPr>
              <p:cNvPr id="145" name="Oval 46"/>
              <p:cNvSpPr>
                <a:spLocks/>
              </p:cNvSpPr>
              <p:nvPr/>
            </p:nvSpPr>
            <p:spPr bwMode="auto">
              <a:xfrm>
                <a:off x="3278188" y="3741738"/>
                <a:ext cx="23813" cy="285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47"/>
              <p:cNvSpPr>
                <a:spLocks/>
              </p:cNvSpPr>
              <p:nvPr/>
            </p:nvSpPr>
            <p:spPr bwMode="auto">
              <a:xfrm>
                <a:off x="3201988" y="3622675"/>
                <a:ext cx="182563" cy="5397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8" y="9"/>
                  </a:cxn>
                  <a:cxn ang="0">
                    <a:pos x="28" y="9"/>
                  </a:cxn>
                  <a:cxn ang="0">
                    <a:pos x="29" y="9"/>
                  </a:cxn>
                  <a:cxn ang="0">
                    <a:pos x="31" y="7"/>
                  </a:cxn>
                  <a:cxn ang="0">
                    <a:pos x="23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15" y="4"/>
                  </a:cxn>
                </a:cxnLst>
                <a:rect l="0" t="0" r="r" b="b"/>
                <a:pathLst>
                  <a:path w="31" h="9">
                    <a:moveTo>
                      <a:pt x="15" y="4"/>
                    </a:moveTo>
                    <a:cubicBezTo>
                      <a:pt x="20" y="4"/>
                      <a:pt x="25" y="6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4"/>
                      <a:pt x="26" y="3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  <a:cubicBezTo>
                      <a:pt x="12" y="0"/>
                      <a:pt x="9" y="1"/>
                      <a:pt x="7" y="2"/>
                    </a:cubicBezTo>
                    <a:cubicBezTo>
                      <a:pt x="4" y="3"/>
                      <a:pt x="2" y="4"/>
                      <a:pt x="0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6"/>
                      <a:pt x="10" y="4"/>
                      <a:pt x="1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48"/>
              <p:cNvSpPr>
                <a:spLocks/>
              </p:cNvSpPr>
              <p:nvPr/>
            </p:nvSpPr>
            <p:spPr bwMode="auto">
              <a:xfrm>
                <a:off x="3219450" y="3652838"/>
                <a:ext cx="141288" cy="476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2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2" y="4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2" y="0"/>
                  </a:cxn>
                </a:cxnLst>
                <a:rect l="0" t="0" r="r" b="b"/>
                <a:pathLst>
                  <a:path w="24" h="8">
                    <a:moveTo>
                      <a:pt x="12" y="0"/>
                    </a:moveTo>
                    <a:cubicBezTo>
                      <a:pt x="10" y="0"/>
                      <a:pt x="8" y="1"/>
                      <a:pt x="6" y="2"/>
                    </a:cubicBezTo>
                    <a:cubicBezTo>
                      <a:pt x="3" y="2"/>
                      <a:pt x="1" y="4"/>
                      <a:pt x="0" y="5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5"/>
                      <a:pt x="8" y="4"/>
                      <a:pt x="12" y="4"/>
                    </a:cubicBezTo>
                    <a:cubicBezTo>
                      <a:pt x="16" y="4"/>
                      <a:pt x="19" y="5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4"/>
                      <a:pt x="21" y="2"/>
                      <a:pt x="19" y="2"/>
                    </a:cubicBezTo>
                    <a:cubicBezTo>
                      <a:pt x="17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49"/>
              <p:cNvSpPr>
                <a:spLocks/>
              </p:cNvSpPr>
              <p:nvPr/>
            </p:nvSpPr>
            <p:spPr bwMode="auto">
              <a:xfrm>
                <a:off x="3236913" y="3681413"/>
                <a:ext cx="106363" cy="412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9" y="4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8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5"/>
                      <a:pt x="7" y="4"/>
                      <a:pt x="9" y="4"/>
                    </a:cubicBezTo>
                    <a:cubicBezTo>
                      <a:pt x="12" y="4"/>
                      <a:pt x="14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2"/>
                      <a:pt x="12" y="0"/>
                      <a:pt x="9" y="0"/>
                    </a:cubicBezTo>
                    <a:cubicBezTo>
                      <a:pt x="6" y="0"/>
                      <a:pt x="3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50"/>
              <p:cNvSpPr>
                <a:spLocks/>
              </p:cNvSpPr>
              <p:nvPr/>
            </p:nvSpPr>
            <p:spPr bwMode="auto">
              <a:xfrm>
                <a:off x="3254375" y="3711575"/>
                <a:ext cx="71438" cy="301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3364838" y="1135004"/>
              <a:ext cx="282305" cy="205792"/>
              <a:chOff x="3273425" y="1249363"/>
              <a:chExt cx="169863" cy="123825"/>
            </a:xfrm>
            <a:solidFill>
              <a:schemeClr val="accent1"/>
            </a:solidFill>
          </p:grpSpPr>
          <p:sp>
            <p:nvSpPr>
              <p:cNvPr id="139" name="Freeform: Shape 56"/>
              <p:cNvSpPr>
                <a:spLocks/>
              </p:cNvSpPr>
              <p:nvPr/>
            </p:nvSpPr>
            <p:spPr bwMode="auto">
              <a:xfrm>
                <a:off x="3273425" y="1249363"/>
                <a:ext cx="169863" cy="12382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3" y="18"/>
                  </a:cxn>
                  <a:cxn ang="0">
                    <a:pos x="10" y="18"/>
                  </a:cxn>
                  <a:cxn ang="0">
                    <a:pos x="9" y="19"/>
                  </a:cxn>
                  <a:cxn ang="0">
                    <a:pos x="5" y="19"/>
                  </a:cxn>
                  <a:cxn ang="0">
                    <a:pos x="3" y="20"/>
                  </a:cxn>
                  <a:cxn ang="0">
                    <a:pos x="5" y="21"/>
                  </a:cxn>
                  <a:cxn ang="0">
                    <a:pos x="24" y="21"/>
                  </a:cxn>
                  <a:cxn ang="0">
                    <a:pos x="26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9" y="18"/>
                  </a:cxn>
                  <a:cxn ang="0">
                    <a:pos x="26" y="18"/>
                  </a:cxn>
                  <a:cxn ang="0">
                    <a:pos x="29" y="15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7" y="15"/>
                  </a:cxn>
                  <a:cxn ang="0">
                    <a:pos x="26" y="16"/>
                  </a:cxn>
                  <a:cxn ang="0">
                    <a:pos x="3" y="16"/>
                  </a:cxn>
                  <a:cxn ang="0">
                    <a:pos x="2" y="15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6" y="1"/>
                  </a:cxn>
                  <a:cxn ang="0">
                    <a:pos x="27" y="2"/>
                  </a:cxn>
                  <a:cxn ang="0">
                    <a:pos x="27" y="15"/>
                  </a:cxn>
                </a:cxnLst>
                <a:rect l="0" t="0" r="r" b="b"/>
                <a:pathLst>
                  <a:path w="29" h="21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3" y="19"/>
                      <a:pt x="3" y="20"/>
                    </a:cubicBezTo>
                    <a:cubicBezTo>
                      <a:pt x="3" y="20"/>
                      <a:pt x="4" y="21"/>
                      <a:pt x="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0"/>
                    </a:cubicBezTo>
                    <a:cubicBezTo>
                      <a:pt x="26" y="19"/>
                      <a:pt x="25" y="19"/>
                      <a:pt x="24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8" y="18"/>
                      <a:pt x="29" y="17"/>
                      <a:pt x="29" y="15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5"/>
                    </a:moveTo>
                    <a:cubicBezTo>
                      <a:pt x="27" y="16"/>
                      <a:pt x="27" y="16"/>
                      <a:pt x="26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2"/>
                      <a:pt x="27" y="2"/>
                    </a:cubicBezTo>
                    <a:lnTo>
                      <a:pt x="27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57"/>
              <p:cNvSpPr>
                <a:spLocks/>
              </p:cNvSpPr>
              <p:nvPr/>
            </p:nvSpPr>
            <p:spPr bwMode="auto">
              <a:xfrm>
                <a:off x="3325813" y="1260475"/>
                <a:ext cx="76200" cy="777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12" y="5"/>
                  </a:cxn>
                  <a:cxn ang="0">
                    <a:pos x="13" y="7"/>
                  </a:cxn>
                  <a:cxn ang="0">
                    <a:pos x="12" y="8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1" y="7"/>
                  </a:cxn>
                  <a:cxn ang="0">
                    <a:pos x="2" y="2"/>
                  </a:cxn>
                </a:cxnLst>
                <a:rect l="0" t="0" r="r" b="b"/>
                <a:pathLst>
                  <a:path w="13" h="13">
                    <a:moveTo>
                      <a:pt x="2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3" y="7"/>
                      <a:pt x="12" y="8"/>
                      <a:pt x="12" y="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  <a:moveTo>
                      <a:pt x="2" y="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11" y="7"/>
                      <a:pt x="11" y="7"/>
                      <a:pt x="11" y="7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Freeform: Shape 58"/>
              <p:cNvSpPr>
                <a:spLocks/>
              </p:cNvSpPr>
              <p:nvPr/>
            </p:nvSpPr>
            <p:spPr bwMode="auto">
              <a:xfrm>
                <a:off x="3343275" y="1273175"/>
                <a:ext cx="41275" cy="5238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0" y="0"/>
                  </a:cxn>
                  <a:cxn ang="0">
                    <a:pos x="26" y="18"/>
                  </a:cxn>
                  <a:cxn ang="0">
                    <a:pos x="0" y="33"/>
                  </a:cxn>
                  <a:cxn ang="0">
                    <a:pos x="0" y="3"/>
                  </a:cxn>
                  <a:cxn ang="0">
                    <a:pos x="0" y="29"/>
                  </a:cxn>
                  <a:cxn ang="0">
                    <a:pos x="23" y="18"/>
                  </a:cxn>
                  <a:cxn ang="0">
                    <a:pos x="0" y="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0" y="0"/>
                    </a:lnTo>
                    <a:lnTo>
                      <a:pt x="26" y="18"/>
                    </a:lnTo>
                    <a:lnTo>
                      <a:pt x="0" y="33"/>
                    </a:lnTo>
                    <a:close/>
                    <a:moveTo>
                      <a:pt x="0" y="3"/>
                    </a:moveTo>
                    <a:lnTo>
                      <a:pt x="0" y="29"/>
                    </a:lnTo>
                    <a:lnTo>
                      <a:pt x="23" y="1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59"/>
            <p:cNvGrpSpPr/>
            <p:nvPr/>
          </p:nvGrpSpPr>
          <p:grpSpPr>
            <a:xfrm>
              <a:off x="3609905" y="1657247"/>
              <a:ext cx="1925066" cy="1932132"/>
              <a:chOff x="3406775" y="1066800"/>
              <a:chExt cx="3027363" cy="3038475"/>
            </a:xfrm>
          </p:grpSpPr>
          <p:sp>
            <p:nvSpPr>
              <p:cNvPr id="47" name="Oval 60"/>
              <p:cNvSpPr>
                <a:spLocks/>
              </p:cNvSpPr>
              <p:nvPr/>
            </p:nvSpPr>
            <p:spPr bwMode="auto">
              <a:xfrm>
                <a:off x="3406775" y="1066800"/>
                <a:ext cx="3027363" cy="30384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61"/>
              <p:cNvSpPr>
                <a:spLocks/>
              </p:cNvSpPr>
              <p:nvPr/>
            </p:nvSpPr>
            <p:spPr bwMode="auto">
              <a:xfrm>
                <a:off x="3751263" y="1598613"/>
                <a:ext cx="26988" cy="365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62"/>
              <p:cNvSpPr>
                <a:spLocks/>
              </p:cNvSpPr>
              <p:nvPr/>
            </p:nvSpPr>
            <p:spPr bwMode="auto">
              <a:xfrm>
                <a:off x="5440363" y="119697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63"/>
              <p:cNvSpPr>
                <a:spLocks/>
              </p:cNvSpPr>
              <p:nvPr/>
            </p:nvSpPr>
            <p:spPr bwMode="auto">
              <a:xfrm>
                <a:off x="5430838" y="1196975"/>
                <a:ext cx="28575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64"/>
              <p:cNvSpPr>
                <a:spLocks/>
              </p:cNvSpPr>
              <p:nvPr/>
            </p:nvSpPr>
            <p:spPr bwMode="auto">
              <a:xfrm>
                <a:off x="5402263" y="1206500"/>
                <a:ext cx="38100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65"/>
              <p:cNvSpPr>
                <a:spLocks/>
              </p:cNvSpPr>
              <p:nvPr/>
            </p:nvSpPr>
            <p:spPr bwMode="auto">
              <a:xfrm>
                <a:off x="5160963" y="1235075"/>
                <a:ext cx="47625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66"/>
              <p:cNvSpPr>
                <a:spLocks/>
              </p:cNvSpPr>
              <p:nvPr/>
            </p:nvSpPr>
            <p:spPr bwMode="auto">
              <a:xfrm>
                <a:off x="6330951" y="2735263"/>
                <a:ext cx="84138" cy="19526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6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5" y="13"/>
                  </a:cxn>
                  <a:cxn ang="0">
                    <a:pos x="6" y="10"/>
                  </a:cxn>
                  <a:cxn ang="0">
                    <a:pos x="7" y="8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9" y="0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7" y="8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67"/>
              <p:cNvSpPr>
                <a:spLocks/>
              </p:cNvSpPr>
              <p:nvPr/>
            </p:nvSpPr>
            <p:spPr bwMode="auto">
              <a:xfrm>
                <a:off x="6256338" y="2930525"/>
                <a:ext cx="74613" cy="381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68"/>
              <p:cNvSpPr>
                <a:spLocks/>
              </p:cNvSpPr>
              <p:nvPr/>
            </p:nvSpPr>
            <p:spPr bwMode="auto">
              <a:xfrm>
                <a:off x="6350001" y="2846388"/>
                <a:ext cx="158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69"/>
              <p:cNvSpPr>
                <a:spLocks/>
              </p:cNvSpPr>
              <p:nvPr/>
            </p:nvSpPr>
            <p:spPr bwMode="auto">
              <a:xfrm>
                <a:off x="6340476" y="2865438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70"/>
              <p:cNvSpPr>
                <a:spLocks/>
              </p:cNvSpPr>
              <p:nvPr/>
            </p:nvSpPr>
            <p:spPr bwMode="auto">
              <a:xfrm>
                <a:off x="6330951" y="2855913"/>
                <a:ext cx="9525" cy="285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71"/>
              <p:cNvSpPr>
                <a:spLocks/>
              </p:cNvSpPr>
              <p:nvPr/>
            </p:nvSpPr>
            <p:spPr bwMode="auto">
              <a:xfrm>
                <a:off x="6265863" y="2641600"/>
                <a:ext cx="74613" cy="2238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12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7"/>
                  </a:cxn>
                  <a:cxn ang="0">
                    <a:pos x="2" y="19"/>
                  </a:cxn>
                  <a:cxn ang="0">
                    <a:pos x="1" y="21"/>
                  </a:cxn>
                  <a:cxn ang="0">
                    <a:pos x="1" y="24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4" y="24"/>
                  </a:cxn>
                  <a:cxn ang="0">
                    <a:pos x="5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0"/>
                  </a:cxn>
                  <a:cxn ang="0">
                    <a:pos x="6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24">
                    <a:moveTo>
                      <a:pt x="3" y="0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1" y="12"/>
                    </a:cubicBezTo>
                    <a:cubicBezTo>
                      <a:pt x="0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1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5" y="24"/>
                      <a:pt x="5" y="23"/>
                      <a:pt x="5" y="23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72"/>
              <p:cNvSpPr>
                <a:spLocks/>
              </p:cNvSpPr>
              <p:nvPr/>
            </p:nvSpPr>
            <p:spPr bwMode="auto">
              <a:xfrm>
                <a:off x="5291138" y="3359150"/>
                <a:ext cx="103188" cy="1301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8" y="1"/>
                  </a:cxn>
                  <a:cxn ang="0">
                    <a:pos x="7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4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cubicBezTo>
                      <a:pt x="10" y="0"/>
                      <a:pt x="8" y="1"/>
                      <a:pt x="8" y="1"/>
                    </a:cubicBezTo>
                    <a:cubicBezTo>
                      <a:pt x="8" y="1"/>
                      <a:pt x="7" y="3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73"/>
              <p:cNvSpPr>
                <a:spLocks/>
              </p:cNvSpPr>
              <p:nvPr/>
            </p:nvSpPr>
            <p:spPr bwMode="auto">
              <a:xfrm>
                <a:off x="5338763" y="3471863"/>
                <a:ext cx="73025" cy="1206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8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8" y="11"/>
                  </a:cxn>
                  <a:cxn ang="0">
                    <a:pos x="8" y="7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3" y="0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74"/>
              <p:cNvSpPr>
                <a:spLocks/>
              </p:cNvSpPr>
              <p:nvPr/>
            </p:nvSpPr>
            <p:spPr bwMode="auto">
              <a:xfrm>
                <a:off x="6238876" y="2949575"/>
                <a:ext cx="1746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75"/>
              <p:cNvSpPr>
                <a:spLocks/>
              </p:cNvSpPr>
              <p:nvPr/>
            </p:nvSpPr>
            <p:spPr bwMode="auto">
              <a:xfrm>
                <a:off x="6229351" y="2940050"/>
                <a:ext cx="9525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76"/>
              <p:cNvSpPr>
                <a:spLocks/>
              </p:cNvSpPr>
              <p:nvPr/>
            </p:nvSpPr>
            <p:spPr bwMode="auto">
              <a:xfrm>
                <a:off x="6210301" y="2959100"/>
                <a:ext cx="1905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77"/>
              <p:cNvSpPr>
                <a:spLocks/>
              </p:cNvSpPr>
              <p:nvPr/>
            </p:nvSpPr>
            <p:spPr bwMode="auto">
              <a:xfrm>
                <a:off x="6200776" y="293052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78"/>
              <p:cNvSpPr>
                <a:spLocks/>
              </p:cNvSpPr>
              <p:nvPr/>
            </p:nvSpPr>
            <p:spPr bwMode="auto">
              <a:xfrm>
                <a:off x="5541963" y="3089275"/>
                <a:ext cx="65088" cy="365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Rectangle 79"/>
              <p:cNvSpPr>
                <a:spLocks/>
              </p:cNvSpPr>
              <p:nvPr/>
            </p:nvSpPr>
            <p:spPr bwMode="auto">
              <a:xfrm>
                <a:off x="6415088" y="2408238"/>
                <a:ext cx="1588" cy="15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80"/>
              <p:cNvSpPr>
                <a:spLocks/>
              </p:cNvSpPr>
              <p:nvPr/>
            </p:nvSpPr>
            <p:spPr bwMode="auto">
              <a:xfrm>
                <a:off x="6415088" y="240823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81"/>
              <p:cNvSpPr>
                <a:spLocks/>
              </p:cNvSpPr>
              <p:nvPr/>
            </p:nvSpPr>
            <p:spPr bwMode="auto">
              <a:xfrm>
                <a:off x="3556002" y="1327150"/>
                <a:ext cx="1243013" cy="2638425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21" y="35"/>
                  </a:cxn>
                  <a:cxn ang="0">
                    <a:pos x="27" y="27"/>
                  </a:cxn>
                  <a:cxn ang="0">
                    <a:pos x="2" y="107"/>
                  </a:cxn>
                  <a:cxn ang="0">
                    <a:pos x="5" y="114"/>
                  </a:cxn>
                  <a:cxn ang="0">
                    <a:pos x="8" y="128"/>
                  </a:cxn>
                  <a:cxn ang="0">
                    <a:pos x="24" y="147"/>
                  </a:cxn>
                  <a:cxn ang="0">
                    <a:pos x="33" y="157"/>
                  </a:cxn>
                  <a:cxn ang="0">
                    <a:pos x="42" y="165"/>
                  </a:cxn>
                  <a:cxn ang="0">
                    <a:pos x="42" y="185"/>
                  </a:cxn>
                  <a:cxn ang="0">
                    <a:pos x="42" y="192"/>
                  </a:cxn>
                  <a:cxn ang="0">
                    <a:pos x="65" y="219"/>
                  </a:cxn>
                  <a:cxn ang="0">
                    <a:pos x="77" y="261"/>
                  </a:cxn>
                  <a:cxn ang="0">
                    <a:pos x="82" y="271"/>
                  </a:cxn>
                  <a:cxn ang="0">
                    <a:pos x="86" y="277"/>
                  </a:cxn>
                  <a:cxn ang="0">
                    <a:pos x="92" y="281"/>
                  </a:cxn>
                  <a:cxn ang="0">
                    <a:pos x="90" y="275"/>
                  </a:cxn>
                  <a:cxn ang="0">
                    <a:pos x="89" y="265"/>
                  </a:cxn>
                  <a:cxn ang="0">
                    <a:pos x="96" y="253"/>
                  </a:cxn>
                  <a:cxn ang="0">
                    <a:pos x="104" y="245"/>
                  </a:cxn>
                  <a:cxn ang="0">
                    <a:pos x="120" y="230"/>
                  </a:cxn>
                  <a:cxn ang="0">
                    <a:pos x="125" y="214"/>
                  </a:cxn>
                  <a:cxn ang="0">
                    <a:pos x="133" y="197"/>
                  </a:cxn>
                  <a:cxn ang="0">
                    <a:pos x="103" y="185"/>
                  </a:cxn>
                  <a:cxn ang="0">
                    <a:pos x="95" y="175"/>
                  </a:cxn>
                  <a:cxn ang="0">
                    <a:pos x="88" y="171"/>
                  </a:cxn>
                  <a:cxn ang="0">
                    <a:pos x="82" y="169"/>
                  </a:cxn>
                  <a:cxn ang="0">
                    <a:pos x="72" y="160"/>
                  </a:cxn>
                  <a:cxn ang="0">
                    <a:pos x="57" y="158"/>
                  </a:cxn>
                  <a:cxn ang="0">
                    <a:pos x="45" y="161"/>
                  </a:cxn>
                  <a:cxn ang="0">
                    <a:pos x="32" y="143"/>
                  </a:cxn>
                  <a:cxn ang="0">
                    <a:pos x="25" y="136"/>
                  </a:cxn>
                  <a:cxn ang="0">
                    <a:pos x="24" y="110"/>
                  </a:cxn>
                  <a:cxn ang="0">
                    <a:pos x="37" y="111"/>
                  </a:cxn>
                  <a:cxn ang="0">
                    <a:pos x="45" y="120"/>
                  </a:cxn>
                  <a:cxn ang="0">
                    <a:pos x="54" y="93"/>
                  </a:cxn>
                  <a:cxn ang="0">
                    <a:pos x="67" y="84"/>
                  </a:cxn>
                  <a:cxn ang="0">
                    <a:pos x="76" y="83"/>
                  </a:cxn>
                  <a:cxn ang="0">
                    <a:pos x="86" y="76"/>
                  </a:cxn>
                  <a:cxn ang="0">
                    <a:pos x="73" y="71"/>
                  </a:cxn>
                  <a:cxn ang="0">
                    <a:pos x="92" y="65"/>
                  </a:cxn>
                  <a:cxn ang="0">
                    <a:pos x="96" y="57"/>
                  </a:cxn>
                  <a:cxn ang="0">
                    <a:pos x="92" y="41"/>
                  </a:cxn>
                  <a:cxn ang="0">
                    <a:pos x="79" y="35"/>
                  </a:cxn>
                  <a:cxn ang="0">
                    <a:pos x="59" y="60"/>
                  </a:cxn>
                  <a:cxn ang="0">
                    <a:pos x="52" y="40"/>
                  </a:cxn>
                  <a:cxn ang="0">
                    <a:pos x="70" y="25"/>
                  </a:cxn>
                  <a:cxn ang="0">
                    <a:pos x="76" y="23"/>
                  </a:cxn>
                  <a:cxn ang="0">
                    <a:pos x="81" y="15"/>
                  </a:cxn>
                  <a:cxn ang="0">
                    <a:pos x="77" y="16"/>
                  </a:cxn>
                  <a:cxn ang="0">
                    <a:pos x="76" y="14"/>
                  </a:cxn>
                  <a:cxn ang="0">
                    <a:pos x="74" y="10"/>
                  </a:cxn>
                  <a:cxn ang="0">
                    <a:pos x="66" y="18"/>
                  </a:cxn>
                  <a:cxn ang="0">
                    <a:pos x="55" y="14"/>
                  </a:cxn>
                  <a:cxn ang="0">
                    <a:pos x="56" y="7"/>
                  </a:cxn>
                  <a:cxn ang="0">
                    <a:pos x="56" y="1"/>
                  </a:cxn>
                </a:cxnLst>
                <a:rect l="0" t="0" r="r" b="b"/>
                <a:pathLst>
                  <a:path w="134" h="283">
                    <a:moveTo>
                      <a:pt x="57" y="0"/>
                    </a:moveTo>
                    <a:cubicBezTo>
                      <a:pt x="57" y="0"/>
                      <a:pt x="56" y="0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2"/>
                      <a:pt x="54" y="2"/>
                      <a:pt x="53" y="3"/>
                    </a:cubicBezTo>
                    <a:cubicBezTo>
                      <a:pt x="50" y="5"/>
                      <a:pt x="47" y="7"/>
                      <a:pt x="44" y="10"/>
                    </a:cubicBezTo>
                    <a:cubicBezTo>
                      <a:pt x="39" y="14"/>
                      <a:pt x="34" y="18"/>
                      <a:pt x="28" y="24"/>
                    </a:cubicBezTo>
                    <a:cubicBezTo>
                      <a:pt x="28" y="25"/>
                      <a:pt x="27" y="25"/>
                      <a:pt x="27" y="26"/>
                    </a:cubicBezTo>
                    <a:cubicBezTo>
                      <a:pt x="24" y="29"/>
                      <a:pt x="24" y="29"/>
                      <a:pt x="22" y="31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4" y="30"/>
                      <a:pt x="24" y="29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1" y="39"/>
                      <a:pt x="18" y="52"/>
                      <a:pt x="11" y="63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0" y="91"/>
                      <a:pt x="0" y="91"/>
                      <a:pt x="2" y="107"/>
                    </a:cubicBezTo>
                    <a:cubicBezTo>
                      <a:pt x="2" y="107"/>
                      <a:pt x="1" y="120"/>
                      <a:pt x="4" y="12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" y="108"/>
                      <a:pt x="3" y="103"/>
                    </a:cubicBezTo>
                    <a:cubicBezTo>
                      <a:pt x="3" y="102"/>
                      <a:pt x="4" y="102"/>
                      <a:pt x="4" y="102"/>
                    </a:cubicBezTo>
                    <a:cubicBezTo>
                      <a:pt x="4" y="105"/>
                      <a:pt x="4" y="106"/>
                      <a:pt x="4" y="110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8"/>
                      <a:pt x="7" y="121"/>
                      <a:pt x="8" y="125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8" y="128"/>
                      <a:pt x="8" y="128"/>
                      <a:pt x="8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12" y="139"/>
                      <a:pt x="16" y="141"/>
                      <a:pt x="17" y="142"/>
                    </a:cubicBezTo>
                    <a:cubicBezTo>
                      <a:pt x="17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4" y="147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1" y="153"/>
                      <a:pt x="31" y="153"/>
                      <a:pt x="31" y="153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3" y="157"/>
                      <a:pt x="33" y="157"/>
                      <a:pt x="33" y="157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5" y="159"/>
                      <a:pt x="35" y="159"/>
                      <a:pt x="35" y="159"/>
                    </a:cubicBezTo>
                    <a:cubicBezTo>
                      <a:pt x="36" y="161"/>
                      <a:pt x="36" y="161"/>
                      <a:pt x="36" y="161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1" y="162"/>
                      <a:pt x="41" y="162"/>
                      <a:pt x="41" y="162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8" y="170"/>
                      <a:pt x="46" y="175"/>
                      <a:pt x="46" y="176"/>
                    </a:cubicBezTo>
                    <a:cubicBezTo>
                      <a:pt x="45" y="175"/>
                      <a:pt x="45" y="175"/>
                      <a:pt x="44" y="175"/>
                    </a:cubicBezTo>
                    <a:cubicBezTo>
                      <a:pt x="42" y="180"/>
                      <a:pt x="42" y="180"/>
                      <a:pt x="42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3" y="187"/>
                      <a:pt x="42" y="188"/>
                      <a:pt x="42" y="189"/>
                    </a:cubicBezTo>
                    <a:cubicBezTo>
                      <a:pt x="42" y="190"/>
                      <a:pt x="42" y="190"/>
                      <a:pt x="42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2"/>
                      <a:pt x="42" y="192"/>
                      <a:pt x="42" y="192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2" y="193"/>
                    </a:cubicBezTo>
                    <a:cubicBezTo>
                      <a:pt x="42" y="193"/>
                      <a:pt x="42" y="193"/>
                      <a:pt x="43" y="193"/>
                    </a:cubicBezTo>
                    <a:cubicBezTo>
                      <a:pt x="46" y="196"/>
                      <a:pt x="53" y="209"/>
                      <a:pt x="53" y="209"/>
                    </a:cubicBezTo>
                    <a:cubicBezTo>
                      <a:pt x="55" y="215"/>
                      <a:pt x="62" y="214"/>
                      <a:pt x="65" y="219"/>
                    </a:cubicBezTo>
                    <a:cubicBezTo>
                      <a:pt x="65" y="220"/>
                      <a:pt x="67" y="227"/>
                      <a:pt x="69" y="240"/>
                    </a:cubicBezTo>
                    <a:cubicBezTo>
                      <a:pt x="69" y="245"/>
                      <a:pt x="71" y="249"/>
                      <a:pt x="72" y="253"/>
                    </a:cubicBezTo>
                    <a:cubicBezTo>
                      <a:pt x="73" y="256"/>
                      <a:pt x="73" y="256"/>
                      <a:pt x="73" y="256"/>
                    </a:cubicBezTo>
                    <a:cubicBezTo>
                      <a:pt x="73" y="256"/>
                      <a:pt x="74" y="260"/>
                      <a:pt x="76" y="263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77" y="261"/>
                      <a:pt x="77" y="261"/>
                      <a:pt x="77" y="261"/>
                    </a:cubicBezTo>
                    <a:cubicBezTo>
                      <a:pt x="78" y="263"/>
                      <a:pt x="79" y="265"/>
                      <a:pt x="80" y="267"/>
                    </a:cubicBezTo>
                    <a:cubicBezTo>
                      <a:pt x="78" y="267"/>
                      <a:pt x="78" y="267"/>
                      <a:pt x="78" y="267"/>
                    </a:cubicBezTo>
                    <a:cubicBezTo>
                      <a:pt x="78" y="269"/>
                      <a:pt x="78" y="269"/>
                      <a:pt x="78" y="269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1" y="271"/>
                      <a:pt x="81" y="271"/>
                      <a:pt x="81" y="271"/>
                    </a:cubicBezTo>
                    <a:cubicBezTo>
                      <a:pt x="82" y="271"/>
                      <a:pt x="82" y="271"/>
                      <a:pt x="82" y="271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80" y="271"/>
                      <a:pt x="80" y="271"/>
                      <a:pt x="80" y="271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3" y="274"/>
                      <a:pt x="83" y="274"/>
                      <a:pt x="83" y="274"/>
                    </a:cubicBezTo>
                    <a:cubicBezTo>
                      <a:pt x="85" y="276"/>
                      <a:pt x="85" y="276"/>
                      <a:pt x="85" y="276"/>
                    </a:cubicBezTo>
                    <a:cubicBezTo>
                      <a:pt x="86" y="277"/>
                      <a:pt x="86" y="277"/>
                      <a:pt x="86" y="277"/>
                    </a:cubicBezTo>
                    <a:cubicBezTo>
                      <a:pt x="87" y="278"/>
                      <a:pt x="87" y="278"/>
                      <a:pt x="87" y="278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90" y="279"/>
                      <a:pt x="90" y="279"/>
                      <a:pt x="90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93" y="281"/>
                      <a:pt x="93" y="281"/>
                      <a:pt x="93" y="281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94" y="282"/>
                      <a:pt x="94" y="282"/>
                      <a:pt x="94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00" y="282"/>
                      <a:pt x="100" y="282"/>
                      <a:pt x="100" y="282"/>
                    </a:cubicBezTo>
                    <a:cubicBezTo>
                      <a:pt x="94" y="279"/>
                      <a:pt x="94" y="279"/>
                      <a:pt x="94" y="279"/>
                    </a:cubicBezTo>
                    <a:cubicBezTo>
                      <a:pt x="91" y="277"/>
                      <a:pt x="91" y="277"/>
                      <a:pt x="91" y="277"/>
                    </a:cubicBezTo>
                    <a:cubicBezTo>
                      <a:pt x="90" y="275"/>
                      <a:pt x="90" y="275"/>
                      <a:pt x="90" y="27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1" y="272"/>
                      <a:pt x="91" y="272"/>
                      <a:pt x="91" y="272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92" y="271"/>
                      <a:pt x="91" y="271"/>
                      <a:pt x="90" y="270"/>
                    </a:cubicBezTo>
                    <a:cubicBezTo>
                      <a:pt x="89" y="269"/>
                      <a:pt x="88" y="269"/>
                      <a:pt x="87" y="268"/>
                    </a:cubicBezTo>
                    <a:cubicBezTo>
                      <a:pt x="88" y="267"/>
                      <a:pt x="89" y="266"/>
                      <a:pt x="89" y="265"/>
                    </a:cubicBezTo>
                    <a:cubicBezTo>
                      <a:pt x="89" y="262"/>
                      <a:pt x="89" y="262"/>
                      <a:pt x="89" y="262"/>
                    </a:cubicBezTo>
                    <a:cubicBezTo>
                      <a:pt x="87" y="260"/>
                      <a:pt x="87" y="260"/>
                      <a:pt x="87" y="260"/>
                    </a:cubicBezTo>
                    <a:cubicBezTo>
                      <a:pt x="90" y="261"/>
                      <a:pt x="90" y="261"/>
                      <a:pt x="90" y="261"/>
                    </a:cubicBezTo>
                    <a:cubicBezTo>
                      <a:pt x="90" y="260"/>
                      <a:pt x="91" y="259"/>
                      <a:pt x="91" y="258"/>
                    </a:cubicBezTo>
                    <a:cubicBezTo>
                      <a:pt x="97" y="257"/>
                      <a:pt x="97" y="257"/>
                      <a:pt x="98" y="255"/>
                    </a:cubicBezTo>
                    <a:cubicBezTo>
                      <a:pt x="96" y="253"/>
                      <a:pt x="96" y="253"/>
                      <a:pt x="96" y="253"/>
                    </a:cubicBezTo>
                    <a:cubicBezTo>
                      <a:pt x="95" y="251"/>
                      <a:pt x="95" y="251"/>
                      <a:pt x="95" y="251"/>
                    </a:cubicBezTo>
                    <a:cubicBezTo>
                      <a:pt x="93" y="250"/>
                      <a:pt x="93" y="250"/>
                      <a:pt x="93" y="250"/>
                    </a:cubicBezTo>
                    <a:cubicBezTo>
                      <a:pt x="94" y="249"/>
                      <a:pt x="94" y="249"/>
                      <a:pt x="94" y="249"/>
                    </a:cubicBezTo>
                    <a:cubicBezTo>
                      <a:pt x="95" y="250"/>
                      <a:pt x="97" y="251"/>
                      <a:pt x="99" y="251"/>
                    </a:cubicBezTo>
                    <a:cubicBezTo>
                      <a:pt x="103" y="248"/>
                      <a:pt x="103" y="248"/>
                      <a:pt x="104" y="246"/>
                    </a:cubicBezTo>
                    <a:cubicBezTo>
                      <a:pt x="104" y="246"/>
                      <a:pt x="104" y="245"/>
                      <a:pt x="104" y="245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08" y="238"/>
                      <a:pt x="108" y="236"/>
                      <a:pt x="107" y="234"/>
                    </a:cubicBezTo>
                    <a:cubicBezTo>
                      <a:pt x="111" y="233"/>
                      <a:pt x="111" y="233"/>
                      <a:pt x="111" y="23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6" y="231"/>
                      <a:pt x="118" y="231"/>
                      <a:pt x="120" y="230"/>
                    </a:cubicBezTo>
                    <a:cubicBezTo>
                      <a:pt x="124" y="224"/>
                      <a:pt x="124" y="223"/>
                      <a:pt x="125" y="220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25" y="219"/>
                      <a:pt x="125" y="219"/>
                      <a:pt x="125" y="218"/>
                    </a:cubicBezTo>
                    <a:cubicBezTo>
                      <a:pt x="125" y="218"/>
                      <a:pt x="125" y="217"/>
                      <a:pt x="125" y="217"/>
                    </a:cubicBezTo>
                    <a:cubicBezTo>
                      <a:pt x="125" y="216"/>
                      <a:pt x="125" y="216"/>
                      <a:pt x="125" y="216"/>
                    </a:cubicBezTo>
                    <a:cubicBezTo>
                      <a:pt x="125" y="215"/>
                      <a:pt x="125" y="215"/>
                      <a:pt x="125" y="214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5" y="213"/>
                      <a:pt x="125" y="213"/>
                      <a:pt x="125" y="213"/>
                    </a:cubicBezTo>
                    <a:cubicBezTo>
                      <a:pt x="128" y="211"/>
                      <a:pt x="128" y="211"/>
                      <a:pt x="128" y="211"/>
                    </a:cubicBezTo>
                    <a:cubicBezTo>
                      <a:pt x="134" y="201"/>
                      <a:pt x="134" y="201"/>
                      <a:pt x="134" y="201"/>
                    </a:cubicBezTo>
                    <a:cubicBezTo>
                      <a:pt x="134" y="199"/>
                      <a:pt x="133" y="198"/>
                      <a:pt x="133" y="197"/>
                    </a:cubicBezTo>
                    <a:cubicBezTo>
                      <a:pt x="127" y="196"/>
                      <a:pt x="122" y="190"/>
                      <a:pt x="117" y="190"/>
                    </a:cubicBezTo>
                    <a:cubicBezTo>
                      <a:pt x="115" y="190"/>
                      <a:pt x="113" y="190"/>
                      <a:pt x="111" y="19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110" y="188"/>
                      <a:pt x="108" y="187"/>
                      <a:pt x="106" y="186"/>
                    </a:cubicBezTo>
                    <a:cubicBezTo>
                      <a:pt x="104" y="188"/>
                      <a:pt x="104" y="188"/>
                      <a:pt x="102" y="188"/>
                    </a:cubicBezTo>
                    <a:cubicBezTo>
                      <a:pt x="102" y="187"/>
                      <a:pt x="102" y="186"/>
                      <a:pt x="103" y="185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7"/>
                      <a:pt x="98" y="187"/>
                      <a:pt x="98" y="187"/>
                    </a:cubicBezTo>
                    <a:cubicBezTo>
                      <a:pt x="97" y="185"/>
                      <a:pt x="97" y="185"/>
                      <a:pt x="97" y="185"/>
                    </a:cubicBezTo>
                    <a:cubicBezTo>
                      <a:pt x="98" y="184"/>
                      <a:pt x="99" y="183"/>
                      <a:pt x="99" y="182"/>
                    </a:cubicBezTo>
                    <a:cubicBezTo>
                      <a:pt x="98" y="180"/>
                      <a:pt x="98" y="180"/>
                      <a:pt x="97" y="176"/>
                    </a:cubicBezTo>
                    <a:cubicBezTo>
                      <a:pt x="97" y="176"/>
                      <a:pt x="96" y="175"/>
                      <a:pt x="95" y="175"/>
                    </a:cubicBezTo>
                    <a:cubicBezTo>
                      <a:pt x="94" y="173"/>
                      <a:pt x="94" y="173"/>
                      <a:pt x="94" y="173"/>
                    </a:cubicBezTo>
                    <a:cubicBezTo>
                      <a:pt x="90" y="171"/>
                      <a:pt x="90" y="171"/>
                      <a:pt x="90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86" y="171"/>
                      <a:pt x="86" y="171"/>
                      <a:pt x="86" y="171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5" y="171"/>
                      <a:pt x="85" y="171"/>
                      <a:pt x="84" y="170"/>
                    </a:cubicBezTo>
                    <a:cubicBezTo>
                      <a:pt x="84" y="170"/>
                      <a:pt x="84" y="170"/>
                      <a:pt x="84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7" y="163"/>
                      <a:pt x="77" y="163"/>
                      <a:pt x="77" y="163"/>
                    </a:cubicBezTo>
                    <a:cubicBezTo>
                      <a:pt x="76" y="160"/>
                      <a:pt x="76" y="160"/>
                      <a:pt x="76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1" y="160"/>
                      <a:pt x="70" y="160"/>
                      <a:pt x="69" y="160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57" y="158"/>
                      <a:pt x="57" y="158"/>
                      <a:pt x="57" y="158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48" y="161"/>
                      <a:pt x="48" y="161"/>
                      <a:pt x="48" y="161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5" y="161"/>
                      <a:pt x="45" y="161"/>
                      <a:pt x="45" y="161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0" y="160"/>
                      <a:pt x="40" y="160"/>
                      <a:pt x="40" y="160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6" y="155"/>
                      <a:pt x="36" y="155"/>
                      <a:pt x="36" y="155"/>
                    </a:cubicBezTo>
                    <a:cubicBezTo>
                      <a:pt x="36" y="151"/>
                      <a:pt x="37" y="146"/>
                      <a:pt x="35" y="143"/>
                    </a:cubicBezTo>
                    <a:cubicBezTo>
                      <a:pt x="34" y="143"/>
                      <a:pt x="33" y="143"/>
                      <a:pt x="32" y="143"/>
                    </a:cubicBezTo>
                    <a:cubicBezTo>
                      <a:pt x="31" y="143"/>
                      <a:pt x="30" y="143"/>
                      <a:pt x="28" y="142"/>
                    </a:cubicBezTo>
                    <a:cubicBezTo>
                      <a:pt x="29" y="138"/>
                      <a:pt x="29" y="138"/>
                      <a:pt x="29" y="138"/>
                    </a:cubicBezTo>
                    <a:cubicBezTo>
                      <a:pt x="29" y="138"/>
                      <a:pt x="30" y="137"/>
                      <a:pt x="30" y="137"/>
                    </a:cubicBezTo>
                    <a:cubicBezTo>
                      <a:pt x="30" y="137"/>
                      <a:pt x="34" y="130"/>
                      <a:pt x="29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2"/>
                      <a:pt x="26" y="134"/>
                      <a:pt x="25" y="136"/>
                    </a:cubicBezTo>
                    <a:cubicBezTo>
                      <a:pt x="24" y="137"/>
                      <a:pt x="23" y="137"/>
                      <a:pt x="23" y="137"/>
                    </a:cubicBezTo>
                    <a:cubicBezTo>
                      <a:pt x="18" y="137"/>
                      <a:pt x="18" y="132"/>
                      <a:pt x="18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19" y="116"/>
                      <a:pt x="19" y="115"/>
                      <a:pt x="20" y="114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27" y="110"/>
                      <a:pt x="27" y="110"/>
                      <a:pt x="27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4" y="109"/>
                      <a:pt x="34" y="109"/>
                      <a:pt x="34" y="109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6"/>
                      <a:pt x="40" y="117"/>
                      <a:pt x="40" y="119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1" y="80"/>
                      <a:pt x="71" y="80"/>
                      <a:pt x="71" y="80"/>
                    </a:cubicBezTo>
                    <a:cubicBezTo>
                      <a:pt x="72" y="80"/>
                      <a:pt x="73" y="80"/>
                      <a:pt x="74" y="80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81" y="80"/>
                      <a:pt x="81" y="80"/>
                      <a:pt x="81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8"/>
                      <a:pt x="86" y="78"/>
                      <a:pt x="86" y="78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7"/>
                      <a:pt x="87" y="77"/>
                      <a:pt x="86" y="76"/>
                    </a:cubicBezTo>
                    <a:cubicBezTo>
                      <a:pt x="85" y="77"/>
                      <a:pt x="84" y="77"/>
                      <a:pt x="83" y="77"/>
                    </a:cubicBezTo>
                    <a:cubicBezTo>
                      <a:pt x="82" y="77"/>
                      <a:pt x="81" y="77"/>
                      <a:pt x="80" y="75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69"/>
                      <a:pt x="79" y="69"/>
                      <a:pt x="78" y="69"/>
                    </a:cubicBezTo>
                    <a:cubicBezTo>
                      <a:pt x="77" y="69"/>
                      <a:pt x="76" y="70"/>
                      <a:pt x="73" y="71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2" y="67"/>
                      <a:pt x="84" y="67"/>
                      <a:pt x="87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0" y="42"/>
                      <a:pt x="90" y="42"/>
                      <a:pt x="85" y="46"/>
                    </a:cubicBezTo>
                    <a:cubicBezTo>
                      <a:pt x="84" y="45"/>
                      <a:pt x="84" y="44"/>
                      <a:pt x="83" y="44"/>
                    </a:cubicBezTo>
                    <a:cubicBezTo>
                      <a:pt x="83" y="42"/>
                      <a:pt x="84" y="40"/>
                      <a:pt x="84" y="38"/>
                    </a:cubicBezTo>
                    <a:cubicBezTo>
                      <a:pt x="84" y="38"/>
                      <a:pt x="83" y="38"/>
                      <a:pt x="83" y="38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3" y="40"/>
                      <a:pt x="73" y="40"/>
                      <a:pt x="71" y="43"/>
                    </a:cubicBezTo>
                    <a:cubicBezTo>
                      <a:pt x="72" y="47"/>
                      <a:pt x="71" y="48"/>
                      <a:pt x="64" y="54"/>
                    </a:cubicBezTo>
                    <a:cubicBezTo>
                      <a:pt x="63" y="60"/>
                      <a:pt x="63" y="60"/>
                      <a:pt x="61" y="60"/>
                    </a:cubicBezTo>
                    <a:cubicBezTo>
                      <a:pt x="60" y="60"/>
                      <a:pt x="60" y="60"/>
                      <a:pt x="59" y="60"/>
                    </a:cubicBezTo>
                    <a:cubicBezTo>
                      <a:pt x="59" y="57"/>
                      <a:pt x="60" y="55"/>
                      <a:pt x="60" y="52"/>
                    </a:cubicBezTo>
                    <a:cubicBezTo>
                      <a:pt x="57" y="51"/>
                      <a:pt x="57" y="50"/>
                      <a:pt x="55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1"/>
                      <a:pt x="52" y="40"/>
                      <a:pt x="52" y="40"/>
                    </a:cubicBezTo>
                    <a:cubicBezTo>
                      <a:pt x="55" y="35"/>
                      <a:pt x="57" y="34"/>
                      <a:pt x="62" y="31"/>
                    </a:cubicBezTo>
                    <a:cubicBezTo>
                      <a:pt x="62" y="31"/>
                      <a:pt x="63" y="30"/>
                      <a:pt x="63" y="29"/>
                    </a:cubicBezTo>
                    <a:cubicBezTo>
                      <a:pt x="63" y="29"/>
                      <a:pt x="63" y="29"/>
                      <a:pt x="67" y="28"/>
                    </a:cubicBezTo>
                    <a:cubicBezTo>
                      <a:pt x="68" y="28"/>
                      <a:pt x="69" y="27"/>
                      <a:pt x="70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5"/>
                      <a:pt x="71" y="25"/>
                      <a:pt x="71" y="25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2" y="15"/>
                      <a:pt x="81" y="15"/>
                      <a:pt x="81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5"/>
                      <a:pt x="75" y="15"/>
                      <a:pt x="76" y="14"/>
                    </a:cubicBezTo>
                    <a:cubicBezTo>
                      <a:pt x="75" y="14"/>
                      <a:pt x="75" y="14"/>
                      <a:pt x="74" y="14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4"/>
                      <a:pt x="72" y="15"/>
                      <a:pt x="72" y="16"/>
                    </a:cubicBezTo>
                    <a:cubicBezTo>
                      <a:pt x="70" y="17"/>
                      <a:pt x="70" y="17"/>
                      <a:pt x="68" y="18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6" y="17"/>
                    </a:cubicBezTo>
                    <a:cubicBezTo>
                      <a:pt x="66" y="17"/>
                      <a:pt x="65" y="18"/>
                      <a:pt x="64" y="18"/>
                    </a:cubicBezTo>
                    <a:cubicBezTo>
                      <a:pt x="62" y="18"/>
                      <a:pt x="62" y="17"/>
                      <a:pt x="62" y="15"/>
                    </a:cubicBezTo>
                    <a:cubicBezTo>
                      <a:pt x="60" y="15"/>
                      <a:pt x="60" y="15"/>
                      <a:pt x="56" y="18"/>
                    </a:cubicBezTo>
                    <a:cubicBezTo>
                      <a:pt x="57" y="16"/>
                      <a:pt x="57" y="16"/>
                      <a:pt x="55" y="14"/>
                    </a:cubicBezTo>
                    <a:cubicBezTo>
                      <a:pt x="56" y="14"/>
                      <a:pt x="56" y="14"/>
                      <a:pt x="56" y="13"/>
                    </a:cubicBezTo>
                    <a:cubicBezTo>
                      <a:pt x="56" y="12"/>
                      <a:pt x="56" y="11"/>
                      <a:pt x="56" y="10"/>
                    </a:cubicBezTo>
                    <a:cubicBezTo>
                      <a:pt x="55" y="10"/>
                      <a:pt x="55" y="10"/>
                      <a:pt x="54" y="10"/>
                    </a:cubicBezTo>
                    <a:cubicBezTo>
                      <a:pt x="55" y="9"/>
                      <a:pt x="55" y="9"/>
                      <a:pt x="55" y="8"/>
                    </a:cubicBezTo>
                    <a:cubicBezTo>
                      <a:pt x="55" y="9"/>
                      <a:pt x="54" y="9"/>
                      <a:pt x="54" y="9"/>
                    </a:cubicBezTo>
                    <a:cubicBezTo>
                      <a:pt x="54" y="9"/>
                      <a:pt x="55" y="8"/>
                      <a:pt x="56" y="7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5" y="7"/>
                      <a:pt x="54" y="7"/>
                      <a:pt x="51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9"/>
                      <a:pt x="49" y="9"/>
                    </a:cubicBezTo>
                    <a:cubicBezTo>
                      <a:pt x="54" y="3"/>
                      <a:pt x="54" y="3"/>
                      <a:pt x="55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82"/>
              <p:cNvSpPr>
                <a:spLocks/>
              </p:cNvSpPr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83"/>
              <p:cNvSpPr>
                <a:spLocks/>
              </p:cNvSpPr>
              <p:nvPr/>
            </p:nvSpPr>
            <p:spPr bwMode="auto">
              <a:xfrm>
                <a:off x="4178301" y="1560513"/>
                <a:ext cx="82550" cy="6508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9" y="0"/>
                  </a:cxn>
                  <a:cxn ang="0">
                    <a:pos x="17" y="1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1" y="29"/>
                  </a:cxn>
                  <a:cxn ang="0">
                    <a:pos x="5" y="41"/>
                  </a:cxn>
                  <a:cxn ang="0">
                    <a:pos x="17" y="35"/>
                  </a:cxn>
                  <a:cxn ang="0">
                    <a:pos x="29" y="24"/>
                  </a:cxn>
                  <a:cxn ang="0">
                    <a:pos x="35" y="35"/>
                  </a:cxn>
                  <a:cxn ang="0">
                    <a:pos x="46" y="35"/>
                  </a:cxn>
                  <a:cxn ang="0">
                    <a:pos x="52" y="29"/>
                  </a:cxn>
                  <a:cxn ang="0">
                    <a:pos x="40" y="24"/>
                  </a:cxn>
                  <a:cxn ang="0">
                    <a:pos x="46" y="18"/>
                  </a:cxn>
                  <a:cxn ang="0">
                    <a:pos x="35" y="6"/>
                  </a:cxn>
                  <a:cxn ang="0">
                    <a:pos x="40" y="0"/>
                  </a:cxn>
                </a:cxnLst>
                <a:rect l="0" t="0" r="r" b="b"/>
                <a:pathLst>
                  <a:path w="52" h="41">
                    <a:moveTo>
                      <a:pt x="40" y="0"/>
                    </a:moveTo>
                    <a:lnTo>
                      <a:pt x="29" y="0"/>
                    </a:lnTo>
                    <a:lnTo>
                      <a:pt x="17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1" y="29"/>
                    </a:lnTo>
                    <a:lnTo>
                      <a:pt x="5" y="41"/>
                    </a:lnTo>
                    <a:lnTo>
                      <a:pt x="17" y="35"/>
                    </a:lnTo>
                    <a:lnTo>
                      <a:pt x="29" y="24"/>
                    </a:lnTo>
                    <a:lnTo>
                      <a:pt x="35" y="35"/>
                    </a:lnTo>
                    <a:lnTo>
                      <a:pt x="46" y="35"/>
                    </a:lnTo>
                    <a:lnTo>
                      <a:pt x="52" y="29"/>
                    </a:lnTo>
                    <a:lnTo>
                      <a:pt x="40" y="24"/>
                    </a:lnTo>
                    <a:lnTo>
                      <a:pt x="46" y="18"/>
                    </a:lnTo>
                    <a:lnTo>
                      <a:pt x="35" y="6"/>
                    </a:lnTo>
                    <a:lnTo>
                      <a:pt x="4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84"/>
              <p:cNvSpPr>
                <a:spLocks/>
              </p:cNvSpPr>
              <p:nvPr/>
            </p:nvSpPr>
            <p:spPr bwMode="auto">
              <a:xfrm>
                <a:off x="4186238" y="1625600"/>
                <a:ext cx="38100" cy="285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85"/>
              <p:cNvSpPr>
                <a:spLocks/>
              </p:cNvSpPr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Freeform: Shape 86"/>
              <p:cNvSpPr>
                <a:spLocks/>
              </p:cNvSpPr>
              <p:nvPr/>
            </p:nvSpPr>
            <p:spPr bwMode="auto">
              <a:xfrm>
                <a:off x="4224338" y="1644650"/>
                <a:ext cx="1746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87"/>
              <p:cNvSpPr>
                <a:spLocks/>
              </p:cNvSpPr>
              <p:nvPr/>
            </p:nvSpPr>
            <p:spPr bwMode="auto">
              <a:xfrm>
                <a:off x="4381501" y="1933575"/>
                <a:ext cx="111125" cy="11112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7" y="9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10" y="12"/>
                  </a:cxn>
                  <a:cxn ang="0">
                    <a:pos x="12" y="11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8" y="4"/>
                  </a:cxn>
                  <a:cxn ang="0">
                    <a:pos x="10" y="0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5"/>
                      <a:pt x="9" y="5"/>
                      <a:pt x="8" y="4"/>
                    </a:cubicBezTo>
                    <a:cubicBezTo>
                      <a:pt x="8" y="2"/>
                      <a:pt x="9" y="1"/>
                      <a:pt x="1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88"/>
              <p:cNvSpPr>
                <a:spLocks/>
              </p:cNvSpPr>
              <p:nvPr/>
            </p:nvSpPr>
            <p:spPr bwMode="auto">
              <a:xfrm>
                <a:off x="3879851" y="2520950"/>
                <a:ext cx="158750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6" y="9"/>
                  </a:cxn>
                  <a:cxn ang="0">
                    <a:pos x="17" y="7"/>
                  </a:cxn>
                  <a:cxn ang="0">
                    <a:pos x="12" y="3"/>
                  </a:cxn>
                  <a:cxn ang="0">
                    <a:pos x="6" y="0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3" y="9"/>
                      <a:pt x="13" y="8"/>
                      <a:pt x="14" y="8"/>
                    </a:cubicBezTo>
                    <a:cubicBezTo>
                      <a:pt x="15" y="8"/>
                      <a:pt x="15" y="9"/>
                      <a:pt x="16" y="9"/>
                    </a:cubicBezTo>
                    <a:cubicBezTo>
                      <a:pt x="16" y="9"/>
                      <a:pt x="17" y="8"/>
                      <a:pt x="17" y="7"/>
                    </a:cubicBezTo>
                    <a:cubicBezTo>
                      <a:pt x="15" y="6"/>
                      <a:pt x="14" y="5"/>
                      <a:pt x="12" y="3"/>
                    </a:cubicBezTo>
                    <a:cubicBezTo>
                      <a:pt x="11" y="3"/>
                      <a:pt x="10" y="2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89"/>
              <p:cNvSpPr>
                <a:spLocks/>
              </p:cNvSpPr>
              <p:nvPr/>
            </p:nvSpPr>
            <p:spPr bwMode="auto">
              <a:xfrm>
                <a:off x="4038601" y="2605088"/>
                <a:ext cx="101600" cy="5556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2" y="0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3"/>
                      <a:pt x="0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8" y="1"/>
                      <a:pt x="5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Freeform: Shape 90"/>
              <p:cNvSpPr>
                <a:spLocks/>
              </p:cNvSpPr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91"/>
              <p:cNvSpPr>
                <a:spLocks/>
              </p:cNvSpPr>
              <p:nvPr/>
            </p:nvSpPr>
            <p:spPr bwMode="auto">
              <a:xfrm>
                <a:off x="3963988" y="2622550"/>
                <a:ext cx="46038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12" y="24"/>
                  </a:cxn>
                  <a:cxn ang="0">
                    <a:pos x="29" y="18"/>
                  </a:cxn>
                  <a:cxn ang="0">
                    <a:pos x="23" y="6"/>
                  </a:cxn>
                  <a:cxn ang="0">
                    <a:pos x="12" y="0"/>
                  </a:cxn>
                </a:cxnLst>
                <a:rect l="0" t="0" r="r" b="b"/>
                <a:pathLst>
                  <a:path w="29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92"/>
              <p:cNvSpPr>
                <a:spLocks/>
              </p:cNvSpPr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93"/>
              <p:cNvSpPr>
                <a:spLocks/>
              </p:cNvSpPr>
              <p:nvPr/>
            </p:nvSpPr>
            <p:spPr bwMode="auto">
              <a:xfrm>
                <a:off x="4159251" y="2641600"/>
                <a:ext cx="36513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2"/>
                  </a:cxn>
                  <a:cxn ang="0">
                    <a:pos x="17" y="18"/>
                  </a:cxn>
                  <a:cxn ang="0">
                    <a:pos x="23" y="6"/>
                  </a:cxn>
                  <a:cxn ang="0">
                    <a:pos x="6" y="0"/>
                  </a:cxn>
                </a:cxnLst>
                <a:rect l="0" t="0" r="r" b="b"/>
                <a:pathLst>
                  <a:path w="23" h="18">
                    <a:moveTo>
                      <a:pt x="6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23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94"/>
              <p:cNvSpPr>
                <a:spLocks/>
              </p:cNvSpPr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95"/>
              <p:cNvSpPr>
                <a:spLocks/>
              </p:cNvSpPr>
              <p:nvPr/>
            </p:nvSpPr>
            <p:spPr bwMode="auto">
              <a:xfrm>
                <a:off x="3983038" y="2482850"/>
                <a:ext cx="17463" cy="38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1" y="24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11" h="24">
                    <a:moveTo>
                      <a:pt x="0" y="0"/>
                    </a:moveTo>
                    <a:lnTo>
                      <a:pt x="0" y="12"/>
                    </a:lnTo>
                    <a:lnTo>
                      <a:pt x="11" y="24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96"/>
              <p:cNvSpPr>
                <a:spLocks/>
              </p:cNvSpPr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97"/>
              <p:cNvSpPr>
                <a:spLocks/>
              </p:cNvSpPr>
              <p:nvPr/>
            </p:nvSpPr>
            <p:spPr bwMode="auto">
              <a:xfrm>
                <a:off x="4214813" y="2343150"/>
                <a:ext cx="26988" cy="285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17" y="12"/>
                  </a:cxn>
                  <a:cxn ang="0">
                    <a:pos x="17" y="6"/>
                  </a:cxn>
                  <a:cxn ang="0">
                    <a:pos x="6" y="0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0" y="18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98"/>
              <p:cNvSpPr>
                <a:spLocks/>
              </p:cNvSpPr>
              <p:nvPr/>
            </p:nvSpPr>
            <p:spPr bwMode="auto">
              <a:xfrm>
                <a:off x="4492626" y="3908425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99"/>
              <p:cNvSpPr>
                <a:spLocks/>
              </p:cNvSpPr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100"/>
              <p:cNvSpPr>
                <a:spLocks/>
              </p:cNvSpPr>
              <p:nvPr/>
            </p:nvSpPr>
            <p:spPr bwMode="auto">
              <a:xfrm>
                <a:off x="4530726" y="3917950"/>
                <a:ext cx="17463" cy="95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1" y="6"/>
                  </a:cxn>
                  <a:cxn ang="0">
                    <a:pos x="6" y="0"/>
                  </a:cxn>
                </a:cxnLst>
                <a:rect l="0" t="0" r="r" b="b"/>
                <a:pathLst>
                  <a:path w="11" h="6">
                    <a:moveTo>
                      <a:pt x="6" y="0"/>
                    </a:moveTo>
                    <a:lnTo>
                      <a:pt x="0" y="6"/>
                    </a:lnTo>
                    <a:lnTo>
                      <a:pt x="11" y="6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101"/>
              <p:cNvSpPr>
                <a:spLocks/>
              </p:cNvSpPr>
              <p:nvPr/>
            </p:nvSpPr>
            <p:spPr bwMode="auto">
              <a:xfrm>
                <a:off x="3694113" y="1728788"/>
                <a:ext cx="28575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102"/>
              <p:cNvSpPr>
                <a:spLocks/>
              </p:cNvSpPr>
              <p:nvPr/>
            </p:nvSpPr>
            <p:spPr bwMode="auto">
              <a:xfrm>
                <a:off x="3741738" y="1644650"/>
                <a:ext cx="26988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103"/>
              <p:cNvSpPr>
                <a:spLocks/>
              </p:cNvSpPr>
              <p:nvPr/>
            </p:nvSpPr>
            <p:spPr bwMode="auto">
              <a:xfrm>
                <a:off x="3667126" y="1820863"/>
                <a:ext cx="19050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104"/>
              <p:cNvSpPr>
                <a:spLocks/>
              </p:cNvSpPr>
              <p:nvPr/>
            </p:nvSpPr>
            <p:spPr bwMode="auto">
              <a:xfrm>
                <a:off x="4113213" y="1309688"/>
                <a:ext cx="111125" cy="746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7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105"/>
              <p:cNvSpPr>
                <a:spLocks/>
              </p:cNvSpPr>
              <p:nvPr/>
            </p:nvSpPr>
            <p:spPr bwMode="auto">
              <a:xfrm>
                <a:off x="4084638" y="1346200"/>
                <a:ext cx="149225" cy="1127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7" y="10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0" y="11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13" y="1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7" y="10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2" y="9"/>
                      <a:pt x="12" y="9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3" y="6"/>
                      <a:pt x="13" y="6"/>
                      <a:pt x="14" y="5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5" y="2"/>
                      <a:pt x="13" y="4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3" y="2"/>
                      <a:pt x="13" y="2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06"/>
              <p:cNvSpPr>
                <a:spLocks/>
              </p:cNvSpPr>
              <p:nvPr/>
            </p:nvSpPr>
            <p:spPr bwMode="auto">
              <a:xfrm>
                <a:off x="4241801" y="135572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Freeform: Shape 107"/>
              <p:cNvSpPr>
                <a:spLocks/>
              </p:cNvSpPr>
              <p:nvPr/>
            </p:nvSpPr>
            <p:spPr bwMode="auto">
              <a:xfrm>
                <a:off x="4241801" y="1355725"/>
                <a:ext cx="65088" cy="55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5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Freeform: Shape 108"/>
              <p:cNvSpPr>
                <a:spLocks/>
              </p:cNvSpPr>
              <p:nvPr/>
            </p:nvSpPr>
            <p:spPr bwMode="auto">
              <a:xfrm>
                <a:off x="4178301" y="1449388"/>
                <a:ext cx="36513" cy="269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Freeform: Shape 109"/>
              <p:cNvSpPr>
                <a:spLocks/>
              </p:cNvSpPr>
              <p:nvPr/>
            </p:nvSpPr>
            <p:spPr bwMode="auto">
              <a:xfrm>
                <a:off x="4279901" y="1355725"/>
                <a:ext cx="84138" cy="460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</a:cxnLst>
                <a:rect l="0" t="0" r="r" b="b"/>
                <a:pathLst>
                  <a:path w="9" h="5">
                    <a:moveTo>
                      <a:pt x="5" y="0"/>
                    </a:moveTo>
                    <a:cubicBezTo>
                      <a:pt x="4" y="0"/>
                      <a:pt x="3" y="1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3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Freeform: Shape 110"/>
              <p:cNvSpPr>
                <a:spLocks/>
              </p:cNvSpPr>
              <p:nvPr/>
            </p:nvSpPr>
            <p:spPr bwMode="auto">
              <a:xfrm>
                <a:off x="4279901" y="1374775"/>
                <a:ext cx="231775" cy="298450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1" y="11"/>
                  </a:cxn>
                  <a:cxn ang="0">
                    <a:pos x="10" y="13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8" y="21"/>
                  </a:cxn>
                  <a:cxn ang="0">
                    <a:pos x="3" y="22"/>
                  </a:cxn>
                  <a:cxn ang="0">
                    <a:pos x="1" y="25"/>
                  </a:cxn>
                  <a:cxn ang="0">
                    <a:pos x="5" y="24"/>
                  </a:cxn>
                  <a:cxn ang="0">
                    <a:pos x="7" y="27"/>
                  </a:cxn>
                  <a:cxn ang="0">
                    <a:pos x="7" y="28"/>
                  </a:cxn>
                  <a:cxn ang="0">
                    <a:pos x="9" y="29"/>
                  </a:cxn>
                  <a:cxn ang="0">
                    <a:pos x="12" y="32"/>
                  </a:cxn>
                  <a:cxn ang="0">
                    <a:pos x="12" y="27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7" y="28"/>
                  </a:cxn>
                  <a:cxn ang="0">
                    <a:pos x="18" y="20"/>
                  </a:cxn>
                  <a:cxn ang="0">
                    <a:pos x="19" y="23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19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1" y="12"/>
                  </a:cxn>
                  <a:cxn ang="0">
                    <a:pos x="22" y="11"/>
                  </a:cxn>
                  <a:cxn ang="0">
                    <a:pos x="21" y="10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2" y="5"/>
                  </a:cxn>
                  <a:cxn ang="0">
                    <a:pos x="15" y="1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11" y="0"/>
                  </a:cxn>
                </a:cxnLst>
                <a:rect l="0" t="0" r="r" b="b"/>
                <a:pathLst>
                  <a:path w="25" h="32">
                    <a:moveTo>
                      <a:pt x="11" y="0"/>
                    </a:moveTo>
                    <a:cubicBezTo>
                      <a:pt x="9" y="0"/>
                      <a:pt x="4" y="3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8" y="9"/>
                    </a:cubicBez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10" y="10"/>
                      <a:pt x="11" y="9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2" y="12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4" y="17"/>
                      <a:pt x="10" y="19"/>
                    </a:cubicBezTo>
                    <a:cubicBezTo>
                      <a:pt x="7" y="20"/>
                      <a:pt x="7" y="20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2"/>
                      <a:pt x="6" y="22"/>
                      <a:pt x="6" y="23"/>
                    </a:cubicBezTo>
                    <a:cubicBezTo>
                      <a:pt x="4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0" y="24"/>
                      <a:pt x="1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4" y="25"/>
                      <a:pt x="5" y="24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6" y="24"/>
                      <a:pt x="6" y="24"/>
                      <a:pt x="7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9"/>
                      <a:pt x="7" y="30"/>
                      <a:pt x="7" y="30"/>
                    </a:cubicBezTo>
                    <a:cubicBezTo>
                      <a:pt x="8" y="29"/>
                      <a:pt x="8" y="29"/>
                      <a:pt x="9" y="29"/>
                    </a:cubicBezTo>
                    <a:cubicBezTo>
                      <a:pt x="9" y="30"/>
                      <a:pt x="9" y="30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0" y="28"/>
                      <a:pt x="12" y="27"/>
                    </a:cubicBezTo>
                    <a:cubicBezTo>
                      <a:pt x="13" y="30"/>
                      <a:pt x="15" y="30"/>
                      <a:pt x="15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5" y="23"/>
                      <a:pt x="16" y="21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8" y="21"/>
                      <a:pt x="19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1" y="16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19" y="14"/>
                      <a:pt x="19" y="14"/>
                      <a:pt x="21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19" y="9"/>
                    </a:cubicBezTo>
                    <a:cubicBezTo>
                      <a:pt x="19" y="9"/>
                      <a:pt x="19" y="9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4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3"/>
                      <a:pt x="9" y="2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Freeform: Shape 111"/>
              <p:cNvSpPr>
                <a:spLocks/>
              </p:cNvSpPr>
              <p:nvPr/>
            </p:nvSpPr>
            <p:spPr bwMode="auto">
              <a:xfrm>
                <a:off x="4335463" y="1504950"/>
                <a:ext cx="36513" cy="285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Freeform: Shape 112"/>
              <p:cNvSpPr>
                <a:spLocks/>
              </p:cNvSpPr>
              <p:nvPr/>
            </p:nvSpPr>
            <p:spPr bwMode="auto">
              <a:xfrm>
                <a:off x="4371976" y="1514475"/>
                <a:ext cx="19050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113"/>
              <p:cNvSpPr>
                <a:spLocks/>
              </p:cNvSpPr>
              <p:nvPr/>
            </p:nvSpPr>
            <p:spPr bwMode="auto">
              <a:xfrm>
                <a:off x="4260851" y="1262063"/>
                <a:ext cx="74613" cy="285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7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7" y="0"/>
                      <a:pt x="7" y="0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14"/>
              <p:cNvSpPr>
                <a:spLocks/>
              </p:cNvSpPr>
              <p:nvPr/>
            </p:nvSpPr>
            <p:spPr bwMode="auto">
              <a:xfrm>
                <a:off x="4251326" y="1290638"/>
                <a:ext cx="28575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115"/>
              <p:cNvSpPr>
                <a:spLocks/>
              </p:cNvSpPr>
              <p:nvPr/>
            </p:nvSpPr>
            <p:spPr bwMode="auto">
              <a:xfrm>
                <a:off x="4241801" y="1281113"/>
                <a:ext cx="93663" cy="460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0" h="5">
                    <a:moveTo>
                      <a:pt x="7" y="0"/>
                    </a:moveTo>
                    <a:cubicBezTo>
                      <a:pt x="7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16"/>
              <p:cNvSpPr>
                <a:spLocks/>
              </p:cNvSpPr>
              <p:nvPr/>
            </p:nvSpPr>
            <p:spPr bwMode="auto">
              <a:xfrm>
                <a:off x="4344988" y="1252538"/>
                <a:ext cx="19050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17"/>
              <p:cNvSpPr>
                <a:spLocks/>
              </p:cNvSpPr>
              <p:nvPr/>
            </p:nvSpPr>
            <p:spPr bwMode="auto">
              <a:xfrm>
                <a:off x="4335463" y="1252538"/>
                <a:ext cx="36513" cy="190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18"/>
              <p:cNvSpPr>
                <a:spLocks/>
              </p:cNvSpPr>
              <p:nvPr/>
            </p:nvSpPr>
            <p:spPr bwMode="auto">
              <a:xfrm>
                <a:off x="4371976" y="1244600"/>
                <a:ext cx="28575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19"/>
              <p:cNvSpPr>
                <a:spLocks/>
              </p:cNvSpPr>
              <p:nvPr/>
            </p:nvSpPr>
            <p:spPr bwMode="auto">
              <a:xfrm>
                <a:off x="4325938" y="1290638"/>
                <a:ext cx="55563" cy="460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20"/>
              <p:cNvSpPr>
                <a:spLocks/>
              </p:cNvSpPr>
              <p:nvPr/>
            </p:nvSpPr>
            <p:spPr bwMode="auto">
              <a:xfrm>
                <a:off x="4354513" y="1319213"/>
                <a:ext cx="17463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21"/>
              <p:cNvSpPr>
                <a:spLocks/>
              </p:cNvSpPr>
              <p:nvPr/>
            </p:nvSpPr>
            <p:spPr bwMode="auto">
              <a:xfrm>
                <a:off x="4371976" y="1290638"/>
                <a:ext cx="103188" cy="746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3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0" y="5"/>
                    </a:cubicBezTo>
                    <a:cubicBezTo>
                      <a:pt x="10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2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22"/>
              <p:cNvSpPr>
                <a:spLocks/>
              </p:cNvSpPr>
              <p:nvPr/>
            </p:nvSpPr>
            <p:spPr bwMode="auto">
              <a:xfrm>
                <a:off x="4400551" y="1235075"/>
                <a:ext cx="46038" cy="365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23"/>
              <p:cNvSpPr>
                <a:spLocks/>
              </p:cNvSpPr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24"/>
              <p:cNvSpPr>
                <a:spLocks/>
              </p:cNvSpPr>
              <p:nvPr/>
            </p:nvSpPr>
            <p:spPr bwMode="auto">
              <a:xfrm>
                <a:off x="4427538" y="1252538"/>
                <a:ext cx="28575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8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8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125"/>
              <p:cNvSpPr>
                <a:spLocks/>
              </p:cNvSpPr>
              <p:nvPr/>
            </p:nvSpPr>
            <p:spPr bwMode="auto">
              <a:xfrm>
                <a:off x="4475163" y="1225550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126"/>
              <p:cNvSpPr>
                <a:spLocks/>
              </p:cNvSpPr>
              <p:nvPr/>
            </p:nvSpPr>
            <p:spPr bwMode="auto">
              <a:xfrm>
                <a:off x="4419601" y="1384300"/>
                <a:ext cx="36513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127"/>
              <p:cNvSpPr>
                <a:spLocks/>
              </p:cNvSpPr>
              <p:nvPr/>
            </p:nvSpPr>
            <p:spPr bwMode="auto">
              <a:xfrm>
                <a:off x="4427538" y="1187450"/>
                <a:ext cx="315913" cy="139700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19" y="2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4" y="4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1" y="8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9" y="9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4" y="13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8" y="13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0"/>
                  </a:cxn>
                  <a:cxn ang="0">
                    <a:pos x="16" y="10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8"/>
                  </a:cxn>
                  <a:cxn ang="0">
                    <a:pos x="20" y="8"/>
                  </a:cxn>
                  <a:cxn ang="0">
                    <a:pos x="22" y="7"/>
                  </a:cxn>
                  <a:cxn ang="0">
                    <a:pos x="29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33" y="2"/>
                  </a:cxn>
                  <a:cxn ang="0">
                    <a:pos x="32" y="1"/>
                  </a:cxn>
                  <a:cxn ang="0">
                    <a:pos x="32" y="1"/>
                  </a:cxn>
                  <a:cxn ang="0">
                    <a:pos x="30" y="0"/>
                  </a:cxn>
                  <a:cxn ang="0">
                    <a:pos x="28" y="1"/>
                  </a:cxn>
                </a:cxnLst>
                <a:rect l="0" t="0" r="r" b="b"/>
                <a:pathLst>
                  <a:path w="34" h="15">
                    <a:moveTo>
                      <a:pt x="27" y="0"/>
                    </a:moveTo>
                    <a:cubicBezTo>
                      <a:pt x="27" y="0"/>
                      <a:pt x="27" y="0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1"/>
                      <a:pt x="22" y="2"/>
                    </a:cubicBezTo>
                    <a:cubicBezTo>
                      <a:pt x="21" y="1"/>
                      <a:pt x="21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6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6" y="3"/>
                      <a:pt x="14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5"/>
                    </a:cubicBezTo>
                    <a:cubicBezTo>
                      <a:pt x="18" y="5"/>
                      <a:pt x="18" y="5"/>
                      <a:pt x="16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6"/>
                      <a:pt x="14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8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2"/>
                      <a:pt x="6" y="11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3" y="14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2" y="11"/>
                      <a:pt x="13" y="11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5" y="6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31" y="3"/>
                      <a:pt x="33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2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1"/>
                      <a:pt x="32" y="1"/>
                    </a:cubicBez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128"/>
              <p:cNvSpPr>
                <a:spLocks/>
              </p:cNvSpPr>
              <p:nvPr/>
            </p:nvSpPr>
            <p:spPr bwMode="auto">
              <a:xfrm>
                <a:off x="4465638" y="1206500"/>
                <a:ext cx="92075" cy="746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129"/>
              <p:cNvSpPr>
                <a:spLocks/>
              </p:cNvSpPr>
              <p:nvPr/>
            </p:nvSpPr>
            <p:spPr bwMode="auto">
              <a:xfrm>
                <a:off x="4567238" y="1187450"/>
                <a:ext cx="473075" cy="550863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2"/>
                  </a:cxn>
                  <a:cxn ang="0">
                    <a:pos x="28" y="4"/>
                  </a:cxn>
                  <a:cxn ang="0">
                    <a:pos x="25" y="2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3"/>
                  </a:cxn>
                  <a:cxn ang="0">
                    <a:pos x="19" y="4"/>
                  </a:cxn>
                  <a:cxn ang="0">
                    <a:pos x="17" y="3"/>
                  </a:cxn>
                  <a:cxn ang="0">
                    <a:pos x="15" y="5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5" y="10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1" y="15"/>
                  </a:cxn>
                  <a:cxn ang="0">
                    <a:pos x="1" y="17"/>
                  </a:cxn>
                  <a:cxn ang="0">
                    <a:pos x="5" y="16"/>
                  </a:cxn>
                  <a:cxn ang="0">
                    <a:pos x="6" y="28"/>
                  </a:cxn>
                  <a:cxn ang="0">
                    <a:pos x="11" y="30"/>
                  </a:cxn>
                  <a:cxn ang="0">
                    <a:pos x="9" y="31"/>
                  </a:cxn>
                  <a:cxn ang="0">
                    <a:pos x="11" y="33"/>
                  </a:cxn>
                  <a:cxn ang="0">
                    <a:pos x="8" y="39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5" y="51"/>
                  </a:cxn>
                  <a:cxn ang="0">
                    <a:pos x="8" y="57"/>
                  </a:cxn>
                  <a:cxn ang="0">
                    <a:pos x="13" y="59"/>
                  </a:cxn>
                  <a:cxn ang="0">
                    <a:pos x="17" y="52"/>
                  </a:cxn>
                  <a:cxn ang="0">
                    <a:pos x="21" y="46"/>
                  </a:cxn>
                  <a:cxn ang="0">
                    <a:pos x="35" y="38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46" y="27"/>
                  </a:cxn>
                  <a:cxn ang="0">
                    <a:pos x="46" y="26"/>
                  </a:cxn>
                  <a:cxn ang="0">
                    <a:pos x="44" y="24"/>
                  </a:cxn>
                  <a:cxn ang="0">
                    <a:pos x="49" y="23"/>
                  </a:cxn>
                  <a:cxn ang="0">
                    <a:pos x="48" y="20"/>
                  </a:cxn>
                  <a:cxn ang="0">
                    <a:pos x="47" y="17"/>
                  </a:cxn>
                  <a:cxn ang="0">
                    <a:pos x="50" y="17"/>
                  </a:cxn>
                  <a:cxn ang="0">
                    <a:pos x="48" y="13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6" y="8"/>
                  </a:cxn>
                  <a:cxn ang="0">
                    <a:pos x="49" y="7"/>
                  </a:cxn>
                  <a:cxn ang="0">
                    <a:pos x="51" y="5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43" y="3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42" y="3"/>
                  </a:cxn>
                </a:cxnLst>
                <a:rect l="0" t="0" r="r" b="b"/>
                <a:pathLst>
                  <a:path w="51" h="59">
                    <a:moveTo>
                      <a:pt x="38" y="0"/>
                    </a:moveTo>
                    <a:cubicBezTo>
                      <a:pt x="36" y="0"/>
                      <a:pt x="34" y="1"/>
                      <a:pt x="32" y="1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7" y="16"/>
                      <a:pt x="7" y="16"/>
                      <a:pt x="8" y="18"/>
                    </a:cubicBezTo>
                    <a:cubicBezTo>
                      <a:pt x="7" y="21"/>
                      <a:pt x="11" y="25"/>
                      <a:pt x="7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8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10" y="28"/>
                      <a:pt x="11" y="3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3"/>
                      <a:pt x="11" y="33"/>
                    </a:cubicBezTo>
                    <a:cubicBezTo>
                      <a:pt x="11" y="34"/>
                      <a:pt x="11" y="34"/>
                      <a:pt x="9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2"/>
                      <a:pt x="3" y="42"/>
                      <a:pt x="4" y="46"/>
                    </a:cubicBezTo>
                    <a:cubicBezTo>
                      <a:pt x="5" y="46"/>
                      <a:pt x="6" y="46"/>
                      <a:pt x="6" y="46"/>
                    </a:cubicBezTo>
                    <a:cubicBezTo>
                      <a:pt x="6" y="47"/>
                      <a:pt x="6" y="48"/>
                      <a:pt x="5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2"/>
                      <a:pt x="5" y="52"/>
                    </a:cubicBezTo>
                    <a:cubicBezTo>
                      <a:pt x="6" y="53"/>
                      <a:pt x="6" y="56"/>
                      <a:pt x="7" y="57"/>
                    </a:cubicBezTo>
                    <a:cubicBezTo>
                      <a:pt x="7" y="57"/>
                      <a:pt x="7" y="57"/>
                      <a:pt x="8" y="57"/>
                    </a:cubicBezTo>
                    <a:cubicBezTo>
                      <a:pt x="8" y="57"/>
                      <a:pt x="9" y="57"/>
                      <a:pt x="11" y="56"/>
                    </a:cubicBezTo>
                    <a:cubicBezTo>
                      <a:pt x="11" y="56"/>
                      <a:pt x="11" y="57"/>
                      <a:pt x="10" y="57"/>
                    </a:cubicBezTo>
                    <a:cubicBezTo>
                      <a:pt x="12" y="59"/>
                      <a:pt x="12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9" y="55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9" y="52"/>
                      <a:pt x="20" y="51"/>
                      <a:pt x="20" y="49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5"/>
                      <a:pt x="22" y="45"/>
                    </a:cubicBezTo>
                    <a:cubicBezTo>
                      <a:pt x="29" y="45"/>
                      <a:pt x="29" y="44"/>
                      <a:pt x="34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36" y="39"/>
                      <a:pt x="36" y="39"/>
                    </a:cubicBezTo>
                    <a:cubicBezTo>
                      <a:pt x="43" y="38"/>
                      <a:pt x="43" y="37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3" y="32"/>
                      <a:pt x="43" y="32"/>
                      <a:pt x="44" y="30"/>
                    </a:cubicBezTo>
                    <a:cubicBezTo>
                      <a:pt x="46" y="32"/>
                      <a:pt x="47" y="33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6" y="29"/>
                      <a:pt x="46" y="28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7" y="26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6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5" y="25"/>
                      <a:pt x="46" y="25"/>
                      <a:pt x="46" y="25"/>
                    </a:cubicBezTo>
                    <a:cubicBezTo>
                      <a:pt x="47" y="25"/>
                      <a:pt x="48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9" y="20"/>
                      <a:pt x="49" y="19"/>
                      <a:pt x="50" y="19"/>
                    </a:cubicBezTo>
                    <a:cubicBezTo>
                      <a:pt x="49" y="18"/>
                      <a:pt x="49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7"/>
                      <a:pt x="50" y="17"/>
                      <a:pt x="50" y="15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1"/>
                      <a:pt x="47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8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8" y="8"/>
                      <a:pt x="48" y="8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7" y="7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6"/>
                      <a:pt x="51" y="6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4"/>
                      <a:pt x="50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5"/>
                      <a:pt x="46" y="5"/>
                      <a:pt x="46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6"/>
                      <a:pt x="44" y="6"/>
                      <a:pt x="43" y="7"/>
                    </a:cubicBezTo>
                    <a:cubicBezTo>
                      <a:pt x="43" y="6"/>
                      <a:pt x="43" y="6"/>
                      <a:pt x="44" y="5"/>
                    </a:cubicBezTo>
                    <a:cubicBezTo>
                      <a:pt x="44" y="4"/>
                      <a:pt x="44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38" y="4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3" y="3"/>
                      <a:pt x="43" y="3"/>
                      <a:pt x="44" y="3"/>
                    </a:cubicBezTo>
                    <a:cubicBezTo>
                      <a:pt x="44" y="3"/>
                      <a:pt x="41" y="0"/>
                      <a:pt x="3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30"/>
              <p:cNvSpPr>
                <a:spLocks/>
              </p:cNvSpPr>
              <p:nvPr/>
            </p:nvSpPr>
            <p:spPr bwMode="auto">
              <a:xfrm>
                <a:off x="4316413" y="1962150"/>
                <a:ext cx="38100" cy="174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31"/>
              <p:cNvSpPr>
                <a:spLocks/>
              </p:cNvSpPr>
              <p:nvPr/>
            </p:nvSpPr>
            <p:spPr bwMode="auto">
              <a:xfrm>
                <a:off x="4994276" y="1589088"/>
                <a:ext cx="149225" cy="746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8"/>
                  </a:cxn>
                  <a:cxn ang="0">
                    <a:pos x="9" y="8"/>
                  </a:cxn>
                  <a:cxn ang="0">
                    <a:pos x="13" y="6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2" y="0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0" y="7"/>
                      <a:pt x="11" y="6"/>
                      <a:pt x="13" y="6"/>
                    </a:cubicBezTo>
                    <a:cubicBezTo>
                      <a:pt x="13" y="6"/>
                      <a:pt x="14" y="6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32"/>
              <p:cNvSpPr>
                <a:spLocks/>
              </p:cNvSpPr>
              <p:nvPr/>
            </p:nvSpPr>
            <p:spPr bwMode="auto">
              <a:xfrm>
                <a:off x="5235576" y="1858963"/>
                <a:ext cx="84138" cy="841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1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6" y="8"/>
                      <a:pt x="7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33"/>
              <p:cNvSpPr>
                <a:spLocks/>
              </p:cNvSpPr>
              <p:nvPr/>
            </p:nvSpPr>
            <p:spPr bwMode="auto">
              <a:xfrm>
                <a:off x="5291138" y="1765300"/>
                <a:ext cx="149225" cy="2143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3" y="11"/>
                  </a:cxn>
                  <a:cxn ang="0">
                    <a:pos x="5" y="10"/>
                  </a:cxn>
                  <a:cxn ang="0">
                    <a:pos x="6" y="11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7"/>
                  </a:cxn>
                  <a:cxn ang="0">
                    <a:pos x="5" y="19"/>
                  </a:cxn>
                  <a:cxn ang="0">
                    <a:pos x="7" y="19"/>
                  </a:cxn>
                  <a:cxn ang="0">
                    <a:pos x="9" y="18"/>
                  </a:cxn>
                  <a:cxn ang="0">
                    <a:pos x="8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9" y="20"/>
                  </a:cxn>
                  <a:cxn ang="0">
                    <a:pos x="14" y="21"/>
                  </a:cxn>
                  <a:cxn ang="0">
                    <a:pos x="16" y="19"/>
                  </a:cxn>
                  <a:cxn ang="0">
                    <a:pos x="16" y="16"/>
                  </a:cxn>
                  <a:cxn ang="0">
                    <a:pos x="13" y="15"/>
                  </a:cxn>
                  <a:cxn ang="0">
                    <a:pos x="12" y="13"/>
                  </a:cxn>
                  <a:cxn ang="0">
                    <a:pos x="9" y="10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8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5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34"/>
              <p:cNvSpPr>
                <a:spLocks/>
              </p:cNvSpPr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35"/>
              <p:cNvSpPr>
                <a:spLocks/>
              </p:cNvSpPr>
              <p:nvPr/>
            </p:nvSpPr>
            <p:spPr bwMode="auto">
              <a:xfrm>
                <a:off x="5254626" y="1244600"/>
                <a:ext cx="55563" cy="2698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7" y="5"/>
                  </a:cxn>
                  <a:cxn ang="0">
                    <a:pos x="1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9" y="17"/>
                  </a:cxn>
                  <a:cxn ang="0">
                    <a:pos x="35" y="17"/>
                  </a:cxn>
                  <a:cxn ang="0">
                    <a:pos x="29" y="11"/>
                  </a:cxn>
                  <a:cxn ang="0">
                    <a:pos x="35" y="11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2" y="0"/>
                  </a:cxn>
                </a:cxnLst>
                <a:rect l="0" t="0" r="r" b="b"/>
                <a:pathLst>
                  <a:path w="35" h="17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9" y="17"/>
                    </a:lnTo>
                    <a:lnTo>
                      <a:pt x="35" y="17"/>
                    </a:lnTo>
                    <a:lnTo>
                      <a:pt x="29" y="11"/>
                    </a:lnTo>
                    <a:lnTo>
                      <a:pt x="35" y="11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36"/>
              <p:cNvSpPr>
                <a:spLocks/>
              </p:cNvSpPr>
              <p:nvPr/>
            </p:nvSpPr>
            <p:spPr bwMode="auto">
              <a:xfrm>
                <a:off x="5532438" y="1830388"/>
                <a:ext cx="952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37"/>
              <p:cNvSpPr>
                <a:spLocks/>
              </p:cNvSpPr>
              <p:nvPr/>
            </p:nvSpPr>
            <p:spPr bwMode="auto">
              <a:xfrm>
                <a:off x="5541963" y="1820863"/>
                <a:ext cx="28575" cy="190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Freeform: Shape 138"/>
              <p:cNvSpPr>
                <a:spLocks/>
              </p:cNvSpPr>
              <p:nvPr/>
            </p:nvSpPr>
            <p:spPr bwMode="auto">
              <a:xfrm>
                <a:off x="5561013" y="1820863"/>
                <a:ext cx="9525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139"/>
              <p:cNvSpPr>
                <a:spLocks/>
              </p:cNvSpPr>
              <p:nvPr/>
            </p:nvSpPr>
            <p:spPr bwMode="auto">
              <a:xfrm>
                <a:off x="5411788" y="1169988"/>
                <a:ext cx="55563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140"/>
              <p:cNvSpPr>
                <a:spLocks/>
              </p:cNvSpPr>
              <p:nvPr/>
            </p:nvSpPr>
            <p:spPr bwMode="auto">
              <a:xfrm>
                <a:off x="5467351" y="1177925"/>
                <a:ext cx="55563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141"/>
              <p:cNvSpPr>
                <a:spLocks/>
              </p:cNvSpPr>
              <p:nvPr/>
            </p:nvSpPr>
            <p:spPr bwMode="auto">
              <a:xfrm>
                <a:off x="5486401" y="1187450"/>
                <a:ext cx="65088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3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DAD7D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142"/>
              <p:cNvSpPr>
                <a:spLocks/>
              </p:cNvSpPr>
              <p:nvPr/>
            </p:nvSpPr>
            <p:spPr bwMode="auto">
              <a:xfrm>
                <a:off x="6415088" y="2687638"/>
                <a:ext cx="952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1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143"/>
              <p:cNvSpPr>
                <a:spLocks/>
              </p:cNvSpPr>
              <p:nvPr/>
            </p:nvSpPr>
            <p:spPr bwMode="auto">
              <a:xfrm>
                <a:off x="5597526" y="2166938"/>
                <a:ext cx="28575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160"/>
              <p:cNvSpPr>
                <a:spLocks/>
              </p:cNvSpPr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163"/>
              <p:cNvSpPr>
                <a:spLocks/>
              </p:cNvSpPr>
              <p:nvPr/>
            </p:nvSpPr>
            <p:spPr bwMode="auto">
              <a:xfrm>
                <a:off x="5597526" y="2128838"/>
                <a:ext cx="190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166"/>
              <p:cNvSpPr>
                <a:spLocks/>
              </p:cNvSpPr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Freeform: Shape 169"/>
              <p:cNvSpPr>
                <a:spLocks/>
              </p:cNvSpPr>
              <p:nvPr/>
            </p:nvSpPr>
            <p:spPr bwMode="auto">
              <a:xfrm>
                <a:off x="5672138" y="2222500"/>
                <a:ext cx="46038" cy="365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23" y="23"/>
                  </a:cxn>
                  <a:cxn ang="0">
                    <a:pos x="29" y="23"/>
                  </a:cxn>
                  <a:cxn ang="0">
                    <a:pos x="29" y="12"/>
                  </a:cxn>
                  <a:cxn ang="0">
                    <a:pos x="29" y="6"/>
                  </a:cxn>
                  <a:cxn ang="0">
                    <a:pos x="29" y="0"/>
                  </a:cxn>
                </a:cxnLst>
                <a:rect l="0" t="0" r="r" b="b"/>
                <a:pathLst>
                  <a:path w="29" h="23">
                    <a:moveTo>
                      <a:pt x="29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23" y="23"/>
                    </a:lnTo>
                    <a:lnTo>
                      <a:pt x="29" y="23"/>
                    </a:lnTo>
                    <a:lnTo>
                      <a:pt x="29" y="12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172"/>
              <p:cNvSpPr>
                <a:spLocks/>
              </p:cNvSpPr>
              <p:nvPr/>
            </p:nvSpPr>
            <p:spPr bwMode="auto">
              <a:xfrm>
                <a:off x="5857876" y="2268538"/>
                <a:ext cx="19050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173"/>
              <p:cNvSpPr>
                <a:spLocks/>
              </p:cNvSpPr>
              <p:nvPr/>
            </p:nvSpPr>
            <p:spPr bwMode="auto">
              <a:xfrm>
                <a:off x="5876926" y="2268538"/>
                <a:ext cx="17463" cy="95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Freeform: Shape 174"/>
              <p:cNvSpPr>
                <a:spLocks/>
              </p:cNvSpPr>
              <p:nvPr/>
            </p:nvSpPr>
            <p:spPr bwMode="auto">
              <a:xfrm>
                <a:off x="5978526" y="2251075"/>
                <a:ext cx="19050" cy="269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Freeform: Shape 175"/>
              <p:cNvSpPr>
                <a:spLocks/>
              </p:cNvSpPr>
              <p:nvPr/>
            </p:nvSpPr>
            <p:spPr bwMode="auto">
              <a:xfrm>
                <a:off x="5095876" y="1216025"/>
                <a:ext cx="1328738" cy="2432050"/>
              </a:xfrm>
              <a:custGeom>
                <a:avLst/>
                <a:gdLst/>
                <a:ahLst/>
                <a:cxnLst>
                  <a:cxn ang="0">
                    <a:pos x="124" y="166"/>
                  </a:cxn>
                  <a:cxn ang="0">
                    <a:pos x="124" y="133"/>
                  </a:cxn>
                  <a:cxn ang="0">
                    <a:pos x="95" y="82"/>
                  </a:cxn>
                  <a:cxn ang="0">
                    <a:pos x="95" y="93"/>
                  </a:cxn>
                  <a:cxn ang="0">
                    <a:pos x="88" y="84"/>
                  </a:cxn>
                  <a:cxn ang="0">
                    <a:pos x="106" y="85"/>
                  </a:cxn>
                  <a:cxn ang="0">
                    <a:pos x="113" y="93"/>
                  </a:cxn>
                  <a:cxn ang="0">
                    <a:pos x="111" y="96"/>
                  </a:cxn>
                  <a:cxn ang="0">
                    <a:pos x="109" y="92"/>
                  </a:cxn>
                  <a:cxn ang="0">
                    <a:pos x="105" y="87"/>
                  </a:cxn>
                  <a:cxn ang="0">
                    <a:pos x="60" y="30"/>
                  </a:cxn>
                  <a:cxn ang="0">
                    <a:pos x="67" y="38"/>
                  </a:cxn>
                  <a:cxn ang="0">
                    <a:pos x="39" y="21"/>
                  </a:cxn>
                  <a:cxn ang="0">
                    <a:pos x="46" y="25"/>
                  </a:cxn>
                  <a:cxn ang="0">
                    <a:pos x="56" y="4"/>
                  </a:cxn>
                  <a:cxn ang="0">
                    <a:pos x="41" y="5"/>
                  </a:cxn>
                  <a:cxn ang="0">
                    <a:pos x="25" y="8"/>
                  </a:cxn>
                  <a:cxn ang="0">
                    <a:pos x="18" y="5"/>
                  </a:cxn>
                  <a:cxn ang="0">
                    <a:pos x="14" y="6"/>
                  </a:cxn>
                  <a:cxn ang="0">
                    <a:pos x="13" y="13"/>
                  </a:cxn>
                  <a:cxn ang="0">
                    <a:pos x="41" y="26"/>
                  </a:cxn>
                  <a:cxn ang="0">
                    <a:pos x="39" y="30"/>
                  </a:cxn>
                  <a:cxn ang="0">
                    <a:pos x="39" y="38"/>
                  </a:cxn>
                  <a:cxn ang="0">
                    <a:pos x="38" y="57"/>
                  </a:cxn>
                  <a:cxn ang="0">
                    <a:pos x="52" y="66"/>
                  </a:cxn>
                  <a:cxn ang="0">
                    <a:pos x="50" y="49"/>
                  </a:cxn>
                  <a:cxn ang="0">
                    <a:pos x="53" y="46"/>
                  </a:cxn>
                  <a:cxn ang="0">
                    <a:pos x="61" y="55"/>
                  </a:cxn>
                  <a:cxn ang="0">
                    <a:pos x="62" y="68"/>
                  </a:cxn>
                  <a:cxn ang="0">
                    <a:pos x="47" y="71"/>
                  </a:cxn>
                  <a:cxn ang="0">
                    <a:pos x="32" y="83"/>
                  </a:cxn>
                  <a:cxn ang="0">
                    <a:pos x="35" y="93"/>
                  </a:cxn>
                  <a:cxn ang="0">
                    <a:pos x="23" y="114"/>
                  </a:cxn>
                  <a:cxn ang="0">
                    <a:pos x="40" y="104"/>
                  </a:cxn>
                  <a:cxn ang="0">
                    <a:pos x="58" y="99"/>
                  </a:cxn>
                  <a:cxn ang="0">
                    <a:pos x="67" y="101"/>
                  </a:cxn>
                  <a:cxn ang="0">
                    <a:pos x="77" y="107"/>
                  </a:cxn>
                  <a:cxn ang="0">
                    <a:pos x="77" y="102"/>
                  </a:cxn>
                  <a:cxn ang="0">
                    <a:pos x="85" y="99"/>
                  </a:cxn>
                  <a:cxn ang="0">
                    <a:pos x="97" y="109"/>
                  </a:cxn>
                  <a:cxn ang="0">
                    <a:pos x="79" y="120"/>
                  </a:cxn>
                  <a:cxn ang="0">
                    <a:pos x="40" y="116"/>
                  </a:cxn>
                  <a:cxn ang="0">
                    <a:pos x="10" y="154"/>
                  </a:cxn>
                  <a:cxn ang="0">
                    <a:pos x="38" y="187"/>
                  </a:cxn>
                  <a:cxn ang="0">
                    <a:pos x="64" y="209"/>
                  </a:cxn>
                  <a:cxn ang="0">
                    <a:pos x="61" y="249"/>
                  </a:cxn>
                  <a:cxn ang="0">
                    <a:pos x="86" y="244"/>
                  </a:cxn>
                  <a:cxn ang="0">
                    <a:pos x="99" y="238"/>
                  </a:cxn>
                  <a:cxn ang="0">
                    <a:pos x="113" y="222"/>
                  </a:cxn>
                  <a:cxn ang="0">
                    <a:pos x="112" y="196"/>
                  </a:cxn>
                  <a:cxn ang="0">
                    <a:pos x="123" y="173"/>
                  </a:cxn>
                  <a:cxn ang="0">
                    <a:pos x="126" y="167"/>
                  </a:cxn>
                  <a:cxn ang="0">
                    <a:pos x="115" y="166"/>
                  </a:cxn>
                  <a:cxn ang="0">
                    <a:pos x="104" y="138"/>
                  </a:cxn>
                  <a:cxn ang="0">
                    <a:pos x="116" y="162"/>
                  </a:cxn>
                  <a:cxn ang="0">
                    <a:pos x="128" y="148"/>
                  </a:cxn>
                  <a:cxn ang="0">
                    <a:pos x="131" y="136"/>
                  </a:cxn>
                  <a:cxn ang="0">
                    <a:pos x="134" y="127"/>
                  </a:cxn>
                  <a:cxn ang="0">
                    <a:pos x="138" y="152"/>
                  </a:cxn>
                  <a:cxn ang="0">
                    <a:pos x="142" y="128"/>
                  </a:cxn>
                  <a:cxn ang="0">
                    <a:pos x="52" y="1"/>
                  </a:cxn>
                </a:cxnLst>
                <a:rect l="0" t="0" r="r" b="b"/>
                <a:pathLst>
                  <a:path w="143" h="26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122" y="173"/>
                    </a:moveTo>
                    <a:cubicBezTo>
                      <a:pt x="122" y="172"/>
                      <a:pt x="122" y="172"/>
                      <a:pt x="123" y="171"/>
                    </a:cubicBezTo>
                    <a:cubicBezTo>
                      <a:pt x="123" y="171"/>
                      <a:pt x="123" y="171"/>
                      <a:pt x="123" y="171"/>
                    </a:cubicBezTo>
                    <a:cubicBezTo>
                      <a:pt x="122" y="172"/>
                      <a:pt x="122" y="172"/>
                      <a:pt x="122" y="172"/>
                    </a:cubicBezTo>
                    <a:cubicBezTo>
                      <a:pt x="122" y="173"/>
                      <a:pt x="122" y="173"/>
                      <a:pt x="122" y="173"/>
                    </a:cubicBezTo>
                    <a:moveTo>
                      <a:pt x="124" y="169"/>
                    </a:moveTo>
                    <a:cubicBezTo>
                      <a:pt x="123" y="169"/>
                      <a:pt x="123" y="169"/>
                      <a:pt x="123" y="169"/>
                    </a:cubicBezTo>
                    <a:cubicBezTo>
                      <a:pt x="123" y="168"/>
                      <a:pt x="124" y="167"/>
                      <a:pt x="124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4" y="166"/>
                      <a:pt x="124" y="166"/>
                      <a:pt x="125" y="168"/>
                    </a:cubicBezTo>
                    <a:cubicBezTo>
                      <a:pt x="124" y="168"/>
                      <a:pt x="124" y="168"/>
                      <a:pt x="124" y="169"/>
                    </a:cubicBezTo>
                    <a:cubicBezTo>
                      <a:pt x="124" y="169"/>
                      <a:pt x="124" y="169"/>
                      <a:pt x="124" y="169"/>
                    </a:cubicBezTo>
                    <a:moveTo>
                      <a:pt x="121" y="128"/>
                    </a:moveTo>
                    <a:cubicBezTo>
                      <a:pt x="117" y="124"/>
                      <a:pt x="117" y="124"/>
                      <a:pt x="118" y="121"/>
                    </a:cubicBezTo>
                    <a:cubicBezTo>
                      <a:pt x="121" y="122"/>
                      <a:pt x="122" y="125"/>
                      <a:pt x="124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6" y="132"/>
                      <a:pt x="126" y="132"/>
                      <a:pt x="126" y="132"/>
                    </a:cubicBezTo>
                    <a:cubicBezTo>
                      <a:pt x="125" y="133"/>
                      <a:pt x="125" y="133"/>
                      <a:pt x="124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3" y="132"/>
                      <a:pt x="123" y="131"/>
                      <a:pt x="122" y="130"/>
                    </a:cubicBezTo>
                    <a:cubicBezTo>
                      <a:pt x="122" y="129"/>
                      <a:pt x="122" y="129"/>
                      <a:pt x="122" y="129"/>
                    </a:cubicBez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1" y="128"/>
                      <a:pt x="121" y="128"/>
                      <a:pt x="121" y="128"/>
                    </a:cubicBezTo>
                    <a:moveTo>
                      <a:pt x="92" y="86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1"/>
                      <a:pt x="94" y="81"/>
                      <a:pt x="94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6" y="84"/>
                      <a:pt x="96" y="84"/>
                      <a:pt x="96" y="84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6"/>
                      <a:pt x="96" y="87"/>
                      <a:pt x="97" y="87"/>
                    </a:cubicBezTo>
                    <a:cubicBezTo>
                      <a:pt x="98" y="88"/>
                      <a:pt x="98" y="88"/>
                      <a:pt x="98" y="88"/>
                    </a:cubicBezTo>
                    <a:cubicBezTo>
                      <a:pt x="100" y="89"/>
                      <a:pt x="100" y="89"/>
                      <a:pt x="100" y="89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87"/>
                      <a:pt x="94" y="86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3" y="86"/>
                      <a:pt x="92" y="86"/>
                    </a:cubicBezTo>
                    <a:moveTo>
                      <a:pt x="109" y="89"/>
                    </a:moveTo>
                    <a:cubicBezTo>
                      <a:pt x="109" y="88"/>
                      <a:pt x="109" y="88"/>
                      <a:pt x="109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13" y="91"/>
                      <a:pt x="113" y="91"/>
                      <a:pt x="113" y="91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7" y="99"/>
                      <a:pt x="117" y="99"/>
                      <a:pt x="117" y="99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7" y="105"/>
                      <a:pt x="117" y="105"/>
                      <a:pt x="117" y="105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3" y="102"/>
                      <a:pt x="113" y="102"/>
                      <a:pt x="113" y="102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2" y="98"/>
                      <a:pt x="112" y="98"/>
                      <a:pt x="112" y="98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9" y="93"/>
                      <a:pt x="110" y="93"/>
                      <a:pt x="110" y="93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7" y="88"/>
                      <a:pt x="107" y="88"/>
                      <a:pt x="107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9"/>
                      <a:pt x="109" y="89"/>
                      <a:pt x="109" y="89"/>
                    </a:cubicBezTo>
                    <a:moveTo>
                      <a:pt x="71" y="33"/>
                    </a:moveTo>
                    <a:cubicBezTo>
                      <a:pt x="69" y="33"/>
                      <a:pt x="68" y="32"/>
                      <a:pt x="67" y="30"/>
                    </a:cubicBezTo>
                    <a:cubicBezTo>
                      <a:pt x="68" y="30"/>
                      <a:pt x="69" y="30"/>
                      <a:pt x="71" y="31"/>
                    </a:cubicBezTo>
                    <a:cubicBezTo>
                      <a:pt x="71" y="32"/>
                      <a:pt x="71" y="32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moveTo>
                      <a:pt x="64" y="36"/>
                    </a:moveTo>
                    <a:cubicBezTo>
                      <a:pt x="65" y="36"/>
                      <a:pt x="66" y="36"/>
                      <a:pt x="66" y="36"/>
                    </a:cubicBezTo>
                    <a:cubicBezTo>
                      <a:pt x="67" y="33"/>
                      <a:pt x="67" y="33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9"/>
                      <a:pt x="63" y="29"/>
                    </a:cubicBezTo>
                    <a:cubicBezTo>
                      <a:pt x="63" y="29"/>
                      <a:pt x="64" y="29"/>
                      <a:pt x="65" y="29"/>
                    </a:cubicBezTo>
                    <a:cubicBezTo>
                      <a:pt x="66" y="30"/>
                      <a:pt x="67" y="31"/>
                      <a:pt x="67" y="32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8" y="39"/>
                      <a:pt x="68" y="39"/>
                      <a:pt x="67" y="38"/>
                    </a:cubicBezTo>
                    <a:cubicBezTo>
                      <a:pt x="67" y="39"/>
                      <a:pt x="67" y="39"/>
                      <a:pt x="67" y="40"/>
                    </a:cubicBezTo>
                    <a:cubicBezTo>
                      <a:pt x="68" y="40"/>
                      <a:pt x="69" y="40"/>
                      <a:pt x="69" y="40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68" y="42"/>
                      <a:pt x="67" y="41"/>
                      <a:pt x="66" y="40"/>
                    </a:cubicBezTo>
                    <a:cubicBezTo>
                      <a:pt x="65" y="40"/>
                      <a:pt x="65" y="40"/>
                      <a:pt x="65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0" y="36"/>
                      <a:pt x="60" y="36"/>
                      <a:pt x="59" y="35"/>
                    </a:cubicBezTo>
                    <a:cubicBezTo>
                      <a:pt x="61" y="35"/>
                      <a:pt x="62" y="36"/>
                      <a:pt x="64" y="36"/>
                    </a:cubicBezTo>
                    <a:moveTo>
                      <a:pt x="44" y="25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0" y="23"/>
                      <a:pt x="39" y="21"/>
                    </a:cubicBezTo>
                    <a:cubicBezTo>
                      <a:pt x="41" y="21"/>
                      <a:pt x="41" y="21"/>
                      <a:pt x="42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4"/>
                      <a:pt x="46" y="24"/>
                      <a:pt x="47" y="25"/>
                    </a:cubicBezTo>
                    <a:cubicBezTo>
                      <a:pt x="47" y="24"/>
                      <a:pt x="46" y="24"/>
                      <a:pt x="46" y="23"/>
                    </a:cubicBezTo>
                    <a:cubicBezTo>
                      <a:pt x="55" y="27"/>
                      <a:pt x="55" y="27"/>
                      <a:pt x="56" y="28"/>
                    </a:cubicBezTo>
                    <a:cubicBezTo>
                      <a:pt x="56" y="29"/>
                      <a:pt x="55" y="29"/>
                      <a:pt x="55" y="29"/>
                    </a:cubicBezTo>
                    <a:cubicBezTo>
                      <a:pt x="54" y="29"/>
                      <a:pt x="52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3" y="2"/>
                      <a:pt x="55" y="3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5"/>
                      <a:pt x="58" y="5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7" y="6"/>
                      <a:pt x="55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5"/>
                      <a:pt x="54" y="5"/>
                      <a:pt x="56" y="6"/>
                    </a:cubicBezTo>
                    <a:cubicBezTo>
                      <a:pt x="58" y="8"/>
                      <a:pt x="58" y="8"/>
                      <a:pt x="58" y="9"/>
                    </a:cubicBezTo>
                    <a:cubicBezTo>
                      <a:pt x="50" y="5"/>
                      <a:pt x="46" y="4"/>
                      <a:pt x="43" y="4"/>
                    </a:cubicBezTo>
                    <a:cubicBezTo>
                      <a:pt x="42" y="4"/>
                      <a:pt x="41" y="4"/>
                      <a:pt x="41" y="4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8" y="6"/>
                      <a:pt x="37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7"/>
                      <a:pt x="35" y="7"/>
                    </a:cubicBezTo>
                    <a:cubicBezTo>
                      <a:pt x="35" y="7"/>
                      <a:pt x="34" y="7"/>
                      <a:pt x="34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6"/>
                      <a:pt x="20" y="6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7"/>
                      <a:pt x="9" y="9"/>
                      <a:pt x="6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10"/>
                      <a:pt x="1" y="10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5" y="15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7" y="17"/>
                      <a:pt x="18" y="19"/>
                    </a:cubicBezTo>
                    <a:cubicBezTo>
                      <a:pt x="26" y="22"/>
                      <a:pt x="26" y="22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7" y="25"/>
                      <a:pt x="37" y="25"/>
                      <a:pt x="39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2" y="26"/>
                      <a:pt x="42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8" y="46"/>
                      <a:pt x="38" y="46"/>
                    </a:cubicBezTo>
                    <a:cubicBezTo>
                      <a:pt x="38" y="46"/>
                      <a:pt x="38" y="47"/>
                      <a:pt x="37" y="48"/>
                    </a:cubicBezTo>
                    <a:cubicBezTo>
                      <a:pt x="37" y="48"/>
                      <a:pt x="35" y="49"/>
                      <a:pt x="35" y="49"/>
                    </a:cubicBezTo>
                    <a:cubicBezTo>
                      <a:pt x="34" y="51"/>
                      <a:pt x="34" y="51"/>
                      <a:pt x="37" y="55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4"/>
                      <a:pt x="54" y="64"/>
                      <a:pt x="55" y="64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9"/>
                      <a:pt x="53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0"/>
                      <a:pt x="55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6" y="51"/>
                      <a:pt x="57" y="52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1" y="52"/>
                      <a:pt x="63" y="52"/>
                      <a:pt x="64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7" y="52"/>
                      <a:pt x="67" y="52"/>
                      <a:pt x="67" y="52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6" y="54"/>
                      <a:pt x="65" y="54"/>
                      <a:pt x="65" y="54"/>
                    </a:cubicBezTo>
                    <a:cubicBezTo>
                      <a:pt x="64" y="54"/>
                      <a:pt x="64" y="54"/>
                      <a:pt x="64" y="54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59"/>
                      <a:pt x="65" y="60"/>
                      <a:pt x="65" y="60"/>
                    </a:cubicBezTo>
                    <a:cubicBezTo>
                      <a:pt x="64" y="60"/>
                      <a:pt x="62" y="60"/>
                      <a:pt x="61" y="60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8"/>
                      <a:pt x="60" y="67"/>
                      <a:pt x="59" y="67"/>
                    </a:cubicBezTo>
                    <a:cubicBezTo>
                      <a:pt x="58" y="68"/>
                      <a:pt x="57" y="69"/>
                      <a:pt x="55" y="70"/>
                    </a:cubicBezTo>
                    <a:cubicBezTo>
                      <a:pt x="55" y="69"/>
                      <a:pt x="54" y="69"/>
                      <a:pt x="53" y="69"/>
                    </a:cubicBezTo>
                    <a:cubicBezTo>
                      <a:pt x="51" y="69"/>
                      <a:pt x="50" y="69"/>
                      <a:pt x="49" y="69"/>
                    </a:cubicBezTo>
                    <a:cubicBezTo>
                      <a:pt x="46" y="69"/>
                      <a:pt x="46" y="68"/>
                      <a:pt x="46" y="66"/>
                    </a:cubicBezTo>
                    <a:cubicBezTo>
                      <a:pt x="46" y="65"/>
                      <a:pt x="47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4" y="64"/>
                      <a:pt x="44" y="65"/>
                      <a:pt x="44" y="65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0" y="78"/>
                      <a:pt x="40" y="78"/>
                      <a:pt x="37" y="79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7"/>
                      <a:pt x="22" y="107"/>
                      <a:pt x="22" y="107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2"/>
                      <a:pt x="23" y="113"/>
                      <a:pt x="23" y="114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28" y="115"/>
                      <a:pt x="28" y="115"/>
                      <a:pt x="28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5" y="114"/>
                      <a:pt x="36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0" y="98"/>
                      <a:pt x="50" y="98"/>
                      <a:pt x="50" y="98"/>
                    </a:cubicBezTo>
                    <a:cubicBezTo>
                      <a:pt x="50" y="96"/>
                      <a:pt x="51" y="96"/>
                      <a:pt x="52" y="95"/>
                    </a:cubicBezTo>
                    <a:cubicBezTo>
                      <a:pt x="52" y="94"/>
                      <a:pt x="53" y="94"/>
                      <a:pt x="53" y="94"/>
                    </a:cubicBezTo>
                    <a:cubicBezTo>
                      <a:pt x="54" y="94"/>
                      <a:pt x="54" y="94"/>
                      <a:pt x="55" y="95"/>
                    </a:cubicBezTo>
                    <a:cubicBezTo>
                      <a:pt x="55" y="96"/>
                      <a:pt x="56" y="97"/>
                      <a:pt x="56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5" y="104"/>
                      <a:pt x="65" y="104"/>
                      <a:pt x="65" y="104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9" y="108"/>
                      <a:pt x="69" y="107"/>
                      <a:pt x="70" y="106"/>
                    </a:cubicBezTo>
                    <a:cubicBezTo>
                      <a:pt x="70" y="106"/>
                      <a:pt x="69" y="105"/>
                      <a:pt x="69" y="104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70" y="103"/>
                      <a:pt x="70" y="103"/>
                      <a:pt x="71" y="103"/>
                    </a:cubicBezTo>
                    <a:cubicBezTo>
                      <a:pt x="72" y="103"/>
                      <a:pt x="72" y="103"/>
                      <a:pt x="72" y="103"/>
                    </a:cubicBezTo>
                    <a:cubicBezTo>
                      <a:pt x="70" y="101"/>
                      <a:pt x="69" y="101"/>
                      <a:pt x="67" y="101"/>
                    </a:cubicBezTo>
                    <a:cubicBezTo>
                      <a:pt x="67" y="100"/>
                      <a:pt x="67" y="100"/>
                      <a:pt x="66" y="99"/>
                    </a:cubicBezTo>
                    <a:cubicBezTo>
                      <a:pt x="63" y="99"/>
                      <a:pt x="63" y="99"/>
                      <a:pt x="62" y="95"/>
                    </a:cubicBezTo>
                    <a:cubicBezTo>
                      <a:pt x="58" y="94"/>
                      <a:pt x="58" y="93"/>
                      <a:pt x="57" y="91"/>
                    </a:cubicBezTo>
                    <a:cubicBezTo>
                      <a:pt x="58" y="91"/>
                      <a:pt x="58" y="91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0" y="90"/>
                      <a:pt x="60" y="90"/>
                      <a:pt x="60" y="9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6" y="97"/>
                      <a:pt x="73" y="100"/>
                      <a:pt x="76" y="106"/>
                    </a:cubicBezTo>
                    <a:cubicBezTo>
                      <a:pt x="77" y="106"/>
                      <a:pt x="77" y="106"/>
                      <a:pt x="78" y="106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9"/>
                      <a:pt x="78" y="111"/>
                      <a:pt x="80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80" y="109"/>
                      <a:pt x="80" y="108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79" y="105"/>
                      <a:pt x="78" y="104"/>
                      <a:pt x="78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8" y="101"/>
                      <a:pt x="78" y="101"/>
                      <a:pt x="78" y="101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1" y="100"/>
                      <a:pt x="82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84" y="100"/>
                      <a:pt x="85" y="99"/>
                      <a:pt x="85" y="99"/>
                    </a:cubicBezTo>
                    <a:cubicBezTo>
                      <a:pt x="86" y="99"/>
                      <a:pt x="87" y="99"/>
                      <a:pt x="88" y="100"/>
                    </a:cubicBezTo>
                    <a:cubicBezTo>
                      <a:pt x="88" y="100"/>
                      <a:pt x="87" y="100"/>
                      <a:pt x="87" y="101"/>
                    </a:cubicBezTo>
                    <a:cubicBezTo>
                      <a:pt x="84" y="101"/>
                      <a:pt x="84" y="101"/>
                      <a:pt x="83" y="103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4"/>
                      <a:pt x="85" y="104"/>
                      <a:pt x="85" y="104"/>
                    </a:cubicBezTo>
                    <a:cubicBezTo>
                      <a:pt x="85" y="104"/>
                      <a:pt x="85" y="105"/>
                      <a:pt x="85" y="106"/>
                    </a:cubicBezTo>
                    <a:cubicBezTo>
                      <a:pt x="88" y="110"/>
                      <a:pt x="88" y="110"/>
                      <a:pt x="92" y="110"/>
                    </a:cubicBezTo>
                    <a:cubicBezTo>
                      <a:pt x="92" y="110"/>
                      <a:pt x="91" y="110"/>
                      <a:pt x="91" y="109"/>
                    </a:cubicBezTo>
                    <a:cubicBezTo>
                      <a:pt x="92" y="109"/>
                      <a:pt x="92" y="109"/>
                      <a:pt x="93" y="109"/>
                    </a:cubicBezTo>
                    <a:cubicBezTo>
                      <a:pt x="93" y="109"/>
                      <a:pt x="94" y="110"/>
                      <a:pt x="94" y="110"/>
                    </a:cubicBezTo>
                    <a:cubicBezTo>
                      <a:pt x="95" y="110"/>
                      <a:pt x="95" y="110"/>
                      <a:pt x="96" y="110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100" y="108"/>
                      <a:pt x="100" y="108"/>
                      <a:pt x="100" y="108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0" y="112"/>
                      <a:pt x="101" y="114"/>
                      <a:pt x="100" y="121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7" y="122"/>
                      <a:pt x="96" y="122"/>
                      <a:pt x="96" y="121"/>
                    </a:cubicBezTo>
                    <a:cubicBezTo>
                      <a:pt x="93" y="121"/>
                      <a:pt x="91" y="123"/>
                      <a:pt x="89" y="123"/>
                    </a:cubicBezTo>
                    <a:cubicBezTo>
                      <a:pt x="89" y="123"/>
                      <a:pt x="88" y="122"/>
                      <a:pt x="88" y="122"/>
                    </a:cubicBezTo>
                    <a:cubicBezTo>
                      <a:pt x="87" y="122"/>
                      <a:pt x="87" y="122"/>
                      <a:pt x="86" y="122"/>
                    </a:cubicBezTo>
                    <a:cubicBezTo>
                      <a:pt x="86" y="122"/>
                      <a:pt x="86" y="122"/>
                      <a:pt x="85" y="122"/>
                    </a:cubicBezTo>
                    <a:cubicBezTo>
                      <a:pt x="82" y="120"/>
                      <a:pt x="82" y="120"/>
                      <a:pt x="79" y="120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3" y="124"/>
                      <a:pt x="73" y="124"/>
                      <a:pt x="71" y="124"/>
                    </a:cubicBezTo>
                    <a:cubicBezTo>
                      <a:pt x="68" y="121"/>
                      <a:pt x="63" y="122"/>
                      <a:pt x="60" y="118"/>
                    </a:cubicBezTo>
                    <a:cubicBezTo>
                      <a:pt x="60" y="118"/>
                      <a:pt x="61" y="117"/>
                      <a:pt x="61" y="116"/>
                    </a:cubicBezTo>
                    <a:cubicBezTo>
                      <a:pt x="61" y="116"/>
                      <a:pt x="60" y="115"/>
                      <a:pt x="60" y="115"/>
                    </a:cubicBezTo>
                    <a:cubicBezTo>
                      <a:pt x="60" y="115"/>
                      <a:pt x="60" y="114"/>
                      <a:pt x="60" y="114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0" y="112"/>
                      <a:pt x="59" y="112"/>
                      <a:pt x="59" y="111"/>
                    </a:cubicBezTo>
                    <a:cubicBezTo>
                      <a:pt x="43" y="115"/>
                      <a:pt x="41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8" y="117"/>
                      <a:pt x="38" y="118"/>
                    </a:cubicBezTo>
                    <a:cubicBezTo>
                      <a:pt x="36" y="118"/>
                      <a:pt x="34" y="118"/>
                      <a:pt x="33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1" y="117"/>
                      <a:pt x="31" y="117"/>
                      <a:pt x="26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2" y="125"/>
                      <a:pt x="22" y="125"/>
                      <a:pt x="22" y="125"/>
                    </a:cubicBezTo>
                    <a:cubicBezTo>
                      <a:pt x="23" y="134"/>
                      <a:pt x="14" y="136"/>
                      <a:pt x="12" y="143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1"/>
                      <a:pt x="8" y="151"/>
                      <a:pt x="8" y="152"/>
                    </a:cubicBezTo>
                    <a:cubicBezTo>
                      <a:pt x="8" y="152"/>
                      <a:pt x="9" y="153"/>
                      <a:pt x="10" y="154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6"/>
                      <a:pt x="10" y="157"/>
                      <a:pt x="10" y="157"/>
                    </a:cubicBezTo>
                    <a:cubicBezTo>
                      <a:pt x="8" y="164"/>
                      <a:pt x="8" y="164"/>
                      <a:pt x="8" y="165"/>
                    </a:cubicBezTo>
                    <a:cubicBezTo>
                      <a:pt x="8" y="168"/>
                      <a:pt x="9" y="171"/>
                      <a:pt x="9" y="171"/>
                    </a:cubicBezTo>
                    <a:cubicBezTo>
                      <a:pt x="11" y="173"/>
                      <a:pt x="11" y="173"/>
                      <a:pt x="16" y="179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23" y="186"/>
                      <a:pt x="23" y="186"/>
                      <a:pt x="23" y="186"/>
                    </a:cubicBezTo>
                    <a:cubicBezTo>
                      <a:pt x="24" y="188"/>
                      <a:pt x="26" y="188"/>
                      <a:pt x="28" y="188"/>
                    </a:cubicBezTo>
                    <a:cubicBezTo>
                      <a:pt x="30" y="188"/>
                      <a:pt x="31" y="188"/>
                      <a:pt x="33" y="187"/>
                    </a:cubicBezTo>
                    <a:cubicBezTo>
                      <a:pt x="35" y="187"/>
                      <a:pt x="36" y="187"/>
                      <a:pt x="38" y="187"/>
                    </a:cubicBezTo>
                    <a:cubicBezTo>
                      <a:pt x="38" y="187"/>
                      <a:pt x="38" y="187"/>
                      <a:pt x="38" y="187"/>
                    </a:cubicBezTo>
                    <a:cubicBezTo>
                      <a:pt x="39" y="187"/>
                      <a:pt x="40" y="187"/>
                      <a:pt x="40" y="187"/>
                    </a:cubicBezTo>
                    <a:cubicBezTo>
                      <a:pt x="50" y="185"/>
                      <a:pt x="53" y="184"/>
                      <a:pt x="54" y="184"/>
                    </a:cubicBezTo>
                    <a:cubicBezTo>
                      <a:pt x="54" y="184"/>
                      <a:pt x="54" y="184"/>
                      <a:pt x="54" y="184"/>
                    </a:cubicBezTo>
                    <a:cubicBezTo>
                      <a:pt x="55" y="186"/>
                      <a:pt x="55" y="186"/>
                      <a:pt x="55" y="186"/>
                    </a:cubicBezTo>
                    <a:cubicBezTo>
                      <a:pt x="61" y="187"/>
                      <a:pt x="61" y="187"/>
                      <a:pt x="62" y="187"/>
                    </a:cubicBezTo>
                    <a:cubicBezTo>
                      <a:pt x="62" y="190"/>
                      <a:pt x="62" y="190"/>
                      <a:pt x="61" y="195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60" y="198"/>
                      <a:pt x="60" y="198"/>
                      <a:pt x="60" y="198"/>
                    </a:cubicBezTo>
                    <a:cubicBezTo>
                      <a:pt x="61" y="201"/>
                      <a:pt x="63" y="203"/>
                      <a:pt x="64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5" y="208"/>
                      <a:pt x="65" y="208"/>
                      <a:pt x="64" y="209"/>
                    </a:cubicBezTo>
                    <a:cubicBezTo>
                      <a:pt x="66" y="212"/>
                      <a:pt x="66" y="212"/>
                      <a:pt x="66" y="212"/>
                    </a:cubicBezTo>
                    <a:cubicBezTo>
                      <a:pt x="65" y="214"/>
                      <a:pt x="65" y="214"/>
                      <a:pt x="65" y="214"/>
                    </a:cubicBezTo>
                    <a:cubicBezTo>
                      <a:pt x="66" y="220"/>
                      <a:pt x="62" y="223"/>
                      <a:pt x="61" y="228"/>
                    </a:cubicBezTo>
                    <a:cubicBezTo>
                      <a:pt x="60" y="228"/>
                      <a:pt x="60" y="228"/>
                      <a:pt x="60" y="229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0"/>
                      <a:pt x="60" y="230"/>
                      <a:pt x="60" y="230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1"/>
                      <a:pt x="60" y="231"/>
                      <a:pt x="60" y="231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60" y="232"/>
                      <a:pt x="60" y="232"/>
                      <a:pt x="60" y="232"/>
                    </a:cubicBezTo>
                    <a:cubicBezTo>
                      <a:pt x="59" y="232"/>
                      <a:pt x="59" y="232"/>
                      <a:pt x="59" y="232"/>
                    </a:cubicBezTo>
                    <a:cubicBezTo>
                      <a:pt x="61" y="235"/>
                      <a:pt x="61" y="235"/>
                      <a:pt x="61" y="249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0"/>
                      <a:pt x="61" y="250"/>
                      <a:pt x="61" y="250"/>
                    </a:cubicBezTo>
                    <a:cubicBezTo>
                      <a:pt x="61" y="251"/>
                      <a:pt x="61" y="252"/>
                      <a:pt x="61" y="253"/>
                    </a:cubicBezTo>
                    <a:cubicBezTo>
                      <a:pt x="61" y="255"/>
                      <a:pt x="61" y="255"/>
                      <a:pt x="61" y="255"/>
                    </a:cubicBezTo>
                    <a:cubicBezTo>
                      <a:pt x="61" y="256"/>
                      <a:pt x="61" y="256"/>
                      <a:pt x="60" y="258"/>
                    </a:cubicBezTo>
                    <a:cubicBezTo>
                      <a:pt x="60" y="259"/>
                      <a:pt x="60" y="260"/>
                      <a:pt x="60" y="260"/>
                    </a:cubicBezTo>
                    <a:cubicBezTo>
                      <a:pt x="61" y="261"/>
                      <a:pt x="61" y="261"/>
                      <a:pt x="61" y="261"/>
                    </a:cubicBezTo>
                    <a:cubicBezTo>
                      <a:pt x="61" y="261"/>
                      <a:pt x="61" y="261"/>
                      <a:pt x="70" y="259"/>
                    </a:cubicBezTo>
                    <a:cubicBezTo>
                      <a:pt x="72" y="258"/>
                      <a:pt x="72" y="258"/>
                      <a:pt x="72" y="258"/>
                    </a:cubicBezTo>
                    <a:cubicBezTo>
                      <a:pt x="76" y="255"/>
                      <a:pt x="79" y="251"/>
                      <a:pt x="83" y="248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86" y="244"/>
                      <a:pt x="86" y="244"/>
                      <a:pt x="86" y="244"/>
                    </a:cubicBezTo>
                    <a:cubicBezTo>
                      <a:pt x="86" y="243"/>
                      <a:pt x="86" y="243"/>
                      <a:pt x="86" y="243"/>
                    </a:cubicBezTo>
                    <a:cubicBezTo>
                      <a:pt x="87" y="242"/>
                      <a:pt x="87" y="242"/>
                      <a:pt x="87" y="242"/>
                    </a:cubicBezTo>
                    <a:cubicBezTo>
                      <a:pt x="90" y="240"/>
                      <a:pt x="90" y="240"/>
                      <a:pt x="90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2" y="234"/>
                      <a:pt x="93" y="232"/>
                      <a:pt x="94" y="231"/>
                    </a:cubicBezTo>
                    <a:cubicBezTo>
                      <a:pt x="95" y="231"/>
                      <a:pt x="95" y="232"/>
                      <a:pt x="95" y="232"/>
                    </a:cubicBezTo>
                    <a:cubicBezTo>
                      <a:pt x="95" y="233"/>
                      <a:pt x="96" y="233"/>
                      <a:pt x="97" y="233"/>
                    </a:cubicBezTo>
                    <a:cubicBezTo>
                      <a:pt x="97" y="234"/>
                      <a:pt x="97" y="234"/>
                      <a:pt x="97" y="234"/>
                    </a:cubicBezTo>
                    <a:cubicBezTo>
                      <a:pt x="98" y="234"/>
                      <a:pt x="98" y="234"/>
                      <a:pt x="98" y="234"/>
                    </a:cubicBezTo>
                    <a:cubicBezTo>
                      <a:pt x="97" y="235"/>
                      <a:pt x="97" y="236"/>
                      <a:pt x="96" y="236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97" y="237"/>
                      <a:pt x="98" y="238"/>
                      <a:pt x="99" y="238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0" y="239"/>
                      <a:pt x="100" y="239"/>
                      <a:pt x="100" y="239"/>
                    </a:cubicBezTo>
                    <a:cubicBezTo>
                      <a:pt x="99" y="240"/>
                      <a:pt x="99" y="240"/>
                      <a:pt x="99" y="241"/>
                    </a:cubicBezTo>
                    <a:cubicBezTo>
                      <a:pt x="100" y="241"/>
                      <a:pt x="100" y="241"/>
                      <a:pt x="100" y="241"/>
                    </a:cubicBezTo>
                    <a:cubicBezTo>
                      <a:pt x="101" y="241"/>
                      <a:pt x="101" y="240"/>
                      <a:pt x="103" y="239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4" y="237"/>
                      <a:pt x="105" y="236"/>
                      <a:pt x="105" y="235"/>
                    </a:cubicBezTo>
                    <a:cubicBezTo>
                      <a:pt x="106" y="234"/>
                      <a:pt x="107" y="233"/>
                      <a:pt x="108" y="231"/>
                    </a:cubicBezTo>
                    <a:cubicBezTo>
                      <a:pt x="110" y="228"/>
                      <a:pt x="112" y="226"/>
                      <a:pt x="114" y="223"/>
                    </a:cubicBezTo>
                    <a:cubicBezTo>
                      <a:pt x="113" y="224"/>
                      <a:pt x="113" y="224"/>
                      <a:pt x="113" y="224"/>
                    </a:cubicBezTo>
                    <a:cubicBezTo>
                      <a:pt x="113" y="222"/>
                      <a:pt x="113" y="222"/>
                      <a:pt x="113" y="222"/>
                    </a:cubicBezTo>
                    <a:cubicBezTo>
                      <a:pt x="116" y="219"/>
                      <a:pt x="117" y="215"/>
                      <a:pt x="117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16" y="211"/>
                      <a:pt x="116" y="211"/>
                      <a:pt x="114" y="209"/>
                    </a:cubicBezTo>
                    <a:cubicBezTo>
                      <a:pt x="114" y="209"/>
                      <a:pt x="112" y="206"/>
                      <a:pt x="114" y="203"/>
                    </a:cubicBezTo>
                    <a:cubicBezTo>
                      <a:pt x="114" y="202"/>
                      <a:pt x="114" y="202"/>
                      <a:pt x="114" y="202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3" y="200"/>
                      <a:pt x="113" y="200"/>
                      <a:pt x="113" y="200"/>
                    </a:cubicBezTo>
                    <a:cubicBezTo>
                      <a:pt x="113" y="201"/>
                      <a:pt x="113" y="201"/>
                      <a:pt x="113" y="201"/>
                    </a:cubicBezTo>
                    <a:cubicBezTo>
                      <a:pt x="112" y="201"/>
                      <a:pt x="112" y="201"/>
                      <a:pt x="113" y="199"/>
                    </a:cubicBezTo>
                    <a:cubicBezTo>
                      <a:pt x="113" y="198"/>
                      <a:pt x="113" y="198"/>
                      <a:pt x="113" y="197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0" y="196"/>
                      <a:pt x="109" y="197"/>
                      <a:pt x="109" y="197"/>
                    </a:cubicBezTo>
                    <a:cubicBezTo>
                      <a:pt x="111" y="193"/>
                      <a:pt x="113" y="190"/>
                      <a:pt x="116" y="186"/>
                    </a:cubicBezTo>
                    <a:cubicBezTo>
                      <a:pt x="116" y="188"/>
                      <a:pt x="117" y="189"/>
                      <a:pt x="117" y="189"/>
                    </a:cubicBezTo>
                    <a:cubicBezTo>
                      <a:pt x="117" y="188"/>
                      <a:pt x="117" y="188"/>
                      <a:pt x="117" y="187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7" y="184"/>
                      <a:pt x="118" y="182"/>
                      <a:pt x="119" y="181"/>
                    </a:cubicBezTo>
                    <a:cubicBezTo>
                      <a:pt x="119" y="179"/>
                      <a:pt x="120" y="178"/>
                      <a:pt x="121" y="176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121" y="177"/>
                      <a:pt x="121" y="177"/>
                      <a:pt x="122" y="177"/>
                    </a:cubicBezTo>
                    <a:cubicBezTo>
                      <a:pt x="122" y="177"/>
                      <a:pt x="122" y="177"/>
                      <a:pt x="122" y="176"/>
                    </a:cubicBezTo>
                    <a:cubicBezTo>
                      <a:pt x="123" y="175"/>
                      <a:pt x="123" y="175"/>
                      <a:pt x="123" y="173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24" y="174"/>
                      <a:pt x="124" y="174"/>
                      <a:pt x="124" y="174"/>
                    </a:cubicBezTo>
                    <a:cubicBezTo>
                      <a:pt x="123" y="176"/>
                      <a:pt x="123" y="176"/>
                      <a:pt x="123" y="176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3" y="179"/>
                      <a:pt x="123" y="179"/>
                      <a:pt x="123" y="179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5"/>
                      <a:pt x="125" y="175"/>
                      <a:pt x="125" y="175"/>
                    </a:cubicBezTo>
                    <a:cubicBezTo>
                      <a:pt x="125" y="174"/>
                      <a:pt x="125" y="174"/>
                      <a:pt x="125" y="172"/>
                    </a:cubicBezTo>
                    <a:cubicBezTo>
                      <a:pt x="125" y="171"/>
                      <a:pt x="125" y="171"/>
                      <a:pt x="126" y="170"/>
                    </a:cubicBezTo>
                    <a:cubicBezTo>
                      <a:pt x="126" y="169"/>
                      <a:pt x="125" y="169"/>
                      <a:pt x="125" y="168"/>
                    </a:cubicBezTo>
                    <a:cubicBezTo>
                      <a:pt x="125" y="168"/>
                      <a:pt x="125" y="167"/>
                      <a:pt x="126" y="16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4"/>
                      <a:pt x="124" y="164"/>
                      <a:pt x="124" y="164"/>
                    </a:cubicBezTo>
                    <a:cubicBezTo>
                      <a:pt x="124" y="163"/>
                      <a:pt x="124" y="163"/>
                      <a:pt x="124" y="162"/>
                    </a:cubicBezTo>
                    <a:cubicBezTo>
                      <a:pt x="123" y="162"/>
                      <a:pt x="122" y="163"/>
                      <a:pt x="121" y="164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0" y="164"/>
                      <a:pt x="120" y="164"/>
                      <a:pt x="120" y="164"/>
                    </a:cubicBezTo>
                    <a:cubicBezTo>
                      <a:pt x="119" y="166"/>
                      <a:pt x="117" y="167"/>
                      <a:pt x="117" y="167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14" y="160"/>
                      <a:pt x="114" y="160"/>
                      <a:pt x="114" y="160"/>
                    </a:cubicBezTo>
                    <a:cubicBezTo>
                      <a:pt x="112" y="158"/>
                      <a:pt x="112" y="158"/>
                      <a:pt x="112" y="158"/>
                    </a:cubicBezTo>
                    <a:cubicBezTo>
                      <a:pt x="110" y="157"/>
                      <a:pt x="110" y="157"/>
                      <a:pt x="110" y="157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08" y="149"/>
                      <a:pt x="108" y="149"/>
                      <a:pt x="108" y="149"/>
                    </a:cubicBezTo>
                    <a:cubicBezTo>
                      <a:pt x="107" y="149"/>
                      <a:pt x="107" y="149"/>
                      <a:pt x="107" y="149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4" y="140"/>
                      <a:pt x="104" y="140"/>
                      <a:pt x="104" y="140"/>
                    </a:cubicBezTo>
                    <a:cubicBezTo>
                      <a:pt x="104" y="138"/>
                      <a:pt x="104" y="138"/>
                      <a:pt x="104" y="138"/>
                    </a:cubicBezTo>
                    <a:cubicBezTo>
                      <a:pt x="100" y="132"/>
                      <a:pt x="100" y="132"/>
                      <a:pt x="101" y="129"/>
                    </a:cubicBezTo>
                    <a:cubicBezTo>
                      <a:pt x="101" y="126"/>
                      <a:pt x="101" y="126"/>
                      <a:pt x="101" y="126"/>
                    </a:cubicBezTo>
                    <a:cubicBezTo>
                      <a:pt x="101" y="130"/>
                      <a:pt x="105" y="133"/>
                      <a:pt x="106" y="136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8" y="138"/>
                      <a:pt x="108" y="138"/>
                      <a:pt x="109" y="143"/>
                    </a:cubicBezTo>
                    <a:cubicBezTo>
                      <a:pt x="110" y="145"/>
                      <a:pt x="110" y="145"/>
                      <a:pt x="110" y="145"/>
                    </a:cubicBezTo>
                    <a:cubicBezTo>
                      <a:pt x="111" y="145"/>
                      <a:pt x="111" y="145"/>
                      <a:pt x="111" y="145"/>
                    </a:cubicBezTo>
                    <a:cubicBezTo>
                      <a:pt x="114" y="153"/>
                      <a:pt x="114" y="153"/>
                      <a:pt x="115" y="157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2"/>
                      <a:pt x="116" y="162"/>
                      <a:pt x="116" y="162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7" y="163"/>
                      <a:pt x="117" y="163"/>
                      <a:pt x="117" y="163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8" y="161"/>
                      <a:pt x="119" y="160"/>
                      <a:pt x="120" y="159"/>
                    </a:cubicBezTo>
                    <a:cubicBezTo>
                      <a:pt x="121" y="158"/>
                      <a:pt x="121" y="158"/>
                      <a:pt x="121" y="158"/>
                    </a:cubicBezTo>
                    <a:cubicBezTo>
                      <a:pt x="121" y="158"/>
                      <a:pt x="122" y="158"/>
                      <a:pt x="122" y="157"/>
                    </a:cubicBezTo>
                    <a:cubicBezTo>
                      <a:pt x="123" y="156"/>
                      <a:pt x="124" y="154"/>
                      <a:pt x="125" y="152"/>
                    </a:cubicBezTo>
                    <a:cubicBezTo>
                      <a:pt x="126" y="150"/>
                      <a:pt x="126" y="150"/>
                      <a:pt x="126" y="150"/>
                    </a:cubicBezTo>
                    <a:cubicBezTo>
                      <a:pt x="126" y="150"/>
                      <a:pt x="127" y="150"/>
                      <a:pt x="127" y="150"/>
                    </a:cubicBezTo>
                    <a:cubicBezTo>
                      <a:pt x="128" y="149"/>
                      <a:pt x="128" y="148"/>
                      <a:pt x="128" y="147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29" y="149"/>
                      <a:pt x="129" y="149"/>
                      <a:pt x="129" y="149"/>
                    </a:cubicBezTo>
                    <a:cubicBezTo>
                      <a:pt x="129" y="149"/>
                      <a:pt x="129" y="150"/>
                      <a:pt x="130" y="151"/>
                    </a:cubicBezTo>
                    <a:cubicBezTo>
                      <a:pt x="130" y="150"/>
                      <a:pt x="130" y="150"/>
                      <a:pt x="130" y="150"/>
                    </a:cubicBezTo>
                    <a:cubicBezTo>
                      <a:pt x="129" y="149"/>
                      <a:pt x="129" y="149"/>
                      <a:pt x="129" y="148"/>
                    </a:cubicBezTo>
                    <a:cubicBezTo>
                      <a:pt x="129" y="148"/>
                      <a:pt x="129" y="147"/>
                      <a:pt x="129" y="147"/>
                    </a:cubicBezTo>
                    <a:cubicBezTo>
                      <a:pt x="129" y="147"/>
                      <a:pt x="129" y="147"/>
                      <a:pt x="129" y="147"/>
                    </a:cubicBezTo>
                    <a:cubicBezTo>
                      <a:pt x="129" y="145"/>
                      <a:pt x="129" y="145"/>
                      <a:pt x="129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30" y="141"/>
                      <a:pt x="130" y="141"/>
                      <a:pt x="130" y="141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29" y="133"/>
                      <a:pt x="129" y="133"/>
                      <a:pt x="129" y="133"/>
                    </a:cubicBezTo>
                    <a:cubicBezTo>
                      <a:pt x="128" y="133"/>
                      <a:pt x="128" y="133"/>
                      <a:pt x="128" y="133"/>
                    </a:cubicBezTo>
                    <a:cubicBezTo>
                      <a:pt x="127" y="129"/>
                      <a:pt x="127" y="129"/>
                      <a:pt x="127" y="129"/>
                    </a:cubicBezTo>
                    <a:cubicBezTo>
                      <a:pt x="126" y="130"/>
                      <a:pt x="126" y="130"/>
                      <a:pt x="126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6" y="126"/>
                      <a:pt x="127" y="126"/>
                      <a:pt x="127" y="127"/>
                    </a:cubicBezTo>
                    <a:cubicBezTo>
                      <a:pt x="128" y="129"/>
                      <a:pt x="128" y="129"/>
                      <a:pt x="129" y="129"/>
                    </a:cubicBezTo>
                    <a:cubicBezTo>
                      <a:pt x="131" y="129"/>
                      <a:pt x="132" y="128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9"/>
                      <a:pt x="136" y="129"/>
                      <a:pt x="136" y="129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32"/>
                      <a:pt x="136" y="135"/>
                      <a:pt x="136" y="140"/>
                    </a:cubicBezTo>
                    <a:cubicBezTo>
                      <a:pt x="136" y="145"/>
                      <a:pt x="136" y="147"/>
                      <a:pt x="137" y="148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8" y="151"/>
                      <a:pt x="138" y="152"/>
                      <a:pt x="138" y="152"/>
                    </a:cubicBezTo>
                    <a:cubicBezTo>
                      <a:pt x="138" y="151"/>
                      <a:pt x="138" y="150"/>
                      <a:pt x="138" y="150"/>
                    </a:cubicBezTo>
                    <a:cubicBezTo>
                      <a:pt x="139" y="148"/>
                      <a:pt x="139" y="146"/>
                      <a:pt x="140" y="145"/>
                    </a:cubicBezTo>
                    <a:cubicBezTo>
                      <a:pt x="140" y="146"/>
                      <a:pt x="141" y="149"/>
                      <a:pt x="141" y="151"/>
                    </a:cubicBezTo>
                    <a:cubicBezTo>
                      <a:pt x="141" y="153"/>
                      <a:pt x="141" y="154"/>
                      <a:pt x="140" y="156"/>
                    </a:cubicBezTo>
                    <a:cubicBezTo>
                      <a:pt x="140" y="161"/>
                      <a:pt x="135" y="164"/>
                      <a:pt x="138" y="169"/>
                    </a:cubicBezTo>
                    <a:cubicBezTo>
                      <a:pt x="141" y="164"/>
                      <a:pt x="140" y="159"/>
                      <a:pt x="141" y="155"/>
                    </a:cubicBezTo>
                    <a:cubicBezTo>
                      <a:pt x="142" y="157"/>
                      <a:pt x="142" y="159"/>
                      <a:pt x="142" y="162"/>
                    </a:cubicBezTo>
                    <a:cubicBezTo>
                      <a:pt x="142" y="160"/>
                      <a:pt x="142" y="160"/>
                      <a:pt x="143" y="156"/>
                    </a:cubicBezTo>
                    <a:cubicBezTo>
                      <a:pt x="143" y="149"/>
                      <a:pt x="143" y="148"/>
                      <a:pt x="143" y="146"/>
                    </a:cubicBezTo>
                    <a:cubicBezTo>
                      <a:pt x="143" y="143"/>
                      <a:pt x="143" y="139"/>
                      <a:pt x="143" y="139"/>
                    </a:cubicBezTo>
                    <a:cubicBezTo>
                      <a:pt x="143" y="136"/>
                      <a:pt x="143" y="132"/>
                      <a:pt x="142" y="127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0" y="115"/>
                      <a:pt x="137" y="103"/>
                      <a:pt x="132" y="89"/>
                    </a:cubicBezTo>
                    <a:cubicBezTo>
                      <a:pt x="129" y="80"/>
                      <a:pt x="124" y="72"/>
                      <a:pt x="120" y="64"/>
                    </a:cubicBezTo>
                    <a:cubicBezTo>
                      <a:pt x="112" y="50"/>
                      <a:pt x="101" y="36"/>
                      <a:pt x="86" y="24"/>
                    </a:cubicBezTo>
                    <a:cubicBezTo>
                      <a:pt x="79" y="19"/>
                      <a:pt x="74" y="15"/>
                      <a:pt x="69" y="12"/>
                    </a:cubicBezTo>
                    <a:cubicBezTo>
                      <a:pt x="68" y="11"/>
                      <a:pt x="67" y="10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57" y="4"/>
                      <a:pt x="52" y="1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1" name="Freeform: Shape 176"/>
            <p:cNvSpPr>
              <a:spLocks/>
            </p:cNvSpPr>
            <p:nvPr/>
          </p:nvSpPr>
          <p:spPr bwMode="auto">
            <a:xfrm>
              <a:off x="3318724" y="1856620"/>
              <a:ext cx="241100" cy="1554605"/>
            </a:xfrm>
            <a:custGeom>
              <a:avLst/>
              <a:gdLst/>
              <a:ahLst/>
              <a:cxnLst>
                <a:cxn ang="0">
                  <a:pos x="31" y="206"/>
                </a:cxn>
                <a:cxn ang="0">
                  <a:pos x="29" y="203"/>
                </a:cxn>
                <a:cxn ang="0">
                  <a:pos x="29" y="203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26"/>
                </a:cxn>
                <a:cxn ang="0">
                  <a:pos x="25" y="4"/>
                </a:cxn>
                <a:cxn ang="0">
                  <a:pos x="3" y="10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6" y="203"/>
                </a:cxn>
                <a:cxn ang="0">
                  <a:pos x="6" y="203"/>
                </a:cxn>
                <a:cxn ang="0">
                  <a:pos x="3" y="222"/>
                </a:cxn>
                <a:cxn ang="0">
                  <a:pos x="25" y="228"/>
                </a:cxn>
                <a:cxn ang="0">
                  <a:pos x="31" y="206"/>
                </a:cxn>
              </a:cxnLst>
              <a:rect l="0" t="0" r="r" b="b"/>
              <a:pathLst>
                <a:path w="36" h="232">
                  <a:moveTo>
                    <a:pt x="31" y="206"/>
                  </a:moveTo>
                  <a:cubicBezTo>
                    <a:pt x="30" y="205"/>
                    <a:pt x="30" y="204"/>
                    <a:pt x="29" y="203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17" y="191"/>
                    <a:pt x="17" y="41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0" y="27"/>
                    <a:pt x="31" y="26"/>
                  </a:cubicBezTo>
                  <a:cubicBezTo>
                    <a:pt x="35" y="19"/>
                    <a:pt x="33" y="9"/>
                    <a:pt x="25" y="4"/>
                  </a:cubicBezTo>
                  <a:cubicBezTo>
                    <a:pt x="17" y="0"/>
                    <a:pt x="8" y="3"/>
                    <a:pt x="3" y="10"/>
                  </a:cubicBezTo>
                  <a:cubicBezTo>
                    <a:pt x="0" y="17"/>
                    <a:pt x="1" y="24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7" y="41"/>
                    <a:pt x="17" y="191"/>
                    <a:pt x="6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1" y="208"/>
                    <a:pt x="0" y="216"/>
                    <a:pt x="3" y="222"/>
                  </a:cubicBezTo>
                  <a:cubicBezTo>
                    <a:pt x="8" y="230"/>
                    <a:pt x="18" y="232"/>
                    <a:pt x="25" y="228"/>
                  </a:cubicBezTo>
                  <a:cubicBezTo>
                    <a:pt x="33" y="223"/>
                    <a:pt x="36" y="214"/>
                    <a:pt x="31" y="20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77"/>
            <p:cNvSpPr>
              <a:spLocks/>
            </p:cNvSpPr>
            <p:nvPr/>
          </p:nvSpPr>
          <p:spPr bwMode="auto">
            <a:xfrm>
              <a:off x="3312939" y="3170124"/>
              <a:ext cx="1365583" cy="883386"/>
            </a:xfrm>
            <a:custGeom>
              <a:avLst/>
              <a:gdLst/>
              <a:ahLst/>
              <a:cxnLst>
                <a:cxn ang="0">
                  <a:pos x="188" y="100"/>
                </a:cxn>
                <a:cxn ang="0">
                  <a:pos x="184" y="100"/>
                </a:cxn>
                <a:cxn ang="0">
                  <a:pos x="184" y="100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73" y="120"/>
                </a:cxn>
                <a:cxn ang="0">
                  <a:pos x="173" y="120"/>
                </a:cxn>
                <a:cxn ang="0">
                  <a:pos x="188" y="132"/>
                </a:cxn>
                <a:cxn ang="0">
                  <a:pos x="204" y="116"/>
                </a:cxn>
                <a:cxn ang="0">
                  <a:pos x="188" y="100"/>
                </a:cxn>
              </a:cxnLst>
              <a:rect l="0" t="0" r="r" b="b"/>
              <a:pathLst>
                <a:path w="204" h="132">
                  <a:moveTo>
                    <a:pt x="188" y="100"/>
                  </a:moveTo>
                  <a:cubicBezTo>
                    <a:pt x="186" y="100"/>
                    <a:pt x="185" y="100"/>
                    <a:pt x="184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68" y="104"/>
                    <a:pt x="38" y="29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9"/>
                    <a:pt x="0" y="18"/>
                    <a:pt x="4" y="26"/>
                  </a:cubicBezTo>
                  <a:cubicBezTo>
                    <a:pt x="8" y="32"/>
                    <a:pt x="16" y="35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8" y="29"/>
                    <a:pt x="168" y="104"/>
                    <a:pt x="173" y="120"/>
                  </a:cubicBezTo>
                  <a:cubicBezTo>
                    <a:pt x="173" y="120"/>
                    <a:pt x="173" y="120"/>
                    <a:pt x="173" y="120"/>
                  </a:cubicBezTo>
                  <a:cubicBezTo>
                    <a:pt x="174" y="127"/>
                    <a:pt x="181" y="132"/>
                    <a:pt x="188" y="132"/>
                  </a:cubicBezTo>
                  <a:cubicBezTo>
                    <a:pt x="197" y="132"/>
                    <a:pt x="204" y="124"/>
                    <a:pt x="204" y="116"/>
                  </a:cubicBezTo>
                  <a:cubicBezTo>
                    <a:pt x="204" y="107"/>
                    <a:pt x="197" y="100"/>
                    <a:pt x="188" y="10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78"/>
            <p:cNvSpPr>
              <a:spLocks/>
            </p:cNvSpPr>
            <p:nvPr/>
          </p:nvSpPr>
          <p:spPr bwMode="auto">
            <a:xfrm>
              <a:off x="4464426" y="3162409"/>
              <a:ext cx="1367512" cy="891101"/>
            </a:xfrm>
            <a:custGeom>
              <a:avLst/>
              <a:gdLst/>
              <a:ahLst/>
              <a:cxnLst>
                <a:cxn ang="0">
                  <a:pos x="193" y="5"/>
                </a:cxn>
                <a:cxn ang="0">
                  <a:pos x="172" y="11"/>
                </a:cxn>
                <a:cxn ang="0">
                  <a:pos x="170" y="14"/>
                </a:cxn>
                <a:cxn ang="0">
                  <a:pos x="170" y="14"/>
                </a:cxn>
                <a:cxn ang="0">
                  <a:pos x="20" y="101"/>
                </a:cxn>
                <a:cxn ang="0">
                  <a:pos x="20" y="101"/>
                </a:cxn>
                <a:cxn ang="0">
                  <a:pos x="16" y="101"/>
                </a:cxn>
                <a:cxn ang="0">
                  <a:pos x="0" y="117"/>
                </a:cxn>
                <a:cxn ang="0">
                  <a:pos x="16" y="133"/>
                </a:cxn>
                <a:cxn ang="0">
                  <a:pos x="31" y="121"/>
                </a:cxn>
                <a:cxn ang="0">
                  <a:pos x="31" y="121"/>
                </a:cxn>
                <a:cxn ang="0">
                  <a:pos x="181" y="34"/>
                </a:cxn>
                <a:cxn ang="0">
                  <a:pos x="181" y="34"/>
                </a:cxn>
                <a:cxn ang="0">
                  <a:pos x="199" y="27"/>
                </a:cxn>
                <a:cxn ang="0">
                  <a:pos x="193" y="5"/>
                </a:cxn>
              </a:cxnLst>
              <a:rect l="0" t="0" r="r" b="b"/>
              <a:pathLst>
                <a:path w="204" h="133">
                  <a:moveTo>
                    <a:pt x="193" y="5"/>
                  </a:moveTo>
                  <a:cubicBezTo>
                    <a:pt x="186" y="0"/>
                    <a:pt x="176" y="3"/>
                    <a:pt x="172" y="11"/>
                  </a:cubicBezTo>
                  <a:cubicBezTo>
                    <a:pt x="171" y="12"/>
                    <a:pt x="170" y="13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6" y="30"/>
                    <a:pt x="35" y="105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9" y="101"/>
                    <a:pt x="17" y="101"/>
                    <a:pt x="16" y="101"/>
                  </a:cubicBezTo>
                  <a:cubicBezTo>
                    <a:pt x="7" y="101"/>
                    <a:pt x="0" y="108"/>
                    <a:pt x="0" y="117"/>
                  </a:cubicBezTo>
                  <a:cubicBezTo>
                    <a:pt x="0" y="125"/>
                    <a:pt x="7" y="133"/>
                    <a:pt x="16" y="133"/>
                  </a:cubicBezTo>
                  <a:cubicBezTo>
                    <a:pt x="23" y="133"/>
                    <a:pt x="30" y="128"/>
                    <a:pt x="31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5" y="105"/>
                    <a:pt x="166" y="30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8" y="36"/>
                    <a:pt x="196" y="33"/>
                    <a:pt x="199" y="27"/>
                  </a:cubicBezTo>
                  <a:cubicBezTo>
                    <a:pt x="204" y="19"/>
                    <a:pt x="201" y="9"/>
                    <a:pt x="193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79"/>
            <p:cNvSpPr>
              <a:spLocks/>
            </p:cNvSpPr>
            <p:nvPr/>
          </p:nvSpPr>
          <p:spPr bwMode="auto">
            <a:xfrm>
              <a:off x="5583124" y="1856620"/>
              <a:ext cx="241100" cy="1554605"/>
            </a:xfrm>
            <a:custGeom>
              <a:avLst/>
              <a:gdLst/>
              <a:ahLst/>
              <a:cxnLst>
                <a:cxn ang="0">
                  <a:pos x="30" y="202"/>
                </a:cxn>
                <a:cxn ang="0">
                  <a:pos x="30" y="202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2" y="10"/>
                </a:cxn>
                <a:cxn ang="0">
                  <a:pos x="10" y="4"/>
                </a:cxn>
                <a:cxn ang="0">
                  <a:pos x="4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02"/>
                </a:cxn>
                <a:cxn ang="0">
                  <a:pos x="7" y="202"/>
                </a:cxn>
                <a:cxn ang="0">
                  <a:pos x="5" y="206"/>
                </a:cxn>
                <a:cxn ang="0">
                  <a:pos x="10" y="227"/>
                </a:cxn>
                <a:cxn ang="0">
                  <a:pos x="32" y="222"/>
                </a:cxn>
                <a:cxn ang="0">
                  <a:pos x="30" y="202"/>
                </a:cxn>
              </a:cxnLst>
              <a:rect l="0" t="0" r="r" b="b"/>
              <a:pathLst>
                <a:path w="36" h="232">
                  <a:moveTo>
                    <a:pt x="30" y="202"/>
                  </a:moveTo>
                  <a:cubicBezTo>
                    <a:pt x="30" y="202"/>
                    <a:pt x="30" y="202"/>
                    <a:pt x="30" y="202"/>
                  </a:cubicBezTo>
                  <a:cubicBezTo>
                    <a:pt x="18" y="191"/>
                    <a:pt x="18" y="4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24"/>
                    <a:pt x="36" y="16"/>
                    <a:pt x="32" y="10"/>
                  </a:cubicBezTo>
                  <a:cubicBezTo>
                    <a:pt x="28" y="2"/>
                    <a:pt x="18" y="0"/>
                    <a:pt x="10" y="4"/>
                  </a:cubicBezTo>
                  <a:cubicBezTo>
                    <a:pt x="3" y="8"/>
                    <a:pt x="0" y="18"/>
                    <a:pt x="4" y="26"/>
                  </a:cubicBezTo>
                  <a:cubicBezTo>
                    <a:pt x="5" y="27"/>
                    <a:pt x="6" y="28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8" y="40"/>
                    <a:pt x="18" y="191"/>
                    <a:pt x="7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6" y="203"/>
                    <a:pt x="5" y="204"/>
                    <a:pt x="5" y="206"/>
                  </a:cubicBezTo>
                  <a:cubicBezTo>
                    <a:pt x="0" y="213"/>
                    <a:pt x="3" y="223"/>
                    <a:pt x="10" y="227"/>
                  </a:cubicBezTo>
                  <a:cubicBezTo>
                    <a:pt x="18" y="232"/>
                    <a:pt x="28" y="229"/>
                    <a:pt x="32" y="222"/>
                  </a:cubicBezTo>
                  <a:cubicBezTo>
                    <a:pt x="36" y="215"/>
                    <a:pt x="35" y="207"/>
                    <a:pt x="30" y="20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80"/>
            <p:cNvSpPr>
              <a:spLocks/>
            </p:cNvSpPr>
            <p:nvPr/>
          </p:nvSpPr>
          <p:spPr bwMode="auto">
            <a:xfrm>
              <a:off x="3312939" y="1193117"/>
              <a:ext cx="1379084" cy="904603"/>
            </a:xfrm>
            <a:custGeom>
              <a:avLst/>
              <a:gdLst/>
              <a:ahLst/>
              <a:cxnLst>
                <a:cxn ang="0">
                  <a:pos x="196" y="5"/>
                </a:cxn>
                <a:cxn ang="0">
                  <a:pos x="174" y="11"/>
                </a:cxn>
                <a:cxn ang="0">
                  <a:pos x="172" y="15"/>
                </a:cxn>
                <a:cxn ang="0">
                  <a:pos x="172" y="15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" y="109"/>
                </a:cxn>
                <a:cxn ang="0">
                  <a:pos x="10" y="131"/>
                </a:cxn>
                <a:cxn ang="0">
                  <a:pos x="32" y="125"/>
                </a:cxn>
                <a:cxn ang="0">
                  <a:pos x="33" y="121"/>
                </a:cxn>
                <a:cxn ang="0">
                  <a:pos x="33" y="121"/>
                </a:cxn>
                <a:cxn ang="0">
                  <a:pos x="183" y="35"/>
                </a:cxn>
                <a:cxn ang="0">
                  <a:pos x="183" y="34"/>
                </a:cxn>
                <a:cxn ang="0">
                  <a:pos x="201" y="27"/>
                </a:cxn>
                <a:cxn ang="0">
                  <a:pos x="196" y="5"/>
                </a:cxn>
              </a:cxnLst>
              <a:rect l="0" t="0" r="r" b="b"/>
              <a:pathLst>
                <a:path w="206" h="135">
                  <a:moveTo>
                    <a:pt x="196" y="5"/>
                  </a:moveTo>
                  <a:cubicBezTo>
                    <a:pt x="188" y="0"/>
                    <a:pt x="178" y="3"/>
                    <a:pt x="174" y="11"/>
                  </a:cubicBezTo>
                  <a:cubicBezTo>
                    <a:pt x="173" y="12"/>
                    <a:pt x="172" y="14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68" y="30"/>
                    <a:pt x="3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5" y="100"/>
                    <a:pt x="8" y="103"/>
                    <a:pt x="4" y="109"/>
                  </a:cubicBezTo>
                  <a:cubicBezTo>
                    <a:pt x="0" y="117"/>
                    <a:pt x="2" y="127"/>
                    <a:pt x="10" y="131"/>
                  </a:cubicBezTo>
                  <a:cubicBezTo>
                    <a:pt x="18" y="135"/>
                    <a:pt x="27" y="133"/>
                    <a:pt x="32" y="125"/>
                  </a:cubicBezTo>
                  <a:cubicBezTo>
                    <a:pt x="33" y="124"/>
                    <a:pt x="33" y="123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8" y="106"/>
                    <a:pt x="168" y="30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90" y="36"/>
                    <a:pt x="198" y="33"/>
                    <a:pt x="201" y="27"/>
                  </a:cubicBezTo>
                  <a:cubicBezTo>
                    <a:pt x="206" y="19"/>
                    <a:pt x="203" y="9"/>
                    <a:pt x="196" y="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81"/>
            <p:cNvSpPr>
              <a:spLocks/>
            </p:cNvSpPr>
            <p:nvPr/>
          </p:nvSpPr>
          <p:spPr bwMode="auto">
            <a:xfrm>
              <a:off x="4464426" y="1212404"/>
              <a:ext cx="1359797" cy="885314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181" y="98"/>
                </a:cxn>
                <a:cxn ang="0">
                  <a:pos x="181" y="98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16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170" y="118"/>
                </a:cxn>
                <a:cxn ang="0">
                  <a:pos x="170" y="118"/>
                </a:cxn>
                <a:cxn ang="0">
                  <a:pos x="171" y="122"/>
                </a:cxn>
                <a:cxn ang="0">
                  <a:pos x="193" y="128"/>
                </a:cxn>
                <a:cxn ang="0">
                  <a:pos x="199" y="106"/>
                </a:cxn>
              </a:cxnLst>
              <a:rect l="0" t="0" r="r" b="b"/>
              <a:pathLst>
                <a:path w="203" h="132">
                  <a:moveTo>
                    <a:pt x="199" y="106"/>
                  </a:moveTo>
                  <a:cubicBezTo>
                    <a:pt x="195" y="99"/>
                    <a:pt x="188" y="97"/>
                    <a:pt x="181" y="98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66" y="103"/>
                    <a:pt x="35" y="2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7" y="32"/>
                    <a:pt x="18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5" y="27"/>
                    <a:pt x="166" y="103"/>
                    <a:pt x="170" y="118"/>
                  </a:cubicBezTo>
                  <a:cubicBezTo>
                    <a:pt x="170" y="118"/>
                    <a:pt x="170" y="118"/>
                    <a:pt x="170" y="118"/>
                  </a:cubicBezTo>
                  <a:cubicBezTo>
                    <a:pt x="170" y="119"/>
                    <a:pt x="171" y="121"/>
                    <a:pt x="171" y="122"/>
                  </a:cubicBezTo>
                  <a:cubicBezTo>
                    <a:pt x="176" y="129"/>
                    <a:pt x="186" y="132"/>
                    <a:pt x="193" y="128"/>
                  </a:cubicBezTo>
                  <a:cubicBezTo>
                    <a:pt x="201" y="123"/>
                    <a:pt x="203" y="113"/>
                    <a:pt x="199" y="10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182"/>
            <p:cNvSpPr/>
            <p:nvPr/>
          </p:nvSpPr>
          <p:spPr bwMode="auto">
            <a:xfrm>
              <a:off x="4454469" y="1206809"/>
              <a:ext cx="229000" cy="229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183"/>
            <p:cNvSpPr/>
            <p:nvPr/>
          </p:nvSpPr>
          <p:spPr bwMode="auto">
            <a:xfrm>
              <a:off x="3319878" y="1852172"/>
              <a:ext cx="229000" cy="2290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184"/>
            <p:cNvSpPr/>
            <p:nvPr/>
          </p:nvSpPr>
          <p:spPr bwMode="auto">
            <a:xfrm>
              <a:off x="5594265" y="1852172"/>
              <a:ext cx="229000" cy="229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185"/>
            <p:cNvSpPr/>
            <p:nvPr/>
          </p:nvSpPr>
          <p:spPr bwMode="auto">
            <a:xfrm>
              <a:off x="5594265" y="3174127"/>
              <a:ext cx="229000" cy="229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6"/>
            <p:cNvSpPr/>
            <p:nvPr/>
          </p:nvSpPr>
          <p:spPr bwMode="auto">
            <a:xfrm>
              <a:off x="3319878" y="3174127"/>
              <a:ext cx="229000" cy="229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87"/>
            <p:cNvSpPr/>
            <p:nvPr/>
          </p:nvSpPr>
          <p:spPr bwMode="auto">
            <a:xfrm>
              <a:off x="4454469" y="3819491"/>
              <a:ext cx="229000" cy="229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188"/>
            <p:cNvSpPr>
              <a:spLocks/>
            </p:cNvSpPr>
            <p:nvPr/>
          </p:nvSpPr>
          <p:spPr bwMode="auto">
            <a:xfrm>
              <a:off x="5147871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89"/>
            <p:cNvSpPr>
              <a:spLocks/>
            </p:cNvSpPr>
            <p:nvPr/>
          </p:nvSpPr>
          <p:spPr bwMode="auto">
            <a:xfrm flipH="1">
              <a:off x="3174307" y="1418003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90"/>
            <p:cNvSpPr>
              <a:spLocks/>
            </p:cNvSpPr>
            <p:nvPr/>
          </p:nvSpPr>
          <p:spPr bwMode="auto">
            <a:xfrm flipV="1">
              <a:off x="5147871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91"/>
            <p:cNvSpPr>
              <a:spLocks/>
            </p:cNvSpPr>
            <p:nvPr/>
          </p:nvSpPr>
          <p:spPr bwMode="auto">
            <a:xfrm flipH="1" flipV="1">
              <a:off x="3174307" y="3590491"/>
              <a:ext cx="822698" cy="248776"/>
            </a:xfrm>
            <a:custGeom>
              <a:avLst/>
              <a:gdLst/>
              <a:ahLst/>
              <a:cxnLst>
                <a:cxn ang="0">
                  <a:pos x="5" y="41"/>
                </a:cxn>
                <a:cxn ang="0">
                  <a:pos x="7" y="4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34" y="0"/>
                </a:cxn>
                <a:cxn ang="0">
                  <a:pos x="7" y="42"/>
                </a:cxn>
                <a:cxn ang="0">
                  <a:pos x="9" y="46"/>
                </a:cxn>
                <a:cxn ang="0">
                  <a:pos x="5" y="50"/>
                </a:cxn>
                <a:cxn ang="0">
                  <a:pos x="0" y="46"/>
                </a:cxn>
                <a:cxn ang="0">
                  <a:pos x="5" y="41"/>
                </a:cxn>
              </a:cxnLst>
              <a:rect l="0" t="0" r="r" b="b"/>
              <a:pathLst>
                <a:path w="166" h="50">
                  <a:moveTo>
                    <a:pt x="5" y="41"/>
                  </a:moveTo>
                  <a:cubicBezTo>
                    <a:pt x="6" y="41"/>
                    <a:pt x="6" y="41"/>
                    <a:pt x="7" y="4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3"/>
                    <a:pt x="9" y="44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2" y="41"/>
                    <a:pt x="5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7" name="Straight Connector 196"/>
            <p:cNvCxnSpPr/>
            <p:nvPr/>
          </p:nvCxnSpPr>
          <p:spPr>
            <a:xfrm>
              <a:off x="5838860" y="2100231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97"/>
            <p:cNvCxnSpPr/>
            <p:nvPr/>
          </p:nvCxnSpPr>
          <p:spPr>
            <a:xfrm flipH="1">
              <a:off x="2575863" y="2077458"/>
              <a:ext cx="699491" cy="17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151"/>
          <p:cNvSpPr txBox="1">
            <a:spLocks/>
          </p:cNvSpPr>
          <p:nvPr/>
        </p:nvSpPr>
        <p:spPr bwMode="auto">
          <a:xfrm>
            <a:off x="5970569" y="1017177"/>
            <a:ext cx="2159676" cy="232469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/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学习习惯需引导</a:t>
            </a:r>
            <a:endParaRPr lang="zh-CN" altLang="en-US" sz="1400" dirty="0">
              <a:solidFill>
                <a:schemeClr val="accent2">
                  <a:lumMod val="10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3" name="TextBox 154"/>
          <p:cNvSpPr txBox="1">
            <a:spLocks/>
          </p:cNvSpPr>
          <p:nvPr/>
        </p:nvSpPr>
        <p:spPr bwMode="auto">
          <a:xfrm>
            <a:off x="1320116" y="1126249"/>
            <a:ext cx="2184893" cy="232469"/>
          </a:xfrm>
          <a:prstGeom prst="rect">
            <a:avLst/>
          </a:prstGeom>
          <a:noFill/>
        </p:spPr>
        <p:txBody>
          <a:bodyPr wrap="none" lIns="72000" tIns="0" rIns="360000" bIns="0" anchor="ctr" anchorCtr="0">
            <a:normAutofit/>
          </a:bodyPr>
          <a:lstStyle/>
          <a:p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            骨干教师经验足</a:t>
            </a:r>
          </a:p>
        </p:txBody>
      </p:sp>
      <p:sp>
        <p:nvSpPr>
          <p:cNvPr id="41" name="TextBox 157"/>
          <p:cNvSpPr txBox="1">
            <a:spLocks/>
          </p:cNvSpPr>
          <p:nvPr/>
        </p:nvSpPr>
        <p:spPr bwMode="auto">
          <a:xfrm>
            <a:off x="6514391" y="1856562"/>
            <a:ext cx="2159676" cy="232469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部编教材变化大</a:t>
            </a:r>
          </a:p>
        </p:txBody>
      </p:sp>
      <p:sp>
        <p:nvSpPr>
          <p:cNvPr id="39" name="TextBox 161"/>
          <p:cNvSpPr txBox="1">
            <a:spLocks/>
          </p:cNvSpPr>
          <p:nvPr/>
        </p:nvSpPr>
        <p:spPr bwMode="auto">
          <a:xfrm>
            <a:off x="795310" y="1807578"/>
            <a:ext cx="2184893" cy="232469"/>
          </a:xfrm>
          <a:prstGeom prst="rect">
            <a:avLst/>
          </a:prstGeom>
          <a:noFill/>
        </p:spPr>
        <p:txBody>
          <a:bodyPr wrap="none" lIns="72000" tIns="0" rIns="360000" bIns="0" anchor="ctr" anchorCtr="0">
            <a:normAutofit/>
          </a:bodyPr>
          <a:lstStyle/>
          <a:p>
            <a:pPr algn="r"/>
            <a:r>
              <a:rPr lang="zh-CN" altLang="en-US" sz="1400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青年教师肯钻研</a:t>
            </a:r>
          </a:p>
        </p:txBody>
      </p:sp>
      <p:sp>
        <p:nvSpPr>
          <p:cNvPr id="37" name="TextBox 165"/>
          <p:cNvSpPr txBox="1">
            <a:spLocks/>
          </p:cNvSpPr>
          <p:nvPr/>
        </p:nvSpPr>
        <p:spPr bwMode="auto">
          <a:xfrm>
            <a:off x="1424087" y="3560898"/>
            <a:ext cx="2184893" cy="232469"/>
          </a:xfrm>
          <a:prstGeom prst="rect">
            <a:avLst/>
          </a:prstGeom>
          <a:noFill/>
        </p:spPr>
        <p:txBody>
          <a:bodyPr wrap="none" lIns="72000" tIns="0" rIns="360000" bIns="0" anchor="ctr" anchorCtr="0">
            <a:normAutofit/>
          </a:bodyPr>
          <a:lstStyle/>
          <a:p>
            <a:pPr algn="r"/>
            <a:r>
              <a:rPr lang="zh-CN" altLang="en-US" sz="1400" dirty="0">
                <a:solidFill>
                  <a:schemeClr val="accent6">
                    <a:lumMod val="100000"/>
                  </a:schemeClr>
                </a:solidFill>
                <a:cs typeface="+mn-ea"/>
                <a:sym typeface="+mn-lt"/>
              </a:rPr>
              <a:t>随时教研氛围浓</a:t>
            </a:r>
          </a:p>
        </p:txBody>
      </p:sp>
      <p:sp>
        <p:nvSpPr>
          <p:cNvPr id="35" name="TextBox 170"/>
          <p:cNvSpPr txBox="1">
            <a:spLocks/>
          </p:cNvSpPr>
          <p:nvPr/>
        </p:nvSpPr>
        <p:spPr bwMode="auto">
          <a:xfrm>
            <a:off x="5948184" y="3644547"/>
            <a:ext cx="2159676" cy="232469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/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教研发展显被动</a:t>
            </a:r>
          </a:p>
        </p:txBody>
      </p:sp>
      <p:sp>
        <p:nvSpPr>
          <p:cNvPr id="16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组员情况分析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6" name="Straight Connector 197">
            <a:extLst>
              <a:ext uri="{FF2B5EF4-FFF2-40B4-BE49-F238E27FC236}">
                <a16:creationId xmlns:a16="http://schemas.microsoft.com/office/drawing/2014/main" id="{17F806FF-4A48-46C0-86A9-A23E3FC38E99}"/>
              </a:ext>
            </a:extLst>
          </p:cNvPr>
          <p:cNvCxnSpPr/>
          <p:nvPr/>
        </p:nvCxnSpPr>
        <p:spPr>
          <a:xfrm flipH="1">
            <a:off x="2824314" y="3017804"/>
            <a:ext cx="699491" cy="1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96">
            <a:extLst>
              <a:ext uri="{FF2B5EF4-FFF2-40B4-BE49-F238E27FC236}">
                <a16:creationId xmlns:a16="http://schemas.microsoft.com/office/drawing/2014/main" id="{34395137-E6F2-422B-BA9B-189C4A0E9773}"/>
              </a:ext>
            </a:extLst>
          </p:cNvPr>
          <p:cNvCxnSpPr/>
          <p:nvPr/>
        </p:nvCxnSpPr>
        <p:spPr>
          <a:xfrm>
            <a:off x="6082622" y="2954897"/>
            <a:ext cx="699491" cy="17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57">
            <a:extLst>
              <a:ext uri="{FF2B5EF4-FFF2-40B4-BE49-F238E27FC236}">
                <a16:creationId xmlns:a16="http://schemas.microsoft.com/office/drawing/2014/main" id="{5CC3C521-A6E7-4885-84E1-BE7B4E84C2BD}"/>
              </a:ext>
            </a:extLst>
          </p:cNvPr>
          <p:cNvSpPr txBox="1">
            <a:spLocks/>
          </p:cNvSpPr>
          <p:nvPr/>
        </p:nvSpPr>
        <p:spPr bwMode="auto">
          <a:xfrm>
            <a:off x="6468282" y="2847344"/>
            <a:ext cx="2159676" cy="232469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新冠病毒凑热闹</a:t>
            </a:r>
          </a:p>
        </p:txBody>
      </p:sp>
      <p:sp>
        <p:nvSpPr>
          <p:cNvPr id="169" name="TextBox 161">
            <a:extLst>
              <a:ext uri="{FF2B5EF4-FFF2-40B4-BE49-F238E27FC236}">
                <a16:creationId xmlns:a16="http://schemas.microsoft.com/office/drawing/2014/main" id="{0BB68954-A5A7-47B0-BEF2-7349F945D9DB}"/>
              </a:ext>
            </a:extLst>
          </p:cNvPr>
          <p:cNvSpPr txBox="1">
            <a:spLocks/>
          </p:cNvSpPr>
          <p:nvPr/>
        </p:nvSpPr>
        <p:spPr bwMode="auto">
          <a:xfrm>
            <a:off x="771139" y="2838662"/>
            <a:ext cx="2184893" cy="232469"/>
          </a:xfrm>
          <a:prstGeom prst="rect">
            <a:avLst/>
          </a:prstGeom>
          <a:noFill/>
        </p:spPr>
        <p:txBody>
          <a:bodyPr wrap="none" lIns="72000" tIns="0" rIns="360000" bIns="0" anchor="ctr" anchorCtr="0">
            <a:normAutofit/>
          </a:bodyPr>
          <a:lstStyle/>
          <a:p>
            <a:pPr algn="r"/>
            <a:r>
              <a:rPr lang="zh-CN" altLang="en-US" sz="1400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rPr>
              <a:t>团结合作乐分享</a:t>
            </a: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7718F4A3-CD34-4404-A0E8-A761D292DA24}"/>
              </a:ext>
            </a:extLst>
          </p:cNvPr>
          <p:cNvSpPr/>
          <p:nvPr/>
        </p:nvSpPr>
        <p:spPr>
          <a:xfrm>
            <a:off x="2492273" y="2361886"/>
            <a:ext cx="1376285" cy="221605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优势分析</a:t>
            </a: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BA7FCE29-AAC2-4379-8416-936C5AF45902}"/>
              </a:ext>
            </a:extLst>
          </p:cNvPr>
          <p:cNvSpPr/>
          <p:nvPr/>
        </p:nvSpPr>
        <p:spPr>
          <a:xfrm>
            <a:off x="5712829" y="2335558"/>
            <a:ext cx="1376285" cy="221605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问题剖析</a:t>
            </a:r>
          </a:p>
        </p:txBody>
      </p:sp>
    </p:spTree>
    <p:extLst>
      <p:ext uri="{BB962C8B-B14F-4D97-AF65-F5344CB8AC3E}">
        <p14:creationId xmlns:p14="http://schemas.microsoft.com/office/powerpoint/2010/main" val="38085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2199464" y="1275606"/>
            <a:ext cx="4757818" cy="1748558"/>
            <a:chOff x="2199464" y="1275606"/>
            <a:chExt cx="4757818" cy="1748558"/>
          </a:xfrm>
        </p:grpSpPr>
        <p:sp>
          <p:nvSpPr>
            <p:cNvPr id="17" name="Oval 32"/>
            <p:cNvSpPr/>
            <p:nvPr/>
          </p:nvSpPr>
          <p:spPr>
            <a:xfrm>
              <a:off x="5033562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30"/>
            <p:cNvSpPr/>
            <p:nvPr/>
          </p:nvSpPr>
          <p:spPr>
            <a:xfrm>
              <a:off x="3215046" y="2130186"/>
              <a:ext cx="893978" cy="8939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3"/>
            <p:cNvSpPr>
              <a:spLocks/>
            </p:cNvSpPr>
            <p:nvPr/>
          </p:nvSpPr>
          <p:spPr bwMode="auto">
            <a:xfrm>
              <a:off x="4188394" y="1275606"/>
              <a:ext cx="1298735" cy="1298733"/>
            </a:xfrm>
            <a:custGeom>
              <a:avLst/>
              <a:gdLst>
                <a:gd name="T0" fmla="*/ 2905 w 2905"/>
                <a:gd name="T1" fmla="*/ 0 h 2903"/>
                <a:gd name="T2" fmla="*/ 2830 w 2905"/>
                <a:gd name="T3" fmla="*/ 0 h 2903"/>
                <a:gd name="T4" fmla="*/ 2681 w 2905"/>
                <a:gd name="T5" fmla="*/ 7 h 2903"/>
                <a:gd name="T6" fmla="*/ 2535 w 2905"/>
                <a:gd name="T7" fmla="*/ 22 h 2903"/>
                <a:gd name="T8" fmla="*/ 2390 w 2905"/>
                <a:gd name="T9" fmla="*/ 44 h 2903"/>
                <a:gd name="T10" fmla="*/ 2249 w 2905"/>
                <a:gd name="T11" fmla="*/ 73 h 2903"/>
                <a:gd name="T12" fmla="*/ 2110 w 2905"/>
                <a:gd name="T13" fmla="*/ 110 h 2903"/>
                <a:gd name="T14" fmla="*/ 1973 w 2905"/>
                <a:gd name="T15" fmla="*/ 152 h 2903"/>
                <a:gd name="T16" fmla="*/ 1839 w 2905"/>
                <a:gd name="T17" fmla="*/ 201 h 2903"/>
                <a:gd name="T18" fmla="*/ 1709 w 2905"/>
                <a:gd name="T19" fmla="*/ 256 h 2903"/>
                <a:gd name="T20" fmla="*/ 1583 w 2905"/>
                <a:gd name="T21" fmla="*/ 317 h 2903"/>
                <a:gd name="T22" fmla="*/ 1460 w 2905"/>
                <a:gd name="T23" fmla="*/ 385 h 2903"/>
                <a:gd name="T24" fmla="*/ 1339 w 2905"/>
                <a:gd name="T25" fmla="*/ 456 h 2903"/>
                <a:gd name="T26" fmla="*/ 1224 w 2905"/>
                <a:gd name="T27" fmla="*/ 535 h 2903"/>
                <a:gd name="T28" fmla="*/ 1112 w 2905"/>
                <a:gd name="T29" fmla="*/ 619 h 2903"/>
                <a:gd name="T30" fmla="*/ 1004 w 2905"/>
                <a:gd name="T31" fmla="*/ 707 h 2903"/>
                <a:gd name="T32" fmla="*/ 901 w 2905"/>
                <a:gd name="T33" fmla="*/ 800 h 2903"/>
                <a:gd name="T34" fmla="*/ 802 w 2905"/>
                <a:gd name="T35" fmla="*/ 899 h 2903"/>
                <a:gd name="T36" fmla="*/ 709 w 2905"/>
                <a:gd name="T37" fmla="*/ 1004 h 2903"/>
                <a:gd name="T38" fmla="*/ 621 w 2905"/>
                <a:gd name="T39" fmla="*/ 1110 h 2903"/>
                <a:gd name="T40" fmla="*/ 537 w 2905"/>
                <a:gd name="T41" fmla="*/ 1222 h 2903"/>
                <a:gd name="T42" fmla="*/ 458 w 2905"/>
                <a:gd name="T43" fmla="*/ 1339 h 2903"/>
                <a:gd name="T44" fmla="*/ 385 w 2905"/>
                <a:gd name="T45" fmla="*/ 1458 h 2903"/>
                <a:gd name="T46" fmla="*/ 319 w 2905"/>
                <a:gd name="T47" fmla="*/ 1581 h 2903"/>
                <a:gd name="T48" fmla="*/ 257 w 2905"/>
                <a:gd name="T49" fmla="*/ 1709 h 2903"/>
                <a:gd name="T50" fmla="*/ 202 w 2905"/>
                <a:gd name="T51" fmla="*/ 1839 h 2903"/>
                <a:gd name="T52" fmla="*/ 154 w 2905"/>
                <a:gd name="T53" fmla="*/ 1973 h 2903"/>
                <a:gd name="T54" fmla="*/ 112 w 2905"/>
                <a:gd name="T55" fmla="*/ 2108 h 2903"/>
                <a:gd name="T56" fmla="*/ 75 w 2905"/>
                <a:gd name="T57" fmla="*/ 2247 h 2903"/>
                <a:gd name="T58" fmla="*/ 46 w 2905"/>
                <a:gd name="T59" fmla="*/ 2388 h 2903"/>
                <a:gd name="T60" fmla="*/ 24 w 2905"/>
                <a:gd name="T61" fmla="*/ 2533 h 2903"/>
                <a:gd name="T62" fmla="*/ 9 w 2905"/>
                <a:gd name="T63" fmla="*/ 2680 h 2903"/>
                <a:gd name="T64" fmla="*/ 2 w 2905"/>
                <a:gd name="T65" fmla="*/ 2828 h 2903"/>
                <a:gd name="T66" fmla="*/ 1744 w 2905"/>
                <a:gd name="T67" fmla="*/ 2903 h 2903"/>
                <a:gd name="T68" fmla="*/ 1744 w 2905"/>
                <a:gd name="T69" fmla="*/ 2843 h 2903"/>
                <a:gd name="T70" fmla="*/ 1757 w 2905"/>
                <a:gd name="T71" fmla="*/ 2725 h 2903"/>
                <a:gd name="T72" fmla="*/ 1780 w 2905"/>
                <a:gd name="T73" fmla="*/ 2614 h 2903"/>
                <a:gd name="T74" fmla="*/ 1813 w 2905"/>
                <a:gd name="T75" fmla="*/ 2504 h 2903"/>
                <a:gd name="T76" fmla="*/ 1857 w 2905"/>
                <a:gd name="T77" fmla="*/ 2399 h 2903"/>
                <a:gd name="T78" fmla="*/ 1910 w 2905"/>
                <a:gd name="T79" fmla="*/ 2300 h 2903"/>
                <a:gd name="T80" fmla="*/ 1974 w 2905"/>
                <a:gd name="T81" fmla="*/ 2209 h 2903"/>
                <a:gd name="T82" fmla="*/ 2044 w 2905"/>
                <a:gd name="T83" fmla="*/ 2123 h 2903"/>
                <a:gd name="T84" fmla="*/ 2123 w 2905"/>
                <a:gd name="T85" fmla="*/ 2044 h 2903"/>
                <a:gd name="T86" fmla="*/ 2209 w 2905"/>
                <a:gd name="T87" fmla="*/ 1973 h 2903"/>
                <a:gd name="T88" fmla="*/ 2302 w 2905"/>
                <a:gd name="T89" fmla="*/ 1910 h 2903"/>
                <a:gd name="T90" fmla="*/ 2401 w 2905"/>
                <a:gd name="T91" fmla="*/ 1855 h 2903"/>
                <a:gd name="T92" fmla="*/ 2506 w 2905"/>
                <a:gd name="T93" fmla="*/ 1811 h 2903"/>
                <a:gd name="T94" fmla="*/ 2614 w 2905"/>
                <a:gd name="T95" fmla="*/ 1778 h 2903"/>
                <a:gd name="T96" fmla="*/ 2727 w 2905"/>
                <a:gd name="T97" fmla="*/ 1755 h 2903"/>
                <a:gd name="T98" fmla="*/ 2844 w 2905"/>
                <a:gd name="T99" fmla="*/ 1744 h 2903"/>
                <a:gd name="T100" fmla="*/ 2905 w 2905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2905" y="1742"/>
                  </a:moveTo>
                  <a:lnTo>
                    <a:pt x="2905" y="0"/>
                  </a:lnTo>
                  <a:lnTo>
                    <a:pt x="2905" y="0"/>
                  </a:lnTo>
                  <a:lnTo>
                    <a:pt x="2830" y="0"/>
                  </a:lnTo>
                  <a:lnTo>
                    <a:pt x="2755" y="4"/>
                  </a:lnTo>
                  <a:lnTo>
                    <a:pt x="2681" y="7"/>
                  </a:lnTo>
                  <a:lnTo>
                    <a:pt x="2608" y="15"/>
                  </a:lnTo>
                  <a:lnTo>
                    <a:pt x="2535" y="22"/>
                  </a:lnTo>
                  <a:lnTo>
                    <a:pt x="2462" y="33"/>
                  </a:lnTo>
                  <a:lnTo>
                    <a:pt x="2390" y="44"/>
                  </a:lnTo>
                  <a:lnTo>
                    <a:pt x="2319" y="59"/>
                  </a:lnTo>
                  <a:lnTo>
                    <a:pt x="2249" y="73"/>
                  </a:lnTo>
                  <a:lnTo>
                    <a:pt x="2180" y="92"/>
                  </a:lnTo>
                  <a:lnTo>
                    <a:pt x="2110" y="110"/>
                  </a:lnTo>
                  <a:lnTo>
                    <a:pt x="2040" y="130"/>
                  </a:lnTo>
                  <a:lnTo>
                    <a:pt x="1973" y="152"/>
                  </a:lnTo>
                  <a:lnTo>
                    <a:pt x="1907" y="176"/>
                  </a:lnTo>
                  <a:lnTo>
                    <a:pt x="1839" y="201"/>
                  </a:lnTo>
                  <a:lnTo>
                    <a:pt x="1775" y="227"/>
                  </a:lnTo>
                  <a:lnTo>
                    <a:pt x="1709" y="256"/>
                  </a:lnTo>
                  <a:lnTo>
                    <a:pt x="1645" y="286"/>
                  </a:lnTo>
                  <a:lnTo>
                    <a:pt x="1583" y="317"/>
                  </a:lnTo>
                  <a:lnTo>
                    <a:pt x="1520" y="350"/>
                  </a:lnTo>
                  <a:lnTo>
                    <a:pt x="1460" y="385"/>
                  </a:lnTo>
                  <a:lnTo>
                    <a:pt x="1399" y="419"/>
                  </a:lnTo>
                  <a:lnTo>
                    <a:pt x="1339" y="456"/>
                  </a:lnTo>
                  <a:lnTo>
                    <a:pt x="1280" y="495"/>
                  </a:lnTo>
                  <a:lnTo>
                    <a:pt x="1224" y="535"/>
                  </a:lnTo>
                  <a:lnTo>
                    <a:pt x="1167" y="577"/>
                  </a:lnTo>
                  <a:lnTo>
                    <a:pt x="1112" y="619"/>
                  </a:lnTo>
                  <a:lnTo>
                    <a:pt x="1057" y="663"/>
                  </a:lnTo>
                  <a:lnTo>
                    <a:pt x="1004" y="707"/>
                  </a:lnTo>
                  <a:lnTo>
                    <a:pt x="953" y="755"/>
                  </a:lnTo>
                  <a:lnTo>
                    <a:pt x="901" y="800"/>
                  </a:lnTo>
                  <a:lnTo>
                    <a:pt x="852" y="850"/>
                  </a:lnTo>
                  <a:lnTo>
                    <a:pt x="802" y="899"/>
                  </a:lnTo>
                  <a:lnTo>
                    <a:pt x="755" y="951"/>
                  </a:lnTo>
                  <a:lnTo>
                    <a:pt x="709" y="1004"/>
                  </a:lnTo>
                  <a:lnTo>
                    <a:pt x="663" y="1057"/>
                  </a:lnTo>
                  <a:lnTo>
                    <a:pt x="621" y="1110"/>
                  </a:lnTo>
                  <a:lnTo>
                    <a:pt x="577" y="1165"/>
                  </a:lnTo>
                  <a:lnTo>
                    <a:pt x="537" y="1222"/>
                  </a:lnTo>
                  <a:lnTo>
                    <a:pt x="497" y="1280"/>
                  </a:lnTo>
                  <a:lnTo>
                    <a:pt x="458" y="1339"/>
                  </a:lnTo>
                  <a:lnTo>
                    <a:pt x="422" y="1397"/>
                  </a:lnTo>
                  <a:lnTo>
                    <a:pt x="385" y="1458"/>
                  </a:lnTo>
                  <a:lnTo>
                    <a:pt x="352" y="1518"/>
                  </a:lnTo>
                  <a:lnTo>
                    <a:pt x="319" y="1581"/>
                  </a:lnTo>
                  <a:lnTo>
                    <a:pt x="288" y="1645"/>
                  </a:lnTo>
                  <a:lnTo>
                    <a:pt x="257" y="1709"/>
                  </a:lnTo>
                  <a:lnTo>
                    <a:pt x="229" y="1773"/>
                  </a:lnTo>
                  <a:lnTo>
                    <a:pt x="202" y="1839"/>
                  </a:lnTo>
                  <a:lnTo>
                    <a:pt x="178" y="1905"/>
                  </a:lnTo>
                  <a:lnTo>
                    <a:pt x="154" y="1973"/>
                  </a:lnTo>
                  <a:lnTo>
                    <a:pt x="132" y="2040"/>
                  </a:lnTo>
                  <a:lnTo>
                    <a:pt x="112" y="2108"/>
                  </a:lnTo>
                  <a:lnTo>
                    <a:pt x="92" y="2178"/>
                  </a:lnTo>
                  <a:lnTo>
                    <a:pt x="75" y="2247"/>
                  </a:lnTo>
                  <a:lnTo>
                    <a:pt x="61" y="2319"/>
                  </a:lnTo>
                  <a:lnTo>
                    <a:pt x="46" y="2388"/>
                  </a:lnTo>
                  <a:lnTo>
                    <a:pt x="35" y="2462"/>
                  </a:lnTo>
                  <a:lnTo>
                    <a:pt x="24" y="2533"/>
                  </a:lnTo>
                  <a:lnTo>
                    <a:pt x="17" y="2606"/>
                  </a:lnTo>
                  <a:lnTo>
                    <a:pt x="9" y="2680"/>
                  </a:lnTo>
                  <a:lnTo>
                    <a:pt x="4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4" y="2903"/>
                  </a:lnTo>
                  <a:lnTo>
                    <a:pt x="1744" y="2903"/>
                  </a:lnTo>
                  <a:lnTo>
                    <a:pt x="1744" y="2843"/>
                  </a:lnTo>
                  <a:lnTo>
                    <a:pt x="1749" y="2784"/>
                  </a:lnTo>
                  <a:lnTo>
                    <a:pt x="1757" y="2725"/>
                  </a:lnTo>
                  <a:lnTo>
                    <a:pt x="1766" y="2669"/>
                  </a:lnTo>
                  <a:lnTo>
                    <a:pt x="1780" y="2614"/>
                  </a:lnTo>
                  <a:lnTo>
                    <a:pt x="1795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3" y="2350"/>
                  </a:lnTo>
                  <a:lnTo>
                    <a:pt x="1910" y="2300"/>
                  </a:lnTo>
                  <a:lnTo>
                    <a:pt x="1941" y="2253"/>
                  </a:lnTo>
                  <a:lnTo>
                    <a:pt x="1974" y="2209"/>
                  </a:lnTo>
                  <a:lnTo>
                    <a:pt x="2007" y="2165"/>
                  </a:lnTo>
                  <a:lnTo>
                    <a:pt x="2044" y="2123"/>
                  </a:lnTo>
                  <a:lnTo>
                    <a:pt x="2082" y="2082"/>
                  </a:lnTo>
                  <a:lnTo>
                    <a:pt x="2123" y="2044"/>
                  </a:lnTo>
                  <a:lnTo>
                    <a:pt x="2165" y="2007"/>
                  </a:lnTo>
                  <a:lnTo>
                    <a:pt x="2209" y="1973"/>
                  </a:lnTo>
                  <a:lnTo>
                    <a:pt x="2255" y="1940"/>
                  </a:lnTo>
                  <a:lnTo>
                    <a:pt x="2302" y="1910"/>
                  </a:lnTo>
                  <a:lnTo>
                    <a:pt x="2350" y="1881"/>
                  </a:lnTo>
                  <a:lnTo>
                    <a:pt x="2401" y="1855"/>
                  </a:lnTo>
                  <a:lnTo>
                    <a:pt x="2452" y="1833"/>
                  </a:lnTo>
                  <a:lnTo>
                    <a:pt x="2506" y="1811"/>
                  </a:lnTo>
                  <a:lnTo>
                    <a:pt x="2559" y="1793"/>
                  </a:lnTo>
                  <a:lnTo>
                    <a:pt x="2614" y="1778"/>
                  </a:lnTo>
                  <a:lnTo>
                    <a:pt x="2670" y="1766"/>
                  </a:lnTo>
                  <a:lnTo>
                    <a:pt x="2727" y="1755"/>
                  </a:lnTo>
                  <a:lnTo>
                    <a:pt x="2786" y="1747"/>
                  </a:lnTo>
                  <a:lnTo>
                    <a:pt x="2844" y="1744"/>
                  </a:lnTo>
                  <a:lnTo>
                    <a:pt x="2905" y="1742"/>
                  </a:lnTo>
                  <a:lnTo>
                    <a:pt x="2905" y="17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4"/>
            <p:cNvSpPr>
              <a:spLocks/>
            </p:cNvSpPr>
            <p:nvPr/>
          </p:nvSpPr>
          <p:spPr bwMode="auto">
            <a:xfrm>
              <a:off x="5487130" y="1275606"/>
              <a:ext cx="1298735" cy="1298733"/>
            </a:xfrm>
            <a:custGeom>
              <a:avLst/>
              <a:gdLst>
                <a:gd name="T0" fmla="*/ 0 w 2902"/>
                <a:gd name="T1" fmla="*/ 1742 h 2903"/>
                <a:gd name="T2" fmla="*/ 58 w 2902"/>
                <a:gd name="T3" fmla="*/ 1744 h 2903"/>
                <a:gd name="T4" fmla="*/ 176 w 2902"/>
                <a:gd name="T5" fmla="*/ 1755 h 2903"/>
                <a:gd name="T6" fmla="*/ 289 w 2902"/>
                <a:gd name="T7" fmla="*/ 1778 h 2903"/>
                <a:gd name="T8" fmla="*/ 399 w 2902"/>
                <a:gd name="T9" fmla="*/ 1811 h 2903"/>
                <a:gd name="T10" fmla="*/ 503 w 2902"/>
                <a:gd name="T11" fmla="*/ 1855 h 2903"/>
                <a:gd name="T12" fmla="*/ 602 w 2902"/>
                <a:gd name="T13" fmla="*/ 1910 h 2903"/>
                <a:gd name="T14" fmla="*/ 694 w 2902"/>
                <a:gd name="T15" fmla="*/ 1973 h 2903"/>
                <a:gd name="T16" fmla="*/ 780 w 2902"/>
                <a:gd name="T17" fmla="*/ 2044 h 2903"/>
                <a:gd name="T18" fmla="*/ 859 w 2902"/>
                <a:gd name="T19" fmla="*/ 2123 h 2903"/>
                <a:gd name="T20" fmla="*/ 930 w 2902"/>
                <a:gd name="T21" fmla="*/ 2209 h 2903"/>
                <a:gd name="T22" fmla="*/ 992 w 2902"/>
                <a:gd name="T23" fmla="*/ 2300 h 2903"/>
                <a:gd name="T24" fmla="*/ 1045 w 2902"/>
                <a:gd name="T25" fmla="*/ 2399 h 2903"/>
                <a:gd name="T26" fmla="*/ 1089 w 2902"/>
                <a:gd name="T27" fmla="*/ 2504 h 2903"/>
                <a:gd name="T28" fmla="*/ 1124 w 2902"/>
                <a:gd name="T29" fmla="*/ 2614 h 2903"/>
                <a:gd name="T30" fmla="*/ 1148 w 2902"/>
                <a:gd name="T31" fmla="*/ 2725 h 2903"/>
                <a:gd name="T32" fmla="*/ 1159 w 2902"/>
                <a:gd name="T33" fmla="*/ 2843 h 2903"/>
                <a:gd name="T34" fmla="*/ 2902 w 2902"/>
                <a:gd name="T35" fmla="*/ 2903 h 2903"/>
                <a:gd name="T36" fmla="*/ 2900 w 2902"/>
                <a:gd name="T37" fmla="*/ 2828 h 2903"/>
                <a:gd name="T38" fmla="*/ 2893 w 2902"/>
                <a:gd name="T39" fmla="*/ 2680 h 2903"/>
                <a:gd name="T40" fmla="*/ 2879 w 2902"/>
                <a:gd name="T41" fmla="*/ 2533 h 2903"/>
                <a:gd name="T42" fmla="*/ 2857 w 2902"/>
                <a:gd name="T43" fmla="*/ 2388 h 2903"/>
                <a:gd name="T44" fmla="*/ 2827 w 2902"/>
                <a:gd name="T45" fmla="*/ 2247 h 2903"/>
                <a:gd name="T46" fmla="*/ 2792 w 2902"/>
                <a:gd name="T47" fmla="*/ 2108 h 2903"/>
                <a:gd name="T48" fmla="*/ 2750 w 2902"/>
                <a:gd name="T49" fmla="*/ 1973 h 2903"/>
                <a:gd name="T50" fmla="*/ 2701 w 2902"/>
                <a:gd name="T51" fmla="*/ 1839 h 2903"/>
                <a:gd name="T52" fmla="*/ 2646 w 2902"/>
                <a:gd name="T53" fmla="*/ 1709 h 2903"/>
                <a:gd name="T54" fmla="*/ 2586 w 2902"/>
                <a:gd name="T55" fmla="*/ 1581 h 2903"/>
                <a:gd name="T56" fmla="*/ 2518 w 2902"/>
                <a:gd name="T57" fmla="*/ 1458 h 2903"/>
                <a:gd name="T58" fmla="*/ 2445 w 2902"/>
                <a:gd name="T59" fmla="*/ 1339 h 2903"/>
                <a:gd name="T60" fmla="*/ 2368 w 2902"/>
                <a:gd name="T61" fmla="*/ 1222 h 2903"/>
                <a:gd name="T62" fmla="*/ 2283 w 2902"/>
                <a:gd name="T63" fmla="*/ 1110 h 2903"/>
                <a:gd name="T64" fmla="*/ 2194 w 2902"/>
                <a:gd name="T65" fmla="*/ 1004 h 2903"/>
                <a:gd name="T66" fmla="*/ 2100 w 2902"/>
                <a:gd name="T67" fmla="*/ 899 h 2903"/>
                <a:gd name="T68" fmla="*/ 2001 w 2902"/>
                <a:gd name="T69" fmla="*/ 800 h 2903"/>
                <a:gd name="T70" fmla="*/ 1899 w 2902"/>
                <a:gd name="T71" fmla="*/ 707 h 2903"/>
                <a:gd name="T72" fmla="*/ 1791 w 2902"/>
                <a:gd name="T73" fmla="*/ 619 h 2903"/>
                <a:gd name="T74" fmla="*/ 1679 w 2902"/>
                <a:gd name="T75" fmla="*/ 535 h 2903"/>
                <a:gd name="T76" fmla="*/ 1564 w 2902"/>
                <a:gd name="T77" fmla="*/ 456 h 2903"/>
                <a:gd name="T78" fmla="*/ 1445 w 2902"/>
                <a:gd name="T79" fmla="*/ 385 h 2903"/>
                <a:gd name="T80" fmla="*/ 1320 w 2902"/>
                <a:gd name="T81" fmla="*/ 317 h 2903"/>
                <a:gd name="T82" fmla="*/ 1194 w 2902"/>
                <a:gd name="T83" fmla="*/ 256 h 2903"/>
                <a:gd name="T84" fmla="*/ 1064 w 2902"/>
                <a:gd name="T85" fmla="*/ 201 h 2903"/>
                <a:gd name="T86" fmla="*/ 930 w 2902"/>
                <a:gd name="T87" fmla="*/ 152 h 2903"/>
                <a:gd name="T88" fmla="*/ 795 w 2902"/>
                <a:gd name="T89" fmla="*/ 110 h 2903"/>
                <a:gd name="T90" fmla="*/ 655 w 2902"/>
                <a:gd name="T91" fmla="*/ 73 h 2903"/>
                <a:gd name="T92" fmla="*/ 512 w 2902"/>
                <a:gd name="T93" fmla="*/ 44 h 2903"/>
                <a:gd name="T94" fmla="*/ 370 w 2902"/>
                <a:gd name="T95" fmla="*/ 22 h 2903"/>
                <a:gd name="T96" fmla="*/ 223 w 2902"/>
                <a:gd name="T97" fmla="*/ 7 h 2903"/>
                <a:gd name="T98" fmla="*/ 75 w 2902"/>
                <a:gd name="T99" fmla="*/ 0 h 2903"/>
                <a:gd name="T100" fmla="*/ 0 w 2902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58" y="1744"/>
                  </a:lnTo>
                  <a:lnTo>
                    <a:pt x="119" y="1747"/>
                  </a:lnTo>
                  <a:lnTo>
                    <a:pt x="176" y="1755"/>
                  </a:lnTo>
                  <a:lnTo>
                    <a:pt x="232" y="1766"/>
                  </a:lnTo>
                  <a:lnTo>
                    <a:pt x="289" y="1778"/>
                  </a:lnTo>
                  <a:lnTo>
                    <a:pt x="344" y="1793"/>
                  </a:lnTo>
                  <a:lnTo>
                    <a:pt x="399" y="1811"/>
                  </a:lnTo>
                  <a:lnTo>
                    <a:pt x="452" y="1833"/>
                  </a:lnTo>
                  <a:lnTo>
                    <a:pt x="503" y="1855"/>
                  </a:lnTo>
                  <a:lnTo>
                    <a:pt x="553" y="1881"/>
                  </a:lnTo>
                  <a:lnTo>
                    <a:pt x="602" y="1910"/>
                  </a:lnTo>
                  <a:lnTo>
                    <a:pt x="648" y="1940"/>
                  </a:lnTo>
                  <a:lnTo>
                    <a:pt x="694" y="1973"/>
                  </a:lnTo>
                  <a:lnTo>
                    <a:pt x="738" y="2007"/>
                  </a:lnTo>
                  <a:lnTo>
                    <a:pt x="780" y="2044"/>
                  </a:lnTo>
                  <a:lnTo>
                    <a:pt x="820" y="2082"/>
                  </a:lnTo>
                  <a:lnTo>
                    <a:pt x="859" y="2123"/>
                  </a:lnTo>
                  <a:lnTo>
                    <a:pt x="895" y="2165"/>
                  </a:lnTo>
                  <a:lnTo>
                    <a:pt x="930" y="2209"/>
                  </a:lnTo>
                  <a:lnTo>
                    <a:pt x="963" y="2253"/>
                  </a:lnTo>
                  <a:lnTo>
                    <a:pt x="992" y="2300"/>
                  </a:lnTo>
                  <a:lnTo>
                    <a:pt x="1020" y="2350"/>
                  </a:lnTo>
                  <a:lnTo>
                    <a:pt x="1045" y="2399"/>
                  </a:lnTo>
                  <a:lnTo>
                    <a:pt x="1069" y="2451"/>
                  </a:lnTo>
                  <a:lnTo>
                    <a:pt x="1089" y="2504"/>
                  </a:lnTo>
                  <a:lnTo>
                    <a:pt x="1108" y="2557"/>
                  </a:lnTo>
                  <a:lnTo>
                    <a:pt x="1124" y="2614"/>
                  </a:lnTo>
                  <a:lnTo>
                    <a:pt x="1137" y="2669"/>
                  </a:lnTo>
                  <a:lnTo>
                    <a:pt x="1148" y="2725"/>
                  </a:lnTo>
                  <a:lnTo>
                    <a:pt x="1155" y="2784"/>
                  </a:lnTo>
                  <a:lnTo>
                    <a:pt x="1159" y="2843"/>
                  </a:lnTo>
                  <a:lnTo>
                    <a:pt x="1161" y="2903"/>
                  </a:lnTo>
                  <a:lnTo>
                    <a:pt x="2902" y="2903"/>
                  </a:lnTo>
                  <a:lnTo>
                    <a:pt x="2902" y="2903"/>
                  </a:lnTo>
                  <a:lnTo>
                    <a:pt x="2900" y="2828"/>
                  </a:lnTo>
                  <a:lnTo>
                    <a:pt x="2899" y="2753"/>
                  </a:lnTo>
                  <a:lnTo>
                    <a:pt x="2893" y="2680"/>
                  </a:lnTo>
                  <a:lnTo>
                    <a:pt x="2888" y="2606"/>
                  </a:lnTo>
                  <a:lnTo>
                    <a:pt x="2879" y="2533"/>
                  </a:lnTo>
                  <a:lnTo>
                    <a:pt x="2869" y="2462"/>
                  </a:lnTo>
                  <a:lnTo>
                    <a:pt x="2857" y="2388"/>
                  </a:lnTo>
                  <a:lnTo>
                    <a:pt x="2844" y="2319"/>
                  </a:lnTo>
                  <a:lnTo>
                    <a:pt x="2827" y="2247"/>
                  </a:lnTo>
                  <a:lnTo>
                    <a:pt x="2811" y="2178"/>
                  </a:lnTo>
                  <a:lnTo>
                    <a:pt x="2792" y="2108"/>
                  </a:lnTo>
                  <a:lnTo>
                    <a:pt x="2772" y="2040"/>
                  </a:lnTo>
                  <a:lnTo>
                    <a:pt x="2750" y="1973"/>
                  </a:lnTo>
                  <a:lnTo>
                    <a:pt x="2727" y="1905"/>
                  </a:lnTo>
                  <a:lnTo>
                    <a:pt x="2701" y="1839"/>
                  </a:lnTo>
                  <a:lnTo>
                    <a:pt x="2673" y="1773"/>
                  </a:lnTo>
                  <a:lnTo>
                    <a:pt x="2646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18" y="1458"/>
                  </a:lnTo>
                  <a:lnTo>
                    <a:pt x="2481" y="1397"/>
                  </a:lnTo>
                  <a:lnTo>
                    <a:pt x="2445" y="1339"/>
                  </a:lnTo>
                  <a:lnTo>
                    <a:pt x="2406" y="1280"/>
                  </a:lnTo>
                  <a:lnTo>
                    <a:pt x="2368" y="1222"/>
                  </a:lnTo>
                  <a:lnTo>
                    <a:pt x="2325" y="1165"/>
                  </a:lnTo>
                  <a:lnTo>
                    <a:pt x="2283" y="1110"/>
                  </a:lnTo>
                  <a:lnTo>
                    <a:pt x="2239" y="1057"/>
                  </a:lnTo>
                  <a:lnTo>
                    <a:pt x="2194" y="1004"/>
                  </a:lnTo>
                  <a:lnTo>
                    <a:pt x="2148" y="951"/>
                  </a:lnTo>
                  <a:lnTo>
                    <a:pt x="2100" y="899"/>
                  </a:lnTo>
                  <a:lnTo>
                    <a:pt x="2053" y="850"/>
                  </a:lnTo>
                  <a:lnTo>
                    <a:pt x="2001" y="800"/>
                  </a:lnTo>
                  <a:lnTo>
                    <a:pt x="1952" y="755"/>
                  </a:lnTo>
                  <a:lnTo>
                    <a:pt x="1899" y="707"/>
                  </a:lnTo>
                  <a:lnTo>
                    <a:pt x="1846" y="663"/>
                  </a:lnTo>
                  <a:lnTo>
                    <a:pt x="1791" y="619"/>
                  </a:lnTo>
                  <a:lnTo>
                    <a:pt x="1736" y="577"/>
                  </a:lnTo>
                  <a:lnTo>
                    <a:pt x="1679" y="535"/>
                  </a:lnTo>
                  <a:lnTo>
                    <a:pt x="1622" y="495"/>
                  </a:lnTo>
                  <a:lnTo>
                    <a:pt x="1564" y="456"/>
                  </a:lnTo>
                  <a:lnTo>
                    <a:pt x="1505" y="419"/>
                  </a:lnTo>
                  <a:lnTo>
                    <a:pt x="1445" y="385"/>
                  </a:lnTo>
                  <a:lnTo>
                    <a:pt x="1382" y="350"/>
                  </a:lnTo>
                  <a:lnTo>
                    <a:pt x="1320" y="317"/>
                  </a:lnTo>
                  <a:lnTo>
                    <a:pt x="1258" y="286"/>
                  </a:lnTo>
                  <a:lnTo>
                    <a:pt x="1194" y="256"/>
                  </a:lnTo>
                  <a:lnTo>
                    <a:pt x="1130" y="227"/>
                  </a:lnTo>
                  <a:lnTo>
                    <a:pt x="1064" y="201"/>
                  </a:lnTo>
                  <a:lnTo>
                    <a:pt x="998" y="176"/>
                  </a:lnTo>
                  <a:lnTo>
                    <a:pt x="930" y="152"/>
                  </a:lnTo>
                  <a:lnTo>
                    <a:pt x="862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5" y="73"/>
                  </a:lnTo>
                  <a:lnTo>
                    <a:pt x="584" y="59"/>
                  </a:lnTo>
                  <a:lnTo>
                    <a:pt x="512" y="44"/>
                  </a:lnTo>
                  <a:lnTo>
                    <a:pt x="441" y="33"/>
                  </a:lnTo>
                  <a:lnTo>
                    <a:pt x="370" y="22"/>
                  </a:lnTo>
                  <a:lnTo>
                    <a:pt x="296" y="15"/>
                  </a:lnTo>
                  <a:lnTo>
                    <a:pt x="223" y="7"/>
                  </a:lnTo>
                  <a:lnTo>
                    <a:pt x="148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6"/>
            <p:cNvSpPr>
              <a:spLocks/>
            </p:cNvSpPr>
            <p:nvPr/>
          </p:nvSpPr>
          <p:spPr bwMode="auto">
            <a:xfrm>
              <a:off x="2370881" y="1275606"/>
              <a:ext cx="1298735" cy="1298733"/>
            </a:xfrm>
            <a:custGeom>
              <a:avLst/>
              <a:gdLst>
                <a:gd name="T0" fmla="*/ 2902 w 2902"/>
                <a:gd name="T1" fmla="*/ 0 h 2903"/>
                <a:gd name="T2" fmla="*/ 2827 w 2902"/>
                <a:gd name="T3" fmla="*/ 0 h 2903"/>
                <a:gd name="T4" fmla="*/ 2679 w 2902"/>
                <a:gd name="T5" fmla="*/ 7 h 2903"/>
                <a:gd name="T6" fmla="*/ 2532 w 2902"/>
                <a:gd name="T7" fmla="*/ 22 h 2903"/>
                <a:gd name="T8" fmla="*/ 2390 w 2902"/>
                <a:gd name="T9" fmla="*/ 44 h 2903"/>
                <a:gd name="T10" fmla="*/ 2247 w 2902"/>
                <a:gd name="T11" fmla="*/ 73 h 2903"/>
                <a:gd name="T12" fmla="*/ 2107 w 2902"/>
                <a:gd name="T13" fmla="*/ 110 h 2903"/>
                <a:gd name="T14" fmla="*/ 1972 w 2902"/>
                <a:gd name="T15" fmla="*/ 152 h 2903"/>
                <a:gd name="T16" fmla="*/ 1838 w 2902"/>
                <a:gd name="T17" fmla="*/ 201 h 2903"/>
                <a:gd name="T18" fmla="*/ 1708 w 2902"/>
                <a:gd name="T19" fmla="*/ 256 h 2903"/>
                <a:gd name="T20" fmla="*/ 1582 w 2902"/>
                <a:gd name="T21" fmla="*/ 317 h 2903"/>
                <a:gd name="T22" fmla="*/ 1457 w 2902"/>
                <a:gd name="T23" fmla="*/ 385 h 2903"/>
                <a:gd name="T24" fmla="*/ 1338 w 2902"/>
                <a:gd name="T25" fmla="*/ 456 h 2903"/>
                <a:gd name="T26" fmla="*/ 1223 w 2902"/>
                <a:gd name="T27" fmla="*/ 535 h 2903"/>
                <a:gd name="T28" fmla="*/ 1111 w 2902"/>
                <a:gd name="T29" fmla="*/ 619 h 2903"/>
                <a:gd name="T30" fmla="*/ 1003 w 2902"/>
                <a:gd name="T31" fmla="*/ 707 h 2903"/>
                <a:gd name="T32" fmla="*/ 901 w 2902"/>
                <a:gd name="T33" fmla="*/ 800 h 2903"/>
                <a:gd name="T34" fmla="*/ 802 w 2902"/>
                <a:gd name="T35" fmla="*/ 899 h 2903"/>
                <a:gd name="T36" fmla="*/ 708 w 2902"/>
                <a:gd name="T37" fmla="*/ 1004 h 2903"/>
                <a:gd name="T38" fmla="*/ 619 w 2902"/>
                <a:gd name="T39" fmla="*/ 1110 h 2903"/>
                <a:gd name="T40" fmla="*/ 534 w 2902"/>
                <a:gd name="T41" fmla="*/ 1222 h 2903"/>
                <a:gd name="T42" fmla="*/ 457 w 2902"/>
                <a:gd name="T43" fmla="*/ 1339 h 2903"/>
                <a:gd name="T44" fmla="*/ 384 w 2902"/>
                <a:gd name="T45" fmla="*/ 1458 h 2903"/>
                <a:gd name="T46" fmla="*/ 316 w 2902"/>
                <a:gd name="T47" fmla="*/ 1581 h 2903"/>
                <a:gd name="T48" fmla="*/ 256 w 2902"/>
                <a:gd name="T49" fmla="*/ 1709 h 2903"/>
                <a:gd name="T50" fmla="*/ 201 w 2902"/>
                <a:gd name="T51" fmla="*/ 1839 h 2903"/>
                <a:gd name="T52" fmla="*/ 152 w 2902"/>
                <a:gd name="T53" fmla="*/ 1973 h 2903"/>
                <a:gd name="T54" fmla="*/ 110 w 2902"/>
                <a:gd name="T55" fmla="*/ 2108 h 2903"/>
                <a:gd name="T56" fmla="*/ 75 w 2902"/>
                <a:gd name="T57" fmla="*/ 2247 h 2903"/>
                <a:gd name="T58" fmla="*/ 45 w 2902"/>
                <a:gd name="T59" fmla="*/ 2388 h 2903"/>
                <a:gd name="T60" fmla="*/ 23 w 2902"/>
                <a:gd name="T61" fmla="*/ 2533 h 2903"/>
                <a:gd name="T62" fmla="*/ 9 w 2902"/>
                <a:gd name="T63" fmla="*/ 2680 h 2903"/>
                <a:gd name="T64" fmla="*/ 2 w 2902"/>
                <a:gd name="T65" fmla="*/ 2828 h 2903"/>
                <a:gd name="T66" fmla="*/ 1741 w 2902"/>
                <a:gd name="T67" fmla="*/ 2903 h 2903"/>
                <a:gd name="T68" fmla="*/ 1743 w 2902"/>
                <a:gd name="T69" fmla="*/ 2843 h 2903"/>
                <a:gd name="T70" fmla="*/ 1754 w 2902"/>
                <a:gd name="T71" fmla="*/ 2725 h 2903"/>
                <a:gd name="T72" fmla="*/ 1778 w 2902"/>
                <a:gd name="T73" fmla="*/ 2614 h 2903"/>
                <a:gd name="T74" fmla="*/ 1813 w 2902"/>
                <a:gd name="T75" fmla="*/ 2504 h 2903"/>
                <a:gd name="T76" fmla="*/ 1857 w 2902"/>
                <a:gd name="T77" fmla="*/ 2399 h 2903"/>
                <a:gd name="T78" fmla="*/ 1910 w 2902"/>
                <a:gd name="T79" fmla="*/ 2300 h 2903"/>
                <a:gd name="T80" fmla="*/ 1972 w 2902"/>
                <a:gd name="T81" fmla="*/ 2209 h 2903"/>
                <a:gd name="T82" fmla="*/ 2043 w 2902"/>
                <a:gd name="T83" fmla="*/ 2123 h 2903"/>
                <a:gd name="T84" fmla="*/ 2122 w 2902"/>
                <a:gd name="T85" fmla="*/ 2044 h 2903"/>
                <a:gd name="T86" fmla="*/ 2208 w 2902"/>
                <a:gd name="T87" fmla="*/ 1973 h 2903"/>
                <a:gd name="T88" fmla="*/ 2300 w 2902"/>
                <a:gd name="T89" fmla="*/ 1910 h 2903"/>
                <a:gd name="T90" fmla="*/ 2399 w 2902"/>
                <a:gd name="T91" fmla="*/ 1855 h 2903"/>
                <a:gd name="T92" fmla="*/ 2503 w 2902"/>
                <a:gd name="T93" fmla="*/ 1811 h 2903"/>
                <a:gd name="T94" fmla="*/ 2613 w 2902"/>
                <a:gd name="T95" fmla="*/ 1778 h 2903"/>
                <a:gd name="T96" fmla="*/ 2726 w 2902"/>
                <a:gd name="T97" fmla="*/ 1755 h 2903"/>
                <a:gd name="T98" fmla="*/ 2844 w 2902"/>
                <a:gd name="T99" fmla="*/ 1744 h 2903"/>
                <a:gd name="T100" fmla="*/ 2902 w 2902"/>
                <a:gd name="T101" fmla="*/ 174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2" h="2903">
                  <a:moveTo>
                    <a:pt x="2902" y="1742"/>
                  </a:moveTo>
                  <a:lnTo>
                    <a:pt x="2902" y="0"/>
                  </a:lnTo>
                  <a:lnTo>
                    <a:pt x="2902" y="0"/>
                  </a:lnTo>
                  <a:lnTo>
                    <a:pt x="2827" y="0"/>
                  </a:lnTo>
                  <a:lnTo>
                    <a:pt x="2754" y="4"/>
                  </a:lnTo>
                  <a:lnTo>
                    <a:pt x="2679" y="7"/>
                  </a:lnTo>
                  <a:lnTo>
                    <a:pt x="2606" y="15"/>
                  </a:lnTo>
                  <a:lnTo>
                    <a:pt x="2532" y="22"/>
                  </a:lnTo>
                  <a:lnTo>
                    <a:pt x="2461" y="33"/>
                  </a:lnTo>
                  <a:lnTo>
                    <a:pt x="2390" y="44"/>
                  </a:lnTo>
                  <a:lnTo>
                    <a:pt x="2318" y="59"/>
                  </a:lnTo>
                  <a:lnTo>
                    <a:pt x="2247" y="73"/>
                  </a:lnTo>
                  <a:lnTo>
                    <a:pt x="2177" y="92"/>
                  </a:lnTo>
                  <a:lnTo>
                    <a:pt x="2107" y="110"/>
                  </a:lnTo>
                  <a:lnTo>
                    <a:pt x="2040" y="130"/>
                  </a:lnTo>
                  <a:lnTo>
                    <a:pt x="1972" y="152"/>
                  </a:lnTo>
                  <a:lnTo>
                    <a:pt x="1904" y="176"/>
                  </a:lnTo>
                  <a:lnTo>
                    <a:pt x="1838" y="201"/>
                  </a:lnTo>
                  <a:lnTo>
                    <a:pt x="1772" y="227"/>
                  </a:lnTo>
                  <a:lnTo>
                    <a:pt x="1708" y="256"/>
                  </a:lnTo>
                  <a:lnTo>
                    <a:pt x="1644" y="286"/>
                  </a:lnTo>
                  <a:lnTo>
                    <a:pt x="1582" y="317"/>
                  </a:lnTo>
                  <a:lnTo>
                    <a:pt x="1520" y="350"/>
                  </a:lnTo>
                  <a:lnTo>
                    <a:pt x="1457" y="385"/>
                  </a:lnTo>
                  <a:lnTo>
                    <a:pt x="1397" y="419"/>
                  </a:lnTo>
                  <a:lnTo>
                    <a:pt x="1338" y="456"/>
                  </a:lnTo>
                  <a:lnTo>
                    <a:pt x="1280" y="495"/>
                  </a:lnTo>
                  <a:lnTo>
                    <a:pt x="1223" y="535"/>
                  </a:lnTo>
                  <a:lnTo>
                    <a:pt x="1166" y="577"/>
                  </a:lnTo>
                  <a:lnTo>
                    <a:pt x="1111" y="619"/>
                  </a:lnTo>
                  <a:lnTo>
                    <a:pt x="1056" y="663"/>
                  </a:lnTo>
                  <a:lnTo>
                    <a:pt x="1003" y="707"/>
                  </a:lnTo>
                  <a:lnTo>
                    <a:pt x="950" y="755"/>
                  </a:lnTo>
                  <a:lnTo>
                    <a:pt x="901" y="800"/>
                  </a:lnTo>
                  <a:lnTo>
                    <a:pt x="849" y="850"/>
                  </a:lnTo>
                  <a:lnTo>
                    <a:pt x="802" y="899"/>
                  </a:lnTo>
                  <a:lnTo>
                    <a:pt x="754" y="951"/>
                  </a:lnTo>
                  <a:lnTo>
                    <a:pt x="708" y="1004"/>
                  </a:lnTo>
                  <a:lnTo>
                    <a:pt x="663" y="1057"/>
                  </a:lnTo>
                  <a:lnTo>
                    <a:pt x="619" y="1110"/>
                  </a:lnTo>
                  <a:lnTo>
                    <a:pt x="577" y="1165"/>
                  </a:lnTo>
                  <a:lnTo>
                    <a:pt x="534" y="1222"/>
                  </a:lnTo>
                  <a:lnTo>
                    <a:pt x="496" y="1280"/>
                  </a:lnTo>
                  <a:lnTo>
                    <a:pt x="457" y="1339"/>
                  </a:lnTo>
                  <a:lnTo>
                    <a:pt x="421" y="1397"/>
                  </a:lnTo>
                  <a:lnTo>
                    <a:pt x="384" y="1458"/>
                  </a:lnTo>
                  <a:lnTo>
                    <a:pt x="349" y="1518"/>
                  </a:lnTo>
                  <a:lnTo>
                    <a:pt x="316" y="1581"/>
                  </a:lnTo>
                  <a:lnTo>
                    <a:pt x="285" y="1645"/>
                  </a:lnTo>
                  <a:lnTo>
                    <a:pt x="256" y="1709"/>
                  </a:lnTo>
                  <a:lnTo>
                    <a:pt x="229" y="1773"/>
                  </a:lnTo>
                  <a:lnTo>
                    <a:pt x="201" y="1839"/>
                  </a:lnTo>
                  <a:lnTo>
                    <a:pt x="175" y="1905"/>
                  </a:lnTo>
                  <a:lnTo>
                    <a:pt x="152" y="1973"/>
                  </a:lnTo>
                  <a:lnTo>
                    <a:pt x="130" y="2040"/>
                  </a:lnTo>
                  <a:lnTo>
                    <a:pt x="110" y="2108"/>
                  </a:lnTo>
                  <a:lnTo>
                    <a:pt x="91" y="2178"/>
                  </a:lnTo>
                  <a:lnTo>
                    <a:pt x="75" y="2247"/>
                  </a:lnTo>
                  <a:lnTo>
                    <a:pt x="58" y="2319"/>
                  </a:lnTo>
                  <a:lnTo>
                    <a:pt x="45" y="2388"/>
                  </a:lnTo>
                  <a:lnTo>
                    <a:pt x="33" y="2462"/>
                  </a:lnTo>
                  <a:lnTo>
                    <a:pt x="23" y="2533"/>
                  </a:lnTo>
                  <a:lnTo>
                    <a:pt x="14" y="2606"/>
                  </a:lnTo>
                  <a:lnTo>
                    <a:pt x="9" y="2680"/>
                  </a:lnTo>
                  <a:lnTo>
                    <a:pt x="3" y="2753"/>
                  </a:lnTo>
                  <a:lnTo>
                    <a:pt x="2" y="2828"/>
                  </a:lnTo>
                  <a:lnTo>
                    <a:pt x="0" y="2903"/>
                  </a:lnTo>
                  <a:lnTo>
                    <a:pt x="1741" y="2903"/>
                  </a:lnTo>
                  <a:lnTo>
                    <a:pt x="1741" y="2903"/>
                  </a:lnTo>
                  <a:lnTo>
                    <a:pt x="1743" y="2843"/>
                  </a:lnTo>
                  <a:lnTo>
                    <a:pt x="1747" y="2784"/>
                  </a:lnTo>
                  <a:lnTo>
                    <a:pt x="1754" y="2725"/>
                  </a:lnTo>
                  <a:lnTo>
                    <a:pt x="1765" y="2669"/>
                  </a:lnTo>
                  <a:lnTo>
                    <a:pt x="1778" y="2614"/>
                  </a:lnTo>
                  <a:lnTo>
                    <a:pt x="1794" y="2557"/>
                  </a:lnTo>
                  <a:lnTo>
                    <a:pt x="1813" y="2504"/>
                  </a:lnTo>
                  <a:lnTo>
                    <a:pt x="1833" y="2451"/>
                  </a:lnTo>
                  <a:lnTo>
                    <a:pt x="1857" y="2399"/>
                  </a:lnTo>
                  <a:lnTo>
                    <a:pt x="1882" y="2350"/>
                  </a:lnTo>
                  <a:lnTo>
                    <a:pt x="1910" y="2300"/>
                  </a:lnTo>
                  <a:lnTo>
                    <a:pt x="1939" y="2253"/>
                  </a:lnTo>
                  <a:lnTo>
                    <a:pt x="1972" y="2209"/>
                  </a:lnTo>
                  <a:lnTo>
                    <a:pt x="2007" y="2165"/>
                  </a:lnTo>
                  <a:lnTo>
                    <a:pt x="2043" y="2123"/>
                  </a:lnTo>
                  <a:lnTo>
                    <a:pt x="2082" y="2082"/>
                  </a:lnTo>
                  <a:lnTo>
                    <a:pt x="2122" y="2044"/>
                  </a:lnTo>
                  <a:lnTo>
                    <a:pt x="2164" y="2007"/>
                  </a:lnTo>
                  <a:lnTo>
                    <a:pt x="2208" y="1973"/>
                  </a:lnTo>
                  <a:lnTo>
                    <a:pt x="2254" y="1940"/>
                  </a:lnTo>
                  <a:lnTo>
                    <a:pt x="2300" y="1910"/>
                  </a:lnTo>
                  <a:lnTo>
                    <a:pt x="2349" y="1881"/>
                  </a:lnTo>
                  <a:lnTo>
                    <a:pt x="2399" y="1855"/>
                  </a:lnTo>
                  <a:lnTo>
                    <a:pt x="2450" y="1833"/>
                  </a:lnTo>
                  <a:lnTo>
                    <a:pt x="2503" y="1811"/>
                  </a:lnTo>
                  <a:lnTo>
                    <a:pt x="2558" y="1793"/>
                  </a:lnTo>
                  <a:lnTo>
                    <a:pt x="2613" y="1778"/>
                  </a:lnTo>
                  <a:lnTo>
                    <a:pt x="2670" y="1766"/>
                  </a:lnTo>
                  <a:lnTo>
                    <a:pt x="2726" y="1755"/>
                  </a:lnTo>
                  <a:lnTo>
                    <a:pt x="2783" y="1747"/>
                  </a:lnTo>
                  <a:lnTo>
                    <a:pt x="2844" y="1744"/>
                  </a:lnTo>
                  <a:lnTo>
                    <a:pt x="2902" y="1742"/>
                  </a:lnTo>
                  <a:lnTo>
                    <a:pt x="2902" y="17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20"/>
            <p:cNvSpPr>
              <a:spLocks/>
            </p:cNvSpPr>
            <p:nvPr/>
          </p:nvSpPr>
          <p:spPr bwMode="auto">
            <a:xfrm>
              <a:off x="2199464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6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6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3"/>
            <p:cNvSpPr>
              <a:spLocks/>
            </p:cNvSpPr>
            <p:nvPr/>
          </p:nvSpPr>
          <p:spPr bwMode="auto">
            <a:xfrm>
              <a:off x="5835386" y="2530591"/>
              <a:ext cx="1121896" cy="421125"/>
            </a:xfrm>
            <a:custGeom>
              <a:avLst/>
              <a:gdLst>
                <a:gd name="T0" fmla="*/ 0 w 2031"/>
                <a:gd name="T1" fmla="*/ 0 h 762"/>
                <a:gd name="T2" fmla="*/ 1015 w 2031"/>
                <a:gd name="T3" fmla="*/ 762 h 762"/>
                <a:gd name="T4" fmla="*/ 2031 w 2031"/>
                <a:gd name="T5" fmla="*/ 0 h 762"/>
                <a:gd name="T6" fmla="*/ 0 w 203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1" h="762">
                  <a:moveTo>
                    <a:pt x="0" y="0"/>
                  </a:moveTo>
                  <a:lnTo>
                    <a:pt x="1015" y="762"/>
                  </a:lnTo>
                  <a:lnTo>
                    <a:pt x="20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/>
            <p:cNvSpPr>
              <a:spLocks/>
            </p:cNvSpPr>
            <p:nvPr/>
          </p:nvSpPr>
          <p:spPr bwMode="auto">
            <a:xfrm>
              <a:off x="3669615" y="1275606"/>
              <a:ext cx="1298734" cy="1298733"/>
            </a:xfrm>
            <a:custGeom>
              <a:avLst/>
              <a:gdLst>
                <a:gd name="T0" fmla="*/ 0 w 2905"/>
                <a:gd name="T1" fmla="*/ 1742 h 2903"/>
                <a:gd name="T2" fmla="*/ 61 w 2905"/>
                <a:gd name="T3" fmla="*/ 1744 h 2903"/>
                <a:gd name="T4" fmla="*/ 178 w 2905"/>
                <a:gd name="T5" fmla="*/ 1755 h 2903"/>
                <a:gd name="T6" fmla="*/ 291 w 2905"/>
                <a:gd name="T7" fmla="*/ 1778 h 2903"/>
                <a:gd name="T8" fmla="*/ 399 w 2905"/>
                <a:gd name="T9" fmla="*/ 1811 h 2903"/>
                <a:gd name="T10" fmla="*/ 504 w 2905"/>
                <a:gd name="T11" fmla="*/ 1855 h 2903"/>
                <a:gd name="T12" fmla="*/ 603 w 2905"/>
                <a:gd name="T13" fmla="*/ 1910 h 2903"/>
                <a:gd name="T14" fmla="*/ 696 w 2905"/>
                <a:gd name="T15" fmla="*/ 1973 h 2903"/>
                <a:gd name="T16" fmla="*/ 782 w 2905"/>
                <a:gd name="T17" fmla="*/ 2044 h 2903"/>
                <a:gd name="T18" fmla="*/ 861 w 2905"/>
                <a:gd name="T19" fmla="*/ 2123 h 2903"/>
                <a:gd name="T20" fmla="*/ 931 w 2905"/>
                <a:gd name="T21" fmla="*/ 2209 h 2903"/>
                <a:gd name="T22" fmla="*/ 995 w 2905"/>
                <a:gd name="T23" fmla="*/ 2300 h 2903"/>
                <a:gd name="T24" fmla="*/ 1048 w 2905"/>
                <a:gd name="T25" fmla="*/ 2399 h 2903"/>
                <a:gd name="T26" fmla="*/ 1092 w 2905"/>
                <a:gd name="T27" fmla="*/ 2504 h 2903"/>
                <a:gd name="T28" fmla="*/ 1125 w 2905"/>
                <a:gd name="T29" fmla="*/ 2614 h 2903"/>
                <a:gd name="T30" fmla="*/ 1148 w 2905"/>
                <a:gd name="T31" fmla="*/ 2725 h 2903"/>
                <a:gd name="T32" fmla="*/ 1161 w 2905"/>
                <a:gd name="T33" fmla="*/ 2843 h 2903"/>
                <a:gd name="T34" fmla="*/ 2905 w 2905"/>
                <a:gd name="T35" fmla="*/ 2903 h 2903"/>
                <a:gd name="T36" fmla="*/ 2903 w 2905"/>
                <a:gd name="T37" fmla="*/ 2828 h 2903"/>
                <a:gd name="T38" fmla="*/ 2896 w 2905"/>
                <a:gd name="T39" fmla="*/ 2680 h 2903"/>
                <a:gd name="T40" fmla="*/ 2881 w 2905"/>
                <a:gd name="T41" fmla="*/ 2533 h 2903"/>
                <a:gd name="T42" fmla="*/ 2859 w 2905"/>
                <a:gd name="T43" fmla="*/ 2388 h 2903"/>
                <a:gd name="T44" fmla="*/ 2830 w 2905"/>
                <a:gd name="T45" fmla="*/ 2247 h 2903"/>
                <a:gd name="T46" fmla="*/ 2793 w 2905"/>
                <a:gd name="T47" fmla="*/ 2108 h 2903"/>
                <a:gd name="T48" fmla="*/ 2751 w 2905"/>
                <a:gd name="T49" fmla="*/ 1973 h 2903"/>
                <a:gd name="T50" fmla="*/ 2703 w 2905"/>
                <a:gd name="T51" fmla="*/ 1839 h 2903"/>
                <a:gd name="T52" fmla="*/ 2648 w 2905"/>
                <a:gd name="T53" fmla="*/ 1709 h 2903"/>
                <a:gd name="T54" fmla="*/ 2586 w 2905"/>
                <a:gd name="T55" fmla="*/ 1581 h 2903"/>
                <a:gd name="T56" fmla="*/ 2520 w 2905"/>
                <a:gd name="T57" fmla="*/ 1458 h 2903"/>
                <a:gd name="T58" fmla="*/ 2447 w 2905"/>
                <a:gd name="T59" fmla="*/ 1339 h 2903"/>
                <a:gd name="T60" fmla="*/ 2368 w 2905"/>
                <a:gd name="T61" fmla="*/ 1222 h 2903"/>
                <a:gd name="T62" fmla="*/ 2284 w 2905"/>
                <a:gd name="T63" fmla="*/ 1110 h 2903"/>
                <a:gd name="T64" fmla="*/ 2196 w 2905"/>
                <a:gd name="T65" fmla="*/ 1004 h 2903"/>
                <a:gd name="T66" fmla="*/ 2103 w 2905"/>
                <a:gd name="T67" fmla="*/ 899 h 2903"/>
                <a:gd name="T68" fmla="*/ 2004 w 2905"/>
                <a:gd name="T69" fmla="*/ 800 h 2903"/>
                <a:gd name="T70" fmla="*/ 1901 w 2905"/>
                <a:gd name="T71" fmla="*/ 707 h 2903"/>
                <a:gd name="T72" fmla="*/ 1793 w 2905"/>
                <a:gd name="T73" fmla="*/ 619 h 2903"/>
                <a:gd name="T74" fmla="*/ 1681 w 2905"/>
                <a:gd name="T75" fmla="*/ 535 h 2903"/>
                <a:gd name="T76" fmla="*/ 1566 w 2905"/>
                <a:gd name="T77" fmla="*/ 456 h 2903"/>
                <a:gd name="T78" fmla="*/ 1445 w 2905"/>
                <a:gd name="T79" fmla="*/ 385 h 2903"/>
                <a:gd name="T80" fmla="*/ 1322 w 2905"/>
                <a:gd name="T81" fmla="*/ 317 h 2903"/>
                <a:gd name="T82" fmla="*/ 1196 w 2905"/>
                <a:gd name="T83" fmla="*/ 256 h 2903"/>
                <a:gd name="T84" fmla="*/ 1066 w 2905"/>
                <a:gd name="T85" fmla="*/ 201 h 2903"/>
                <a:gd name="T86" fmla="*/ 932 w 2905"/>
                <a:gd name="T87" fmla="*/ 152 h 2903"/>
                <a:gd name="T88" fmla="*/ 795 w 2905"/>
                <a:gd name="T89" fmla="*/ 110 h 2903"/>
                <a:gd name="T90" fmla="*/ 656 w 2905"/>
                <a:gd name="T91" fmla="*/ 73 h 2903"/>
                <a:gd name="T92" fmla="*/ 515 w 2905"/>
                <a:gd name="T93" fmla="*/ 44 h 2903"/>
                <a:gd name="T94" fmla="*/ 370 w 2905"/>
                <a:gd name="T95" fmla="*/ 22 h 2903"/>
                <a:gd name="T96" fmla="*/ 224 w 2905"/>
                <a:gd name="T97" fmla="*/ 7 h 2903"/>
                <a:gd name="T98" fmla="*/ 75 w 2905"/>
                <a:gd name="T99" fmla="*/ 0 h 2903"/>
                <a:gd name="T100" fmla="*/ 0 w 2905"/>
                <a:gd name="T101" fmla="*/ 0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05" h="2903">
                  <a:moveTo>
                    <a:pt x="0" y="0"/>
                  </a:moveTo>
                  <a:lnTo>
                    <a:pt x="0" y="1742"/>
                  </a:lnTo>
                  <a:lnTo>
                    <a:pt x="0" y="1742"/>
                  </a:lnTo>
                  <a:lnTo>
                    <a:pt x="61" y="1744"/>
                  </a:lnTo>
                  <a:lnTo>
                    <a:pt x="119" y="1747"/>
                  </a:lnTo>
                  <a:lnTo>
                    <a:pt x="178" y="1755"/>
                  </a:lnTo>
                  <a:lnTo>
                    <a:pt x="235" y="1766"/>
                  </a:lnTo>
                  <a:lnTo>
                    <a:pt x="291" y="1778"/>
                  </a:lnTo>
                  <a:lnTo>
                    <a:pt x="346" y="1793"/>
                  </a:lnTo>
                  <a:lnTo>
                    <a:pt x="399" y="1811"/>
                  </a:lnTo>
                  <a:lnTo>
                    <a:pt x="453" y="1833"/>
                  </a:lnTo>
                  <a:lnTo>
                    <a:pt x="504" y="1855"/>
                  </a:lnTo>
                  <a:lnTo>
                    <a:pt x="555" y="1881"/>
                  </a:lnTo>
                  <a:lnTo>
                    <a:pt x="603" y="1910"/>
                  </a:lnTo>
                  <a:lnTo>
                    <a:pt x="650" y="1940"/>
                  </a:lnTo>
                  <a:lnTo>
                    <a:pt x="696" y="1973"/>
                  </a:lnTo>
                  <a:lnTo>
                    <a:pt x="740" y="2007"/>
                  </a:lnTo>
                  <a:lnTo>
                    <a:pt x="782" y="2044"/>
                  </a:lnTo>
                  <a:lnTo>
                    <a:pt x="823" y="2082"/>
                  </a:lnTo>
                  <a:lnTo>
                    <a:pt x="861" y="2123"/>
                  </a:lnTo>
                  <a:lnTo>
                    <a:pt x="898" y="2165"/>
                  </a:lnTo>
                  <a:lnTo>
                    <a:pt x="931" y="2209"/>
                  </a:lnTo>
                  <a:lnTo>
                    <a:pt x="964" y="2253"/>
                  </a:lnTo>
                  <a:lnTo>
                    <a:pt x="995" y="2300"/>
                  </a:lnTo>
                  <a:lnTo>
                    <a:pt x="1022" y="2350"/>
                  </a:lnTo>
                  <a:lnTo>
                    <a:pt x="1048" y="2399"/>
                  </a:lnTo>
                  <a:lnTo>
                    <a:pt x="1072" y="2451"/>
                  </a:lnTo>
                  <a:lnTo>
                    <a:pt x="1092" y="2504"/>
                  </a:lnTo>
                  <a:lnTo>
                    <a:pt x="1110" y="2557"/>
                  </a:lnTo>
                  <a:lnTo>
                    <a:pt x="1125" y="2614"/>
                  </a:lnTo>
                  <a:lnTo>
                    <a:pt x="1139" y="2669"/>
                  </a:lnTo>
                  <a:lnTo>
                    <a:pt x="1148" y="2725"/>
                  </a:lnTo>
                  <a:lnTo>
                    <a:pt x="1156" y="2784"/>
                  </a:lnTo>
                  <a:lnTo>
                    <a:pt x="1161" y="2843"/>
                  </a:lnTo>
                  <a:lnTo>
                    <a:pt x="1161" y="2903"/>
                  </a:lnTo>
                  <a:lnTo>
                    <a:pt x="2905" y="2903"/>
                  </a:lnTo>
                  <a:lnTo>
                    <a:pt x="2905" y="2903"/>
                  </a:lnTo>
                  <a:lnTo>
                    <a:pt x="2903" y="2828"/>
                  </a:lnTo>
                  <a:lnTo>
                    <a:pt x="2901" y="2753"/>
                  </a:lnTo>
                  <a:lnTo>
                    <a:pt x="2896" y="2680"/>
                  </a:lnTo>
                  <a:lnTo>
                    <a:pt x="2888" y="2606"/>
                  </a:lnTo>
                  <a:lnTo>
                    <a:pt x="2881" y="2533"/>
                  </a:lnTo>
                  <a:lnTo>
                    <a:pt x="2870" y="2462"/>
                  </a:lnTo>
                  <a:lnTo>
                    <a:pt x="2859" y="2388"/>
                  </a:lnTo>
                  <a:lnTo>
                    <a:pt x="2844" y="2319"/>
                  </a:lnTo>
                  <a:lnTo>
                    <a:pt x="2830" y="2247"/>
                  </a:lnTo>
                  <a:lnTo>
                    <a:pt x="2813" y="2178"/>
                  </a:lnTo>
                  <a:lnTo>
                    <a:pt x="2793" y="2108"/>
                  </a:lnTo>
                  <a:lnTo>
                    <a:pt x="2773" y="2040"/>
                  </a:lnTo>
                  <a:lnTo>
                    <a:pt x="2751" y="1973"/>
                  </a:lnTo>
                  <a:lnTo>
                    <a:pt x="2727" y="1905"/>
                  </a:lnTo>
                  <a:lnTo>
                    <a:pt x="2703" y="1839"/>
                  </a:lnTo>
                  <a:lnTo>
                    <a:pt x="2676" y="1773"/>
                  </a:lnTo>
                  <a:lnTo>
                    <a:pt x="2648" y="1709"/>
                  </a:lnTo>
                  <a:lnTo>
                    <a:pt x="2617" y="1645"/>
                  </a:lnTo>
                  <a:lnTo>
                    <a:pt x="2586" y="1581"/>
                  </a:lnTo>
                  <a:lnTo>
                    <a:pt x="2553" y="1518"/>
                  </a:lnTo>
                  <a:lnTo>
                    <a:pt x="2520" y="1458"/>
                  </a:lnTo>
                  <a:lnTo>
                    <a:pt x="2483" y="1397"/>
                  </a:lnTo>
                  <a:lnTo>
                    <a:pt x="2447" y="1339"/>
                  </a:lnTo>
                  <a:lnTo>
                    <a:pt x="2408" y="1280"/>
                  </a:lnTo>
                  <a:lnTo>
                    <a:pt x="2368" y="1222"/>
                  </a:lnTo>
                  <a:lnTo>
                    <a:pt x="2328" y="1165"/>
                  </a:lnTo>
                  <a:lnTo>
                    <a:pt x="2284" y="1110"/>
                  </a:lnTo>
                  <a:lnTo>
                    <a:pt x="2242" y="1057"/>
                  </a:lnTo>
                  <a:lnTo>
                    <a:pt x="2196" y="1004"/>
                  </a:lnTo>
                  <a:lnTo>
                    <a:pt x="2150" y="951"/>
                  </a:lnTo>
                  <a:lnTo>
                    <a:pt x="2103" y="899"/>
                  </a:lnTo>
                  <a:lnTo>
                    <a:pt x="2053" y="850"/>
                  </a:lnTo>
                  <a:lnTo>
                    <a:pt x="2004" y="800"/>
                  </a:lnTo>
                  <a:lnTo>
                    <a:pt x="1952" y="755"/>
                  </a:lnTo>
                  <a:lnTo>
                    <a:pt x="1901" y="707"/>
                  </a:lnTo>
                  <a:lnTo>
                    <a:pt x="1848" y="663"/>
                  </a:lnTo>
                  <a:lnTo>
                    <a:pt x="1793" y="619"/>
                  </a:lnTo>
                  <a:lnTo>
                    <a:pt x="1738" y="577"/>
                  </a:lnTo>
                  <a:lnTo>
                    <a:pt x="1681" y="535"/>
                  </a:lnTo>
                  <a:lnTo>
                    <a:pt x="1625" y="495"/>
                  </a:lnTo>
                  <a:lnTo>
                    <a:pt x="1566" y="456"/>
                  </a:lnTo>
                  <a:lnTo>
                    <a:pt x="1506" y="419"/>
                  </a:lnTo>
                  <a:lnTo>
                    <a:pt x="1445" y="385"/>
                  </a:lnTo>
                  <a:lnTo>
                    <a:pt x="1385" y="350"/>
                  </a:lnTo>
                  <a:lnTo>
                    <a:pt x="1322" y="317"/>
                  </a:lnTo>
                  <a:lnTo>
                    <a:pt x="1260" y="286"/>
                  </a:lnTo>
                  <a:lnTo>
                    <a:pt x="1196" y="256"/>
                  </a:lnTo>
                  <a:lnTo>
                    <a:pt x="1130" y="227"/>
                  </a:lnTo>
                  <a:lnTo>
                    <a:pt x="1066" y="201"/>
                  </a:lnTo>
                  <a:lnTo>
                    <a:pt x="998" y="176"/>
                  </a:lnTo>
                  <a:lnTo>
                    <a:pt x="932" y="152"/>
                  </a:lnTo>
                  <a:lnTo>
                    <a:pt x="865" y="130"/>
                  </a:lnTo>
                  <a:lnTo>
                    <a:pt x="795" y="110"/>
                  </a:lnTo>
                  <a:lnTo>
                    <a:pt x="725" y="92"/>
                  </a:lnTo>
                  <a:lnTo>
                    <a:pt x="656" y="73"/>
                  </a:lnTo>
                  <a:lnTo>
                    <a:pt x="586" y="59"/>
                  </a:lnTo>
                  <a:lnTo>
                    <a:pt x="515" y="44"/>
                  </a:lnTo>
                  <a:lnTo>
                    <a:pt x="443" y="33"/>
                  </a:lnTo>
                  <a:lnTo>
                    <a:pt x="370" y="22"/>
                  </a:lnTo>
                  <a:lnTo>
                    <a:pt x="297" y="15"/>
                  </a:lnTo>
                  <a:lnTo>
                    <a:pt x="224" y="7"/>
                  </a:lnTo>
                  <a:lnTo>
                    <a:pt x="150" y="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2364508" y="2186109"/>
            <a:ext cx="4414984" cy="1676110"/>
            <a:chOff x="2370881" y="2196069"/>
            <a:chExt cx="4414984" cy="1676110"/>
          </a:xfrm>
        </p:grpSpPr>
        <p:sp>
          <p:nvSpPr>
            <p:cNvPr id="29" name="Freeform: Shape 26"/>
            <p:cNvSpPr>
              <a:spLocks/>
            </p:cNvSpPr>
            <p:nvPr/>
          </p:nvSpPr>
          <p:spPr bwMode="auto">
            <a:xfrm>
              <a:off x="4016870" y="2196069"/>
              <a:ext cx="1123002" cy="421125"/>
            </a:xfrm>
            <a:custGeom>
              <a:avLst/>
              <a:gdLst>
                <a:gd name="T0" fmla="*/ 2032 w 2032"/>
                <a:gd name="T1" fmla="*/ 762 h 762"/>
                <a:gd name="T2" fmla="*/ 1016 w 2032"/>
                <a:gd name="T3" fmla="*/ 0 h 762"/>
                <a:gd name="T4" fmla="*/ 0 w 2032"/>
                <a:gd name="T5" fmla="*/ 762 h 762"/>
                <a:gd name="T6" fmla="*/ 2032 w 2032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762">
                  <a:moveTo>
                    <a:pt x="2032" y="762"/>
                  </a:moveTo>
                  <a:lnTo>
                    <a:pt x="1016" y="0"/>
                  </a:lnTo>
                  <a:lnTo>
                    <a:pt x="0" y="762"/>
                  </a:lnTo>
                  <a:lnTo>
                    <a:pt x="2032" y="7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2370881" y="2387391"/>
              <a:ext cx="4414984" cy="1484788"/>
              <a:chOff x="2370881" y="2387391"/>
              <a:chExt cx="4414984" cy="1484788"/>
            </a:xfrm>
          </p:grpSpPr>
          <p:sp>
            <p:nvSpPr>
              <p:cNvPr id="21" name="Freeform: Shape 15"/>
              <p:cNvSpPr>
                <a:spLocks/>
              </p:cNvSpPr>
              <p:nvPr/>
            </p:nvSpPr>
            <p:spPr bwMode="auto">
              <a:xfrm>
                <a:off x="5487130" y="2574339"/>
                <a:ext cx="1298735" cy="1297840"/>
              </a:xfrm>
              <a:custGeom>
                <a:avLst/>
                <a:gdLst>
                  <a:gd name="T0" fmla="*/ 0 w 2902"/>
                  <a:gd name="T1" fmla="*/ 2903 h 2903"/>
                  <a:gd name="T2" fmla="*/ 75 w 2902"/>
                  <a:gd name="T3" fmla="*/ 2903 h 2903"/>
                  <a:gd name="T4" fmla="*/ 223 w 2902"/>
                  <a:gd name="T5" fmla="*/ 2896 h 2903"/>
                  <a:gd name="T6" fmla="*/ 370 w 2902"/>
                  <a:gd name="T7" fmla="*/ 2881 h 2903"/>
                  <a:gd name="T8" fmla="*/ 512 w 2902"/>
                  <a:gd name="T9" fmla="*/ 2859 h 2903"/>
                  <a:gd name="T10" fmla="*/ 655 w 2902"/>
                  <a:gd name="T11" fmla="*/ 2830 h 2903"/>
                  <a:gd name="T12" fmla="*/ 795 w 2902"/>
                  <a:gd name="T13" fmla="*/ 2793 h 2903"/>
                  <a:gd name="T14" fmla="*/ 930 w 2902"/>
                  <a:gd name="T15" fmla="*/ 2751 h 2903"/>
                  <a:gd name="T16" fmla="*/ 1064 w 2902"/>
                  <a:gd name="T17" fmla="*/ 2702 h 2903"/>
                  <a:gd name="T18" fmla="*/ 1194 w 2902"/>
                  <a:gd name="T19" fmla="*/ 2647 h 2903"/>
                  <a:gd name="T20" fmla="*/ 1320 w 2902"/>
                  <a:gd name="T21" fmla="*/ 2586 h 2903"/>
                  <a:gd name="T22" fmla="*/ 1445 w 2902"/>
                  <a:gd name="T23" fmla="*/ 2518 h 2903"/>
                  <a:gd name="T24" fmla="*/ 1564 w 2902"/>
                  <a:gd name="T25" fmla="*/ 2447 h 2903"/>
                  <a:gd name="T26" fmla="*/ 1679 w 2902"/>
                  <a:gd name="T27" fmla="*/ 2368 h 2903"/>
                  <a:gd name="T28" fmla="*/ 1791 w 2902"/>
                  <a:gd name="T29" fmla="*/ 2284 h 2903"/>
                  <a:gd name="T30" fmla="*/ 1899 w 2902"/>
                  <a:gd name="T31" fmla="*/ 2196 h 2903"/>
                  <a:gd name="T32" fmla="*/ 2001 w 2902"/>
                  <a:gd name="T33" fmla="*/ 2103 h 2903"/>
                  <a:gd name="T34" fmla="*/ 2100 w 2902"/>
                  <a:gd name="T35" fmla="*/ 2004 h 2903"/>
                  <a:gd name="T36" fmla="*/ 2194 w 2902"/>
                  <a:gd name="T37" fmla="*/ 1899 h 2903"/>
                  <a:gd name="T38" fmla="*/ 2283 w 2902"/>
                  <a:gd name="T39" fmla="*/ 1793 h 2903"/>
                  <a:gd name="T40" fmla="*/ 2368 w 2902"/>
                  <a:gd name="T41" fmla="*/ 1681 h 2903"/>
                  <a:gd name="T42" fmla="*/ 2445 w 2902"/>
                  <a:gd name="T43" fmla="*/ 1564 h 2903"/>
                  <a:gd name="T44" fmla="*/ 2518 w 2902"/>
                  <a:gd name="T45" fmla="*/ 1445 h 2903"/>
                  <a:gd name="T46" fmla="*/ 2586 w 2902"/>
                  <a:gd name="T47" fmla="*/ 1322 h 2903"/>
                  <a:gd name="T48" fmla="*/ 2646 w 2902"/>
                  <a:gd name="T49" fmla="*/ 1194 h 2903"/>
                  <a:gd name="T50" fmla="*/ 2701 w 2902"/>
                  <a:gd name="T51" fmla="*/ 1064 h 2903"/>
                  <a:gd name="T52" fmla="*/ 2750 w 2902"/>
                  <a:gd name="T53" fmla="*/ 930 h 2903"/>
                  <a:gd name="T54" fmla="*/ 2792 w 2902"/>
                  <a:gd name="T55" fmla="*/ 795 h 2903"/>
                  <a:gd name="T56" fmla="*/ 2827 w 2902"/>
                  <a:gd name="T57" fmla="*/ 656 h 2903"/>
                  <a:gd name="T58" fmla="*/ 2857 w 2902"/>
                  <a:gd name="T59" fmla="*/ 515 h 2903"/>
                  <a:gd name="T60" fmla="*/ 2879 w 2902"/>
                  <a:gd name="T61" fmla="*/ 370 h 2903"/>
                  <a:gd name="T62" fmla="*/ 2893 w 2902"/>
                  <a:gd name="T63" fmla="*/ 223 h 2903"/>
                  <a:gd name="T64" fmla="*/ 2900 w 2902"/>
                  <a:gd name="T65" fmla="*/ 75 h 2903"/>
                  <a:gd name="T66" fmla="*/ 1161 w 2902"/>
                  <a:gd name="T67" fmla="*/ 0 h 2903"/>
                  <a:gd name="T68" fmla="*/ 1159 w 2902"/>
                  <a:gd name="T69" fmla="*/ 60 h 2903"/>
                  <a:gd name="T70" fmla="*/ 1148 w 2902"/>
                  <a:gd name="T71" fmla="*/ 178 h 2903"/>
                  <a:gd name="T72" fmla="*/ 1124 w 2902"/>
                  <a:gd name="T73" fmla="*/ 289 h 2903"/>
                  <a:gd name="T74" fmla="*/ 1089 w 2902"/>
                  <a:gd name="T75" fmla="*/ 399 h 2903"/>
                  <a:gd name="T76" fmla="*/ 1045 w 2902"/>
                  <a:gd name="T77" fmla="*/ 504 h 2903"/>
                  <a:gd name="T78" fmla="*/ 992 w 2902"/>
                  <a:gd name="T79" fmla="*/ 603 h 2903"/>
                  <a:gd name="T80" fmla="*/ 930 w 2902"/>
                  <a:gd name="T81" fmla="*/ 694 h 2903"/>
                  <a:gd name="T82" fmla="*/ 859 w 2902"/>
                  <a:gd name="T83" fmla="*/ 780 h 2903"/>
                  <a:gd name="T84" fmla="*/ 780 w 2902"/>
                  <a:gd name="T85" fmla="*/ 859 h 2903"/>
                  <a:gd name="T86" fmla="*/ 694 w 2902"/>
                  <a:gd name="T87" fmla="*/ 930 h 2903"/>
                  <a:gd name="T88" fmla="*/ 602 w 2902"/>
                  <a:gd name="T89" fmla="*/ 993 h 2903"/>
                  <a:gd name="T90" fmla="*/ 503 w 2902"/>
                  <a:gd name="T91" fmla="*/ 1048 h 2903"/>
                  <a:gd name="T92" fmla="*/ 399 w 2902"/>
                  <a:gd name="T93" fmla="*/ 1092 h 2903"/>
                  <a:gd name="T94" fmla="*/ 289 w 2902"/>
                  <a:gd name="T95" fmla="*/ 1125 h 2903"/>
                  <a:gd name="T96" fmla="*/ 176 w 2902"/>
                  <a:gd name="T97" fmla="*/ 1148 h 2903"/>
                  <a:gd name="T98" fmla="*/ 58 w 2902"/>
                  <a:gd name="T99" fmla="*/ 1159 h 2903"/>
                  <a:gd name="T100" fmla="*/ 0 w 2902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48" y="2899"/>
                    </a:lnTo>
                    <a:lnTo>
                      <a:pt x="223" y="2896"/>
                    </a:lnTo>
                    <a:lnTo>
                      <a:pt x="296" y="2888"/>
                    </a:lnTo>
                    <a:lnTo>
                      <a:pt x="370" y="2881"/>
                    </a:lnTo>
                    <a:lnTo>
                      <a:pt x="441" y="2870"/>
                    </a:lnTo>
                    <a:lnTo>
                      <a:pt x="512" y="2859"/>
                    </a:lnTo>
                    <a:lnTo>
                      <a:pt x="584" y="2844"/>
                    </a:lnTo>
                    <a:lnTo>
                      <a:pt x="655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2" y="2773"/>
                    </a:lnTo>
                    <a:lnTo>
                      <a:pt x="930" y="2751"/>
                    </a:lnTo>
                    <a:lnTo>
                      <a:pt x="998" y="2727"/>
                    </a:lnTo>
                    <a:lnTo>
                      <a:pt x="1064" y="2702"/>
                    </a:lnTo>
                    <a:lnTo>
                      <a:pt x="1130" y="2676"/>
                    </a:lnTo>
                    <a:lnTo>
                      <a:pt x="1194" y="2647"/>
                    </a:lnTo>
                    <a:lnTo>
                      <a:pt x="1258" y="2617"/>
                    </a:lnTo>
                    <a:lnTo>
                      <a:pt x="1320" y="2586"/>
                    </a:lnTo>
                    <a:lnTo>
                      <a:pt x="1382" y="2553"/>
                    </a:lnTo>
                    <a:lnTo>
                      <a:pt x="1445" y="2518"/>
                    </a:lnTo>
                    <a:lnTo>
                      <a:pt x="1505" y="2484"/>
                    </a:lnTo>
                    <a:lnTo>
                      <a:pt x="1564" y="2447"/>
                    </a:lnTo>
                    <a:lnTo>
                      <a:pt x="1622" y="2408"/>
                    </a:lnTo>
                    <a:lnTo>
                      <a:pt x="1679" y="2368"/>
                    </a:lnTo>
                    <a:lnTo>
                      <a:pt x="1736" y="2326"/>
                    </a:lnTo>
                    <a:lnTo>
                      <a:pt x="1791" y="2284"/>
                    </a:lnTo>
                    <a:lnTo>
                      <a:pt x="1846" y="2240"/>
                    </a:lnTo>
                    <a:lnTo>
                      <a:pt x="1899" y="2196"/>
                    </a:lnTo>
                    <a:lnTo>
                      <a:pt x="1952" y="2148"/>
                    </a:lnTo>
                    <a:lnTo>
                      <a:pt x="2001" y="2103"/>
                    </a:lnTo>
                    <a:lnTo>
                      <a:pt x="2053" y="2053"/>
                    </a:lnTo>
                    <a:lnTo>
                      <a:pt x="2100" y="2004"/>
                    </a:lnTo>
                    <a:lnTo>
                      <a:pt x="2148" y="1952"/>
                    </a:lnTo>
                    <a:lnTo>
                      <a:pt x="2194" y="1899"/>
                    </a:lnTo>
                    <a:lnTo>
                      <a:pt x="2239" y="1846"/>
                    </a:lnTo>
                    <a:lnTo>
                      <a:pt x="2283" y="1793"/>
                    </a:lnTo>
                    <a:lnTo>
                      <a:pt x="2325" y="1738"/>
                    </a:lnTo>
                    <a:lnTo>
                      <a:pt x="2368" y="1681"/>
                    </a:lnTo>
                    <a:lnTo>
                      <a:pt x="2406" y="1623"/>
                    </a:lnTo>
                    <a:lnTo>
                      <a:pt x="2445" y="1564"/>
                    </a:lnTo>
                    <a:lnTo>
                      <a:pt x="2481" y="1506"/>
                    </a:lnTo>
                    <a:lnTo>
                      <a:pt x="2518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6" y="1194"/>
                    </a:lnTo>
                    <a:lnTo>
                      <a:pt x="2673" y="1130"/>
                    </a:lnTo>
                    <a:lnTo>
                      <a:pt x="2701" y="1064"/>
                    </a:lnTo>
                    <a:lnTo>
                      <a:pt x="2727" y="998"/>
                    </a:lnTo>
                    <a:lnTo>
                      <a:pt x="2750" y="930"/>
                    </a:lnTo>
                    <a:lnTo>
                      <a:pt x="2772" y="863"/>
                    </a:lnTo>
                    <a:lnTo>
                      <a:pt x="2792" y="795"/>
                    </a:lnTo>
                    <a:lnTo>
                      <a:pt x="2811" y="725"/>
                    </a:lnTo>
                    <a:lnTo>
                      <a:pt x="2827" y="656"/>
                    </a:lnTo>
                    <a:lnTo>
                      <a:pt x="2844" y="584"/>
                    </a:lnTo>
                    <a:lnTo>
                      <a:pt x="2857" y="515"/>
                    </a:lnTo>
                    <a:lnTo>
                      <a:pt x="2869" y="441"/>
                    </a:lnTo>
                    <a:lnTo>
                      <a:pt x="2879" y="370"/>
                    </a:lnTo>
                    <a:lnTo>
                      <a:pt x="2888" y="297"/>
                    </a:lnTo>
                    <a:lnTo>
                      <a:pt x="2893" y="223"/>
                    </a:lnTo>
                    <a:lnTo>
                      <a:pt x="2899" y="150"/>
                    </a:lnTo>
                    <a:lnTo>
                      <a:pt x="2900" y="75"/>
                    </a:lnTo>
                    <a:lnTo>
                      <a:pt x="2902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59" y="60"/>
                    </a:lnTo>
                    <a:lnTo>
                      <a:pt x="1155" y="119"/>
                    </a:lnTo>
                    <a:lnTo>
                      <a:pt x="1148" y="178"/>
                    </a:lnTo>
                    <a:lnTo>
                      <a:pt x="1137" y="234"/>
                    </a:lnTo>
                    <a:lnTo>
                      <a:pt x="1124" y="289"/>
                    </a:lnTo>
                    <a:lnTo>
                      <a:pt x="1108" y="346"/>
                    </a:lnTo>
                    <a:lnTo>
                      <a:pt x="1089" y="399"/>
                    </a:lnTo>
                    <a:lnTo>
                      <a:pt x="1069" y="452"/>
                    </a:lnTo>
                    <a:lnTo>
                      <a:pt x="1045" y="504"/>
                    </a:lnTo>
                    <a:lnTo>
                      <a:pt x="1020" y="553"/>
                    </a:lnTo>
                    <a:lnTo>
                      <a:pt x="992" y="603"/>
                    </a:lnTo>
                    <a:lnTo>
                      <a:pt x="963" y="650"/>
                    </a:lnTo>
                    <a:lnTo>
                      <a:pt x="930" y="694"/>
                    </a:lnTo>
                    <a:lnTo>
                      <a:pt x="895" y="738"/>
                    </a:lnTo>
                    <a:lnTo>
                      <a:pt x="859" y="780"/>
                    </a:lnTo>
                    <a:lnTo>
                      <a:pt x="820" y="821"/>
                    </a:lnTo>
                    <a:lnTo>
                      <a:pt x="780" y="859"/>
                    </a:lnTo>
                    <a:lnTo>
                      <a:pt x="738" y="896"/>
                    </a:lnTo>
                    <a:lnTo>
                      <a:pt x="694" y="930"/>
                    </a:lnTo>
                    <a:lnTo>
                      <a:pt x="648" y="963"/>
                    </a:lnTo>
                    <a:lnTo>
                      <a:pt x="602" y="993"/>
                    </a:lnTo>
                    <a:lnTo>
                      <a:pt x="553" y="1022"/>
                    </a:lnTo>
                    <a:lnTo>
                      <a:pt x="503" y="1048"/>
                    </a:lnTo>
                    <a:lnTo>
                      <a:pt x="452" y="1070"/>
                    </a:lnTo>
                    <a:lnTo>
                      <a:pt x="399" y="1092"/>
                    </a:lnTo>
                    <a:lnTo>
                      <a:pt x="344" y="1110"/>
                    </a:lnTo>
                    <a:lnTo>
                      <a:pt x="289" y="1125"/>
                    </a:lnTo>
                    <a:lnTo>
                      <a:pt x="232" y="1137"/>
                    </a:lnTo>
                    <a:lnTo>
                      <a:pt x="176" y="1148"/>
                    </a:lnTo>
                    <a:lnTo>
                      <a:pt x="119" y="1156"/>
                    </a:lnTo>
                    <a:lnTo>
                      <a:pt x="58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7"/>
              <p:cNvSpPr>
                <a:spLocks/>
              </p:cNvSpPr>
              <p:nvPr/>
            </p:nvSpPr>
            <p:spPr bwMode="auto">
              <a:xfrm>
                <a:off x="3669616" y="2574339"/>
                <a:ext cx="1298735" cy="1297840"/>
              </a:xfrm>
              <a:custGeom>
                <a:avLst/>
                <a:gdLst>
                  <a:gd name="T0" fmla="*/ 0 w 2905"/>
                  <a:gd name="T1" fmla="*/ 2903 h 2903"/>
                  <a:gd name="T2" fmla="*/ 75 w 2905"/>
                  <a:gd name="T3" fmla="*/ 2903 h 2903"/>
                  <a:gd name="T4" fmla="*/ 224 w 2905"/>
                  <a:gd name="T5" fmla="*/ 2896 h 2903"/>
                  <a:gd name="T6" fmla="*/ 370 w 2905"/>
                  <a:gd name="T7" fmla="*/ 2881 h 2903"/>
                  <a:gd name="T8" fmla="*/ 515 w 2905"/>
                  <a:gd name="T9" fmla="*/ 2859 h 2903"/>
                  <a:gd name="T10" fmla="*/ 656 w 2905"/>
                  <a:gd name="T11" fmla="*/ 2830 h 2903"/>
                  <a:gd name="T12" fmla="*/ 795 w 2905"/>
                  <a:gd name="T13" fmla="*/ 2793 h 2903"/>
                  <a:gd name="T14" fmla="*/ 932 w 2905"/>
                  <a:gd name="T15" fmla="*/ 2751 h 2903"/>
                  <a:gd name="T16" fmla="*/ 1066 w 2905"/>
                  <a:gd name="T17" fmla="*/ 2702 h 2903"/>
                  <a:gd name="T18" fmla="*/ 1196 w 2905"/>
                  <a:gd name="T19" fmla="*/ 2647 h 2903"/>
                  <a:gd name="T20" fmla="*/ 1322 w 2905"/>
                  <a:gd name="T21" fmla="*/ 2586 h 2903"/>
                  <a:gd name="T22" fmla="*/ 1445 w 2905"/>
                  <a:gd name="T23" fmla="*/ 2518 h 2903"/>
                  <a:gd name="T24" fmla="*/ 1566 w 2905"/>
                  <a:gd name="T25" fmla="*/ 2447 h 2903"/>
                  <a:gd name="T26" fmla="*/ 1681 w 2905"/>
                  <a:gd name="T27" fmla="*/ 2368 h 2903"/>
                  <a:gd name="T28" fmla="*/ 1793 w 2905"/>
                  <a:gd name="T29" fmla="*/ 2284 h 2903"/>
                  <a:gd name="T30" fmla="*/ 1901 w 2905"/>
                  <a:gd name="T31" fmla="*/ 2196 h 2903"/>
                  <a:gd name="T32" fmla="*/ 2004 w 2905"/>
                  <a:gd name="T33" fmla="*/ 2103 h 2903"/>
                  <a:gd name="T34" fmla="*/ 2103 w 2905"/>
                  <a:gd name="T35" fmla="*/ 2004 h 2903"/>
                  <a:gd name="T36" fmla="*/ 2196 w 2905"/>
                  <a:gd name="T37" fmla="*/ 1899 h 2903"/>
                  <a:gd name="T38" fmla="*/ 2284 w 2905"/>
                  <a:gd name="T39" fmla="*/ 1793 h 2903"/>
                  <a:gd name="T40" fmla="*/ 2368 w 2905"/>
                  <a:gd name="T41" fmla="*/ 1681 h 2903"/>
                  <a:gd name="T42" fmla="*/ 2447 w 2905"/>
                  <a:gd name="T43" fmla="*/ 1564 h 2903"/>
                  <a:gd name="T44" fmla="*/ 2520 w 2905"/>
                  <a:gd name="T45" fmla="*/ 1445 h 2903"/>
                  <a:gd name="T46" fmla="*/ 2586 w 2905"/>
                  <a:gd name="T47" fmla="*/ 1322 h 2903"/>
                  <a:gd name="T48" fmla="*/ 2648 w 2905"/>
                  <a:gd name="T49" fmla="*/ 1194 h 2903"/>
                  <a:gd name="T50" fmla="*/ 2703 w 2905"/>
                  <a:gd name="T51" fmla="*/ 1064 h 2903"/>
                  <a:gd name="T52" fmla="*/ 2751 w 2905"/>
                  <a:gd name="T53" fmla="*/ 930 h 2903"/>
                  <a:gd name="T54" fmla="*/ 2793 w 2905"/>
                  <a:gd name="T55" fmla="*/ 795 h 2903"/>
                  <a:gd name="T56" fmla="*/ 2830 w 2905"/>
                  <a:gd name="T57" fmla="*/ 656 h 2903"/>
                  <a:gd name="T58" fmla="*/ 2859 w 2905"/>
                  <a:gd name="T59" fmla="*/ 515 h 2903"/>
                  <a:gd name="T60" fmla="*/ 2881 w 2905"/>
                  <a:gd name="T61" fmla="*/ 370 h 2903"/>
                  <a:gd name="T62" fmla="*/ 2896 w 2905"/>
                  <a:gd name="T63" fmla="*/ 223 h 2903"/>
                  <a:gd name="T64" fmla="*/ 2903 w 2905"/>
                  <a:gd name="T65" fmla="*/ 75 h 2903"/>
                  <a:gd name="T66" fmla="*/ 1161 w 2905"/>
                  <a:gd name="T67" fmla="*/ 0 h 2903"/>
                  <a:gd name="T68" fmla="*/ 1161 w 2905"/>
                  <a:gd name="T69" fmla="*/ 60 h 2903"/>
                  <a:gd name="T70" fmla="*/ 1148 w 2905"/>
                  <a:gd name="T71" fmla="*/ 178 h 2903"/>
                  <a:gd name="T72" fmla="*/ 1125 w 2905"/>
                  <a:gd name="T73" fmla="*/ 289 h 2903"/>
                  <a:gd name="T74" fmla="*/ 1092 w 2905"/>
                  <a:gd name="T75" fmla="*/ 399 h 2903"/>
                  <a:gd name="T76" fmla="*/ 1048 w 2905"/>
                  <a:gd name="T77" fmla="*/ 504 h 2903"/>
                  <a:gd name="T78" fmla="*/ 995 w 2905"/>
                  <a:gd name="T79" fmla="*/ 603 h 2903"/>
                  <a:gd name="T80" fmla="*/ 931 w 2905"/>
                  <a:gd name="T81" fmla="*/ 694 h 2903"/>
                  <a:gd name="T82" fmla="*/ 861 w 2905"/>
                  <a:gd name="T83" fmla="*/ 780 h 2903"/>
                  <a:gd name="T84" fmla="*/ 782 w 2905"/>
                  <a:gd name="T85" fmla="*/ 859 h 2903"/>
                  <a:gd name="T86" fmla="*/ 696 w 2905"/>
                  <a:gd name="T87" fmla="*/ 930 h 2903"/>
                  <a:gd name="T88" fmla="*/ 603 w 2905"/>
                  <a:gd name="T89" fmla="*/ 993 h 2903"/>
                  <a:gd name="T90" fmla="*/ 504 w 2905"/>
                  <a:gd name="T91" fmla="*/ 1048 h 2903"/>
                  <a:gd name="T92" fmla="*/ 399 w 2905"/>
                  <a:gd name="T93" fmla="*/ 1092 h 2903"/>
                  <a:gd name="T94" fmla="*/ 291 w 2905"/>
                  <a:gd name="T95" fmla="*/ 1125 h 2903"/>
                  <a:gd name="T96" fmla="*/ 178 w 2905"/>
                  <a:gd name="T97" fmla="*/ 1148 h 2903"/>
                  <a:gd name="T98" fmla="*/ 61 w 2905"/>
                  <a:gd name="T99" fmla="*/ 1159 h 2903"/>
                  <a:gd name="T100" fmla="*/ 0 w 2905"/>
                  <a:gd name="T101" fmla="*/ 1161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0" y="1161"/>
                    </a:moveTo>
                    <a:lnTo>
                      <a:pt x="0" y="2903"/>
                    </a:lnTo>
                    <a:lnTo>
                      <a:pt x="0" y="2903"/>
                    </a:lnTo>
                    <a:lnTo>
                      <a:pt x="75" y="2903"/>
                    </a:lnTo>
                    <a:lnTo>
                      <a:pt x="150" y="2899"/>
                    </a:lnTo>
                    <a:lnTo>
                      <a:pt x="224" y="2896"/>
                    </a:lnTo>
                    <a:lnTo>
                      <a:pt x="297" y="2888"/>
                    </a:lnTo>
                    <a:lnTo>
                      <a:pt x="370" y="2881"/>
                    </a:lnTo>
                    <a:lnTo>
                      <a:pt x="443" y="2870"/>
                    </a:lnTo>
                    <a:lnTo>
                      <a:pt x="515" y="2859"/>
                    </a:lnTo>
                    <a:lnTo>
                      <a:pt x="586" y="2844"/>
                    </a:lnTo>
                    <a:lnTo>
                      <a:pt x="656" y="2830"/>
                    </a:lnTo>
                    <a:lnTo>
                      <a:pt x="725" y="2811"/>
                    </a:lnTo>
                    <a:lnTo>
                      <a:pt x="795" y="2793"/>
                    </a:lnTo>
                    <a:lnTo>
                      <a:pt x="865" y="2773"/>
                    </a:lnTo>
                    <a:lnTo>
                      <a:pt x="932" y="2751"/>
                    </a:lnTo>
                    <a:lnTo>
                      <a:pt x="998" y="2727"/>
                    </a:lnTo>
                    <a:lnTo>
                      <a:pt x="1066" y="2702"/>
                    </a:lnTo>
                    <a:lnTo>
                      <a:pt x="1130" y="2676"/>
                    </a:lnTo>
                    <a:lnTo>
                      <a:pt x="1196" y="2647"/>
                    </a:lnTo>
                    <a:lnTo>
                      <a:pt x="1260" y="2617"/>
                    </a:lnTo>
                    <a:lnTo>
                      <a:pt x="1322" y="2586"/>
                    </a:lnTo>
                    <a:lnTo>
                      <a:pt x="1385" y="2553"/>
                    </a:lnTo>
                    <a:lnTo>
                      <a:pt x="1445" y="2518"/>
                    </a:lnTo>
                    <a:lnTo>
                      <a:pt x="1506" y="2484"/>
                    </a:lnTo>
                    <a:lnTo>
                      <a:pt x="1566" y="2447"/>
                    </a:lnTo>
                    <a:lnTo>
                      <a:pt x="1625" y="2408"/>
                    </a:lnTo>
                    <a:lnTo>
                      <a:pt x="1681" y="2368"/>
                    </a:lnTo>
                    <a:lnTo>
                      <a:pt x="1738" y="2326"/>
                    </a:lnTo>
                    <a:lnTo>
                      <a:pt x="1793" y="2284"/>
                    </a:lnTo>
                    <a:lnTo>
                      <a:pt x="1848" y="2240"/>
                    </a:lnTo>
                    <a:lnTo>
                      <a:pt x="1901" y="2196"/>
                    </a:lnTo>
                    <a:lnTo>
                      <a:pt x="1952" y="2148"/>
                    </a:lnTo>
                    <a:lnTo>
                      <a:pt x="2004" y="2103"/>
                    </a:lnTo>
                    <a:lnTo>
                      <a:pt x="2053" y="2053"/>
                    </a:lnTo>
                    <a:lnTo>
                      <a:pt x="2103" y="2004"/>
                    </a:lnTo>
                    <a:lnTo>
                      <a:pt x="2150" y="1952"/>
                    </a:lnTo>
                    <a:lnTo>
                      <a:pt x="2196" y="1899"/>
                    </a:lnTo>
                    <a:lnTo>
                      <a:pt x="2242" y="1846"/>
                    </a:lnTo>
                    <a:lnTo>
                      <a:pt x="2284" y="1793"/>
                    </a:lnTo>
                    <a:lnTo>
                      <a:pt x="2328" y="1738"/>
                    </a:lnTo>
                    <a:lnTo>
                      <a:pt x="2368" y="1681"/>
                    </a:lnTo>
                    <a:lnTo>
                      <a:pt x="2408" y="1623"/>
                    </a:lnTo>
                    <a:lnTo>
                      <a:pt x="2447" y="1564"/>
                    </a:lnTo>
                    <a:lnTo>
                      <a:pt x="2483" y="1506"/>
                    </a:lnTo>
                    <a:lnTo>
                      <a:pt x="2520" y="1445"/>
                    </a:lnTo>
                    <a:lnTo>
                      <a:pt x="2553" y="1385"/>
                    </a:lnTo>
                    <a:lnTo>
                      <a:pt x="2586" y="1322"/>
                    </a:lnTo>
                    <a:lnTo>
                      <a:pt x="2617" y="1258"/>
                    </a:lnTo>
                    <a:lnTo>
                      <a:pt x="2648" y="1194"/>
                    </a:lnTo>
                    <a:lnTo>
                      <a:pt x="2676" y="1130"/>
                    </a:lnTo>
                    <a:lnTo>
                      <a:pt x="2703" y="1064"/>
                    </a:lnTo>
                    <a:lnTo>
                      <a:pt x="2727" y="998"/>
                    </a:lnTo>
                    <a:lnTo>
                      <a:pt x="2751" y="930"/>
                    </a:lnTo>
                    <a:lnTo>
                      <a:pt x="2773" y="863"/>
                    </a:lnTo>
                    <a:lnTo>
                      <a:pt x="2793" y="795"/>
                    </a:lnTo>
                    <a:lnTo>
                      <a:pt x="2813" y="725"/>
                    </a:lnTo>
                    <a:lnTo>
                      <a:pt x="2830" y="656"/>
                    </a:lnTo>
                    <a:lnTo>
                      <a:pt x="2844" y="584"/>
                    </a:lnTo>
                    <a:lnTo>
                      <a:pt x="2859" y="515"/>
                    </a:lnTo>
                    <a:lnTo>
                      <a:pt x="2870" y="441"/>
                    </a:lnTo>
                    <a:lnTo>
                      <a:pt x="2881" y="370"/>
                    </a:lnTo>
                    <a:lnTo>
                      <a:pt x="2888" y="297"/>
                    </a:lnTo>
                    <a:lnTo>
                      <a:pt x="2896" y="223"/>
                    </a:lnTo>
                    <a:lnTo>
                      <a:pt x="2901" y="150"/>
                    </a:lnTo>
                    <a:lnTo>
                      <a:pt x="2903" y="75"/>
                    </a:lnTo>
                    <a:lnTo>
                      <a:pt x="2905" y="0"/>
                    </a:lnTo>
                    <a:lnTo>
                      <a:pt x="1161" y="0"/>
                    </a:lnTo>
                    <a:lnTo>
                      <a:pt x="1161" y="0"/>
                    </a:lnTo>
                    <a:lnTo>
                      <a:pt x="1161" y="60"/>
                    </a:lnTo>
                    <a:lnTo>
                      <a:pt x="1156" y="119"/>
                    </a:lnTo>
                    <a:lnTo>
                      <a:pt x="1148" y="178"/>
                    </a:lnTo>
                    <a:lnTo>
                      <a:pt x="1139" y="234"/>
                    </a:lnTo>
                    <a:lnTo>
                      <a:pt x="1125" y="289"/>
                    </a:lnTo>
                    <a:lnTo>
                      <a:pt x="1110" y="346"/>
                    </a:lnTo>
                    <a:lnTo>
                      <a:pt x="1092" y="399"/>
                    </a:lnTo>
                    <a:lnTo>
                      <a:pt x="1072" y="452"/>
                    </a:lnTo>
                    <a:lnTo>
                      <a:pt x="1048" y="504"/>
                    </a:lnTo>
                    <a:lnTo>
                      <a:pt x="1022" y="553"/>
                    </a:lnTo>
                    <a:lnTo>
                      <a:pt x="995" y="603"/>
                    </a:lnTo>
                    <a:lnTo>
                      <a:pt x="964" y="650"/>
                    </a:lnTo>
                    <a:lnTo>
                      <a:pt x="931" y="694"/>
                    </a:lnTo>
                    <a:lnTo>
                      <a:pt x="898" y="738"/>
                    </a:lnTo>
                    <a:lnTo>
                      <a:pt x="861" y="780"/>
                    </a:lnTo>
                    <a:lnTo>
                      <a:pt x="823" y="821"/>
                    </a:lnTo>
                    <a:lnTo>
                      <a:pt x="782" y="859"/>
                    </a:lnTo>
                    <a:lnTo>
                      <a:pt x="740" y="896"/>
                    </a:lnTo>
                    <a:lnTo>
                      <a:pt x="696" y="930"/>
                    </a:lnTo>
                    <a:lnTo>
                      <a:pt x="650" y="963"/>
                    </a:lnTo>
                    <a:lnTo>
                      <a:pt x="603" y="993"/>
                    </a:lnTo>
                    <a:lnTo>
                      <a:pt x="555" y="1022"/>
                    </a:lnTo>
                    <a:lnTo>
                      <a:pt x="504" y="1048"/>
                    </a:lnTo>
                    <a:lnTo>
                      <a:pt x="453" y="1070"/>
                    </a:lnTo>
                    <a:lnTo>
                      <a:pt x="399" y="1092"/>
                    </a:lnTo>
                    <a:lnTo>
                      <a:pt x="346" y="1110"/>
                    </a:lnTo>
                    <a:lnTo>
                      <a:pt x="291" y="1125"/>
                    </a:lnTo>
                    <a:lnTo>
                      <a:pt x="235" y="1137"/>
                    </a:lnTo>
                    <a:lnTo>
                      <a:pt x="178" y="1148"/>
                    </a:lnTo>
                    <a:lnTo>
                      <a:pt x="119" y="1156"/>
                    </a:lnTo>
                    <a:lnTo>
                      <a:pt x="61" y="1159"/>
                    </a:lnTo>
                    <a:lnTo>
                      <a:pt x="0" y="1161"/>
                    </a:lnTo>
                    <a:lnTo>
                      <a:pt x="0" y="11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8"/>
              <p:cNvSpPr>
                <a:spLocks/>
              </p:cNvSpPr>
              <p:nvPr/>
            </p:nvSpPr>
            <p:spPr bwMode="auto">
              <a:xfrm>
                <a:off x="2370881" y="2574339"/>
                <a:ext cx="1298735" cy="1297840"/>
              </a:xfrm>
              <a:custGeom>
                <a:avLst/>
                <a:gdLst>
                  <a:gd name="T0" fmla="*/ 0 w 2902"/>
                  <a:gd name="T1" fmla="*/ 0 h 2903"/>
                  <a:gd name="T2" fmla="*/ 2 w 2902"/>
                  <a:gd name="T3" fmla="*/ 75 h 2903"/>
                  <a:gd name="T4" fmla="*/ 9 w 2902"/>
                  <a:gd name="T5" fmla="*/ 223 h 2903"/>
                  <a:gd name="T6" fmla="*/ 23 w 2902"/>
                  <a:gd name="T7" fmla="*/ 370 h 2903"/>
                  <a:gd name="T8" fmla="*/ 45 w 2902"/>
                  <a:gd name="T9" fmla="*/ 515 h 2903"/>
                  <a:gd name="T10" fmla="*/ 75 w 2902"/>
                  <a:gd name="T11" fmla="*/ 656 h 2903"/>
                  <a:gd name="T12" fmla="*/ 110 w 2902"/>
                  <a:gd name="T13" fmla="*/ 795 h 2903"/>
                  <a:gd name="T14" fmla="*/ 152 w 2902"/>
                  <a:gd name="T15" fmla="*/ 930 h 2903"/>
                  <a:gd name="T16" fmla="*/ 201 w 2902"/>
                  <a:gd name="T17" fmla="*/ 1064 h 2903"/>
                  <a:gd name="T18" fmla="*/ 256 w 2902"/>
                  <a:gd name="T19" fmla="*/ 1194 h 2903"/>
                  <a:gd name="T20" fmla="*/ 316 w 2902"/>
                  <a:gd name="T21" fmla="*/ 1322 h 2903"/>
                  <a:gd name="T22" fmla="*/ 384 w 2902"/>
                  <a:gd name="T23" fmla="*/ 1445 h 2903"/>
                  <a:gd name="T24" fmla="*/ 457 w 2902"/>
                  <a:gd name="T25" fmla="*/ 1564 h 2903"/>
                  <a:gd name="T26" fmla="*/ 534 w 2902"/>
                  <a:gd name="T27" fmla="*/ 1681 h 2903"/>
                  <a:gd name="T28" fmla="*/ 619 w 2902"/>
                  <a:gd name="T29" fmla="*/ 1793 h 2903"/>
                  <a:gd name="T30" fmla="*/ 708 w 2902"/>
                  <a:gd name="T31" fmla="*/ 1899 h 2903"/>
                  <a:gd name="T32" fmla="*/ 802 w 2902"/>
                  <a:gd name="T33" fmla="*/ 2004 h 2903"/>
                  <a:gd name="T34" fmla="*/ 901 w 2902"/>
                  <a:gd name="T35" fmla="*/ 2103 h 2903"/>
                  <a:gd name="T36" fmla="*/ 1003 w 2902"/>
                  <a:gd name="T37" fmla="*/ 2196 h 2903"/>
                  <a:gd name="T38" fmla="*/ 1111 w 2902"/>
                  <a:gd name="T39" fmla="*/ 2284 h 2903"/>
                  <a:gd name="T40" fmla="*/ 1223 w 2902"/>
                  <a:gd name="T41" fmla="*/ 2368 h 2903"/>
                  <a:gd name="T42" fmla="*/ 1338 w 2902"/>
                  <a:gd name="T43" fmla="*/ 2447 h 2903"/>
                  <a:gd name="T44" fmla="*/ 1457 w 2902"/>
                  <a:gd name="T45" fmla="*/ 2518 h 2903"/>
                  <a:gd name="T46" fmla="*/ 1582 w 2902"/>
                  <a:gd name="T47" fmla="*/ 2586 h 2903"/>
                  <a:gd name="T48" fmla="*/ 1708 w 2902"/>
                  <a:gd name="T49" fmla="*/ 2647 h 2903"/>
                  <a:gd name="T50" fmla="*/ 1838 w 2902"/>
                  <a:gd name="T51" fmla="*/ 2702 h 2903"/>
                  <a:gd name="T52" fmla="*/ 1972 w 2902"/>
                  <a:gd name="T53" fmla="*/ 2751 h 2903"/>
                  <a:gd name="T54" fmla="*/ 2107 w 2902"/>
                  <a:gd name="T55" fmla="*/ 2793 h 2903"/>
                  <a:gd name="T56" fmla="*/ 2247 w 2902"/>
                  <a:gd name="T57" fmla="*/ 2830 h 2903"/>
                  <a:gd name="T58" fmla="*/ 2390 w 2902"/>
                  <a:gd name="T59" fmla="*/ 2859 h 2903"/>
                  <a:gd name="T60" fmla="*/ 2532 w 2902"/>
                  <a:gd name="T61" fmla="*/ 2881 h 2903"/>
                  <a:gd name="T62" fmla="*/ 2679 w 2902"/>
                  <a:gd name="T63" fmla="*/ 2896 h 2903"/>
                  <a:gd name="T64" fmla="*/ 2827 w 2902"/>
                  <a:gd name="T65" fmla="*/ 2903 h 2903"/>
                  <a:gd name="T66" fmla="*/ 2902 w 2902"/>
                  <a:gd name="T67" fmla="*/ 1161 h 2903"/>
                  <a:gd name="T68" fmla="*/ 2844 w 2902"/>
                  <a:gd name="T69" fmla="*/ 1159 h 2903"/>
                  <a:gd name="T70" fmla="*/ 2726 w 2902"/>
                  <a:gd name="T71" fmla="*/ 1148 h 2903"/>
                  <a:gd name="T72" fmla="*/ 2613 w 2902"/>
                  <a:gd name="T73" fmla="*/ 1125 h 2903"/>
                  <a:gd name="T74" fmla="*/ 2503 w 2902"/>
                  <a:gd name="T75" fmla="*/ 1092 h 2903"/>
                  <a:gd name="T76" fmla="*/ 2399 w 2902"/>
                  <a:gd name="T77" fmla="*/ 1048 h 2903"/>
                  <a:gd name="T78" fmla="*/ 2300 w 2902"/>
                  <a:gd name="T79" fmla="*/ 993 h 2903"/>
                  <a:gd name="T80" fmla="*/ 2208 w 2902"/>
                  <a:gd name="T81" fmla="*/ 930 h 2903"/>
                  <a:gd name="T82" fmla="*/ 2122 w 2902"/>
                  <a:gd name="T83" fmla="*/ 859 h 2903"/>
                  <a:gd name="T84" fmla="*/ 2043 w 2902"/>
                  <a:gd name="T85" fmla="*/ 780 h 2903"/>
                  <a:gd name="T86" fmla="*/ 1972 w 2902"/>
                  <a:gd name="T87" fmla="*/ 694 h 2903"/>
                  <a:gd name="T88" fmla="*/ 1910 w 2902"/>
                  <a:gd name="T89" fmla="*/ 603 h 2903"/>
                  <a:gd name="T90" fmla="*/ 1857 w 2902"/>
                  <a:gd name="T91" fmla="*/ 504 h 2903"/>
                  <a:gd name="T92" fmla="*/ 1813 w 2902"/>
                  <a:gd name="T93" fmla="*/ 399 h 2903"/>
                  <a:gd name="T94" fmla="*/ 1778 w 2902"/>
                  <a:gd name="T95" fmla="*/ 289 h 2903"/>
                  <a:gd name="T96" fmla="*/ 1754 w 2902"/>
                  <a:gd name="T97" fmla="*/ 178 h 2903"/>
                  <a:gd name="T98" fmla="*/ 1743 w 2902"/>
                  <a:gd name="T99" fmla="*/ 60 h 2903"/>
                  <a:gd name="T100" fmla="*/ 1741 w 2902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2" h="2903">
                    <a:moveTo>
                      <a:pt x="174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3" y="150"/>
                    </a:lnTo>
                    <a:lnTo>
                      <a:pt x="9" y="223"/>
                    </a:lnTo>
                    <a:lnTo>
                      <a:pt x="14" y="297"/>
                    </a:lnTo>
                    <a:lnTo>
                      <a:pt x="23" y="370"/>
                    </a:lnTo>
                    <a:lnTo>
                      <a:pt x="33" y="441"/>
                    </a:lnTo>
                    <a:lnTo>
                      <a:pt x="45" y="515"/>
                    </a:lnTo>
                    <a:lnTo>
                      <a:pt x="58" y="584"/>
                    </a:lnTo>
                    <a:lnTo>
                      <a:pt x="75" y="656"/>
                    </a:lnTo>
                    <a:lnTo>
                      <a:pt x="91" y="725"/>
                    </a:lnTo>
                    <a:lnTo>
                      <a:pt x="110" y="795"/>
                    </a:lnTo>
                    <a:lnTo>
                      <a:pt x="130" y="863"/>
                    </a:lnTo>
                    <a:lnTo>
                      <a:pt x="152" y="930"/>
                    </a:lnTo>
                    <a:lnTo>
                      <a:pt x="175" y="998"/>
                    </a:lnTo>
                    <a:lnTo>
                      <a:pt x="201" y="1064"/>
                    </a:lnTo>
                    <a:lnTo>
                      <a:pt x="229" y="1130"/>
                    </a:lnTo>
                    <a:lnTo>
                      <a:pt x="256" y="1194"/>
                    </a:lnTo>
                    <a:lnTo>
                      <a:pt x="285" y="1258"/>
                    </a:lnTo>
                    <a:lnTo>
                      <a:pt x="316" y="1322"/>
                    </a:lnTo>
                    <a:lnTo>
                      <a:pt x="349" y="1385"/>
                    </a:lnTo>
                    <a:lnTo>
                      <a:pt x="384" y="1445"/>
                    </a:lnTo>
                    <a:lnTo>
                      <a:pt x="421" y="1506"/>
                    </a:lnTo>
                    <a:lnTo>
                      <a:pt x="457" y="1564"/>
                    </a:lnTo>
                    <a:lnTo>
                      <a:pt x="496" y="1623"/>
                    </a:lnTo>
                    <a:lnTo>
                      <a:pt x="534" y="1681"/>
                    </a:lnTo>
                    <a:lnTo>
                      <a:pt x="577" y="1738"/>
                    </a:lnTo>
                    <a:lnTo>
                      <a:pt x="619" y="1793"/>
                    </a:lnTo>
                    <a:lnTo>
                      <a:pt x="663" y="1846"/>
                    </a:lnTo>
                    <a:lnTo>
                      <a:pt x="708" y="1899"/>
                    </a:lnTo>
                    <a:lnTo>
                      <a:pt x="754" y="1952"/>
                    </a:lnTo>
                    <a:lnTo>
                      <a:pt x="802" y="2004"/>
                    </a:lnTo>
                    <a:lnTo>
                      <a:pt x="849" y="2053"/>
                    </a:lnTo>
                    <a:lnTo>
                      <a:pt x="901" y="2103"/>
                    </a:lnTo>
                    <a:lnTo>
                      <a:pt x="950" y="2148"/>
                    </a:lnTo>
                    <a:lnTo>
                      <a:pt x="1003" y="2196"/>
                    </a:lnTo>
                    <a:lnTo>
                      <a:pt x="1056" y="2240"/>
                    </a:lnTo>
                    <a:lnTo>
                      <a:pt x="1111" y="2284"/>
                    </a:lnTo>
                    <a:lnTo>
                      <a:pt x="1166" y="2326"/>
                    </a:lnTo>
                    <a:lnTo>
                      <a:pt x="1223" y="2368"/>
                    </a:lnTo>
                    <a:lnTo>
                      <a:pt x="1280" y="2408"/>
                    </a:lnTo>
                    <a:lnTo>
                      <a:pt x="1338" y="2447"/>
                    </a:lnTo>
                    <a:lnTo>
                      <a:pt x="1397" y="2484"/>
                    </a:lnTo>
                    <a:lnTo>
                      <a:pt x="1457" y="2518"/>
                    </a:lnTo>
                    <a:lnTo>
                      <a:pt x="1520" y="2553"/>
                    </a:lnTo>
                    <a:lnTo>
                      <a:pt x="1582" y="2586"/>
                    </a:lnTo>
                    <a:lnTo>
                      <a:pt x="1644" y="2617"/>
                    </a:lnTo>
                    <a:lnTo>
                      <a:pt x="1708" y="2647"/>
                    </a:lnTo>
                    <a:lnTo>
                      <a:pt x="1772" y="2676"/>
                    </a:lnTo>
                    <a:lnTo>
                      <a:pt x="1838" y="2702"/>
                    </a:lnTo>
                    <a:lnTo>
                      <a:pt x="1904" y="2727"/>
                    </a:lnTo>
                    <a:lnTo>
                      <a:pt x="1972" y="2751"/>
                    </a:lnTo>
                    <a:lnTo>
                      <a:pt x="2040" y="2773"/>
                    </a:lnTo>
                    <a:lnTo>
                      <a:pt x="2107" y="2793"/>
                    </a:lnTo>
                    <a:lnTo>
                      <a:pt x="2177" y="2811"/>
                    </a:lnTo>
                    <a:lnTo>
                      <a:pt x="2247" y="2830"/>
                    </a:lnTo>
                    <a:lnTo>
                      <a:pt x="2318" y="2844"/>
                    </a:lnTo>
                    <a:lnTo>
                      <a:pt x="2390" y="2859"/>
                    </a:lnTo>
                    <a:lnTo>
                      <a:pt x="2461" y="2870"/>
                    </a:lnTo>
                    <a:lnTo>
                      <a:pt x="2532" y="2881"/>
                    </a:lnTo>
                    <a:lnTo>
                      <a:pt x="2606" y="2888"/>
                    </a:lnTo>
                    <a:lnTo>
                      <a:pt x="2679" y="2896"/>
                    </a:lnTo>
                    <a:lnTo>
                      <a:pt x="2754" y="2899"/>
                    </a:lnTo>
                    <a:lnTo>
                      <a:pt x="2827" y="2903"/>
                    </a:lnTo>
                    <a:lnTo>
                      <a:pt x="2902" y="2903"/>
                    </a:lnTo>
                    <a:lnTo>
                      <a:pt x="2902" y="1161"/>
                    </a:lnTo>
                    <a:lnTo>
                      <a:pt x="2902" y="1161"/>
                    </a:lnTo>
                    <a:lnTo>
                      <a:pt x="2844" y="1159"/>
                    </a:lnTo>
                    <a:lnTo>
                      <a:pt x="2783" y="1156"/>
                    </a:lnTo>
                    <a:lnTo>
                      <a:pt x="2726" y="1148"/>
                    </a:lnTo>
                    <a:lnTo>
                      <a:pt x="2670" y="1137"/>
                    </a:lnTo>
                    <a:lnTo>
                      <a:pt x="2613" y="1125"/>
                    </a:lnTo>
                    <a:lnTo>
                      <a:pt x="2558" y="1110"/>
                    </a:lnTo>
                    <a:lnTo>
                      <a:pt x="2503" y="1092"/>
                    </a:lnTo>
                    <a:lnTo>
                      <a:pt x="2450" y="1070"/>
                    </a:lnTo>
                    <a:lnTo>
                      <a:pt x="2399" y="1048"/>
                    </a:lnTo>
                    <a:lnTo>
                      <a:pt x="2349" y="1022"/>
                    </a:lnTo>
                    <a:lnTo>
                      <a:pt x="2300" y="993"/>
                    </a:lnTo>
                    <a:lnTo>
                      <a:pt x="2254" y="963"/>
                    </a:lnTo>
                    <a:lnTo>
                      <a:pt x="2208" y="930"/>
                    </a:lnTo>
                    <a:lnTo>
                      <a:pt x="2164" y="896"/>
                    </a:lnTo>
                    <a:lnTo>
                      <a:pt x="2122" y="859"/>
                    </a:lnTo>
                    <a:lnTo>
                      <a:pt x="2082" y="821"/>
                    </a:lnTo>
                    <a:lnTo>
                      <a:pt x="2043" y="780"/>
                    </a:lnTo>
                    <a:lnTo>
                      <a:pt x="2007" y="738"/>
                    </a:lnTo>
                    <a:lnTo>
                      <a:pt x="1972" y="694"/>
                    </a:lnTo>
                    <a:lnTo>
                      <a:pt x="1939" y="650"/>
                    </a:lnTo>
                    <a:lnTo>
                      <a:pt x="1910" y="603"/>
                    </a:lnTo>
                    <a:lnTo>
                      <a:pt x="1882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4" y="346"/>
                    </a:lnTo>
                    <a:lnTo>
                      <a:pt x="1778" y="289"/>
                    </a:lnTo>
                    <a:lnTo>
                      <a:pt x="1765" y="234"/>
                    </a:lnTo>
                    <a:lnTo>
                      <a:pt x="1754" y="178"/>
                    </a:lnTo>
                    <a:lnTo>
                      <a:pt x="1747" y="119"/>
                    </a:lnTo>
                    <a:lnTo>
                      <a:pt x="1743" y="60"/>
                    </a:lnTo>
                    <a:lnTo>
                      <a:pt x="1741" y="0"/>
                    </a:lnTo>
                    <a:lnTo>
                      <a:pt x="17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19"/>
              <p:cNvSpPr>
                <a:spLocks/>
              </p:cNvSpPr>
              <p:nvPr/>
            </p:nvSpPr>
            <p:spPr bwMode="auto">
              <a:xfrm>
                <a:off x="4188394" y="2574339"/>
                <a:ext cx="1298735" cy="1297840"/>
              </a:xfrm>
              <a:custGeom>
                <a:avLst/>
                <a:gdLst>
                  <a:gd name="T0" fmla="*/ 0 w 2905"/>
                  <a:gd name="T1" fmla="*/ 0 h 2903"/>
                  <a:gd name="T2" fmla="*/ 2 w 2905"/>
                  <a:gd name="T3" fmla="*/ 75 h 2903"/>
                  <a:gd name="T4" fmla="*/ 9 w 2905"/>
                  <a:gd name="T5" fmla="*/ 223 h 2903"/>
                  <a:gd name="T6" fmla="*/ 24 w 2905"/>
                  <a:gd name="T7" fmla="*/ 370 h 2903"/>
                  <a:gd name="T8" fmla="*/ 46 w 2905"/>
                  <a:gd name="T9" fmla="*/ 515 h 2903"/>
                  <a:gd name="T10" fmla="*/ 75 w 2905"/>
                  <a:gd name="T11" fmla="*/ 656 h 2903"/>
                  <a:gd name="T12" fmla="*/ 112 w 2905"/>
                  <a:gd name="T13" fmla="*/ 795 h 2903"/>
                  <a:gd name="T14" fmla="*/ 154 w 2905"/>
                  <a:gd name="T15" fmla="*/ 930 h 2903"/>
                  <a:gd name="T16" fmla="*/ 202 w 2905"/>
                  <a:gd name="T17" fmla="*/ 1064 h 2903"/>
                  <a:gd name="T18" fmla="*/ 257 w 2905"/>
                  <a:gd name="T19" fmla="*/ 1194 h 2903"/>
                  <a:gd name="T20" fmla="*/ 319 w 2905"/>
                  <a:gd name="T21" fmla="*/ 1322 h 2903"/>
                  <a:gd name="T22" fmla="*/ 385 w 2905"/>
                  <a:gd name="T23" fmla="*/ 1445 h 2903"/>
                  <a:gd name="T24" fmla="*/ 458 w 2905"/>
                  <a:gd name="T25" fmla="*/ 1564 h 2903"/>
                  <a:gd name="T26" fmla="*/ 537 w 2905"/>
                  <a:gd name="T27" fmla="*/ 1681 h 2903"/>
                  <a:gd name="T28" fmla="*/ 621 w 2905"/>
                  <a:gd name="T29" fmla="*/ 1793 h 2903"/>
                  <a:gd name="T30" fmla="*/ 709 w 2905"/>
                  <a:gd name="T31" fmla="*/ 1899 h 2903"/>
                  <a:gd name="T32" fmla="*/ 802 w 2905"/>
                  <a:gd name="T33" fmla="*/ 2004 h 2903"/>
                  <a:gd name="T34" fmla="*/ 901 w 2905"/>
                  <a:gd name="T35" fmla="*/ 2103 h 2903"/>
                  <a:gd name="T36" fmla="*/ 1004 w 2905"/>
                  <a:gd name="T37" fmla="*/ 2196 h 2903"/>
                  <a:gd name="T38" fmla="*/ 1112 w 2905"/>
                  <a:gd name="T39" fmla="*/ 2284 h 2903"/>
                  <a:gd name="T40" fmla="*/ 1224 w 2905"/>
                  <a:gd name="T41" fmla="*/ 2368 h 2903"/>
                  <a:gd name="T42" fmla="*/ 1339 w 2905"/>
                  <a:gd name="T43" fmla="*/ 2447 h 2903"/>
                  <a:gd name="T44" fmla="*/ 1460 w 2905"/>
                  <a:gd name="T45" fmla="*/ 2518 h 2903"/>
                  <a:gd name="T46" fmla="*/ 1583 w 2905"/>
                  <a:gd name="T47" fmla="*/ 2586 h 2903"/>
                  <a:gd name="T48" fmla="*/ 1709 w 2905"/>
                  <a:gd name="T49" fmla="*/ 2647 h 2903"/>
                  <a:gd name="T50" fmla="*/ 1839 w 2905"/>
                  <a:gd name="T51" fmla="*/ 2702 h 2903"/>
                  <a:gd name="T52" fmla="*/ 1973 w 2905"/>
                  <a:gd name="T53" fmla="*/ 2751 h 2903"/>
                  <a:gd name="T54" fmla="*/ 2110 w 2905"/>
                  <a:gd name="T55" fmla="*/ 2793 h 2903"/>
                  <a:gd name="T56" fmla="*/ 2249 w 2905"/>
                  <a:gd name="T57" fmla="*/ 2830 h 2903"/>
                  <a:gd name="T58" fmla="*/ 2390 w 2905"/>
                  <a:gd name="T59" fmla="*/ 2859 h 2903"/>
                  <a:gd name="T60" fmla="*/ 2535 w 2905"/>
                  <a:gd name="T61" fmla="*/ 2881 h 2903"/>
                  <a:gd name="T62" fmla="*/ 2681 w 2905"/>
                  <a:gd name="T63" fmla="*/ 2896 h 2903"/>
                  <a:gd name="T64" fmla="*/ 2830 w 2905"/>
                  <a:gd name="T65" fmla="*/ 2903 h 2903"/>
                  <a:gd name="T66" fmla="*/ 2905 w 2905"/>
                  <a:gd name="T67" fmla="*/ 1161 h 2903"/>
                  <a:gd name="T68" fmla="*/ 2844 w 2905"/>
                  <a:gd name="T69" fmla="*/ 1159 h 2903"/>
                  <a:gd name="T70" fmla="*/ 2727 w 2905"/>
                  <a:gd name="T71" fmla="*/ 1148 h 2903"/>
                  <a:gd name="T72" fmla="*/ 2614 w 2905"/>
                  <a:gd name="T73" fmla="*/ 1125 h 2903"/>
                  <a:gd name="T74" fmla="*/ 2506 w 2905"/>
                  <a:gd name="T75" fmla="*/ 1092 h 2903"/>
                  <a:gd name="T76" fmla="*/ 2401 w 2905"/>
                  <a:gd name="T77" fmla="*/ 1048 h 2903"/>
                  <a:gd name="T78" fmla="*/ 2302 w 2905"/>
                  <a:gd name="T79" fmla="*/ 993 h 2903"/>
                  <a:gd name="T80" fmla="*/ 2209 w 2905"/>
                  <a:gd name="T81" fmla="*/ 930 h 2903"/>
                  <a:gd name="T82" fmla="*/ 2123 w 2905"/>
                  <a:gd name="T83" fmla="*/ 859 h 2903"/>
                  <a:gd name="T84" fmla="*/ 2044 w 2905"/>
                  <a:gd name="T85" fmla="*/ 780 h 2903"/>
                  <a:gd name="T86" fmla="*/ 1974 w 2905"/>
                  <a:gd name="T87" fmla="*/ 694 h 2903"/>
                  <a:gd name="T88" fmla="*/ 1910 w 2905"/>
                  <a:gd name="T89" fmla="*/ 603 h 2903"/>
                  <a:gd name="T90" fmla="*/ 1857 w 2905"/>
                  <a:gd name="T91" fmla="*/ 504 h 2903"/>
                  <a:gd name="T92" fmla="*/ 1813 w 2905"/>
                  <a:gd name="T93" fmla="*/ 399 h 2903"/>
                  <a:gd name="T94" fmla="*/ 1780 w 2905"/>
                  <a:gd name="T95" fmla="*/ 289 h 2903"/>
                  <a:gd name="T96" fmla="*/ 1757 w 2905"/>
                  <a:gd name="T97" fmla="*/ 178 h 2903"/>
                  <a:gd name="T98" fmla="*/ 1744 w 2905"/>
                  <a:gd name="T99" fmla="*/ 60 h 2903"/>
                  <a:gd name="T100" fmla="*/ 1744 w 2905"/>
                  <a:gd name="T101" fmla="*/ 0 h 2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5" h="2903">
                    <a:moveTo>
                      <a:pt x="174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75"/>
                    </a:lnTo>
                    <a:lnTo>
                      <a:pt x="4" y="150"/>
                    </a:lnTo>
                    <a:lnTo>
                      <a:pt x="9" y="223"/>
                    </a:lnTo>
                    <a:lnTo>
                      <a:pt x="17" y="297"/>
                    </a:lnTo>
                    <a:lnTo>
                      <a:pt x="24" y="370"/>
                    </a:lnTo>
                    <a:lnTo>
                      <a:pt x="35" y="441"/>
                    </a:lnTo>
                    <a:lnTo>
                      <a:pt x="46" y="515"/>
                    </a:lnTo>
                    <a:lnTo>
                      <a:pt x="61" y="584"/>
                    </a:lnTo>
                    <a:lnTo>
                      <a:pt x="75" y="656"/>
                    </a:lnTo>
                    <a:lnTo>
                      <a:pt x="92" y="725"/>
                    </a:lnTo>
                    <a:lnTo>
                      <a:pt x="112" y="795"/>
                    </a:lnTo>
                    <a:lnTo>
                      <a:pt x="132" y="863"/>
                    </a:lnTo>
                    <a:lnTo>
                      <a:pt x="154" y="930"/>
                    </a:lnTo>
                    <a:lnTo>
                      <a:pt x="178" y="998"/>
                    </a:lnTo>
                    <a:lnTo>
                      <a:pt x="202" y="1064"/>
                    </a:lnTo>
                    <a:lnTo>
                      <a:pt x="229" y="1130"/>
                    </a:lnTo>
                    <a:lnTo>
                      <a:pt x="257" y="1194"/>
                    </a:lnTo>
                    <a:lnTo>
                      <a:pt x="288" y="1258"/>
                    </a:lnTo>
                    <a:lnTo>
                      <a:pt x="319" y="1322"/>
                    </a:lnTo>
                    <a:lnTo>
                      <a:pt x="352" y="1385"/>
                    </a:lnTo>
                    <a:lnTo>
                      <a:pt x="385" y="1445"/>
                    </a:lnTo>
                    <a:lnTo>
                      <a:pt x="422" y="1506"/>
                    </a:lnTo>
                    <a:lnTo>
                      <a:pt x="458" y="1564"/>
                    </a:lnTo>
                    <a:lnTo>
                      <a:pt x="497" y="1623"/>
                    </a:lnTo>
                    <a:lnTo>
                      <a:pt x="537" y="1681"/>
                    </a:lnTo>
                    <a:lnTo>
                      <a:pt x="577" y="1738"/>
                    </a:lnTo>
                    <a:lnTo>
                      <a:pt x="621" y="1793"/>
                    </a:lnTo>
                    <a:lnTo>
                      <a:pt x="663" y="1846"/>
                    </a:lnTo>
                    <a:lnTo>
                      <a:pt x="709" y="1899"/>
                    </a:lnTo>
                    <a:lnTo>
                      <a:pt x="755" y="1952"/>
                    </a:lnTo>
                    <a:lnTo>
                      <a:pt x="802" y="2004"/>
                    </a:lnTo>
                    <a:lnTo>
                      <a:pt x="852" y="2053"/>
                    </a:lnTo>
                    <a:lnTo>
                      <a:pt x="901" y="2103"/>
                    </a:lnTo>
                    <a:lnTo>
                      <a:pt x="953" y="2148"/>
                    </a:lnTo>
                    <a:lnTo>
                      <a:pt x="1004" y="2196"/>
                    </a:lnTo>
                    <a:lnTo>
                      <a:pt x="1057" y="2240"/>
                    </a:lnTo>
                    <a:lnTo>
                      <a:pt x="1112" y="2284"/>
                    </a:lnTo>
                    <a:lnTo>
                      <a:pt x="1167" y="2326"/>
                    </a:lnTo>
                    <a:lnTo>
                      <a:pt x="1224" y="2368"/>
                    </a:lnTo>
                    <a:lnTo>
                      <a:pt x="1280" y="2408"/>
                    </a:lnTo>
                    <a:lnTo>
                      <a:pt x="1339" y="2447"/>
                    </a:lnTo>
                    <a:lnTo>
                      <a:pt x="1399" y="2484"/>
                    </a:lnTo>
                    <a:lnTo>
                      <a:pt x="1460" y="2518"/>
                    </a:lnTo>
                    <a:lnTo>
                      <a:pt x="1520" y="2553"/>
                    </a:lnTo>
                    <a:lnTo>
                      <a:pt x="1583" y="2586"/>
                    </a:lnTo>
                    <a:lnTo>
                      <a:pt x="1645" y="2617"/>
                    </a:lnTo>
                    <a:lnTo>
                      <a:pt x="1709" y="2647"/>
                    </a:lnTo>
                    <a:lnTo>
                      <a:pt x="1775" y="2676"/>
                    </a:lnTo>
                    <a:lnTo>
                      <a:pt x="1839" y="2702"/>
                    </a:lnTo>
                    <a:lnTo>
                      <a:pt x="1907" y="2727"/>
                    </a:lnTo>
                    <a:lnTo>
                      <a:pt x="1973" y="2751"/>
                    </a:lnTo>
                    <a:lnTo>
                      <a:pt x="2040" y="2773"/>
                    </a:lnTo>
                    <a:lnTo>
                      <a:pt x="2110" y="2793"/>
                    </a:lnTo>
                    <a:lnTo>
                      <a:pt x="2180" y="2811"/>
                    </a:lnTo>
                    <a:lnTo>
                      <a:pt x="2249" y="2830"/>
                    </a:lnTo>
                    <a:lnTo>
                      <a:pt x="2319" y="2844"/>
                    </a:lnTo>
                    <a:lnTo>
                      <a:pt x="2390" y="2859"/>
                    </a:lnTo>
                    <a:lnTo>
                      <a:pt x="2462" y="2870"/>
                    </a:lnTo>
                    <a:lnTo>
                      <a:pt x="2535" y="2881"/>
                    </a:lnTo>
                    <a:lnTo>
                      <a:pt x="2608" y="2888"/>
                    </a:lnTo>
                    <a:lnTo>
                      <a:pt x="2681" y="2896"/>
                    </a:lnTo>
                    <a:lnTo>
                      <a:pt x="2755" y="2899"/>
                    </a:lnTo>
                    <a:lnTo>
                      <a:pt x="2830" y="2903"/>
                    </a:lnTo>
                    <a:lnTo>
                      <a:pt x="2905" y="2903"/>
                    </a:lnTo>
                    <a:lnTo>
                      <a:pt x="2905" y="1161"/>
                    </a:lnTo>
                    <a:lnTo>
                      <a:pt x="2905" y="1161"/>
                    </a:lnTo>
                    <a:lnTo>
                      <a:pt x="2844" y="1159"/>
                    </a:lnTo>
                    <a:lnTo>
                      <a:pt x="2786" y="1156"/>
                    </a:lnTo>
                    <a:lnTo>
                      <a:pt x="2727" y="1148"/>
                    </a:lnTo>
                    <a:lnTo>
                      <a:pt x="2670" y="1137"/>
                    </a:lnTo>
                    <a:lnTo>
                      <a:pt x="2614" y="1125"/>
                    </a:lnTo>
                    <a:lnTo>
                      <a:pt x="2559" y="1110"/>
                    </a:lnTo>
                    <a:lnTo>
                      <a:pt x="2506" y="1092"/>
                    </a:lnTo>
                    <a:lnTo>
                      <a:pt x="2452" y="1070"/>
                    </a:lnTo>
                    <a:lnTo>
                      <a:pt x="2401" y="1048"/>
                    </a:lnTo>
                    <a:lnTo>
                      <a:pt x="2350" y="1022"/>
                    </a:lnTo>
                    <a:lnTo>
                      <a:pt x="2302" y="993"/>
                    </a:lnTo>
                    <a:lnTo>
                      <a:pt x="2255" y="963"/>
                    </a:lnTo>
                    <a:lnTo>
                      <a:pt x="2209" y="930"/>
                    </a:lnTo>
                    <a:lnTo>
                      <a:pt x="2165" y="896"/>
                    </a:lnTo>
                    <a:lnTo>
                      <a:pt x="2123" y="859"/>
                    </a:lnTo>
                    <a:lnTo>
                      <a:pt x="2082" y="821"/>
                    </a:lnTo>
                    <a:lnTo>
                      <a:pt x="2044" y="780"/>
                    </a:lnTo>
                    <a:lnTo>
                      <a:pt x="2007" y="738"/>
                    </a:lnTo>
                    <a:lnTo>
                      <a:pt x="1974" y="694"/>
                    </a:lnTo>
                    <a:lnTo>
                      <a:pt x="1941" y="650"/>
                    </a:lnTo>
                    <a:lnTo>
                      <a:pt x="1910" y="603"/>
                    </a:lnTo>
                    <a:lnTo>
                      <a:pt x="1883" y="553"/>
                    </a:lnTo>
                    <a:lnTo>
                      <a:pt x="1857" y="504"/>
                    </a:lnTo>
                    <a:lnTo>
                      <a:pt x="1833" y="452"/>
                    </a:lnTo>
                    <a:lnTo>
                      <a:pt x="1813" y="399"/>
                    </a:lnTo>
                    <a:lnTo>
                      <a:pt x="1795" y="346"/>
                    </a:lnTo>
                    <a:lnTo>
                      <a:pt x="1780" y="289"/>
                    </a:lnTo>
                    <a:lnTo>
                      <a:pt x="1766" y="234"/>
                    </a:lnTo>
                    <a:lnTo>
                      <a:pt x="1757" y="178"/>
                    </a:lnTo>
                    <a:lnTo>
                      <a:pt x="1749" y="119"/>
                    </a:lnTo>
                    <a:lnTo>
                      <a:pt x="1744" y="60"/>
                    </a:lnTo>
                    <a:lnTo>
                      <a:pt x="1744" y="0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TextBox 44"/>
              <p:cNvSpPr txBox="1">
                <a:spLocks/>
              </p:cNvSpPr>
              <p:nvPr/>
            </p:nvSpPr>
            <p:spPr bwMode="auto">
              <a:xfrm>
                <a:off x="2598403" y="2387391"/>
                <a:ext cx="919188" cy="421125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优势</a:t>
                </a:r>
                <a:endParaRPr lang="en-US" altLang="zh-CN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l"/>
                <a:r>
                  <a: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分析</a:t>
                </a:r>
              </a:p>
            </p:txBody>
          </p:sp>
        </p:grpSp>
      </p:grpSp>
      <p:sp>
        <p:nvSpPr>
          <p:cNvPr id="15" name="TextBox 51"/>
          <p:cNvSpPr txBox="1"/>
          <p:nvPr/>
        </p:nvSpPr>
        <p:spPr>
          <a:xfrm>
            <a:off x="889225" y="3770135"/>
            <a:ext cx="1785925" cy="291169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紧扣目标素养高</a:t>
            </a:r>
          </a:p>
        </p:txBody>
      </p:sp>
      <p:sp>
        <p:nvSpPr>
          <p:cNvPr id="11" name="TextBox 57"/>
          <p:cNvSpPr txBox="1"/>
          <p:nvPr/>
        </p:nvSpPr>
        <p:spPr>
          <a:xfrm>
            <a:off x="6888541" y="2835095"/>
            <a:ext cx="1686743" cy="29116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单元目标重构建</a:t>
            </a:r>
          </a:p>
        </p:txBody>
      </p:sp>
      <p:sp>
        <p:nvSpPr>
          <p:cNvPr id="204" name="Title 1"/>
          <p:cNvSpPr txBox="1">
            <a:spLocks/>
          </p:cNvSpPr>
          <p:nvPr/>
        </p:nvSpPr>
        <p:spPr>
          <a:xfrm>
            <a:off x="2072788" y="25519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学科发展现状分析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9BCCD7D1-0E9F-47A5-AD7C-A85BEFF0F648}"/>
              </a:ext>
            </a:extLst>
          </p:cNvPr>
          <p:cNvSpPr txBox="1"/>
          <p:nvPr/>
        </p:nvSpPr>
        <p:spPr>
          <a:xfrm>
            <a:off x="600171" y="1970994"/>
            <a:ext cx="1785925" cy="291169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班报讲评有成效</a:t>
            </a: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18B220A8-3FB6-43A7-9BE8-6D15EF39B86C}"/>
              </a:ext>
            </a:extLst>
          </p:cNvPr>
          <p:cNvSpPr txBox="1"/>
          <p:nvPr/>
        </p:nvSpPr>
        <p:spPr>
          <a:xfrm>
            <a:off x="600171" y="2857333"/>
            <a:ext cx="1785925" cy="291169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课内课外互滋养</a:t>
            </a:r>
          </a:p>
        </p:txBody>
      </p:sp>
      <p:sp>
        <p:nvSpPr>
          <p:cNvPr id="41" name="TextBox 51">
            <a:extLst>
              <a:ext uri="{FF2B5EF4-FFF2-40B4-BE49-F238E27FC236}">
                <a16:creationId xmlns:a16="http://schemas.microsoft.com/office/drawing/2014/main" id="{4537E46E-F95D-49F7-9F52-B89655C2BF9C}"/>
              </a:ext>
            </a:extLst>
          </p:cNvPr>
          <p:cNvSpPr txBox="1"/>
          <p:nvPr/>
        </p:nvSpPr>
        <p:spPr>
          <a:xfrm>
            <a:off x="935123" y="1112372"/>
            <a:ext cx="1785925" cy="291169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专题研究能深入</a:t>
            </a:r>
          </a:p>
        </p:txBody>
      </p:sp>
      <p:sp>
        <p:nvSpPr>
          <p:cNvPr id="42" name="TextBox 57">
            <a:extLst>
              <a:ext uri="{FF2B5EF4-FFF2-40B4-BE49-F238E27FC236}">
                <a16:creationId xmlns:a16="http://schemas.microsoft.com/office/drawing/2014/main" id="{3A7D225A-1F19-4639-98CE-372B5B07BCDF}"/>
              </a:ext>
            </a:extLst>
          </p:cNvPr>
          <p:cNvSpPr txBox="1"/>
          <p:nvPr/>
        </p:nvSpPr>
        <p:spPr>
          <a:xfrm>
            <a:off x="6648643" y="3683739"/>
            <a:ext cx="1686743" cy="29116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语文素养带挖掘</a:t>
            </a:r>
          </a:p>
        </p:txBody>
      </p:sp>
      <p:sp>
        <p:nvSpPr>
          <p:cNvPr id="43" name="TextBox 57">
            <a:extLst>
              <a:ext uri="{FF2B5EF4-FFF2-40B4-BE49-F238E27FC236}">
                <a16:creationId xmlns:a16="http://schemas.microsoft.com/office/drawing/2014/main" id="{9AFE64A6-AC0E-4C56-A7E7-0A3B76E5075A}"/>
              </a:ext>
            </a:extLst>
          </p:cNvPr>
          <p:cNvSpPr txBox="1"/>
          <p:nvPr/>
        </p:nvSpPr>
        <p:spPr>
          <a:xfrm>
            <a:off x="6857086" y="1926676"/>
            <a:ext cx="1686743" cy="29116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理论培训来补给</a:t>
            </a:r>
          </a:p>
        </p:txBody>
      </p:sp>
      <p:sp>
        <p:nvSpPr>
          <p:cNvPr id="44" name="TextBox 57">
            <a:extLst>
              <a:ext uri="{FF2B5EF4-FFF2-40B4-BE49-F238E27FC236}">
                <a16:creationId xmlns:a16="http://schemas.microsoft.com/office/drawing/2014/main" id="{31FFE0F6-DE63-4700-BF99-2BBC00E314C5}"/>
              </a:ext>
            </a:extLst>
          </p:cNvPr>
          <p:cNvSpPr txBox="1"/>
          <p:nvPr/>
        </p:nvSpPr>
        <p:spPr>
          <a:xfrm>
            <a:off x="6648643" y="1125736"/>
            <a:ext cx="1686743" cy="29116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序列推荐无经验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C21796-6E86-490E-BFC3-99F3236C6EDB}"/>
              </a:ext>
            </a:extLst>
          </p:cNvPr>
          <p:cNvSpPr txBox="1">
            <a:spLocks/>
          </p:cNvSpPr>
          <p:nvPr/>
        </p:nvSpPr>
        <p:spPr bwMode="auto">
          <a:xfrm>
            <a:off x="6175470" y="2322094"/>
            <a:ext cx="919188" cy="524503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l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问题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剖析</a:t>
            </a:r>
          </a:p>
        </p:txBody>
      </p:sp>
    </p:spTree>
    <p:extLst>
      <p:ext uri="{BB962C8B-B14F-4D97-AF65-F5344CB8AC3E}">
        <p14:creationId xmlns:p14="http://schemas.microsoft.com/office/powerpoint/2010/main" val="15430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771800" y="2211710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cs typeface="+mn-ea"/>
                <a:sym typeface="+mn-lt"/>
              </a:rPr>
              <a:t>02</a:t>
            </a:r>
            <a:r>
              <a:rPr lang="zh-CN" altLang="en-US" sz="4400" dirty="0">
                <a:solidFill>
                  <a:srgbClr val="7BAAA5"/>
                </a:solidFill>
                <a:cs typeface="+mn-ea"/>
                <a:sym typeface="+mn-lt"/>
              </a:rPr>
              <a:t>    发展目标</a:t>
            </a:r>
            <a:endParaRPr lang="en-GB" altLang="zh-CN" sz="4400" dirty="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487501" y="1487251"/>
            <a:ext cx="2168998" cy="2168998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09890" y="1364780"/>
            <a:ext cx="2373726" cy="2373725"/>
            <a:chOff x="3409890" y="1364780"/>
            <a:chExt cx="2373726" cy="2373725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 rot="18900000">
              <a:off x="4960656" y="2915545"/>
              <a:ext cx="822960" cy="822960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3"/>
            <p:cNvSpPr>
              <a:spLocks/>
            </p:cNvSpPr>
            <p:nvPr/>
          </p:nvSpPr>
          <p:spPr bwMode="auto">
            <a:xfrm rot="18900000">
              <a:off x="4960656" y="1364780"/>
              <a:ext cx="822960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 rot="18900000">
              <a:off x="3409890" y="2915545"/>
              <a:ext cx="822960" cy="8229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 rot="18900000">
              <a:off x="3409890" y="1364780"/>
              <a:ext cx="822960" cy="822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 rot="18900000">
              <a:off x="4466991" y="2421880"/>
              <a:ext cx="259525" cy="25952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7"/>
            <p:cNvCxnSpPr>
              <a:stCxn id="8" idx="6"/>
              <a:endCxn id="5" idx="2"/>
            </p:cNvCxnSpPr>
            <p:nvPr/>
          </p:nvCxnSpPr>
          <p:spPr>
            <a:xfrm flipV="1">
              <a:off x="4688510" y="2067220"/>
              <a:ext cx="392666" cy="392667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>
              <a:stCxn id="8" idx="4"/>
              <a:endCxn id="4" idx="1"/>
            </p:cNvCxnSpPr>
            <p:nvPr/>
          </p:nvCxnSpPr>
          <p:spPr>
            <a:xfrm>
              <a:off x="4688510" y="2643398"/>
              <a:ext cx="411671" cy="387581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/>
            <p:cNvCxnSpPr>
              <a:stCxn id="8" idx="2"/>
              <a:endCxn id="6" idx="6"/>
            </p:cNvCxnSpPr>
            <p:nvPr/>
          </p:nvCxnSpPr>
          <p:spPr>
            <a:xfrm flipH="1">
              <a:off x="4112331" y="2643399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>
              <a:stCxn id="8" idx="0"/>
              <a:endCxn id="7" idx="4"/>
            </p:cNvCxnSpPr>
            <p:nvPr/>
          </p:nvCxnSpPr>
          <p:spPr>
            <a:xfrm flipH="1" flipV="1">
              <a:off x="4112331" y="2067220"/>
              <a:ext cx="392668" cy="392666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5211267" y="1616984"/>
              <a:ext cx="321738" cy="318553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3689967" y="1615391"/>
              <a:ext cx="262806" cy="321738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3660501" y="3195622"/>
              <a:ext cx="321738" cy="262806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5211267" y="3195622"/>
              <a:ext cx="321738" cy="262806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2" name="TextBox 20"/>
          <p:cNvSpPr txBox="1">
            <a:spLocks/>
          </p:cNvSpPr>
          <p:nvPr/>
        </p:nvSpPr>
        <p:spPr bwMode="auto">
          <a:xfrm>
            <a:off x="827583" y="1612848"/>
            <a:ext cx="2760675" cy="7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依托主题研究，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形成鲜明的教研组文化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67544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发展目标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07C60DC1-EEFE-4ABD-88F5-2598071EAF5E}"/>
              </a:ext>
            </a:extLst>
          </p:cNvPr>
          <p:cNvSpPr txBox="1">
            <a:spLocks/>
          </p:cNvSpPr>
          <p:nvPr/>
        </p:nvSpPr>
        <p:spPr bwMode="auto">
          <a:xfrm>
            <a:off x="859729" y="3065654"/>
            <a:ext cx="2760675" cy="7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加强教学研究，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提升学生语文素养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752FA01-40C6-4E0C-BA4A-EA1D30DD42E4}"/>
              </a:ext>
            </a:extLst>
          </p:cNvPr>
          <p:cNvSpPr txBox="1">
            <a:spLocks/>
          </p:cNvSpPr>
          <p:nvPr/>
        </p:nvSpPr>
        <p:spPr bwMode="auto">
          <a:xfrm>
            <a:off x="5906018" y="3065654"/>
            <a:ext cx="2760675" cy="7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在实践中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完善、修正校本课程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DAFDC0F3-497E-4553-9DF0-01726B8CCD47}"/>
              </a:ext>
            </a:extLst>
          </p:cNvPr>
          <p:cNvSpPr txBox="1">
            <a:spLocks/>
          </p:cNvSpPr>
          <p:nvPr/>
        </p:nvSpPr>
        <p:spPr bwMode="auto">
          <a:xfrm>
            <a:off x="5921388" y="1478005"/>
            <a:ext cx="2760675" cy="7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利用多种平台，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促进教师专业成长</a:t>
            </a:r>
          </a:p>
        </p:txBody>
      </p:sp>
    </p:spTree>
    <p:extLst>
      <p:ext uri="{BB962C8B-B14F-4D97-AF65-F5344CB8AC3E}">
        <p14:creationId xmlns:p14="http://schemas.microsoft.com/office/powerpoint/2010/main" val="39001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2843808" y="2211710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7BAAA5"/>
                </a:solidFill>
                <a:cs typeface="+mn-ea"/>
                <a:sym typeface="+mn-lt"/>
              </a:rPr>
              <a:t>03</a:t>
            </a:r>
            <a:r>
              <a:rPr lang="zh-CN" altLang="en-US" sz="4400" dirty="0">
                <a:solidFill>
                  <a:srgbClr val="7BAAA5"/>
                </a:solidFill>
                <a:cs typeface="+mn-ea"/>
                <a:sym typeface="+mn-lt"/>
              </a:rPr>
              <a:t>   重点工作</a:t>
            </a:r>
            <a:endParaRPr lang="en-GB" altLang="zh-CN" sz="4400" dirty="0">
              <a:solidFill>
                <a:srgbClr val="7BAAA5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9582"/>
            <a:ext cx="2534948" cy="25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BAAA5"/>
      </a:dk2>
      <a:lt2>
        <a:srgbClr val="F0F0F0"/>
      </a:lt2>
      <a:accent1>
        <a:srgbClr val="ACC5C4"/>
      </a:accent1>
      <a:accent2>
        <a:srgbClr val="7BAAA5"/>
      </a:accent2>
      <a:accent3>
        <a:srgbClr val="BBCECD"/>
      </a:accent3>
      <a:accent4>
        <a:srgbClr val="7BAAA5"/>
      </a:accent4>
      <a:accent5>
        <a:srgbClr val="BBCECD"/>
      </a:accent5>
      <a:accent6>
        <a:srgbClr val="7BAAA5"/>
      </a:accent6>
      <a:hlink>
        <a:srgbClr val="BBCECD"/>
      </a:hlink>
      <a:folHlink>
        <a:srgbClr val="7BAAA5"/>
      </a:folHlink>
    </a:clrScheme>
    <a:fontScheme name="yvofo1u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BAAA5"/>
    </a:dk2>
    <a:lt2>
      <a:srgbClr val="F0F0F0"/>
    </a:lt2>
    <a:accent1>
      <a:srgbClr val="ACC5C4"/>
    </a:accent1>
    <a:accent2>
      <a:srgbClr val="7BAAA5"/>
    </a:accent2>
    <a:accent3>
      <a:srgbClr val="BBCECD"/>
    </a:accent3>
    <a:accent4>
      <a:srgbClr val="7BAAA5"/>
    </a:accent4>
    <a:accent5>
      <a:srgbClr val="BBCECD"/>
    </a:accent5>
    <a:accent6>
      <a:srgbClr val="7BAAA5"/>
    </a:accent6>
    <a:hlink>
      <a:srgbClr val="BBCECD"/>
    </a:hlink>
    <a:folHlink>
      <a:srgbClr val="7BA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437</Words>
  <Application>Microsoft Office PowerPoint</Application>
  <PresentationFormat>全屏显示(16:9)</PresentationFormat>
  <Paragraphs>135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水彩小清新</dc:title>
  <dc:creator>第一PPT</dc:creator>
  <cp:keywords>第一PPT模板网-WWW.1PPT.COM</cp:keywords>
  <dc:description>www.1ppt.com</dc:description>
  <cp:lastModifiedBy>木 木</cp:lastModifiedBy>
  <cp:revision>243</cp:revision>
  <dcterms:created xsi:type="dcterms:W3CDTF">2015-12-11T17:46:17Z</dcterms:created>
  <dcterms:modified xsi:type="dcterms:W3CDTF">2020-03-04T06:39:35Z</dcterms:modified>
</cp:coreProperties>
</file>