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4"/>
  </p:notesMasterIdLst>
  <p:sldIdLst>
    <p:sldId id="256" r:id="rId2"/>
    <p:sldId id="291" r:id="rId3"/>
    <p:sldId id="289" r:id="rId4"/>
    <p:sldId id="258" r:id="rId5"/>
    <p:sldId id="279" r:id="rId6"/>
    <p:sldId id="282" r:id="rId7"/>
    <p:sldId id="264" r:id="rId8"/>
    <p:sldId id="267" r:id="rId9"/>
    <p:sldId id="270" r:id="rId10"/>
    <p:sldId id="292" r:id="rId11"/>
    <p:sldId id="262" r:id="rId12"/>
    <p:sldId id="287" r:id="rId13"/>
  </p:sldIdLst>
  <p:sldSz cx="12192000" cy="6858000"/>
  <p:notesSz cx="6858000" cy="9144000"/>
  <p:embeddedFontLst>
    <p:embeddedFont>
      <p:font typeface="微软雅黑" pitchFamily="34" charset="-122"/>
      <p:regular r:id="rId15"/>
      <p:bold r:id="rId16"/>
    </p:embeddedFont>
    <p:embeddedFont>
      <p:font typeface="Calibri" pitchFamily="34" charset="0"/>
      <p:regular r:id="rId17"/>
      <p:bold r:id="rId18"/>
      <p:italic r:id="rId19"/>
      <p:boldItalic r:id="rId20"/>
    </p:embeddedFont>
    <p:embeddedFont>
      <p:font typeface="黑体" pitchFamily="49" charset="-122"/>
      <p:regular r:id="rId21"/>
    </p:embeddedFont>
    <p:embeddedFont>
      <p:font typeface="Segoe UI" pitchFamily="34" charset="0"/>
      <p:regular r:id="rId22"/>
      <p:bold r:id="rId23"/>
      <p:italic r:id="rId24"/>
      <p:boldItalic r:id="rId25"/>
    </p:embeddedFont>
    <p:embeddedFont>
      <p:font typeface="Calibri Light" charset="0"/>
      <p:regular r:id="rId26"/>
      <p:italic r:id="rId27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C8546"/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56" autoAdjust="0"/>
    <p:restoredTop sz="94660" autoAdjust="0"/>
  </p:normalViewPr>
  <p:slideViewPr>
    <p:cSldViewPr snapToGrid="0">
      <p:cViewPr varScale="1">
        <p:scale>
          <a:sx n="87" d="100"/>
          <a:sy n="87" d="100"/>
        </p:scale>
        <p:origin x="-504" y="-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644006-B938-41D3-9DD9-9BD878E013F8}" type="datetimeFigureOut">
              <a:rPr lang="zh-CN" altLang="en-US" smtClean="0"/>
              <a:pPr/>
              <a:t>2019-10-30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45C176-D67B-45C1-9FCC-166DCCDF759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5446630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 smtClean="0"/>
              <a:t>1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6177368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/>
                </a:solidFill>
              </a:rPr>
              <a:t>12</a:t>
            </a:r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51995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/>
                </a:solidFill>
              </a:rPr>
              <a:t>25</a:t>
            </a:r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00491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 smtClean="0"/>
              <a:t>27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4049683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/>
                </a:solidFill>
              </a:rPr>
              <a:t>6</a:t>
            </a:r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78084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/>
                </a:solidFill>
              </a:rPr>
              <a:t>13</a:t>
            </a:r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78936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/>
                </a:solidFill>
              </a:rPr>
              <a:t>2</a:t>
            </a:r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18036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/>
                </a:solidFill>
              </a:rPr>
              <a:t>7</a:t>
            </a:r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98626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/>
                </a:solidFill>
              </a:rPr>
              <a:t>9</a:t>
            </a:r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24302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/>
                </a:solidFill>
              </a:rPr>
              <a:t>10</a:t>
            </a:r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73069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/>
                </a:solidFill>
              </a:rPr>
              <a:t>11</a:t>
            </a:r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29578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/>
                </a:solidFill>
              </a:rPr>
              <a:t>15</a:t>
            </a:r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528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F4FAE-2580-466F-A89F-658472E7C288}" type="datetimeFigureOut">
              <a:rPr lang="zh-CN" altLang="en-US" smtClean="0"/>
              <a:pPr/>
              <a:t>2019-10-30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5AC01-E74C-4D14-A5E3-5D610984A12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4650370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733570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000"/>
    </mc:Choice>
    <mc:Fallback>
      <p:transition spd="slow" advTm="2000"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379387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000"/>
    </mc:Choice>
    <mc:Fallback>
      <p:transition spd="slow" advTm="2000"/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834725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000"/>
    </mc:Choice>
    <mc:Fallback>
      <p:transition spd="slow" advTm="2000"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2597383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000"/>
    </mc:Choice>
    <mc:Fallback>
      <p:transition spd="slow" advTm="2000"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9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695082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000"/>
    </mc:Choice>
    <mc:Fallback>
      <p:transition spd="slow" advTm="2000"/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0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6359181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000"/>
    </mc:Choice>
    <mc:Fallback>
      <p:transition spd="slow" advTm="2000"/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8048809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000"/>
    </mc:Choice>
    <mc:Fallback>
      <p:transition spd="slow" advTm="2000"/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679101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000"/>
    </mc:Choice>
    <mc:Fallback>
      <p:transition spd="slow" advTm="2000"/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3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6340400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000"/>
    </mc:Choice>
    <mc:Fallback>
      <p:transition spd="slow" advTm="2000"/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4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8981521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000"/>
    </mc:Choice>
    <mc:Fallback>
      <p:transition spd="slow" advTm="2000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F4FAE-2580-466F-A89F-658472E7C288}" type="datetimeFigureOut">
              <a:rPr lang="zh-CN" altLang="en-US" smtClean="0"/>
              <a:pPr/>
              <a:t>2019-10-30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5AC01-E74C-4D14-A5E3-5D610984A12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2709784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5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3930719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000"/>
    </mc:Choice>
    <mc:Fallback>
      <p:transition spd="slow" advTm="2000"/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6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544001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000"/>
    </mc:Choice>
    <mc:Fallback>
      <p:transition spd="slow" advTm="2000"/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7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694777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000"/>
    </mc:Choice>
    <mc:Fallback>
      <p:transition spd="slow" advTm="2000"/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8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6686346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000"/>
    </mc:Choice>
    <mc:Fallback>
      <p:transition spd="slow" advTm="2000"/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9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166721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000"/>
    </mc:Choice>
    <mc:Fallback>
      <p:transition spd="slow" advTm="2000"/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0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0990996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000"/>
    </mc:Choice>
    <mc:Fallback>
      <p:transition spd="slow" advTm="2000"/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5570238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000"/>
    </mc:Choice>
    <mc:Fallback>
      <p:transition spd="slow" advTm="2000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F4FAE-2580-466F-A89F-658472E7C288}" type="datetimeFigureOut">
              <a:rPr lang="zh-CN" altLang="en-US" smtClean="0"/>
              <a:pPr/>
              <a:t>2019-10-30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5AC01-E74C-4D14-A5E3-5D610984A12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646219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F4FAE-2580-466F-A89F-658472E7C288}" type="datetimeFigureOut">
              <a:rPr lang="zh-CN" altLang="en-US" smtClean="0"/>
              <a:pPr/>
              <a:t>2019-10-30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5AC01-E74C-4D14-A5E3-5D610984A12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100136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bg>
      <p:bgPr>
        <a:blipFill dpi="0" rotWithShape="1">
          <a:blip r:embed="rId2" cstate="print">
            <a:lum/>
          </a:blip>
          <a:srcRect/>
          <a:stretch>
            <a:fillRect r="-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6170" r="14512" b="45832"/>
          <a:stretch/>
        </p:blipFill>
        <p:spPr>
          <a:xfrm>
            <a:off x="9734550" y="596901"/>
            <a:ext cx="2692880" cy="2359649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534" t="36478" r="39205" b="15340"/>
          <a:stretch/>
        </p:blipFill>
        <p:spPr>
          <a:xfrm>
            <a:off x="-616431" y="2447925"/>
            <a:ext cx="13043861" cy="3619500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280" r="67140" b="28332"/>
          <a:stretch/>
        </p:blipFill>
        <p:spPr>
          <a:xfrm>
            <a:off x="600075" y="0"/>
            <a:ext cx="2827972" cy="2686050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700" t="43030" r="66584"/>
          <a:stretch/>
        </p:blipFill>
        <p:spPr>
          <a:xfrm>
            <a:off x="-770858" y="3504664"/>
            <a:ext cx="4892488" cy="3524091"/>
          </a:xfrm>
          <a:prstGeom prst="rect">
            <a:avLst/>
          </a:prstGeom>
        </p:spPr>
      </p:pic>
      <p:sp>
        <p:nvSpPr>
          <p:cNvPr id="32" name="矩形 31"/>
          <p:cNvSpPr/>
          <p:nvPr userDrawn="1"/>
        </p:nvSpPr>
        <p:spPr>
          <a:xfrm>
            <a:off x="0" y="-28039"/>
            <a:ext cx="12192000" cy="6886039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 userDrawn="1"/>
        </p:nvSpPr>
        <p:spPr>
          <a:xfrm>
            <a:off x="6103088" y="310916"/>
            <a:ext cx="593296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zh-CN" altLang="en-US" sz="5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叶根友刀锋黑草" panose="02010601030101010101" pitchFamily="2" charset="-122"/>
                <a:ea typeface="叶根友刀锋黑草" panose="02010601030101010101" pitchFamily="2" charset="-122"/>
              </a:rPr>
              <a:t>记忆中的常州美食</a:t>
            </a:r>
            <a:endParaRPr lang="zh-CN" altLang="en-US" sz="5000" baseline="0" dirty="0"/>
          </a:p>
        </p:txBody>
      </p:sp>
    </p:spTree>
    <p:extLst>
      <p:ext uri="{BB962C8B-B14F-4D97-AF65-F5344CB8AC3E}">
        <p14:creationId xmlns:p14="http://schemas.microsoft.com/office/powerpoint/2010/main" xmlns="" val="794912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2803051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000"/>
    </mc:Choice>
    <mc:Fallback>
      <p:transition spd="slow" advTm="2000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4747787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000"/>
    </mc:Choice>
    <mc:Fallback>
      <p:transition spd="slow" advTm="2000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596454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000"/>
    </mc:Choice>
    <mc:Fallback>
      <p:transition spd="slow" advTm="2000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5491474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000"/>
    </mc:Choice>
    <mc:Fallback>
      <p:transition spd="slow" advTm="2000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0"/>
            <a:r>
              <a:rPr lang="zh-CN" altLang="en-US" smtClean="0"/>
              <a:t>第二级</a:t>
            </a:r>
          </a:p>
          <a:p>
            <a:pPr lvl="0"/>
            <a:r>
              <a:rPr lang="zh-CN" altLang="en-US" smtClean="0"/>
              <a:t>第三级</a:t>
            </a:r>
          </a:p>
          <a:p>
            <a:pPr lvl="0"/>
            <a:r>
              <a:rPr lang="zh-CN" altLang="en-US" smtClean="0"/>
              <a:t>第四级</a:t>
            </a:r>
          </a:p>
          <a:p>
            <a:pPr lvl="0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 smtClean="0"/>
              <a:t>202X/12/28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 smtClean="0"/>
              <a:t>‹#›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879571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78" r:id="rId20"/>
    <p:sldLayoutId id="2147483679" r:id="rId21"/>
    <p:sldLayoutId id="2147483680" r:id="rId22"/>
    <p:sldLayoutId id="2147483681" r:id="rId23"/>
    <p:sldLayoutId id="2147483682" r:id="rId24"/>
    <p:sldLayoutId id="2147483683" r:id="rId25"/>
    <p:sldLayoutId id="2147483684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.jpeg"/><Relationship Id="rId5" Type="http://schemas.openxmlformats.org/officeDocument/2006/relationships/image" Target="../media/image27.gif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000" r="-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6170" r="14512" b="45832"/>
          <a:stretch/>
        </p:blipFill>
        <p:spPr>
          <a:xfrm>
            <a:off x="9594189" y="791124"/>
            <a:ext cx="2692880" cy="2359649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534" t="36478" r="39205" b="15340"/>
          <a:stretch/>
        </p:blipFill>
        <p:spPr>
          <a:xfrm>
            <a:off x="4679577" y="4507455"/>
            <a:ext cx="2237591" cy="105436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280" r="67140" b="28332"/>
          <a:stretch/>
        </p:blipFill>
        <p:spPr>
          <a:xfrm>
            <a:off x="600075" y="0"/>
            <a:ext cx="2827972" cy="268605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700" t="43030" r="66584"/>
          <a:stretch/>
        </p:blipFill>
        <p:spPr>
          <a:xfrm>
            <a:off x="-770858" y="3504664"/>
            <a:ext cx="4892488" cy="3524091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40983" y="3255312"/>
            <a:ext cx="1929032" cy="1227346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877538" y="1670545"/>
            <a:ext cx="864852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600" dirty="0" smtClean="0">
                <a:latin typeface="叶根友刀锋黑草" panose="02010601030101010101" pitchFamily="2" charset="-122"/>
                <a:ea typeface="叶根友刀锋黑草" panose="02010601030101010101" pitchFamily="2" charset="-122"/>
              </a:rPr>
              <a:t>记忆里的常州传统美食</a:t>
            </a:r>
            <a:endParaRPr lang="zh-CN" altLang="en-US" sz="6600" dirty="0">
              <a:latin typeface="叶根友刀锋黑草" panose="02010601030101010101" pitchFamily="2" charset="-122"/>
              <a:ea typeface="叶根友刀锋黑草" panose="02010601030101010101" pitchFamily="2" charset="-122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4882927" y="4736340"/>
            <a:ext cx="2016224" cy="936104"/>
          </a:xfrm>
          <a:prstGeom prst="roundRect">
            <a:avLst/>
          </a:prstGeom>
          <a:solidFill>
            <a:srgbClr val="5C85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52"/>
          <p:cNvSpPr txBox="1"/>
          <p:nvPr/>
        </p:nvSpPr>
        <p:spPr>
          <a:xfrm>
            <a:off x="4840941" y="5024345"/>
            <a:ext cx="2385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pc="6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2019.10.30</a:t>
            </a:r>
            <a:endParaRPr lang="zh-CN" altLang="en-US" spc="6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12164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C:\Users\Administrator\Desktop\157226853217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84813" y="1699669"/>
            <a:ext cx="3802510" cy="38025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7327499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10298" y="2235332"/>
            <a:ext cx="887388" cy="58775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10298" y="3236816"/>
            <a:ext cx="887388" cy="58775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10298" y="4242021"/>
            <a:ext cx="887388" cy="587750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>
            <a:off x="8097686" y="2375318"/>
            <a:ext cx="27444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记忆里家乡的美食会让你有温暖的感受</a:t>
            </a:r>
            <a:endParaRPr lang="zh-CN" altLang="en-US" sz="16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8097685" y="3361414"/>
            <a:ext cx="27880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记忆里家乡的美食会让你有甜蜜的味道</a:t>
            </a:r>
            <a:endParaRPr lang="zh-CN" altLang="en-US" sz="16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8097686" y="4439675"/>
            <a:ext cx="26356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记忆里家乡的美食会让你有被爱的味道</a:t>
            </a:r>
            <a:endParaRPr lang="zh-CN" altLang="en-US" sz="16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194" name="Picture 2" descr="https://ss0.bdstatic.com/70cFvHSh_Q1YnxGkpoWK1HF6hhy/it/u=1647288808,334695152&amp;fm=26&amp;gp=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6571" y="1997832"/>
            <a:ext cx="6934200" cy="42832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194032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65"/>
          <p:cNvSpPr>
            <a:spLocks/>
          </p:cNvSpPr>
          <p:nvPr/>
        </p:nvSpPr>
        <p:spPr bwMode="auto">
          <a:xfrm>
            <a:off x="4579938" y="796926"/>
            <a:ext cx="4756150" cy="5167313"/>
          </a:xfrm>
          <a:custGeom>
            <a:avLst/>
            <a:gdLst/>
            <a:ahLst/>
            <a:cxnLst/>
            <a:rect l="0" t="0" r="r" b="b"/>
            <a:pathLst>
              <a:path w="4757024" h="5166475">
                <a:moveTo>
                  <a:pt x="3800615" y="3920919"/>
                </a:moveTo>
                <a:cubicBezTo>
                  <a:pt x="3978552" y="3927407"/>
                  <a:pt x="3978552" y="3927407"/>
                  <a:pt x="3978552" y="3927407"/>
                </a:cubicBezTo>
                <a:cubicBezTo>
                  <a:pt x="3978552" y="3927407"/>
                  <a:pt x="3866518" y="3959843"/>
                  <a:pt x="3800615" y="3920919"/>
                </a:cubicBezTo>
                <a:close/>
                <a:moveTo>
                  <a:pt x="3505907" y="3901458"/>
                </a:moveTo>
                <a:cubicBezTo>
                  <a:pt x="3505907" y="3901458"/>
                  <a:pt x="3578340" y="3908033"/>
                  <a:pt x="3598095" y="3914607"/>
                </a:cubicBezTo>
                <a:cubicBezTo>
                  <a:pt x="3598095" y="3914607"/>
                  <a:pt x="3598095" y="3914607"/>
                  <a:pt x="3644189" y="3927756"/>
                </a:cubicBezTo>
                <a:cubicBezTo>
                  <a:pt x="3644189" y="3927756"/>
                  <a:pt x="3644189" y="3927756"/>
                  <a:pt x="3683698" y="3947480"/>
                </a:cubicBezTo>
                <a:cubicBezTo>
                  <a:pt x="3683698" y="3947480"/>
                  <a:pt x="3683698" y="3947480"/>
                  <a:pt x="3716622" y="3973778"/>
                </a:cubicBezTo>
                <a:cubicBezTo>
                  <a:pt x="3716622" y="3973778"/>
                  <a:pt x="3716622" y="3973778"/>
                  <a:pt x="3756131" y="3986927"/>
                </a:cubicBezTo>
                <a:cubicBezTo>
                  <a:pt x="3756131" y="3986927"/>
                  <a:pt x="3756131" y="3986927"/>
                  <a:pt x="3828564" y="4006650"/>
                </a:cubicBezTo>
                <a:cubicBezTo>
                  <a:pt x="3828564" y="4006650"/>
                  <a:pt x="3828564" y="4006650"/>
                  <a:pt x="3933921" y="4052672"/>
                </a:cubicBezTo>
                <a:cubicBezTo>
                  <a:pt x="3933921" y="4052672"/>
                  <a:pt x="3933921" y="4052672"/>
                  <a:pt x="3980015" y="4065821"/>
                </a:cubicBezTo>
                <a:cubicBezTo>
                  <a:pt x="3980015" y="4065821"/>
                  <a:pt x="4105126" y="4131566"/>
                  <a:pt x="4124881" y="4138140"/>
                </a:cubicBezTo>
                <a:cubicBezTo>
                  <a:pt x="4151220" y="4144715"/>
                  <a:pt x="4157805" y="4164438"/>
                  <a:pt x="4157805" y="4164438"/>
                </a:cubicBezTo>
                <a:cubicBezTo>
                  <a:pt x="4157805" y="4164438"/>
                  <a:pt x="4190729" y="4184162"/>
                  <a:pt x="4203899" y="4190736"/>
                </a:cubicBezTo>
                <a:cubicBezTo>
                  <a:pt x="4217068" y="4197311"/>
                  <a:pt x="4236823" y="4203886"/>
                  <a:pt x="4256577" y="4210460"/>
                </a:cubicBezTo>
                <a:cubicBezTo>
                  <a:pt x="4276332" y="4223609"/>
                  <a:pt x="4296086" y="4236758"/>
                  <a:pt x="4315841" y="4243333"/>
                </a:cubicBezTo>
                <a:cubicBezTo>
                  <a:pt x="4342180" y="4249907"/>
                  <a:pt x="4401444" y="4276205"/>
                  <a:pt x="4401444" y="4276205"/>
                </a:cubicBezTo>
                <a:cubicBezTo>
                  <a:pt x="4401444" y="4276205"/>
                  <a:pt x="4401444" y="4276205"/>
                  <a:pt x="4467292" y="4309078"/>
                </a:cubicBezTo>
                <a:cubicBezTo>
                  <a:pt x="4467292" y="4309078"/>
                  <a:pt x="4658252" y="4394546"/>
                  <a:pt x="4671421" y="4394546"/>
                </a:cubicBezTo>
                <a:cubicBezTo>
                  <a:pt x="4684591" y="4394546"/>
                  <a:pt x="4704346" y="4414270"/>
                  <a:pt x="4704346" y="4414270"/>
                </a:cubicBezTo>
                <a:cubicBezTo>
                  <a:pt x="4704346" y="4414270"/>
                  <a:pt x="4717515" y="4420844"/>
                  <a:pt x="4737270" y="4433993"/>
                </a:cubicBezTo>
                <a:cubicBezTo>
                  <a:pt x="4737270" y="4433993"/>
                  <a:pt x="4737270" y="4433993"/>
                  <a:pt x="4757024" y="4453717"/>
                </a:cubicBezTo>
                <a:cubicBezTo>
                  <a:pt x="4757024" y="4453717"/>
                  <a:pt x="4757024" y="4453717"/>
                  <a:pt x="4717515" y="4453717"/>
                </a:cubicBezTo>
                <a:cubicBezTo>
                  <a:pt x="4691176" y="4460291"/>
                  <a:pt x="4664837" y="4414270"/>
                  <a:pt x="4664837" y="4414270"/>
                </a:cubicBezTo>
                <a:cubicBezTo>
                  <a:pt x="4664837" y="4414270"/>
                  <a:pt x="4664837" y="4414270"/>
                  <a:pt x="4467292" y="4328801"/>
                </a:cubicBezTo>
                <a:cubicBezTo>
                  <a:pt x="4467292" y="4328801"/>
                  <a:pt x="4467292" y="4328801"/>
                  <a:pt x="4151220" y="4190736"/>
                </a:cubicBezTo>
                <a:cubicBezTo>
                  <a:pt x="4151220" y="4190736"/>
                  <a:pt x="4151220" y="4190736"/>
                  <a:pt x="4032693" y="4105268"/>
                </a:cubicBezTo>
                <a:cubicBezTo>
                  <a:pt x="4032693" y="4105268"/>
                  <a:pt x="4032693" y="4105268"/>
                  <a:pt x="3953675" y="4072395"/>
                </a:cubicBezTo>
                <a:cubicBezTo>
                  <a:pt x="3953675" y="4072395"/>
                  <a:pt x="3953675" y="4072395"/>
                  <a:pt x="3828564" y="4046097"/>
                </a:cubicBezTo>
                <a:cubicBezTo>
                  <a:pt x="3828564" y="4046097"/>
                  <a:pt x="3828564" y="4046097"/>
                  <a:pt x="3742961" y="4026374"/>
                </a:cubicBezTo>
                <a:cubicBezTo>
                  <a:pt x="3742961" y="4026374"/>
                  <a:pt x="3742961" y="4026374"/>
                  <a:pt x="3657358" y="3980352"/>
                </a:cubicBezTo>
                <a:cubicBezTo>
                  <a:pt x="3657358" y="3980352"/>
                  <a:pt x="3657358" y="3980352"/>
                  <a:pt x="3505907" y="3901458"/>
                </a:cubicBezTo>
                <a:close/>
                <a:moveTo>
                  <a:pt x="3795055" y="3815269"/>
                </a:moveTo>
                <a:lnTo>
                  <a:pt x="3920167" y="3840292"/>
                </a:lnTo>
                <a:lnTo>
                  <a:pt x="3697746" y="3829170"/>
                </a:lnTo>
                <a:lnTo>
                  <a:pt x="3795055" y="3815269"/>
                </a:lnTo>
                <a:close/>
                <a:moveTo>
                  <a:pt x="4425720" y="1620817"/>
                </a:moveTo>
                <a:cubicBezTo>
                  <a:pt x="4481777" y="1618505"/>
                  <a:pt x="4548787" y="1627756"/>
                  <a:pt x="4507550" y="1693542"/>
                </a:cubicBezTo>
                <a:cubicBezTo>
                  <a:pt x="4349199" y="1746171"/>
                  <a:pt x="4349199" y="1746171"/>
                  <a:pt x="4349199" y="1746171"/>
                </a:cubicBezTo>
                <a:cubicBezTo>
                  <a:pt x="4250230" y="1746171"/>
                  <a:pt x="4250230" y="1746171"/>
                  <a:pt x="4250230" y="1746171"/>
                </a:cubicBezTo>
                <a:cubicBezTo>
                  <a:pt x="3973117" y="1864587"/>
                  <a:pt x="3973117" y="1864587"/>
                  <a:pt x="3973117" y="1864587"/>
                </a:cubicBezTo>
                <a:lnTo>
                  <a:pt x="3247344" y="2055367"/>
                </a:lnTo>
                <a:cubicBezTo>
                  <a:pt x="3379303" y="2015895"/>
                  <a:pt x="3379303" y="2015895"/>
                  <a:pt x="3379303" y="2015895"/>
                </a:cubicBezTo>
                <a:cubicBezTo>
                  <a:pt x="3913736" y="1838272"/>
                  <a:pt x="3913736" y="1838272"/>
                  <a:pt x="3913736" y="1838272"/>
                </a:cubicBezTo>
                <a:cubicBezTo>
                  <a:pt x="4091880" y="1759329"/>
                  <a:pt x="4091880" y="1759329"/>
                  <a:pt x="4091880" y="1759329"/>
                </a:cubicBezTo>
                <a:cubicBezTo>
                  <a:pt x="4091880" y="1759329"/>
                  <a:pt x="4303014" y="1634335"/>
                  <a:pt x="4362395" y="1627756"/>
                </a:cubicBezTo>
                <a:cubicBezTo>
                  <a:pt x="4362395" y="1627756"/>
                  <a:pt x="4392086" y="1622205"/>
                  <a:pt x="4425720" y="1620817"/>
                </a:cubicBezTo>
                <a:close/>
                <a:moveTo>
                  <a:pt x="2833481" y="1554921"/>
                </a:moveTo>
                <a:cubicBezTo>
                  <a:pt x="2833481" y="1554921"/>
                  <a:pt x="2846986" y="1568425"/>
                  <a:pt x="2840234" y="1581930"/>
                </a:cubicBezTo>
                <a:cubicBezTo>
                  <a:pt x="2826729" y="1595434"/>
                  <a:pt x="2799721" y="1602186"/>
                  <a:pt x="2799721" y="1602186"/>
                </a:cubicBezTo>
                <a:lnTo>
                  <a:pt x="2813225" y="1568425"/>
                </a:lnTo>
                <a:cubicBezTo>
                  <a:pt x="2813225" y="1568425"/>
                  <a:pt x="2813225" y="1568425"/>
                  <a:pt x="2833481" y="1554921"/>
                </a:cubicBezTo>
                <a:close/>
                <a:moveTo>
                  <a:pt x="1461755" y="1526595"/>
                </a:moveTo>
                <a:lnTo>
                  <a:pt x="1461715" y="1526922"/>
                </a:lnTo>
                <a:lnTo>
                  <a:pt x="1461549" y="1527110"/>
                </a:lnTo>
                <a:cubicBezTo>
                  <a:pt x="1453516" y="1537303"/>
                  <a:pt x="1446924" y="1547187"/>
                  <a:pt x="1443628" y="1555424"/>
                </a:cubicBezTo>
                <a:cubicBezTo>
                  <a:pt x="1437036" y="1568603"/>
                  <a:pt x="1443628" y="1555424"/>
                  <a:pt x="1450219" y="1542245"/>
                </a:cubicBezTo>
                <a:cubicBezTo>
                  <a:pt x="1453515" y="1532361"/>
                  <a:pt x="1460107" y="1522477"/>
                  <a:pt x="1461755" y="1526595"/>
                </a:cubicBezTo>
                <a:close/>
                <a:moveTo>
                  <a:pt x="1522730" y="1463171"/>
                </a:moveTo>
                <a:cubicBezTo>
                  <a:pt x="1522730" y="1463171"/>
                  <a:pt x="1588649" y="1463171"/>
                  <a:pt x="1582058" y="1496119"/>
                </a:cubicBezTo>
                <a:cubicBezTo>
                  <a:pt x="1575466" y="1529066"/>
                  <a:pt x="1562282" y="1614730"/>
                  <a:pt x="1562282" y="1614730"/>
                </a:cubicBezTo>
                <a:cubicBezTo>
                  <a:pt x="1582058" y="1674035"/>
                  <a:pt x="1582058" y="1674035"/>
                  <a:pt x="1582058" y="1674035"/>
                </a:cubicBezTo>
                <a:cubicBezTo>
                  <a:pt x="1601833" y="1739931"/>
                  <a:pt x="1601833" y="1739931"/>
                  <a:pt x="1601833" y="1739931"/>
                </a:cubicBezTo>
                <a:cubicBezTo>
                  <a:pt x="1568874" y="1779468"/>
                  <a:pt x="1568874" y="1779468"/>
                  <a:pt x="1568874" y="1779468"/>
                </a:cubicBezTo>
                <a:cubicBezTo>
                  <a:pt x="1549098" y="1851952"/>
                  <a:pt x="1549098" y="1851952"/>
                  <a:pt x="1549098" y="1851952"/>
                </a:cubicBezTo>
                <a:cubicBezTo>
                  <a:pt x="1549098" y="1851952"/>
                  <a:pt x="1601833" y="1917847"/>
                  <a:pt x="1661160" y="1891489"/>
                </a:cubicBezTo>
                <a:cubicBezTo>
                  <a:pt x="1661160" y="1891489"/>
                  <a:pt x="1740263" y="1983742"/>
                  <a:pt x="1812774" y="1911258"/>
                </a:cubicBezTo>
                <a:cubicBezTo>
                  <a:pt x="1812774" y="1911258"/>
                  <a:pt x="1891877" y="1812415"/>
                  <a:pt x="1924837" y="1891489"/>
                </a:cubicBezTo>
                <a:cubicBezTo>
                  <a:pt x="2010532" y="1838773"/>
                  <a:pt x="2010532" y="1838773"/>
                  <a:pt x="2010532" y="1838773"/>
                </a:cubicBezTo>
                <a:cubicBezTo>
                  <a:pt x="2135778" y="1799236"/>
                  <a:pt x="2135778" y="1799236"/>
                  <a:pt x="2135778" y="1799236"/>
                </a:cubicBezTo>
                <a:cubicBezTo>
                  <a:pt x="2135778" y="1799236"/>
                  <a:pt x="2181921" y="1812415"/>
                  <a:pt x="2188513" y="1772878"/>
                </a:cubicBezTo>
                <a:cubicBezTo>
                  <a:pt x="2188513" y="1772878"/>
                  <a:pt x="2155554" y="1700393"/>
                  <a:pt x="2228065" y="1687214"/>
                </a:cubicBezTo>
                <a:cubicBezTo>
                  <a:pt x="2261024" y="1634498"/>
                  <a:pt x="2261024" y="1634498"/>
                  <a:pt x="2261024" y="1634498"/>
                </a:cubicBezTo>
                <a:cubicBezTo>
                  <a:pt x="2261024" y="1634498"/>
                  <a:pt x="2392862" y="1555424"/>
                  <a:pt x="2465373" y="1634498"/>
                </a:cubicBezTo>
                <a:cubicBezTo>
                  <a:pt x="2498333" y="1746520"/>
                  <a:pt x="2498333" y="1746520"/>
                  <a:pt x="2498333" y="1746520"/>
                </a:cubicBezTo>
                <a:cubicBezTo>
                  <a:pt x="2498333" y="1746520"/>
                  <a:pt x="2584028" y="1792647"/>
                  <a:pt x="2518109" y="1838773"/>
                </a:cubicBezTo>
                <a:cubicBezTo>
                  <a:pt x="2491741" y="1898079"/>
                  <a:pt x="2491741" y="1898079"/>
                  <a:pt x="2491741" y="1898079"/>
                </a:cubicBezTo>
                <a:cubicBezTo>
                  <a:pt x="2491741" y="1898079"/>
                  <a:pt x="2544476" y="1957384"/>
                  <a:pt x="2478557" y="2010100"/>
                </a:cubicBezTo>
                <a:cubicBezTo>
                  <a:pt x="2478557" y="2010100"/>
                  <a:pt x="2419230" y="2082585"/>
                  <a:pt x="2491741" y="2082585"/>
                </a:cubicBezTo>
                <a:cubicBezTo>
                  <a:pt x="2524701" y="2148480"/>
                  <a:pt x="2524701" y="2148480"/>
                  <a:pt x="2524701" y="2148480"/>
                </a:cubicBezTo>
                <a:cubicBezTo>
                  <a:pt x="2524701" y="2148480"/>
                  <a:pt x="2577436" y="2188017"/>
                  <a:pt x="2570844" y="2260502"/>
                </a:cubicBezTo>
                <a:cubicBezTo>
                  <a:pt x="2696090" y="2339576"/>
                  <a:pt x="2696090" y="2339576"/>
                  <a:pt x="2696090" y="2339576"/>
                </a:cubicBezTo>
                <a:cubicBezTo>
                  <a:pt x="2788377" y="2379113"/>
                  <a:pt x="2788377" y="2379113"/>
                  <a:pt x="2788377" y="2379113"/>
                </a:cubicBezTo>
                <a:cubicBezTo>
                  <a:pt x="2887256" y="2425239"/>
                  <a:pt x="2887256" y="2425239"/>
                  <a:pt x="2887256" y="2425239"/>
                </a:cubicBezTo>
                <a:cubicBezTo>
                  <a:pt x="2979542" y="2359344"/>
                  <a:pt x="2979542" y="2359344"/>
                  <a:pt x="2979542" y="2359344"/>
                </a:cubicBezTo>
                <a:cubicBezTo>
                  <a:pt x="3085013" y="2326397"/>
                  <a:pt x="3085013" y="2326397"/>
                  <a:pt x="3085013" y="2326397"/>
                </a:cubicBezTo>
                <a:cubicBezTo>
                  <a:pt x="3085013" y="2372523"/>
                  <a:pt x="3085013" y="2372523"/>
                  <a:pt x="3085013" y="2372523"/>
                </a:cubicBezTo>
                <a:cubicBezTo>
                  <a:pt x="3019094" y="2405471"/>
                  <a:pt x="3019094" y="2405471"/>
                  <a:pt x="3019094" y="2405471"/>
                </a:cubicBezTo>
                <a:cubicBezTo>
                  <a:pt x="2966358" y="2471366"/>
                  <a:pt x="2966358" y="2471366"/>
                  <a:pt x="2966358" y="2471366"/>
                </a:cubicBezTo>
                <a:cubicBezTo>
                  <a:pt x="2900439" y="2517493"/>
                  <a:pt x="2900439" y="2517493"/>
                  <a:pt x="2900439" y="2517493"/>
                </a:cubicBezTo>
                <a:cubicBezTo>
                  <a:pt x="2893847" y="2596567"/>
                  <a:pt x="2893847" y="2596567"/>
                  <a:pt x="2893847" y="2596567"/>
                </a:cubicBezTo>
                <a:cubicBezTo>
                  <a:pt x="2900439" y="2616335"/>
                  <a:pt x="2920215" y="2609746"/>
                  <a:pt x="2926807" y="2603156"/>
                </a:cubicBezTo>
                <a:cubicBezTo>
                  <a:pt x="2939991" y="2596567"/>
                  <a:pt x="2939991" y="2589977"/>
                  <a:pt x="2913623" y="2636104"/>
                </a:cubicBezTo>
                <a:cubicBezTo>
                  <a:pt x="2860888" y="2721767"/>
                  <a:pt x="2887256" y="2754715"/>
                  <a:pt x="2887256" y="2754715"/>
                </a:cubicBezTo>
                <a:cubicBezTo>
                  <a:pt x="2880664" y="2807431"/>
                  <a:pt x="2880664" y="2807431"/>
                  <a:pt x="2880664" y="2807431"/>
                </a:cubicBezTo>
                <a:cubicBezTo>
                  <a:pt x="2966358" y="2820610"/>
                  <a:pt x="2966358" y="2820610"/>
                  <a:pt x="2966358" y="2820610"/>
                </a:cubicBezTo>
                <a:cubicBezTo>
                  <a:pt x="2966358" y="2820610"/>
                  <a:pt x="3019094" y="2820610"/>
                  <a:pt x="3005910" y="2886505"/>
                </a:cubicBezTo>
                <a:cubicBezTo>
                  <a:pt x="3012502" y="2965579"/>
                  <a:pt x="3012502" y="2965579"/>
                  <a:pt x="3012502" y="2965579"/>
                </a:cubicBezTo>
                <a:cubicBezTo>
                  <a:pt x="3065237" y="2945811"/>
                  <a:pt x="3065237" y="2945811"/>
                  <a:pt x="3065237" y="2945811"/>
                </a:cubicBezTo>
                <a:cubicBezTo>
                  <a:pt x="3078421" y="3044653"/>
                  <a:pt x="3078421" y="3044653"/>
                  <a:pt x="3078421" y="3044653"/>
                </a:cubicBezTo>
                <a:cubicBezTo>
                  <a:pt x="3078421" y="3044653"/>
                  <a:pt x="3078421" y="3084190"/>
                  <a:pt x="3058645" y="3110548"/>
                </a:cubicBezTo>
                <a:cubicBezTo>
                  <a:pt x="3032277" y="3130317"/>
                  <a:pt x="3032277" y="3130317"/>
                  <a:pt x="3032277" y="3130317"/>
                </a:cubicBezTo>
                <a:cubicBezTo>
                  <a:pt x="3111380" y="3189623"/>
                  <a:pt x="3111380" y="3189623"/>
                  <a:pt x="3111380" y="3189623"/>
                </a:cubicBezTo>
                <a:cubicBezTo>
                  <a:pt x="3157524" y="3262107"/>
                  <a:pt x="3157524" y="3262107"/>
                  <a:pt x="3157524" y="3262107"/>
                </a:cubicBezTo>
                <a:cubicBezTo>
                  <a:pt x="3150932" y="3301644"/>
                  <a:pt x="3131156" y="3341181"/>
                  <a:pt x="3131156" y="3341181"/>
                </a:cubicBezTo>
                <a:cubicBezTo>
                  <a:pt x="3170708" y="3387308"/>
                  <a:pt x="3170708" y="3387308"/>
                  <a:pt x="3170708" y="3387308"/>
                </a:cubicBezTo>
                <a:cubicBezTo>
                  <a:pt x="3164116" y="3492740"/>
                  <a:pt x="3164116" y="3492740"/>
                  <a:pt x="3164116" y="3492740"/>
                </a:cubicBezTo>
                <a:cubicBezTo>
                  <a:pt x="3269586" y="3604762"/>
                  <a:pt x="3269586" y="3604762"/>
                  <a:pt x="3269586" y="3604762"/>
                </a:cubicBezTo>
                <a:cubicBezTo>
                  <a:pt x="3144340" y="3677246"/>
                  <a:pt x="3144340" y="3677246"/>
                  <a:pt x="3144340" y="3677246"/>
                </a:cubicBezTo>
                <a:cubicBezTo>
                  <a:pt x="3104788" y="3716783"/>
                  <a:pt x="3104788" y="3716783"/>
                  <a:pt x="3104788" y="3716783"/>
                </a:cubicBezTo>
                <a:cubicBezTo>
                  <a:pt x="3078421" y="3789268"/>
                  <a:pt x="3078421" y="3789268"/>
                  <a:pt x="3078421" y="3789268"/>
                </a:cubicBezTo>
                <a:cubicBezTo>
                  <a:pt x="3065237" y="3868342"/>
                  <a:pt x="3065237" y="3868342"/>
                  <a:pt x="3065237" y="3868342"/>
                </a:cubicBezTo>
                <a:cubicBezTo>
                  <a:pt x="2986134" y="3901289"/>
                  <a:pt x="2986134" y="3901289"/>
                  <a:pt x="2986134" y="3901289"/>
                </a:cubicBezTo>
                <a:cubicBezTo>
                  <a:pt x="2939991" y="3901289"/>
                  <a:pt x="2939991" y="3901289"/>
                  <a:pt x="2939991" y="3901289"/>
                </a:cubicBezTo>
                <a:cubicBezTo>
                  <a:pt x="2939991" y="3901289"/>
                  <a:pt x="2933399" y="3934237"/>
                  <a:pt x="2926807" y="3960595"/>
                </a:cubicBezTo>
                <a:cubicBezTo>
                  <a:pt x="2920215" y="3986953"/>
                  <a:pt x="2913623" y="4033080"/>
                  <a:pt x="2913623" y="4033080"/>
                </a:cubicBezTo>
                <a:cubicBezTo>
                  <a:pt x="2847704" y="4079206"/>
                  <a:pt x="2847704" y="4079206"/>
                  <a:pt x="2847704" y="4079206"/>
                </a:cubicBezTo>
                <a:cubicBezTo>
                  <a:pt x="2748825" y="4085796"/>
                  <a:pt x="2748825" y="4085796"/>
                  <a:pt x="2748825" y="4085796"/>
                </a:cubicBezTo>
                <a:cubicBezTo>
                  <a:pt x="2748825" y="4085796"/>
                  <a:pt x="2729050" y="4098975"/>
                  <a:pt x="2702682" y="4098975"/>
                </a:cubicBezTo>
                <a:cubicBezTo>
                  <a:pt x="2676314" y="4105564"/>
                  <a:pt x="2656539" y="4164870"/>
                  <a:pt x="2656539" y="4164870"/>
                </a:cubicBezTo>
                <a:cubicBezTo>
                  <a:pt x="2597212" y="4197817"/>
                  <a:pt x="2597212" y="4230765"/>
                  <a:pt x="2610395" y="4257123"/>
                </a:cubicBezTo>
                <a:cubicBezTo>
                  <a:pt x="2623579" y="4283481"/>
                  <a:pt x="2623579" y="4309839"/>
                  <a:pt x="2610395" y="4336197"/>
                </a:cubicBezTo>
                <a:cubicBezTo>
                  <a:pt x="2597212" y="4355966"/>
                  <a:pt x="2630171" y="4388913"/>
                  <a:pt x="2584028" y="4395503"/>
                </a:cubicBezTo>
                <a:cubicBezTo>
                  <a:pt x="2537884" y="4402092"/>
                  <a:pt x="2524701" y="4408682"/>
                  <a:pt x="2498333" y="4415271"/>
                </a:cubicBezTo>
                <a:cubicBezTo>
                  <a:pt x="2471965" y="4415271"/>
                  <a:pt x="2471965" y="4415271"/>
                  <a:pt x="2471965" y="4415271"/>
                </a:cubicBezTo>
                <a:cubicBezTo>
                  <a:pt x="2386271" y="4448219"/>
                  <a:pt x="2386271" y="4448219"/>
                  <a:pt x="2386271" y="4448219"/>
                </a:cubicBezTo>
                <a:cubicBezTo>
                  <a:pt x="2386271" y="4448219"/>
                  <a:pt x="2359903" y="4514114"/>
                  <a:pt x="2412638" y="4566830"/>
                </a:cubicBezTo>
                <a:cubicBezTo>
                  <a:pt x="2478557" y="4639314"/>
                  <a:pt x="2478557" y="4639314"/>
                  <a:pt x="2478557" y="4639314"/>
                </a:cubicBezTo>
                <a:cubicBezTo>
                  <a:pt x="2478557" y="4639314"/>
                  <a:pt x="2544476" y="4678851"/>
                  <a:pt x="2518109" y="4678851"/>
                </a:cubicBezTo>
                <a:cubicBezTo>
                  <a:pt x="2485149" y="4678851"/>
                  <a:pt x="2419230" y="4685441"/>
                  <a:pt x="2419230" y="4685441"/>
                </a:cubicBezTo>
                <a:cubicBezTo>
                  <a:pt x="2392862" y="4626135"/>
                  <a:pt x="2392862" y="4626135"/>
                  <a:pt x="2392862" y="4626135"/>
                </a:cubicBezTo>
                <a:cubicBezTo>
                  <a:pt x="2346719" y="4560240"/>
                  <a:pt x="2346719" y="4560240"/>
                  <a:pt x="2346719" y="4560240"/>
                </a:cubicBezTo>
                <a:cubicBezTo>
                  <a:pt x="2346719" y="4507524"/>
                  <a:pt x="2346719" y="4507524"/>
                  <a:pt x="2346719" y="4507524"/>
                </a:cubicBezTo>
                <a:cubicBezTo>
                  <a:pt x="2300576" y="4454808"/>
                  <a:pt x="2300576" y="4454808"/>
                  <a:pt x="2300576" y="4454808"/>
                </a:cubicBezTo>
                <a:cubicBezTo>
                  <a:pt x="2267616" y="4415271"/>
                  <a:pt x="2267616" y="4415271"/>
                  <a:pt x="2267616" y="4415271"/>
                </a:cubicBezTo>
                <a:cubicBezTo>
                  <a:pt x="2267616" y="4415271"/>
                  <a:pt x="2188513" y="4369145"/>
                  <a:pt x="2181921" y="4402092"/>
                </a:cubicBezTo>
                <a:cubicBezTo>
                  <a:pt x="2168737" y="4421861"/>
                  <a:pt x="2168737" y="4421861"/>
                  <a:pt x="2162145" y="4421861"/>
                </a:cubicBezTo>
                <a:cubicBezTo>
                  <a:pt x="2162145" y="4421861"/>
                  <a:pt x="2162145" y="4421861"/>
                  <a:pt x="2162145" y="4448219"/>
                </a:cubicBezTo>
                <a:cubicBezTo>
                  <a:pt x="2162145" y="4494345"/>
                  <a:pt x="2195105" y="4487756"/>
                  <a:pt x="2162145" y="4494345"/>
                </a:cubicBezTo>
                <a:cubicBezTo>
                  <a:pt x="2122594" y="4507524"/>
                  <a:pt x="2122594" y="4507524"/>
                  <a:pt x="2122594" y="4507524"/>
                </a:cubicBezTo>
                <a:cubicBezTo>
                  <a:pt x="2056675" y="4435040"/>
                  <a:pt x="2056675" y="4435040"/>
                  <a:pt x="2056675" y="4435040"/>
                </a:cubicBezTo>
                <a:cubicBezTo>
                  <a:pt x="2030307" y="4435040"/>
                  <a:pt x="2003940" y="4474577"/>
                  <a:pt x="2003940" y="4474577"/>
                </a:cubicBezTo>
                <a:cubicBezTo>
                  <a:pt x="2003940" y="4474577"/>
                  <a:pt x="1957796" y="4481166"/>
                  <a:pt x="1938021" y="4500935"/>
                </a:cubicBezTo>
                <a:cubicBezTo>
                  <a:pt x="1918245" y="4520703"/>
                  <a:pt x="1918245" y="4520703"/>
                  <a:pt x="1918245" y="4520703"/>
                </a:cubicBezTo>
                <a:cubicBezTo>
                  <a:pt x="1918245" y="4520703"/>
                  <a:pt x="1852326" y="4553651"/>
                  <a:pt x="1839142" y="4573419"/>
                </a:cubicBezTo>
                <a:cubicBezTo>
                  <a:pt x="1825958" y="4599777"/>
                  <a:pt x="1819366" y="4632725"/>
                  <a:pt x="1819366" y="4632725"/>
                </a:cubicBezTo>
                <a:cubicBezTo>
                  <a:pt x="1839142" y="5159886"/>
                  <a:pt x="1839142" y="5159886"/>
                  <a:pt x="1839142" y="5159886"/>
                </a:cubicBezTo>
                <a:cubicBezTo>
                  <a:pt x="1792999" y="5166475"/>
                  <a:pt x="1792999" y="5166475"/>
                  <a:pt x="1792999" y="5166475"/>
                </a:cubicBezTo>
                <a:cubicBezTo>
                  <a:pt x="1792999" y="5074222"/>
                  <a:pt x="1792999" y="5074222"/>
                  <a:pt x="1792999" y="5074222"/>
                </a:cubicBezTo>
                <a:cubicBezTo>
                  <a:pt x="1792999" y="5074222"/>
                  <a:pt x="1766631" y="4988558"/>
                  <a:pt x="1773223" y="4968790"/>
                </a:cubicBezTo>
                <a:cubicBezTo>
                  <a:pt x="1773223" y="4942432"/>
                  <a:pt x="1753447" y="4843589"/>
                  <a:pt x="1753447" y="4843589"/>
                </a:cubicBezTo>
                <a:cubicBezTo>
                  <a:pt x="1773223" y="4738157"/>
                  <a:pt x="1773223" y="4738157"/>
                  <a:pt x="1773223" y="4738157"/>
                </a:cubicBezTo>
                <a:cubicBezTo>
                  <a:pt x="1766631" y="4678851"/>
                  <a:pt x="1766631" y="4678851"/>
                  <a:pt x="1766631" y="4678851"/>
                </a:cubicBezTo>
                <a:cubicBezTo>
                  <a:pt x="1694120" y="4639314"/>
                  <a:pt x="1694120" y="4639314"/>
                  <a:pt x="1694120" y="4639314"/>
                </a:cubicBezTo>
                <a:cubicBezTo>
                  <a:pt x="1694120" y="4639314"/>
                  <a:pt x="1634793" y="4599777"/>
                  <a:pt x="1641385" y="4652493"/>
                </a:cubicBezTo>
                <a:cubicBezTo>
                  <a:pt x="1647977" y="4705210"/>
                  <a:pt x="1628201" y="4738157"/>
                  <a:pt x="1628201" y="4738157"/>
                </a:cubicBezTo>
                <a:cubicBezTo>
                  <a:pt x="1582058" y="4757926"/>
                  <a:pt x="1549098" y="4738157"/>
                  <a:pt x="1562282" y="4711799"/>
                </a:cubicBezTo>
                <a:cubicBezTo>
                  <a:pt x="1575466" y="4692030"/>
                  <a:pt x="1575466" y="4692030"/>
                  <a:pt x="1575466" y="4692030"/>
                </a:cubicBezTo>
                <a:cubicBezTo>
                  <a:pt x="1582058" y="4612956"/>
                  <a:pt x="1582058" y="4612956"/>
                  <a:pt x="1582058" y="4612956"/>
                </a:cubicBezTo>
                <a:cubicBezTo>
                  <a:pt x="1535914" y="4580009"/>
                  <a:pt x="1535914" y="4580009"/>
                  <a:pt x="1535914" y="4580009"/>
                </a:cubicBezTo>
                <a:cubicBezTo>
                  <a:pt x="1535914" y="4580009"/>
                  <a:pt x="1529322" y="4553651"/>
                  <a:pt x="1502955" y="4533882"/>
                </a:cubicBezTo>
                <a:cubicBezTo>
                  <a:pt x="1483179" y="4507524"/>
                  <a:pt x="1483179" y="4507524"/>
                  <a:pt x="1483179" y="4507524"/>
                </a:cubicBezTo>
                <a:cubicBezTo>
                  <a:pt x="1390892" y="4461398"/>
                  <a:pt x="1390892" y="4461398"/>
                  <a:pt x="1390892" y="4461398"/>
                </a:cubicBezTo>
                <a:cubicBezTo>
                  <a:pt x="1390892" y="4461398"/>
                  <a:pt x="1357933" y="4494345"/>
                  <a:pt x="1344749" y="4514114"/>
                </a:cubicBezTo>
                <a:cubicBezTo>
                  <a:pt x="1331565" y="4540472"/>
                  <a:pt x="1285422" y="4553651"/>
                  <a:pt x="1285422" y="4553651"/>
                </a:cubicBezTo>
                <a:cubicBezTo>
                  <a:pt x="1206319" y="4553651"/>
                  <a:pt x="1206319" y="4553651"/>
                  <a:pt x="1206319" y="4553651"/>
                </a:cubicBezTo>
                <a:cubicBezTo>
                  <a:pt x="1160175" y="4527293"/>
                  <a:pt x="1160175" y="4527293"/>
                  <a:pt x="1160175" y="4527293"/>
                </a:cubicBezTo>
                <a:cubicBezTo>
                  <a:pt x="1140400" y="4448219"/>
                  <a:pt x="1140400" y="4448219"/>
                  <a:pt x="1140400" y="4448219"/>
                </a:cubicBezTo>
                <a:cubicBezTo>
                  <a:pt x="1140400" y="4448219"/>
                  <a:pt x="1127216" y="4421861"/>
                  <a:pt x="1100848" y="4402092"/>
                </a:cubicBezTo>
                <a:cubicBezTo>
                  <a:pt x="1081073" y="4375734"/>
                  <a:pt x="988786" y="4316428"/>
                  <a:pt x="988786" y="4316428"/>
                </a:cubicBezTo>
                <a:cubicBezTo>
                  <a:pt x="942643" y="4283481"/>
                  <a:pt x="942643" y="4283481"/>
                  <a:pt x="942643" y="4283481"/>
                </a:cubicBezTo>
                <a:cubicBezTo>
                  <a:pt x="942643" y="4283481"/>
                  <a:pt x="949234" y="4224175"/>
                  <a:pt x="949234" y="4197817"/>
                </a:cubicBezTo>
                <a:cubicBezTo>
                  <a:pt x="949234" y="4184638"/>
                  <a:pt x="955826" y="4184638"/>
                  <a:pt x="962418" y="4184638"/>
                </a:cubicBezTo>
                <a:cubicBezTo>
                  <a:pt x="969010" y="4184638"/>
                  <a:pt x="969010" y="4184638"/>
                  <a:pt x="942643" y="4171459"/>
                </a:cubicBezTo>
                <a:cubicBezTo>
                  <a:pt x="896499" y="4145101"/>
                  <a:pt x="955826" y="4164870"/>
                  <a:pt x="896499" y="4145101"/>
                </a:cubicBezTo>
                <a:cubicBezTo>
                  <a:pt x="837172" y="4125333"/>
                  <a:pt x="771253" y="4118743"/>
                  <a:pt x="804213" y="4079206"/>
                </a:cubicBezTo>
                <a:cubicBezTo>
                  <a:pt x="837172" y="4033080"/>
                  <a:pt x="837172" y="4033080"/>
                  <a:pt x="837172" y="4033080"/>
                </a:cubicBezTo>
                <a:cubicBezTo>
                  <a:pt x="837172" y="4033080"/>
                  <a:pt x="817396" y="3960595"/>
                  <a:pt x="791029" y="3973774"/>
                </a:cubicBezTo>
                <a:cubicBezTo>
                  <a:pt x="777845" y="3973774"/>
                  <a:pt x="771253" y="3973774"/>
                  <a:pt x="764661" y="3967185"/>
                </a:cubicBezTo>
                <a:cubicBezTo>
                  <a:pt x="758069" y="3960595"/>
                  <a:pt x="744885" y="3960595"/>
                  <a:pt x="725110" y="3986953"/>
                </a:cubicBezTo>
                <a:cubicBezTo>
                  <a:pt x="692150" y="4026490"/>
                  <a:pt x="731702" y="4000132"/>
                  <a:pt x="692150" y="4026490"/>
                </a:cubicBezTo>
                <a:cubicBezTo>
                  <a:pt x="646007" y="4052848"/>
                  <a:pt x="619639" y="4039669"/>
                  <a:pt x="619639" y="4039669"/>
                </a:cubicBezTo>
                <a:cubicBezTo>
                  <a:pt x="573496" y="3986953"/>
                  <a:pt x="573496" y="3986953"/>
                  <a:pt x="573496" y="3986953"/>
                </a:cubicBezTo>
                <a:cubicBezTo>
                  <a:pt x="593271" y="3934237"/>
                  <a:pt x="593271" y="3934237"/>
                  <a:pt x="593271" y="3934237"/>
                </a:cubicBezTo>
                <a:cubicBezTo>
                  <a:pt x="553720" y="3881521"/>
                  <a:pt x="566904" y="3848573"/>
                  <a:pt x="533944" y="3841984"/>
                </a:cubicBezTo>
                <a:cubicBezTo>
                  <a:pt x="494393" y="3835394"/>
                  <a:pt x="461433" y="3802447"/>
                  <a:pt x="461433" y="3802447"/>
                </a:cubicBezTo>
                <a:cubicBezTo>
                  <a:pt x="441658" y="3756320"/>
                  <a:pt x="441658" y="3756320"/>
                  <a:pt x="441658" y="3756320"/>
                </a:cubicBezTo>
                <a:cubicBezTo>
                  <a:pt x="441658" y="3756320"/>
                  <a:pt x="408698" y="3631120"/>
                  <a:pt x="375739" y="3637709"/>
                </a:cubicBezTo>
                <a:cubicBezTo>
                  <a:pt x="362555" y="3637709"/>
                  <a:pt x="355963" y="3631120"/>
                  <a:pt x="342779" y="3624530"/>
                </a:cubicBezTo>
                <a:cubicBezTo>
                  <a:pt x="336187" y="3617941"/>
                  <a:pt x="323003" y="3611351"/>
                  <a:pt x="309820" y="3611351"/>
                </a:cubicBezTo>
                <a:cubicBezTo>
                  <a:pt x="283452" y="3617941"/>
                  <a:pt x="204349" y="3611351"/>
                  <a:pt x="204349" y="3611351"/>
                </a:cubicBezTo>
                <a:cubicBezTo>
                  <a:pt x="138430" y="3558635"/>
                  <a:pt x="138430" y="3558635"/>
                  <a:pt x="138430" y="3558635"/>
                </a:cubicBezTo>
                <a:cubicBezTo>
                  <a:pt x="138430" y="3558635"/>
                  <a:pt x="138430" y="3538866"/>
                  <a:pt x="151614" y="3512508"/>
                </a:cubicBezTo>
                <a:cubicBezTo>
                  <a:pt x="164798" y="3492740"/>
                  <a:pt x="164798" y="3492740"/>
                  <a:pt x="164798" y="3492740"/>
                </a:cubicBezTo>
                <a:cubicBezTo>
                  <a:pt x="164798" y="3492740"/>
                  <a:pt x="158206" y="3505919"/>
                  <a:pt x="105470" y="3492740"/>
                </a:cubicBezTo>
                <a:cubicBezTo>
                  <a:pt x="52735" y="3486150"/>
                  <a:pt x="39551" y="3433434"/>
                  <a:pt x="39551" y="3433434"/>
                </a:cubicBezTo>
                <a:cubicBezTo>
                  <a:pt x="39551" y="3433434"/>
                  <a:pt x="59327" y="3400487"/>
                  <a:pt x="39551" y="3360950"/>
                </a:cubicBezTo>
                <a:cubicBezTo>
                  <a:pt x="26368" y="3328002"/>
                  <a:pt x="0" y="3229160"/>
                  <a:pt x="0" y="3229160"/>
                </a:cubicBezTo>
                <a:cubicBezTo>
                  <a:pt x="32959" y="3176444"/>
                  <a:pt x="32959" y="3176444"/>
                  <a:pt x="32959" y="3176444"/>
                </a:cubicBezTo>
                <a:cubicBezTo>
                  <a:pt x="112062" y="3117138"/>
                  <a:pt x="112062" y="3117138"/>
                  <a:pt x="112062" y="3117138"/>
                </a:cubicBezTo>
                <a:cubicBezTo>
                  <a:pt x="145022" y="3071011"/>
                  <a:pt x="158206" y="2978758"/>
                  <a:pt x="158206" y="2978758"/>
                </a:cubicBezTo>
                <a:cubicBezTo>
                  <a:pt x="210941" y="2965579"/>
                  <a:pt x="224125" y="2952400"/>
                  <a:pt x="257084" y="2952400"/>
                </a:cubicBezTo>
                <a:cubicBezTo>
                  <a:pt x="296636" y="2952400"/>
                  <a:pt x="296636" y="2932632"/>
                  <a:pt x="336187" y="2939221"/>
                </a:cubicBezTo>
                <a:cubicBezTo>
                  <a:pt x="369147" y="2945811"/>
                  <a:pt x="382330" y="2919453"/>
                  <a:pt x="382330" y="2919453"/>
                </a:cubicBezTo>
                <a:cubicBezTo>
                  <a:pt x="355963" y="2879916"/>
                  <a:pt x="342779" y="2853558"/>
                  <a:pt x="316411" y="2840379"/>
                </a:cubicBezTo>
                <a:cubicBezTo>
                  <a:pt x="296636" y="2827200"/>
                  <a:pt x="276860" y="2787662"/>
                  <a:pt x="276860" y="2787662"/>
                </a:cubicBezTo>
                <a:cubicBezTo>
                  <a:pt x="276860" y="2701999"/>
                  <a:pt x="276860" y="2701999"/>
                  <a:pt x="276860" y="2701999"/>
                </a:cubicBezTo>
                <a:cubicBezTo>
                  <a:pt x="276860" y="2701999"/>
                  <a:pt x="250492" y="2649283"/>
                  <a:pt x="263676" y="2622925"/>
                </a:cubicBezTo>
                <a:cubicBezTo>
                  <a:pt x="276860" y="2603156"/>
                  <a:pt x="210941" y="2622925"/>
                  <a:pt x="276860" y="2603156"/>
                </a:cubicBezTo>
                <a:cubicBezTo>
                  <a:pt x="342779" y="2583388"/>
                  <a:pt x="342779" y="2583388"/>
                  <a:pt x="342779" y="2583388"/>
                </a:cubicBezTo>
                <a:cubicBezTo>
                  <a:pt x="355963" y="2517493"/>
                  <a:pt x="355963" y="2517493"/>
                  <a:pt x="355963" y="2517493"/>
                </a:cubicBezTo>
                <a:cubicBezTo>
                  <a:pt x="355963" y="2431829"/>
                  <a:pt x="355963" y="2431829"/>
                  <a:pt x="355963" y="2431829"/>
                </a:cubicBezTo>
                <a:cubicBezTo>
                  <a:pt x="408698" y="2398881"/>
                  <a:pt x="408698" y="2398881"/>
                  <a:pt x="408698" y="2398881"/>
                </a:cubicBezTo>
                <a:cubicBezTo>
                  <a:pt x="474617" y="2372523"/>
                  <a:pt x="474617" y="2372523"/>
                  <a:pt x="474617" y="2372523"/>
                </a:cubicBezTo>
                <a:cubicBezTo>
                  <a:pt x="547128" y="2332986"/>
                  <a:pt x="547128" y="2332986"/>
                  <a:pt x="547128" y="2332986"/>
                </a:cubicBezTo>
                <a:cubicBezTo>
                  <a:pt x="553720" y="2240733"/>
                  <a:pt x="553720" y="2240733"/>
                  <a:pt x="553720" y="2240733"/>
                </a:cubicBezTo>
                <a:cubicBezTo>
                  <a:pt x="487801" y="2214375"/>
                  <a:pt x="487801" y="2214375"/>
                  <a:pt x="487801" y="2214375"/>
                </a:cubicBezTo>
                <a:cubicBezTo>
                  <a:pt x="487801" y="2214375"/>
                  <a:pt x="481209" y="2122122"/>
                  <a:pt x="507577" y="2115533"/>
                </a:cubicBezTo>
                <a:cubicBezTo>
                  <a:pt x="540536" y="2115533"/>
                  <a:pt x="586680" y="2082585"/>
                  <a:pt x="586680" y="2082585"/>
                </a:cubicBezTo>
                <a:cubicBezTo>
                  <a:pt x="586680" y="2082585"/>
                  <a:pt x="652599" y="2108943"/>
                  <a:pt x="659191" y="2075995"/>
                </a:cubicBezTo>
                <a:cubicBezTo>
                  <a:pt x="665782" y="2049637"/>
                  <a:pt x="672374" y="2023279"/>
                  <a:pt x="678966" y="1990332"/>
                </a:cubicBezTo>
                <a:cubicBezTo>
                  <a:pt x="685558" y="1957384"/>
                  <a:pt x="725110" y="1884900"/>
                  <a:pt x="725110" y="1884900"/>
                </a:cubicBezTo>
                <a:cubicBezTo>
                  <a:pt x="725110" y="1884900"/>
                  <a:pt x="777845" y="1851952"/>
                  <a:pt x="804213" y="1865131"/>
                </a:cubicBezTo>
                <a:cubicBezTo>
                  <a:pt x="823988" y="1878310"/>
                  <a:pt x="856948" y="1884900"/>
                  <a:pt x="896499" y="1891489"/>
                </a:cubicBezTo>
                <a:cubicBezTo>
                  <a:pt x="929459" y="1898079"/>
                  <a:pt x="922867" y="1911258"/>
                  <a:pt x="969010" y="1911258"/>
                </a:cubicBezTo>
                <a:cubicBezTo>
                  <a:pt x="1015154" y="1917847"/>
                  <a:pt x="1074481" y="1937616"/>
                  <a:pt x="1074481" y="1911258"/>
                </a:cubicBezTo>
                <a:cubicBezTo>
                  <a:pt x="1081073" y="1884900"/>
                  <a:pt x="1114032" y="1851952"/>
                  <a:pt x="1114032" y="1825594"/>
                </a:cubicBezTo>
                <a:cubicBezTo>
                  <a:pt x="1107440" y="1799236"/>
                  <a:pt x="1146992" y="1733341"/>
                  <a:pt x="1146992" y="1733341"/>
                </a:cubicBezTo>
                <a:cubicBezTo>
                  <a:pt x="1239278" y="1739931"/>
                  <a:pt x="1239278" y="1739931"/>
                  <a:pt x="1239278" y="1739931"/>
                </a:cubicBezTo>
                <a:cubicBezTo>
                  <a:pt x="1245870" y="1786057"/>
                  <a:pt x="1245870" y="1786057"/>
                  <a:pt x="1245870" y="1786057"/>
                </a:cubicBezTo>
                <a:cubicBezTo>
                  <a:pt x="1245870" y="1786057"/>
                  <a:pt x="1259054" y="1845363"/>
                  <a:pt x="1239278" y="1865131"/>
                </a:cubicBezTo>
                <a:cubicBezTo>
                  <a:pt x="1212911" y="1884900"/>
                  <a:pt x="1206319" y="1931026"/>
                  <a:pt x="1232686" y="1931026"/>
                </a:cubicBezTo>
                <a:cubicBezTo>
                  <a:pt x="1259054" y="1937616"/>
                  <a:pt x="1456811" y="1937616"/>
                  <a:pt x="1437036" y="1924437"/>
                </a:cubicBezTo>
                <a:cubicBezTo>
                  <a:pt x="1423852" y="1911258"/>
                  <a:pt x="1423852" y="1911258"/>
                  <a:pt x="1423852" y="1911258"/>
                </a:cubicBezTo>
                <a:cubicBezTo>
                  <a:pt x="1509547" y="1759699"/>
                  <a:pt x="1509547" y="1759699"/>
                  <a:pt x="1509547" y="1759699"/>
                </a:cubicBezTo>
                <a:cubicBezTo>
                  <a:pt x="1509547" y="1759699"/>
                  <a:pt x="1397484" y="1746520"/>
                  <a:pt x="1443628" y="1594961"/>
                </a:cubicBezTo>
                <a:cubicBezTo>
                  <a:pt x="1451868" y="1571898"/>
                  <a:pt x="1456811" y="1555836"/>
                  <a:pt x="1459489" y="1545025"/>
                </a:cubicBezTo>
                <a:lnTo>
                  <a:pt x="1461715" y="1526922"/>
                </a:lnTo>
                <a:lnTo>
                  <a:pt x="1488123" y="1496942"/>
                </a:lnTo>
                <a:cubicBezTo>
                  <a:pt x="1506251" y="1477998"/>
                  <a:pt x="1522730" y="1463171"/>
                  <a:pt x="1522730" y="1463171"/>
                </a:cubicBezTo>
                <a:close/>
                <a:moveTo>
                  <a:pt x="2832694" y="1433993"/>
                </a:moveTo>
                <a:cubicBezTo>
                  <a:pt x="2837256" y="1432473"/>
                  <a:pt x="2842121" y="1433283"/>
                  <a:pt x="2846987" y="1438149"/>
                </a:cubicBezTo>
                <a:cubicBezTo>
                  <a:pt x="2834012" y="1470586"/>
                  <a:pt x="2834012" y="1470586"/>
                  <a:pt x="2834012" y="1470586"/>
                </a:cubicBezTo>
                <a:cubicBezTo>
                  <a:pt x="2821037" y="1477073"/>
                  <a:pt x="2808063" y="1464098"/>
                  <a:pt x="2808063" y="1464098"/>
                </a:cubicBezTo>
                <a:cubicBezTo>
                  <a:pt x="2808063" y="1464098"/>
                  <a:pt x="2819010" y="1438554"/>
                  <a:pt x="2832694" y="1433993"/>
                </a:cubicBezTo>
                <a:close/>
                <a:moveTo>
                  <a:pt x="3278763" y="1399123"/>
                </a:moveTo>
                <a:cubicBezTo>
                  <a:pt x="3284934" y="1398814"/>
                  <a:pt x="3289047" y="1401697"/>
                  <a:pt x="3289047" y="1409935"/>
                </a:cubicBezTo>
                <a:cubicBezTo>
                  <a:pt x="3289047" y="1409935"/>
                  <a:pt x="3282465" y="1449477"/>
                  <a:pt x="3242974" y="1436296"/>
                </a:cubicBezTo>
                <a:cubicBezTo>
                  <a:pt x="3190319" y="1469248"/>
                  <a:pt x="3190319" y="1469248"/>
                  <a:pt x="3190319" y="1469248"/>
                </a:cubicBezTo>
                <a:cubicBezTo>
                  <a:pt x="3104755" y="1495609"/>
                  <a:pt x="3104755" y="1495609"/>
                  <a:pt x="3104755" y="1495609"/>
                </a:cubicBezTo>
                <a:cubicBezTo>
                  <a:pt x="3038937" y="1508789"/>
                  <a:pt x="3038937" y="1508789"/>
                  <a:pt x="3038937" y="1508789"/>
                </a:cubicBezTo>
                <a:lnTo>
                  <a:pt x="2966537" y="1554921"/>
                </a:lnTo>
                <a:cubicBezTo>
                  <a:pt x="2966537" y="1554921"/>
                  <a:pt x="2992864" y="1508789"/>
                  <a:pt x="3025773" y="1502199"/>
                </a:cubicBezTo>
                <a:cubicBezTo>
                  <a:pt x="3078428" y="1489018"/>
                  <a:pt x="3078428" y="1489018"/>
                  <a:pt x="3078428" y="1489018"/>
                </a:cubicBezTo>
                <a:cubicBezTo>
                  <a:pt x="3157410" y="1462657"/>
                  <a:pt x="3157410" y="1462657"/>
                  <a:pt x="3157410" y="1462657"/>
                </a:cubicBezTo>
                <a:cubicBezTo>
                  <a:pt x="3223228" y="1429706"/>
                  <a:pt x="3223228" y="1429706"/>
                  <a:pt x="3223228" y="1429706"/>
                </a:cubicBezTo>
                <a:cubicBezTo>
                  <a:pt x="3223228" y="1429706"/>
                  <a:pt x="3260252" y="1400050"/>
                  <a:pt x="3278763" y="1399123"/>
                </a:cubicBezTo>
                <a:close/>
                <a:moveTo>
                  <a:pt x="3040257" y="1218887"/>
                </a:moveTo>
                <a:cubicBezTo>
                  <a:pt x="3042733" y="1219819"/>
                  <a:pt x="3044384" y="1222305"/>
                  <a:pt x="3044384" y="1227278"/>
                </a:cubicBezTo>
                <a:lnTo>
                  <a:pt x="2938734" y="1293577"/>
                </a:lnTo>
                <a:cubicBezTo>
                  <a:pt x="2938734" y="1293577"/>
                  <a:pt x="2938734" y="1293577"/>
                  <a:pt x="2984956" y="1253797"/>
                </a:cubicBezTo>
                <a:cubicBezTo>
                  <a:pt x="2984956" y="1253797"/>
                  <a:pt x="2984956" y="1253797"/>
                  <a:pt x="3017971" y="1227278"/>
                </a:cubicBezTo>
                <a:cubicBezTo>
                  <a:pt x="3017971" y="1227278"/>
                  <a:pt x="3032828" y="1216090"/>
                  <a:pt x="3040257" y="1218887"/>
                </a:cubicBezTo>
                <a:close/>
                <a:moveTo>
                  <a:pt x="3577972" y="974958"/>
                </a:moveTo>
                <a:cubicBezTo>
                  <a:pt x="3577972" y="974958"/>
                  <a:pt x="3597656" y="1001648"/>
                  <a:pt x="3571410" y="1008321"/>
                </a:cubicBezTo>
                <a:cubicBezTo>
                  <a:pt x="3532042" y="1035011"/>
                  <a:pt x="3532042" y="1035011"/>
                  <a:pt x="3532042" y="1035011"/>
                </a:cubicBezTo>
                <a:cubicBezTo>
                  <a:pt x="3532042" y="1035011"/>
                  <a:pt x="3453305" y="1101737"/>
                  <a:pt x="3433620" y="1081719"/>
                </a:cubicBezTo>
                <a:cubicBezTo>
                  <a:pt x="3538603" y="1008321"/>
                  <a:pt x="3538603" y="1008321"/>
                  <a:pt x="3538603" y="1008321"/>
                </a:cubicBezTo>
                <a:cubicBezTo>
                  <a:pt x="3538603" y="1008321"/>
                  <a:pt x="3564849" y="968285"/>
                  <a:pt x="3577972" y="974958"/>
                </a:cubicBezTo>
                <a:close/>
                <a:moveTo>
                  <a:pt x="3116672" y="937703"/>
                </a:moveTo>
                <a:cubicBezTo>
                  <a:pt x="3116672" y="937703"/>
                  <a:pt x="3077351" y="1016345"/>
                  <a:pt x="3024923" y="1029452"/>
                </a:cubicBezTo>
                <a:cubicBezTo>
                  <a:pt x="3116672" y="937703"/>
                  <a:pt x="3116672" y="937703"/>
                  <a:pt x="3116672" y="937703"/>
                </a:cubicBezTo>
                <a:close/>
                <a:moveTo>
                  <a:pt x="3049945" y="929362"/>
                </a:moveTo>
                <a:lnTo>
                  <a:pt x="2944295" y="1040572"/>
                </a:lnTo>
                <a:lnTo>
                  <a:pt x="2985999" y="990527"/>
                </a:lnTo>
                <a:lnTo>
                  <a:pt x="3049945" y="929362"/>
                </a:lnTo>
                <a:close/>
                <a:moveTo>
                  <a:pt x="3873636" y="467839"/>
                </a:moveTo>
                <a:cubicBezTo>
                  <a:pt x="3873636" y="467839"/>
                  <a:pt x="3873636" y="467839"/>
                  <a:pt x="3886803" y="467839"/>
                </a:cubicBezTo>
                <a:cubicBezTo>
                  <a:pt x="3886803" y="467839"/>
                  <a:pt x="3886803" y="467839"/>
                  <a:pt x="3873636" y="494178"/>
                </a:cubicBezTo>
                <a:cubicBezTo>
                  <a:pt x="3867053" y="507348"/>
                  <a:pt x="3840719" y="513933"/>
                  <a:pt x="3840719" y="513933"/>
                </a:cubicBezTo>
                <a:cubicBezTo>
                  <a:pt x="3840719" y="513933"/>
                  <a:pt x="3840719" y="513933"/>
                  <a:pt x="3728800" y="612705"/>
                </a:cubicBezTo>
                <a:cubicBezTo>
                  <a:pt x="3728800" y="612705"/>
                  <a:pt x="3728800" y="612705"/>
                  <a:pt x="3551047" y="770741"/>
                </a:cubicBezTo>
                <a:cubicBezTo>
                  <a:pt x="3551047" y="770741"/>
                  <a:pt x="3551047" y="770741"/>
                  <a:pt x="3472046" y="816835"/>
                </a:cubicBezTo>
                <a:cubicBezTo>
                  <a:pt x="3472046" y="816835"/>
                  <a:pt x="3472046" y="816835"/>
                  <a:pt x="3425962" y="862929"/>
                </a:cubicBezTo>
                <a:cubicBezTo>
                  <a:pt x="3425962" y="862929"/>
                  <a:pt x="3425962" y="862929"/>
                  <a:pt x="3366710" y="935362"/>
                </a:cubicBezTo>
                <a:cubicBezTo>
                  <a:pt x="3366710" y="935362"/>
                  <a:pt x="3366710" y="935362"/>
                  <a:pt x="3327210" y="981456"/>
                </a:cubicBezTo>
                <a:cubicBezTo>
                  <a:pt x="3327210" y="981456"/>
                  <a:pt x="3327210" y="981456"/>
                  <a:pt x="3281126" y="1020965"/>
                </a:cubicBezTo>
                <a:cubicBezTo>
                  <a:pt x="3281126" y="1020965"/>
                  <a:pt x="3281126" y="1020965"/>
                  <a:pt x="3188957" y="1093398"/>
                </a:cubicBezTo>
                <a:cubicBezTo>
                  <a:pt x="3188957" y="1093398"/>
                  <a:pt x="3215291" y="1047304"/>
                  <a:pt x="3221874" y="1040719"/>
                </a:cubicBezTo>
                <a:cubicBezTo>
                  <a:pt x="3221874" y="1040719"/>
                  <a:pt x="3221874" y="1040719"/>
                  <a:pt x="3248208" y="1014380"/>
                </a:cubicBezTo>
                <a:cubicBezTo>
                  <a:pt x="3248208" y="1014380"/>
                  <a:pt x="3248208" y="1014380"/>
                  <a:pt x="3267959" y="994625"/>
                </a:cubicBezTo>
                <a:cubicBezTo>
                  <a:pt x="3267959" y="994625"/>
                  <a:pt x="3267959" y="994625"/>
                  <a:pt x="3294292" y="974871"/>
                </a:cubicBezTo>
                <a:cubicBezTo>
                  <a:pt x="3294292" y="974871"/>
                  <a:pt x="3294292" y="974871"/>
                  <a:pt x="3314043" y="961701"/>
                </a:cubicBezTo>
                <a:cubicBezTo>
                  <a:pt x="3314043" y="961701"/>
                  <a:pt x="3314043" y="961701"/>
                  <a:pt x="3346960" y="922192"/>
                </a:cubicBezTo>
                <a:cubicBezTo>
                  <a:pt x="3346960" y="922192"/>
                  <a:pt x="3346960" y="922192"/>
                  <a:pt x="3406211" y="862929"/>
                </a:cubicBezTo>
                <a:cubicBezTo>
                  <a:pt x="3406211" y="862929"/>
                  <a:pt x="3406211" y="862929"/>
                  <a:pt x="3432545" y="843174"/>
                </a:cubicBezTo>
                <a:cubicBezTo>
                  <a:pt x="3432545" y="843174"/>
                  <a:pt x="3504963" y="783911"/>
                  <a:pt x="3518130" y="770741"/>
                </a:cubicBezTo>
                <a:cubicBezTo>
                  <a:pt x="3531297" y="757572"/>
                  <a:pt x="3537880" y="757572"/>
                  <a:pt x="3537880" y="757572"/>
                </a:cubicBezTo>
                <a:cubicBezTo>
                  <a:pt x="3537880" y="757572"/>
                  <a:pt x="3564214" y="744402"/>
                  <a:pt x="3570797" y="737817"/>
                </a:cubicBezTo>
                <a:cubicBezTo>
                  <a:pt x="3577381" y="731232"/>
                  <a:pt x="3583964" y="724647"/>
                  <a:pt x="3597131" y="711478"/>
                </a:cubicBezTo>
                <a:cubicBezTo>
                  <a:pt x="3610298" y="698308"/>
                  <a:pt x="3623465" y="691723"/>
                  <a:pt x="3636632" y="678554"/>
                </a:cubicBezTo>
                <a:cubicBezTo>
                  <a:pt x="3643215" y="665384"/>
                  <a:pt x="3682716" y="639045"/>
                  <a:pt x="3682716" y="639045"/>
                </a:cubicBezTo>
                <a:cubicBezTo>
                  <a:pt x="3682716" y="639045"/>
                  <a:pt x="3682716" y="639045"/>
                  <a:pt x="3722217" y="606120"/>
                </a:cubicBezTo>
                <a:cubicBezTo>
                  <a:pt x="3722217" y="606120"/>
                  <a:pt x="3827552" y="507348"/>
                  <a:pt x="3834136" y="500763"/>
                </a:cubicBezTo>
                <a:cubicBezTo>
                  <a:pt x="3834136" y="494178"/>
                  <a:pt x="3853886" y="487593"/>
                  <a:pt x="3853886" y="487593"/>
                </a:cubicBezTo>
                <a:cubicBezTo>
                  <a:pt x="3853886" y="487593"/>
                  <a:pt x="3860469" y="481009"/>
                  <a:pt x="3873636" y="467839"/>
                </a:cubicBezTo>
                <a:close/>
                <a:moveTo>
                  <a:pt x="2746897" y="423355"/>
                </a:moveTo>
                <a:lnTo>
                  <a:pt x="2760799" y="437257"/>
                </a:lnTo>
                <a:lnTo>
                  <a:pt x="2741336" y="448378"/>
                </a:lnTo>
                <a:lnTo>
                  <a:pt x="2741336" y="428916"/>
                </a:lnTo>
                <a:lnTo>
                  <a:pt x="2746897" y="423355"/>
                </a:lnTo>
                <a:close/>
                <a:moveTo>
                  <a:pt x="2272464" y="95"/>
                </a:moveTo>
                <a:cubicBezTo>
                  <a:pt x="2284975" y="1034"/>
                  <a:pt x="2299274" y="8540"/>
                  <a:pt x="2299274" y="8540"/>
                </a:cubicBezTo>
                <a:lnTo>
                  <a:pt x="2273854" y="28558"/>
                </a:lnTo>
                <a:cubicBezTo>
                  <a:pt x="2273854" y="28558"/>
                  <a:pt x="2273854" y="28558"/>
                  <a:pt x="2254790" y="28558"/>
                </a:cubicBezTo>
                <a:cubicBezTo>
                  <a:pt x="2254790" y="28558"/>
                  <a:pt x="2254790" y="8540"/>
                  <a:pt x="2261145" y="1868"/>
                </a:cubicBezTo>
                <a:cubicBezTo>
                  <a:pt x="2264322" y="200"/>
                  <a:pt x="2268294" y="-217"/>
                  <a:pt x="2272464" y="95"/>
                </a:cubicBezTo>
                <a:close/>
              </a:path>
            </a:pathLst>
          </a:custGeom>
          <a:solidFill>
            <a:srgbClr val="5C8546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" name="Freeform 5"/>
          <p:cNvSpPr>
            <a:spLocks noEditPoints="1"/>
          </p:cNvSpPr>
          <p:nvPr/>
        </p:nvSpPr>
        <p:spPr bwMode="auto">
          <a:xfrm>
            <a:off x="5238750" y="5778501"/>
            <a:ext cx="533400" cy="441325"/>
          </a:xfrm>
          <a:custGeom>
            <a:avLst/>
            <a:gdLst>
              <a:gd name="T0" fmla="*/ 520630 w 81"/>
              <a:gd name="T1" fmla="*/ 191340 h 67"/>
              <a:gd name="T2" fmla="*/ 243839 w 81"/>
              <a:gd name="T3" fmla="*/ 6598 h 67"/>
              <a:gd name="T4" fmla="*/ 224068 w 81"/>
              <a:gd name="T5" fmla="*/ 26392 h 67"/>
              <a:gd name="T6" fmla="*/ 210888 w 81"/>
              <a:gd name="T7" fmla="*/ 52784 h 67"/>
              <a:gd name="T8" fmla="*/ 171346 w 81"/>
              <a:gd name="T9" fmla="*/ 85773 h 67"/>
              <a:gd name="T10" fmla="*/ 158166 w 81"/>
              <a:gd name="T11" fmla="*/ 98969 h 67"/>
              <a:gd name="T12" fmla="*/ 164756 w 81"/>
              <a:gd name="T13" fmla="*/ 112165 h 67"/>
              <a:gd name="T14" fmla="*/ 138395 w 81"/>
              <a:gd name="T15" fmla="*/ 125361 h 67"/>
              <a:gd name="T16" fmla="*/ 138395 w 81"/>
              <a:gd name="T17" fmla="*/ 131959 h 67"/>
              <a:gd name="T18" fmla="*/ 131805 w 81"/>
              <a:gd name="T19" fmla="*/ 131959 h 67"/>
              <a:gd name="T20" fmla="*/ 105444 w 81"/>
              <a:gd name="T21" fmla="*/ 151753 h 67"/>
              <a:gd name="T22" fmla="*/ 85673 w 81"/>
              <a:gd name="T23" fmla="*/ 178144 h 67"/>
              <a:gd name="T24" fmla="*/ 85673 w 81"/>
              <a:gd name="T25" fmla="*/ 204536 h 67"/>
              <a:gd name="T26" fmla="*/ 65902 w 81"/>
              <a:gd name="T27" fmla="*/ 217732 h 67"/>
              <a:gd name="T28" fmla="*/ 72493 w 81"/>
              <a:gd name="T29" fmla="*/ 224330 h 67"/>
              <a:gd name="T30" fmla="*/ 59312 w 81"/>
              <a:gd name="T31" fmla="*/ 244124 h 67"/>
              <a:gd name="T32" fmla="*/ 26361 w 81"/>
              <a:gd name="T33" fmla="*/ 244124 h 67"/>
              <a:gd name="T34" fmla="*/ 79083 w 81"/>
              <a:gd name="T35" fmla="*/ 250722 h 67"/>
              <a:gd name="T36" fmla="*/ 98854 w 81"/>
              <a:gd name="T37" fmla="*/ 270516 h 67"/>
              <a:gd name="T38" fmla="*/ 98854 w 81"/>
              <a:gd name="T39" fmla="*/ 296907 h 67"/>
              <a:gd name="T40" fmla="*/ 105444 w 81"/>
              <a:gd name="T41" fmla="*/ 310103 h 67"/>
              <a:gd name="T42" fmla="*/ 72493 w 81"/>
              <a:gd name="T43" fmla="*/ 329897 h 67"/>
              <a:gd name="T44" fmla="*/ 92263 w 81"/>
              <a:gd name="T45" fmla="*/ 329897 h 67"/>
              <a:gd name="T46" fmla="*/ 112034 w 81"/>
              <a:gd name="T47" fmla="*/ 336495 h 67"/>
              <a:gd name="T48" fmla="*/ 125215 w 81"/>
              <a:gd name="T49" fmla="*/ 356289 h 67"/>
              <a:gd name="T50" fmla="*/ 138395 w 81"/>
              <a:gd name="T51" fmla="*/ 349691 h 67"/>
              <a:gd name="T52" fmla="*/ 164756 w 81"/>
              <a:gd name="T53" fmla="*/ 382681 h 67"/>
              <a:gd name="T54" fmla="*/ 191117 w 81"/>
              <a:gd name="T55" fmla="*/ 402474 h 67"/>
              <a:gd name="T56" fmla="*/ 224068 w 81"/>
              <a:gd name="T57" fmla="*/ 422268 h 67"/>
              <a:gd name="T58" fmla="*/ 270200 w 81"/>
              <a:gd name="T59" fmla="*/ 422268 h 67"/>
              <a:gd name="T60" fmla="*/ 303151 w 81"/>
              <a:gd name="T61" fmla="*/ 409072 h 67"/>
              <a:gd name="T62" fmla="*/ 322922 w 81"/>
              <a:gd name="T63" fmla="*/ 402474 h 67"/>
              <a:gd name="T64" fmla="*/ 342693 w 81"/>
              <a:gd name="T65" fmla="*/ 382681 h 67"/>
              <a:gd name="T66" fmla="*/ 375644 w 81"/>
              <a:gd name="T67" fmla="*/ 395876 h 67"/>
              <a:gd name="T68" fmla="*/ 402005 w 81"/>
              <a:gd name="T69" fmla="*/ 402474 h 67"/>
              <a:gd name="T70" fmla="*/ 402005 w 81"/>
              <a:gd name="T71" fmla="*/ 382681 h 67"/>
              <a:gd name="T72" fmla="*/ 421776 w 81"/>
              <a:gd name="T73" fmla="*/ 343093 h 67"/>
              <a:gd name="T74" fmla="*/ 461317 w 81"/>
              <a:gd name="T75" fmla="*/ 329897 h 67"/>
              <a:gd name="T76" fmla="*/ 487678 w 81"/>
              <a:gd name="T77" fmla="*/ 336495 h 67"/>
              <a:gd name="T78" fmla="*/ 500859 w 81"/>
              <a:gd name="T79" fmla="*/ 296907 h 67"/>
              <a:gd name="T80" fmla="*/ 481088 w 81"/>
              <a:gd name="T81" fmla="*/ 263918 h 67"/>
              <a:gd name="T82" fmla="*/ 474498 w 81"/>
              <a:gd name="T83" fmla="*/ 204536 h 67"/>
              <a:gd name="T84" fmla="*/ 507449 w 81"/>
              <a:gd name="T85" fmla="*/ 204536 h 67"/>
              <a:gd name="T86" fmla="*/ 520630 w 81"/>
              <a:gd name="T87" fmla="*/ 191340 h 67"/>
              <a:gd name="T88" fmla="*/ 487678 w 81"/>
              <a:gd name="T89" fmla="*/ 197938 h 67"/>
              <a:gd name="T90" fmla="*/ 461317 w 81"/>
              <a:gd name="T91" fmla="*/ 164949 h 67"/>
              <a:gd name="T92" fmla="*/ 481088 w 81"/>
              <a:gd name="T93" fmla="*/ 164949 h 67"/>
              <a:gd name="T94" fmla="*/ 474498 w 81"/>
              <a:gd name="T95" fmla="*/ 145155 h 67"/>
              <a:gd name="T96" fmla="*/ 467908 w 81"/>
              <a:gd name="T97" fmla="*/ 118763 h 67"/>
              <a:gd name="T98" fmla="*/ 434956 w 81"/>
              <a:gd name="T99" fmla="*/ 85773 h 67"/>
              <a:gd name="T100" fmla="*/ 415186 w 81"/>
              <a:gd name="T101" fmla="*/ 65979 h 67"/>
              <a:gd name="T102" fmla="*/ 388825 w 81"/>
              <a:gd name="T103" fmla="*/ 52784 h 67"/>
              <a:gd name="T104" fmla="*/ 355873 w 81"/>
              <a:gd name="T105" fmla="*/ 39588 h 67"/>
              <a:gd name="T106" fmla="*/ 355873 w 81"/>
              <a:gd name="T107" fmla="*/ 39588 h 67"/>
              <a:gd name="T108" fmla="*/ 322922 w 81"/>
              <a:gd name="T109" fmla="*/ 46186 h 67"/>
              <a:gd name="T110" fmla="*/ 303151 w 81"/>
              <a:gd name="T111" fmla="*/ 19794 h 67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81" h="67">
                <a:moveTo>
                  <a:pt x="78" y="29"/>
                </a:moveTo>
                <a:cubicBezTo>
                  <a:pt x="78" y="29"/>
                  <a:pt x="78" y="29"/>
                  <a:pt x="78" y="29"/>
                </a:cubicBezTo>
                <a:cubicBezTo>
                  <a:pt x="79" y="29"/>
                  <a:pt x="79" y="29"/>
                  <a:pt x="79" y="29"/>
                </a:cubicBezTo>
                <a:cubicBezTo>
                  <a:pt x="79" y="29"/>
                  <a:pt x="79" y="29"/>
                  <a:pt x="79" y="29"/>
                </a:cubicBezTo>
                <a:cubicBezTo>
                  <a:pt x="79" y="29"/>
                  <a:pt x="78" y="29"/>
                  <a:pt x="78" y="29"/>
                </a:cubicBezTo>
                <a:moveTo>
                  <a:pt x="40" y="0"/>
                </a:moveTo>
                <a:cubicBezTo>
                  <a:pt x="40" y="0"/>
                  <a:pt x="38" y="1"/>
                  <a:pt x="37" y="1"/>
                </a:cubicBezTo>
                <a:cubicBezTo>
                  <a:pt x="37" y="1"/>
                  <a:pt x="37" y="1"/>
                  <a:pt x="37" y="1"/>
                </a:cubicBezTo>
                <a:cubicBezTo>
                  <a:pt x="36" y="1"/>
                  <a:pt x="36" y="1"/>
                  <a:pt x="36" y="1"/>
                </a:cubicBezTo>
                <a:cubicBezTo>
                  <a:pt x="36" y="1"/>
                  <a:pt x="35" y="2"/>
                  <a:pt x="35" y="3"/>
                </a:cubicBezTo>
                <a:cubicBezTo>
                  <a:pt x="35" y="4"/>
                  <a:pt x="35" y="4"/>
                  <a:pt x="35" y="4"/>
                </a:cubicBezTo>
                <a:cubicBezTo>
                  <a:pt x="35" y="4"/>
                  <a:pt x="35" y="4"/>
                  <a:pt x="34" y="4"/>
                </a:cubicBezTo>
                <a:cubicBezTo>
                  <a:pt x="34" y="3"/>
                  <a:pt x="33" y="3"/>
                  <a:pt x="33" y="3"/>
                </a:cubicBezTo>
                <a:cubicBezTo>
                  <a:pt x="32" y="5"/>
                  <a:pt x="32" y="5"/>
                  <a:pt x="32" y="5"/>
                </a:cubicBezTo>
                <a:cubicBezTo>
                  <a:pt x="32" y="5"/>
                  <a:pt x="32" y="6"/>
                  <a:pt x="32" y="7"/>
                </a:cubicBezTo>
                <a:cubicBezTo>
                  <a:pt x="32" y="7"/>
                  <a:pt x="32" y="8"/>
                  <a:pt x="32" y="8"/>
                </a:cubicBezTo>
                <a:cubicBezTo>
                  <a:pt x="32" y="9"/>
                  <a:pt x="29" y="10"/>
                  <a:pt x="29" y="10"/>
                </a:cubicBezTo>
                <a:cubicBezTo>
                  <a:pt x="28" y="10"/>
                  <a:pt x="28" y="10"/>
                  <a:pt x="28" y="10"/>
                </a:cubicBezTo>
                <a:cubicBezTo>
                  <a:pt x="28" y="10"/>
                  <a:pt x="28" y="11"/>
                  <a:pt x="27" y="11"/>
                </a:cubicBezTo>
                <a:cubicBezTo>
                  <a:pt x="27" y="12"/>
                  <a:pt x="27" y="12"/>
                  <a:pt x="26" y="13"/>
                </a:cubicBezTo>
                <a:cubicBezTo>
                  <a:pt x="24" y="12"/>
                  <a:pt x="24" y="12"/>
                  <a:pt x="24" y="12"/>
                </a:cubicBezTo>
                <a:cubicBezTo>
                  <a:pt x="23" y="13"/>
                  <a:pt x="23" y="13"/>
                  <a:pt x="23" y="13"/>
                </a:cubicBezTo>
                <a:cubicBezTo>
                  <a:pt x="23" y="13"/>
                  <a:pt x="23" y="14"/>
                  <a:pt x="24" y="15"/>
                </a:cubicBezTo>
                <a:cubicBezTo>
                  <a:pt x="24" y="15"/>
                  <a:pt x="24" y="15"/>
                  <a:pt x="24" y="15"/>
                </a:cubicBezTo>
                <a:cubicBezTo>
                  <a:pt x="24" y="15"/>
                  <a:pt x="24" y="15"/>
                  <a:pt x="24" y="15"/>
                </a:cubicBezTo>
                <a:cubicBezTo>
                  <a:pt x="24" y="15"/>
                  <a:pt x="24" y="15"/>
                  <a:pt x="24" y="15"/>
                </a:cubicBezTo>
                <a:cubicBezTo>
                  <a:pt x="24" y="15"/>
                  <a:pt x="24" y="15"/>
                  <a:pt x="25" y="15"/>
                </a:cubicBezTo>
                <a:cubicBezTo>
                  <a:pt x="26" y="16"/>
                  <a:pt x="25" y="16"/>
                  <a:pt x="25" y="17"/>
                </a:cubicBezTo>
                <a:cubicBezTo>
                  <a:pt x="25" y="17"/>
                  <a:pt x="24" y="18"/>
                  <a:pt x="24" y="18"/>
                </a:cubicBezTo>
                <a:cubicBezTo>
                  <a:pt x="24" y="18"/>
                  <a:pt x="24" y="18"/>
                  <a:pt x="23" y="17"/>
                </a:cubicBezTo>
                <a:cubicBezTo>
                  <a:pt x="23" y="17"/>
                  <a:pt x="22" y="17"/>
                  <a:pt x="22" y="17"/>
                </a:cubicBezTo>
                <a:cubicBezTo>
                  <a:pt x="22" y="17"/>
                  <a:pt x="22" y="18"/>
                  <a:pt x="21" y="19"/>
                </a:cubicBezTo>
                <a:cubicBezTo>
                  <a:pt x="21" y="19"/>
                  <a:pt x="21" y="19"/>
                  <a:pt x="21" y="19"/>
                </a:cubicBezTo>
                <a:cubicBezTo>
                  <a:pt x="21" y="19"/>
                  <a:pt x="21" y="19"/>
                  <a:pt x="21" y="19"/>
                </a:cubicBezTo>
                <a:cubicBezTo>
                  <a:pt x="21" y="19"/>
                  <a:pt x="21" y="19"/>
                  <a:pt x="21" y="19"/>
                </a:cubicBezTo>
                <a:cubicBezTo>
                  <a:pt x="21" y="19"/>
                  <a:pt x="21" y="20"/>
                  <a:pt x="21" y="20"/>
                </a:cubicBezTo>
                <a:cubicBezTo>
                  <a:pt x="21" y="20"/>
                  <a:pt x="20" y="20"/>
                  <a:pt x="20" y="20"/>
                </a:cubicBezTo>
                <a:cubicBezTo>
                  <a:pt x="20" y="20"/>
                  <a:pt x="20" y="20"/>
                  <a:pt x="20" y="20"/>
                </a:cubicBezTo>
                <a:cubicBezTo>
                  <a:pt x="20" y="20"/>
                  <a:pt x="20" y="20"/>
                  <a:pt x="20" y="20"/>
                </a:cubicBezTo>
                <a:cubicBezTo>
                  <a:pt x="20" y="20"/>
                  <a:pt x="20" y="20"/>
                  <a:pt x="20" y="20"/>
                </a:cubicBezTo>
                <a:cubicBezTo>
                  <a:pt x="20" y="20"/>
                  <a:pt x="20" y="20"/>
                  <a:pt x="20" y="20"/>
                </a:cubicBezTo>
                <a:cubicBezTo>
                  <a:pt x="19" y="20"/>
                  <a:pt x="18" y="20"/>
                  <a:pt x="18" y="20"/>
                </a:cubicBezTo>
                <a:cubicBezTo>
                  <a:pt x="18" y="21"/>
                  <a:pt x="18" y="21"/>
                  <a:pt x="18" y="21"/>
                </a:cubicBezTo>
                <a:cubicBezTo>
                  <a:pt x="18" y="21"/>
                  <a:pt x="16" y="23"/>
                  <a:pt x="16" y="23"/>
                </a:cubicBezTo>
                <a:cubicBezTo>
                  <a:pt x="15" y="24"/>
                  <a:pt x="15" y="24"/>
                  <a:pt x="15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5"/>
                  <a:pt x="13" y="25"/>
                  <a:pt x="13" y="25"/>
                </a:cubicBezTo>
                <a:cubicBezTo>
                  <a:pt x="13" y="27"/>
                  <a:pt x="13" y="27"/>
                  <a:pt x="13" y="27"/>
                </a:cubicBezTo>
                <a:cubicBezTo>
                  <a:pt x="13" y="27"/>
                  <a:pt x="13" y="28"/>
                  <a:pt x="14" y="28"/>
                </a:cubicBezTo>
                <a:cubicBezTo>
                  <a:pt x="14" y="28"/>
                  <a:pt x="15" y="29"/>
                  <a:pt x="15" y="29"/>
                </a:cubicBezTo>
                <a:cubicBezTo>
                  <a:pt x="14" y="31"/>
                  <a:pt x="14" y="31"/>
                  <a:pt x="14" y="31"/>
                </a:cubicBezTo>
                <a:cubicBezTo>
                  <a:pt x="14" y="31"/>
                  <a:pt x="14" y="31"/>
                  <a:pt x="13" y="31"/>
                </a:cubicBezTo>
                <a:cubicBezTo>
                  <a:pt x="13" y="32"/>
                  <a:pt x="12" y="32"/>
                  <a:pt x="12" y="32"/>
                </a:cubicBezTo>
                <a:cubicBezTo>
                  <a:pt x="12" y="33"/>
                  <a:pt x="12" y="33"/>
                  <a:pt x="12" y="33"/>
                </a:cubicBezTo>
                <a:cubicBezTo>
                  <a:pt x="10" y="33"/>
                  <a:pt x="10" y="33"/>
                  <a:pt x="10" y="33"/>
                </a:cubicBezTo>
                <a:cubicBezTo>
                  <a:pt x="10" y="33"/>
                  <a:pt x="10" y="33"/>
                  <a:pt x="10" y="33"/>
                </a:cubicBezTo>
                <a:cubicBezTo>
                  <a:pt x="9" y="33"/>
                  <a:pt x="9" y="33"/>
                  <a:pt x="9" y="33"/>
                </a:cubicBezTo>
                <a:cubicBezTo>
                  <a:pt x="9" y="33"/>
                  <a:pt x="9" y="33"/>
                  <a:pt x="9" y="34"/>
                </a:cubicBezTo>
                <a:cubicBezTo>
                  <a:pt x="9" y="34"/>
                  <a:pt x="10" y="34"/>
                  <a:pt x="10" y="34"/>
                </a:cubicBezTo>
                <a:cubicBezTo>
                  <a:pt x="10" y="34"/>
                  <a:pt x="11" y="34"/>
                  <a:pt x="11" y="34"/>
                </a:cubicBezTo>
                <a:cubicBezTo>
                  <a:pt x="11" y="34"/>
                  <a:pt x="11" y="34"/>
                  <a:pt x="11" y="34"/>
                </a:cubicBezTo>
                <a:cubicBezTo>
                  <a:pt x="12" y="34"/>
                  <a:pt x="11" y="35"/>
                  <a:pt x="11" y="35"/>
                </a:cubicBezTo>
                <a:cubicBezTo>
                  <a:pt x="11" y="37"/>
                  <a:pt x="11" y="37"/>
                  <a:pt x="11" y="37"/>
                </a:cubicBezTo>
                <a:cubicBezTo>
                  <a:pt x="9" y="37"/>
                  <a:pt x="9" y="37"/>
                  <a:pt x="9" y="37"/>
                </a:cubicBezTo>
                <a:cubicBezTo>
                  <a:pt x="7" y="36"/>
                  <a:pt x="7" y="36"/>
                  <a:pt x="7" y="36"/>
                </a:cubicBezTo>
                <a:cubicBezTo>
                  <a:pt x="7" y="36"/>
                  <a:pt x="5" y="37"/>
                  <a:pt x="4" y="37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7"/>
                  <a:pt x="4" y="37"/>
                  <a:pt x="4" y="37"/>
                </a:cubicBezTo>
                <a:cubicBezTo>
                  <a:pt x="3" y="37"/>
                  <a:pt x="2" y="37"/>
                  <a:pt x="2" y="37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38"/>
                  <a:pt x="0" y="38"/>
                  <a:pt x="0" y="38"/>
                </a:cubicBezTo>
                <a:cubicBezTo>
                  <a:pt x="12" y="38"/>
                  <a:pt x="12" y="38"/>
                  <a:pt x="12" y="38"/>
                </a:cubicBezTo>
                <a:cubicBezTo>
                  <a:pt x="12" y="38"/>
                  <a:pt x="12" y="38"/>
                  <a:pt x="13" y="38"/>
                </a:cubicBezTo>
                <a:cubicBezTo>
                  <a:pt x="13" y="38"/>
                  <a:pt x="14" y="40"/>
                  <a:pt x="14" y="40"/>
                </a:cubicBezTo>
                <a:cubicBezTo>
                  <a:pt x="14" y="40"/>
                  <a:pt x="14" y="40"/>
                  <a:pt x="15" y="40"/>
                </a:cubicBezTo>
                <a:cubicBezTo>
                  <a:pt x="15" y="41"/>
                  <a:pt x="15" y="41"/>
                  <a:pt x="15" y="41"/>
                </a:cubicBezTo>
                <a:cubicBezTo>
                  <a:pt x="15" y="41"/>
                  <a:pt x="16" y="42"/>
                  <a:pt x="16" y="42"/>
                </a:cubicBezTo>
                <a:cubicBezTo>
                  <a:pt x="15" y="44"/>
                  <a:pt x="15" y="44"/>
                  <a:pt x="15" y="44"/>
                </a:cubicBezTo>
                <a:cubicBezTo>
                  <a:pt x="15" y="44"/>
                  <a:pt x="15" y="44"/>
                  <a:pt x="15" y="45"/>
                </a:cubicBezTo>
                <a:cubicBezTo>
                  <a:pt x="15" y="45"/>
                  <a:pt x="15" y="45"/>
                  <a:pt x="15" y="45"/>
                </a:cubicBezTo>
                <a:cubicBezTo>
                  <a:pt x="15" y="45"/>
                  <a:pt x="15" y="45"/>
                  <a:pt x="16" y="45"/>
                </a:cubicBezTo>
                <a:cubicBezTo>
                  <a:pt x="17" y="45"/>
                  <a:pt x="16" y="45"/>
                  <a:pt x="17" y="45"/>
                </a:cubicBezTo>
                <a:cubicBezTo>
                  <a:pt x="18" y="45"/>
                  <a:pt x="17" y="47"/>
                  <a:pt x="17" y="47"/>
                </a:cubicBezTo>
                <a:cubicBezTo>
                  <a:pt x="17" y="47"/>
                  <a:pt x="17" y="47"/>
                  <a:pt x="16" y="47"/>
                </a:cubicBezTo>
                <a:cubicBezTo>
                  <a:pt x="15" y="48"/>
                  <a:pt x="15" y="48"/>
                  <a:pt x="15" y="48"/>
                </a:cubicBezTo>
                <a:cubicBezTo>
                  <a:pt x="14" y="48"/>
                  <a:pt x="14" y="48"/>
                  <a:pt x="14" y="48"/>
                </a:cubicBezTo>
                <a:cubicBezTo>
                  <a:pt x="12" y="49"/>
                  <a:pt x="12" y="49"/>
                  <a:pt x="12" y="49"/>
                </a:cubicBezTo>
                <a:cubicBezTo>
                  <a:pt x="12" y="49"/>
                  <a:pt x="12" y="49"/>
                  <a:pt x="11" y="50"/>
                </a:cubicBezTo>
                <a:cubicBezTo>
                  <a:pt x="11" y="50"/>
                  <a:pt x="11" y="51"/>
                  <a:pt x="11" y="52"/>
                </a:cubicBezTo>
                <a:cubicBezTo>
                  <a:pt x="11" y="52"/>
                  <a:pt x="11" y="52"/>
                  <a:pt x="11" y="52"/>
                </a:cubicBezTo>
                <a:cubicBezTo>
                  <a:pt x="12" y="52"/>
                  <a:pt x="12" y="51"/>
                  <a:pt x="12" y="51"/>
                </a:cubicBezTo>
                <a:cubicBezTo>
                  <a:pt x="14" y="50"/>
                  <a:pt x="14" y="50"/>
                  <a:pt x="14" y="50"/>
                </a:cubicBezTo>
                <a:cubicBezTo>
                  <a:pt x="14" y="49"/>
                  <a:pt x="15" y="49"/>
                  <a:pt x="15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7" y="51"/>
                  <a:pt x="17" y="51"/>
                  <a:pt x="17" y="51"/>
                </a:cubicBezTo>
                <a:cubicBezTo>
                  <a:pt x="17" y="51"/>
                  <a:pt x="17" y="51"/>
                  <a:pt x="17" y="51"/>
                </a:cubicBezTo>
                <a:cubicBezTo>
                  <a:pt x="17" y="52"/>
                  <a:pt x="17" y="52"/>
                  <a:pt x="18" y="53"/>
                </a:cubicBezTo>
                <a:cubicBezTo>
                  <a:pt x="18" y="54"/>
                  <a:pt x="18" y="54"/>
                  <a:pt x="18" y="54"/>
                </a:cubicBezTo>
                <a:cubicBezTo>
                  <a:pt x="18" y="54"/>
                  <a:pt x="18" y="54"/>
                  <a:pt x="18" y="54"/>
                </a:cubicBezTo>
                <a:cubicBezTo>
                  <a:pt x="18" y="54"/>
                  <a:pt x="18" y="54"/>
                  <a:pt x="19" y="54"/>
                </a:cubicBezTo>
                <a:cubicBezTo>
                  <a:pt x="19" y="54"/>
                  <a:pt x="19" y="54"/>
                  <a:pt x="19" y="54"/>
                </a:cubicBezTo>
                <a:cubicBezTo>
                  <a:pt x="19" y="54"/>
                  <a:pt x="19" y="54"/>
                  <a:pt x="20" y="54"/>
                </a:cubicBezTo>
                <a:cubicBezTo>
                  <a:pt x="20" y="54"/>
                  <a:pt x="20" y="54"/>
                  <a:pt x="21" y="54"/>
                </a:cubicBezTo>
                <a:cubicBezTo>
                  <a:pt x="21" y="53"/>
                  <a:pt x="21" y="53"/>
                  <a:pt x="21" y="53"/>
                </a:cubicBezTo>
                <a:cubicBezTo>
                  <a:pt x="22" y="53"/>
                  <a:pt x="22" y="54"/>
                  <a:pt x="23" y="54"/>
                </a:cubicBezTo>
                <a:cubicBezTo>
                  <a:pt x="23" y="54"/>
                  <a:pt x="24" y="55"/>
                  <a:pt x="24" y="55"/>
                </a:cubicBezTo>
                <a:cubicBezTo>
                  <a:pt x="24" y="56"/>
                  <a:pt x="24" y="56"/>
                  <a:pt x="24" y="56"/>
                </a:cubicBezTo>
                <a:cubicBezTo>
                  <a:pt x="25" y="58"/>
                  <a:pt x="25" y="58"/>
                  <a:pt x="25" y="58"/>
                </a:cubicBezTo>
                <a:cubicBezTo>
                  <a:pt x="26" y="60"/>
                  <a:pt x="26" y="60"/>
                  <a:pt x="26" y="60"/>
                </a:cubicBezTo>
                <a:cubicBezTo>
                  <a:pt x="26" y="60"/>
                  <a:pt x="27" y="60"/>
                  <a:pt x="27" y="60"/>
                </a:cubicBezTo>
                <a:cubicBezTo>
                  <a:pt x="28" y="60"/>
                  <a:pt x="29" y="60"/>
                  <a:pt x="29" y="60"/>
                </a:cubicBezTo>
                <a:cubicBezTo>
                  <a:pt x="29" y="61"/>
                  <a:pt x="29" y="61"/>
                  <a:pt x="29" y="61"/>
                </a:cubicBezTo>
                <a:cubicBezTo>
                  <a:pt x="30" y="63"/>
                  <a:pt x="30" y="63"/>
                  <a:pt x="30" y="63"/>
                </a:cubicBezTo>
                <a:cubicBezTo>
                  <a:pt x="31" y="63"/>
                  <a:pt x="31" y="63"/>
                  <a:pt x="31" y="63"/>
                </a:cubicBezTo>
                <a:cubicBezTo>
                  <a:pt x="33" y="63"/>
                  <a:pt x="33" y="63"/>
                  <a:pt x="33" y="63"/>
                </a:cubicBezTo>
                <a:cubicBezTo>
                  <a:pt x="34" y="64"/>
                  <a:pt x="34" y="64"/>
                  <a:pt x="34" y="64"/>
                </a:cubicBezTo>
                <a:cubicBezTo>
                  <a:pt x="35" y="67"/>
                  <a:pt x="35" y="67"/>
                  <a:pt x="35" y="67"/>
                </a:cubicBezTo>
                <a:cubicBezTo>
                  <a:pt x="38" y="65"/>
                  <a:pt x="38" y="65"/>
                  <a:pt x="38" y="65"/>
                </a:cubicBezTo>
                <a:cubicBezTo>
                  <a:pt x="40" y="65"/>
                  <a:pt x="40" y="65"/>
                  <a:pt x="40" y="65"/>
                </a:cubicBezTo>
                <a:cubicBezTo>
                  <a:pt x="41" y="64"/>
                  <a:pt x="41" y="64"/>
                  <a:pt x="41" y="64"/>
                </a:cubicBezTo>
                <a:cubicBezTo>
                  <a:pt x="41" y="64"/>
                  <a:pt x="42" y="64"/>
                  <a:pt x="43" y="64"/>
                </a:cubicBezTo>
                <a:cubicBezTo>
                  <a:pt x="44" y="63"/>
                  <a:pt x="44" y="63"/>
                  <a:pt x="44" y="63"/>
                </a:cubicBezTo>
                <a:cubicBezTo>
                  <a:pt x="46" y="62"/>
                  <a:pt x="46" y="62"/>
                  <a:pt x="46" y="62"/>
                </a:cubicBezTo>
                <a:cubicBezTo>
                  <a:pt x="46" y="62"/>
                  <a:pt x="46" y="62"/>
                  <a:pt x="46" y="62"/>
                </a:cubicBezTo>
                <a:cubicBezTo>
                  <a:pt x="47" y="63"/>
                  <a:pt x="47" y="63"/>
                  <a:pt x="48" y="63"/>
                </a:cubicBezTo>
                <a:cubicBezTo>
                  <a:pt x="48" y="63"/>
                  <a:pt x="48" y="63"/>
                  <a:pt x="48" y="63"/>
                </a:cubicBezTo>
                <a:cubicBezTo>
                  <a:pt x="50" y="62"/>
                  <a:pt x="50" y="62"/>
                  <a:pt x="50" y="62"/>
                </a:cubicBezTo>
                <a:cubicBezTo>
                  <a:pt x="49" y="61"/>
                  <a:pt x="49" y="61"/>
                  <a:pt x="49" y="61"/>
                </a:cubicBezTo>
                <a:cubicBezTo>
                  <a:pt x="51" y="61"/>
                  <a:pt x="51" y="61"/>
                  <a:pt x="51" y="61"/>
                </a:cubicBezTo>
                <a:cubicBezTo>
                  <a:pt x="51" y="61"/>
                  <a:pt x="51" y="61"/>
                  <a:pt x="51" y="61"/>
                </a:cubicBezTo>
                <a:cubicBezTo>
                  <a:pt x="52" y="61"/>
                  <a:pt x="52" y="60"/>
                  <a:pt x="52" y="60"/>
                </a:cubicBezTo>
                <a:cubicBezTo>
                  <a:pt x="52" y="58"/>
                  <a:pt x="52" y="58"/>
                  <a:pt x="52" y="58"/>
                </a:cubicBezTo>
                <a:cubicBezTo>
                  <a:pt x="54" y="59"/>
                  <a:pt x="54" y="59"/>
                  <a:pt x="54" y="59"/>
                </a:cubicBezTo>
                <a:cubicBezTo>
                  <a:pt x="54" y="59"/>
                  <a:pt x="54" y="58"/>
                  <a:pt x="54" y="58"/>
                </a:cubicBezTo>
                <a:cubicBezTo>
                  <a:pt x="55" y="58"/>
                  <a:pt x="55" y="59"/>
                  <a:pt x="56" y="59"/>
                </a:cubicBezTo>
                <a:cubicBezTo>
                  <a:pt x="57" y="59"/>
                  <a:pt x="57" y="60"/>
                  <a:pt x="57" y="60"/>
                </a:cubicBezTo>
                <a:cubicBezTo>
                  <a:pt x="57" y="60"/>
                  <a:pt x="57" y="59"/>
                  <a:pt x="57" y="59"/>
                </a:cubicBezTo>
                <a:cubicBezTo>
                  <a:pt x="59" y="59"/>
                  <a:pt x="59" y="59"/>
                  <a:pt x="59" y="59"/>
                </a:cubicBezTo>
                <a:cubicBezTo>
                  <a:pt x="60" y="60"/>
                  <a:pt x="60" y="60"/>
                  <a:pt x="60" y="60"/>
                </a:cubicBezTo>
                <a:cubicBezTo>
                  <a:pt x="61" y="61"/>
                  <a:pt x="61" y="61"/>
                  <a:pt x="61" y="61"/>
                </a:cubicBezTo>
                <a:cubicBezTo>
                  <a:pt x="62" y="62"/>
                  <a:pt x="62" y="62"/>
                  <a:pt x="62" y="62"/>
                </a:cubicBezTo>
                <a:cubicBezTo>
                  <a:pt x="63" y="62"/>
                  <a:pt x="63" y="62"/>
                  <a:pt x="63" y="62"/>
                </a:cubicBezTo>
                <a:cubicBezTo>
                  <a:pt x="62" y="60"/>
                  <a:pt x="62" y="60"/>
                  <a:pt x="62" y="60"/>
                </a:cubicBezTo>
                <a:cubicBezTo>
                  <a:pt x="61" y="58"/>
                  <a:pt x="61" y="58"/>
                  <a:pt x="61" y="58"/>
                </a:cubicBezTo>
                <a:cubicBezTo>
                  <a:pt x="62" y="56"/>
                  <a:pt x="62" y="56"/>
                  <a:pt x="62" y="56"/>
                </a:cubicBezTo>
                <a:cubicBezTo>
                  <a:pt x="63" y="55"/>
                  <a:pt x="63" y="55"/>
                  <a:pt x="63" y="55"/>
                </a:cubicBezTo>
                <a:cubicBezTo>
                  <a:pt x="64" y="52"/>
                  <a:pt x="64" y="52"/>
                  <a:pt x="64" y="52"/>
                </a:cubicBezTo>
                <a:cubicBezTo>
                  <a:pt x="64" y="52"/>
                  <a:pt x="64" y="52"/>
                  <a:pt x="64" y="52"/>
                </a:cubicBezTo>
                <a:cubicBezTo>
                  <a:pt x="66" y="52"/>
                  <a:pt x="67" y="51"/>
                  <a:pt x="67" y="51"/>
                </a:cubicBezTo>
                <a:cubicBezTo>
                  <a:pt x="68" y="50"/>
                  <a:pt x="68" y="50"/>
                  <a:pt x="68" y="50"/>
                </a:cubicBezTo>
                <a:cubicBezTo>
                  <a:pt x="68" y="50"/>
                  <a:pt x="68" y="50"/>
                  <a:pt x="68" y="50"/>
                </a:cubicBezTo>
                <a:cubicBezTo>
                  <a:pt x="69" y="50"/>
                  <a:pt x="70" y="50"/>
                  <a:pt x="70" y="50"/>
                </a:cubicBezTo>
                <a:cubicBezTo>
                  <a:pt x="70" y="51"/>
                  <a:pt x="71" y="51"/>
                  <a:pt x="71" y="51"/>
                </a:cubicBezTo>
                <a:cubicBezTo>
                  <a:pt x="72" y="51"/>
                  <a:pt x="72" y="50"/>
                  <a:pt x="72" y="50"/>
                </a:cubicBezTo>
                <a:cubicBezTo>
                  <a:pt x="73" y="51"/>
                  <a:pt x="73" y="51"/>
                  <a:pt x="73" y="51"/>
                </a:cubicBezTo>
                <a:cubicBezTo>
                  <a:pt x="74" y="51"/>
                  <a:pt x="74" y="51"/>
                  <a:pt x="74" y="51"/>
                </a:cubicBezTo>
                <a:cubicBezTo>
                  <a:pt x="75" y="51"/>
                  <a:pt x="75" y="50"/>
                  <a:pt x="75" y="50"/>
                </a:cubicBezTo>
                <a:cubicBezTo>
                  <a:pt x="78" y="50"/>
                  <a:pt x="78" y="50"/>
                  <a:pt x="78" y="50"/>
                </a:cubicBezTo>
                <a:cubicBezTo>
                  <a:pt x="79" y="48"/>
                  <a:pt x="77" y="46"/>
                  <a:pt x="77" y="46"/>
                </a:cubicBezTo>
                <a:cubicBezTo>
                  <a:pt x="76" y="45"/>
                  <a:pt x="76" y="45"/>
                  <a:pt x="76" y="45"/>
                </a:cubicBezTo>
                <a:cubicBezTo>
                  <a:pt x="76" y="44"/>
                  <a:pt x="76" y="44"/>
                  <a:pt x="75" y="44"/>
                </a:cubicBezTo>
                <a:cubicBezTo>
                  <a:pt x="75" y="44"/>
                  <a:pt x="74" y="44"/>
                  <a:pt x="74" y="44"/>
                </a:cubicBezTo>
                <a:cubicBezTo>
                  <a:pt x="74" y="44"/>
                  <a:pt x="74" y="43"/>
                  <a:pt x="74" y="43"/>
                </a:cubicBezTo>
                <a:cubicBezTo>
                  <a:pt x="73" y="40"/>
                  <a:pt x="73" y="40"/>
                  <a:pt x="73" y="40"/>
                </a:cubicBezTo>
                <a:cubicBezTo>
                  <a:pt x="72" y="39"/>
                  <a:pt x="72" y="39"/>
                  <a:pt x="72" y="39"/>
                </a:cubicBezTo>
                <a:cubicBezTo>
                  <a:pt x="73" y="38"/>
                  <a:pt x="71" y="37"/>
                  <a:pt x="71" y="37"/>
                </a:cubicBezTo>
                <a:cubicBezTo>
                  <a:pt x="69" y="35"/>
                  <a:pt x="71" y="33"/>
                  <a:pt x="71" y="33"/>
                </a:cubicBezTo>
                <a:cubicBezTo>
                  <a:pt x="71" y="32"/>
                  <a:pt x="72" y="31"/>
                  <a:pt x="72" y="31"/>
                </a:cubicBezTo>
                <a:cubicBezTo>
                  <a:pt x="74" y="32"/>
                  <a:pt x="74" y="32"/>
                  <a:pt x="74" y="32"/>
                </a:cubicBezTo>
                <a:cubicBezTo>
                  <a:pt x="75" y="32"/>
                  <a:pt x="75" y="32"/>
                  <a:pt x="75" y="32"/>
                </a:cubicBezTo>
                <a:cubicBezTo>
                  <a:pt x="76" y="32"/>
                  <a:pt x="76" y="32"/>
                  <a:pt x="76" y="32"/>
                </a:cubicBezTo>
                <a:cubicBezTo>
                  <a:pt x="77" y="31"/>
                  <a:pt x="77" y="31"/>
                  <a:pt x="77" y="31"/>
                </a:cubicBezTo>
                <a:cubicBezTo>
                  <a:pt x="77" y="31"/>
                  <a:pt x="79" y="32"/>
                  <a:pt x="80" y="32"/>
                </a:cubicBezTo>
                <a:cubicBezTo>
                  <a:pt x="80" y="32"/>
                  <a:pt x="80" y="32"/>
                  <a:pt x="80" y="32"/>
                </a:cubicBezTo>
                <a:cubicBezTo>
                  <a:pt x="81" y="32"/>
                  <a:pt x="81" y="31"/>
                  <a:pt x="81" y="31"/>
                </a:cubicBezTo>
                <a:cubicBezTo>
                  <a:pt x="81" y="31"/>
                  <a:pt x="80" y="30"/>
                  <a:pt x="79" y="29"/>
                </a:cubicBezTo>
                <a:cubicBezTo>
                  <a:pt x="79" y="29"/>
                  <a:pt x="79" y="29"/>
                  <a:pt x="79" y="29"/>
                </a:cubicBezTo>
                <a:cubicBezTo>
                  <a:pt x="79" y="29"/>
                  <a:pt x="78" y="29"/>
                  <a:pt x="78" y="29"/>
                </a:cubicBezTo>
                <a:cubicBezTo>
                  <a:pt x="77" y="29"/>
                  <a:pt x="77" y="29"/>
                  <a:pt x="76" y="29"/>
                </a:cubicBezTo>
                <a:cubicBezTo>
                  <a:pt x="74" y="29"/>
                  <a:pt x="74" y="30"/>
                  <a:pt x="74" y="30"/>
                </a:cubicBezTo>
                <a:cubicBezTo>
                  <a:pt x="71" y="29"/>
                  <a:pt x="71" y="29"/>
                  <a:pt x="71" y="29"/>
                </a:cubicBezTo>
                <a:cubicBezTo>
                  <a:pt x="70" y="29"/>
                  <a:pt x="70" y="29"/>
                  <a:pt x="70" y="29"/>
                </a:cubicBezTo>
                <a:cubicBezTo>
                  <a:pt x="70" y="29"/>
                  <a:pt x="70" y="29"/>
                  <a:pt x="70" y="29"/>
                </a:cubicBezTo>
                <a:cubicBezTo>
                  <a:pt x="70" y="29"/>
                  <a:pt x="70" y="25"/>
                  <a:pt x="70" y="25"/>
                </a:cubicBezTo>
                <a:cubicBezTo>
                  <a:pt x="70" y="25"/>
                  <a:pt x="70" y="25"/>
                  <a:pt x="70" y="25"/>
                </a:cubicBezTo>
                <a:cubicBezTo>
                  <a:pt x="71" y="25"/>
                  <a:pt x="71" y="25"/>
                  <a:pt x="71" y="25"/>
                </a:cubicBezTo>
                <a:cubicBezTo>
                  <a:pt x="72" y="25"/>
                  <a:pt x="72" y="25"/>
                  <a:pt x="72" y="25"/>
                </a:cubicBezTo>
                <a:cubicBezTo>
                  <a:pt x="73" y="25"/>
                  <a:pt x="73" y="25"/>
                  <a:pt x="73" y="25"/>
                </a:cubicBezTo>
                <a:cubicBezTo>
                  <a:pt x="74" y="25"/>
                  <a:pt x="74" y="25"/>
                  <a:pt x="74" y="25"/>
                </a:cubicBezTo>
                <a:cubicBezTo>
                  <a:pt x="74" y="23"/>
                  <a:pt x="74" y="23"/>
                  <a:pt x="74" y="23"/>
                </a:cubicBezTo>
                <a:cubicBezTo>
                  <a:pt x="74" y="23"/>
                  <a:pt x="73" y="22"/>
                  <a:pt x="72" y="22"/>
                </a:cubicBezTo>
                <a:cubicBezTo>
                  <a:pt x="72" y="22"/>
                  <a:pt x="72" y="22"/>
                  <a:pt x="72" y="22"/>
                </a:cubicBezTo>
                <a:cubicBezTo>
                  <a:pt x="72" y="22"/>
                  <a:pt x="72" y="22"/>
                  <a:pt x="72" y="22"/>
                </a:cubicBezTo>
                <a:cubicBezTo>
                  <a:pt x="72" y="22"/>
                  <a:pt x="71" y="22"/>
                  <a:pt x="70" y="22"/>
                </a:cubicBezTo>
                <a:cubicBezTo>
                  <a:pt x="70" y="22"/>
                  <a:pt x="70" y="20"/>
                  <a:pt x="70" y="20"/>
                </a:cubicBezTo>
                <a:cubicBezTo>
                  <a:pt x="70" y="19"/>
                  <a:pt x="70" y="19"/>
                  <a:pt x="71" y="18"/>
                </a:cubicBezTo>
                <a:cubicBezTo>
                  <a:pt x="71" y="17"/>
                  <a:pt x="71" y="17"/>
                  <a:pt x="71" y="16"/>
                </a:cubicBezTo>
                <a:cubicBezTo>
                  <a:pt x="71" y="16"/>
                  <a:pt x="71" y="15"/>
                  <a:pt x="71" y="15"/>
                </a:cubicBezTo>
                <a:cubicBezTo>
                  <a:pt x="71" y="15"/>
                  <a:pt x="69" y="14"/>
                  <a:pt x="68" y="14"/>
                </a:cubicBezTo>
                <a:cubicBezTo>
                  <a:pt x="67" y="14"/>
                  <a:pt x="67" y="13"/>
                  <a:pt x="66" y="13"/>
                </a:cubicBezTo>
                <a:cubicBezTo>
                  <a:pt x="65" y="13"/>
                  <a:pt x="66" y="12"/>
                  <a:pt x="66" y="12"/>
                </a:cubicBezTo>
                <a:cubicBezTo>
                  <a:pt x="66" y="12"/>
                  <a:pt x="65" y="11"/>
                  <a:pt x="65" y="10"/>
                </a:cubicBezTo>
                <a:cubicBezTo>
                  <a:pt x="65" y="10"/>
                  <a:pt x="64" y="10"/>
                  <a:pt x="64" y="10"/>
                </a:cubicBezTo>
                <a:cubicBezTo>
                  <a:pt x="63" y="10"/>
                  <a:pt x="63" y="10"/>
                  <a:pt x="63" y="10"/>
                </a:cubicBezTo>
                <a:cubicBezTo>
                  <a:pt x="62" y="11"/>
                  <a:pt x="62" y="11"/>
                  <a:pt x="62" y="11"/>
                </a:cubicBezTo>
                <a:cubicBezTo>
                  <a:pt x="60" y="11"/>
                  <a:pt x="60" y="11"/>
                  <a:pt x="60" y="11"/>
                </a:cubicBezTo>
                <a:cubicBezTo>
                  <a:pt x="60" y="10"/>
                  <a:pt x="60" y="10"/>
                  <a:pt x="60" y="10"/>
                </a:cubicBezTo>
                <a:cubicBezTo>
                  <a:pt x="59" y="8"/>
                  <a:pt x="59" y="8"/>
                  <a:pt x="59" y="8"/>
                </a:cubicBezTo>
                <a:cubicBezTo>
                  <a:pt x="58" y="7"/>
                  <a:pt x="58" y="7"/>
                  <a:pt x="58" y="7"/>
                </a:cubicBezTo>
                <a:cubicBezTo>
                  <a:pt x="56" y="7"/>
                  <a:pt x="56" y="7"/>
                  <a:pt x="56" y="7"/>
                </a:cubicBezTo>
                <a:cubicBezTo>
                  <a:pt x="55" y="7"/>
                  <a:pt x="55" y="7"/>
                  <a:pt x="55" y="7"/>
                </a:cubicBezTo>
                <a:cubicBezTo>
                  <a:pt x="55" y="7"/>
                  <a:pt x="55" y="7"/>
                  <a:pt x="54" y="6"/>
                </a:cubicBezTo>
                <a:cubicBezTo>
                  <a:pt x="54" y="5"/>
                  <a:pt x="54" y="5"/>
                  <a:pt x="54" y="5"/>
                </a:cubicBezTo>
                <a:cubicBezTo>
                  <a:pt x="54" y="5"/>
                  <a:pt x="54" y="5"/>
                  <a:pt x="54" y="5"/>
                </a:cubicBezTo>
                <a:cubicBezTo>
                  <a:pt x="54" y="5"/>
                  <a:pt x="54" y="6"/>
                  <a:pt x="54" y="6"/>
                </a:cubicBezTo>
                <a:cubicBezTo>
                  <a:pt x="54" y="6"/>
                  <a:pt x="54" y="6"/>
                  <a:pt x="54" y="6"/>
                </a:cubicBezTo>
                <a:cubicBezTo>
                  <a:pt x="54" y="5"/>
                  <a:pt x="54" y="5"/>
                  <a:pt x="54" y="5"/>
                </a:cubicBezTo>
                <a:cubicBezTo>
                  <a:pt x="53" y="5"/>
                  <a:pt x="52" y="6"/>
                  <a:pt x="52" y="6"/>
                </a:cubicBezTo>
                <a:cubicBezTo>
                  <a:pt x="50" y="6"/>
                  <a:pt x="50" y="6"/>
                  <a:pt x="50" y="6"/>
                </a:cubicBezTo>
                <a:cubicBezTo>
                  <a:pt x="50" y="6"/>
                  <a:pt x="50" y="6"/>
                  <a:pt x="49" y="7"/>
                </a:cubicBezTo>
                <a:cubicBezTo>
                  <a:pt x="49" y="7"/>
                  <a:pt x="48" y="7"/>
                  <a:pt x="48" y="8"/>
                </a:cubicBezTo>
                <a:cubicBezTo>
                  <a:pt x="48" y="8"/>
                  <a:pt x="47" y="8"/>
                  <a:pt x="47" y="7"/>
                </a:cubicBezTo>
                <a:cubicBezTo>
                  <a:pt x="47" y="6"/>
                  <a:pt x="47" y="6"/>
                  <a:pt x="47" y="6"/>
                </a:cubicBezTo>
                <a:cubicBezTo>
                  <a:pt x="47" y="5"/>
                  <a:pt x="46" y="5"/>
                  <a:pt x="46" y="3"/>
                </a:cubicBezTo>
                <a:cubicBezTo>
                  <a:pt x="46" y="3"/>
                  <a:pt x="44" y="3"/>
                  <a:pt x="43" y="3"/>
                </a:cubicBezTo>
                <a:cubicBezTo>
                  <a:pt x="42" y="1"/>
                  <a:pt x="42" y="1"/>
                  <a:pt x="42" y="1"/>
                </a:cubicBezTo>
                <a:cubicBezTo>
                  <a:pt x="40" y="0"/>
                  <a:pt x="40" y="0"/>
                  <a:pt x="40" y="0"/>
                </a:cubicBezTo>
              </a:path>
            </a:pathLst>
          </a:custGeom>
          <a:solidFill>
            <a:srgbClr val="5C8546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" name="Freeform 351"/>
          <p:cNvSpPr>
            <a:spLocks/>
          </p:cNvSpPr>
          <p:nvPr/>
        </p:nvSpPr>
        <p:spPr bwMode="auto">
          <a:xfrm>
            <a:off x="4613275" y="3921125"/>
            <a:ext cx="7938" cy="0"/>
          </a:xfrm>
          <a:custGeom>
            <a:avLst/>
            <a:gdLst>
              <a:gd name="T0" fmla="*/ 8342 w 1"/>
              <a:gd name="T1" fmla="*/ 8342 w 1"/>
              <a:gd name="T2" fmla="*/ 8342 w 1"/>
              <a:gd name="T3" fmla="*/ 8342 w 1"/>
              <a:gd name="T4" fmla="*/ 0 w 1"/>
              <a:gd name="T5" fmla="*/ 0 w 1"/>
              <a:gd name="T6" fmla="*/ 8342 w 1"/>
              <a:gd name="T7" fmla="*/ 8342 w 1"/>
              <a:gd name="T8" fmla="*/ 0 60000 65536"/>
              <a:gd name="T9" fmla="*/ 0 60000 655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60000 65536"/>
            </a:gdLst>
            <a:ahLst/>
            <a:cxnLst>
              <a:cxn ang="T8">
                <a:pos x="T0" y="0"/>
              </a:cxn>
              <a:cxn ang="T9">
                <a:pos x="T1" y="0"/>
              </a:cxn>
              <a:cxn ang="T10">
                <a:pos x="T2" y="0"/>
              </a:cxn>
              <a:cxn ang="T11">
                <a:pos x="T3" y="0"/>
              </a:cxn>
              <a:cxn ang="T12">
                <a:pos x="T4" y="0"/>
              </a:cxn>
              <a:cxn ang="T13">
                <a:pos x="T5" y="0"/>
              </a:cxn>
              <a:cxn ang="T14">
                <a:pos x="T6" y="0"/>
              </a:cxn>
              <a:cxn ang="T15">
                <a:pos x="T7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</a:path>
            </a:pathLst>
          </a:custGeom>
          <a:solidFill>
            <a:srgbClr val="5C8546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" name="Freeform 1082"/>
          <p:cNvSpPr>
            <a:spLocks noEditPoints="1"/>
          </p:cNvSpPr>
          <p:nvPr/>
        </p:nvSpPr>
        <p:spPr bwMode="auto">
          <a:xfrm>
            <a:off x="4078288" y="2847975"/>
            <a:ext cx="692150" cy="585788"/>
          </a:xfrm>
          <a:custGeom>
            <a:avLst/>
            <a:gdLst>
              <a:gd name="T0" fmla="*/ 639540 w 105"/>
              <a:gd name="T1" fmla="*/ 454807 h 89"/>
              <a:gd name="T2" fmla="*/ 646134 w 105"/>
              <a:gd name="T3" fmla="*/ 514130 h 89"/>
              <a:gd name="T4" fmla="*/ 685693 w 105"/>
              <a:gd name="T5" fmla="*/ 520721 h 89"/>
              <a:gd name="T6" fmla="*/ 685693 w 105"/>
              <a:gd name="T7" fmla="*/ 507538 h 89"/>
              <a:gd name="T8" fmla="*/ 692286 w 105"/>
              <a:gd name="T9" fmla="*/ 494355 h 89"/>
              <a:gd name="T10" fmla="*/ 639540 w 105"/>
              <a:gd name="T11" fmla="*/ 454807 h 89"/>
              <a:gd name="T12" fmla="*/ 316474 w 105"/>
              <a:gd name="T13" fmla="*/ 0 h 89"/>
              <a:gd name="T14" fmla="*/ 164830 w 105"/>
              <a:gd name="T15" fmla="*/ 336162 h 89"/>
              <a:gd name="T16" fmla="*/ 606574 w 105"/>
              <a:gd name="T17" fmla="*/ 573452 h 89"/>
              <a:gd name="T18" fmla="*/ 652727 w 105"/>
              <a:gd name="T19" fmla="*/ 586635 h 89"/>
              <a:gd name="T20" fmla="*/ 652727 w 105"/>
              <a:gd name="T21" fmla="*/ 586635 h 89"/>
              <a:gd name="T22" fmla="*/ 659320 w 105"/>
              <a:gd name="T23" fmla="*/ 573452 h 89"/>
              <a:gd name="T24" fmla="*/ 659320 w 105"/>
              <a:gd name="T25" fmla="*/ 573452 h 89"/>
              <a:gd name="T26" fmla="*/ 659320 w 105"/>
              <a:gd name="T27" fmla="*/ 573452 h 89"/>
              <a:gd name="T28" fmla="*/ 659320 w 105"/>
              <a:gd name="T29" fmla="*/ 547087 h 89"/>
              <a:gd name="T30" fmla="*/ 646134 w 105"/>
              <a:gd name="T31" fmla="*/ 540495 h 89"/>
              <a:gd name="T32" fmla="*/ 659320 w 105"/>
              <a:gd name="T33" fmla="*/ 547087 h 89"/>
              <a:gd name="T34" fmla="*/ 659320 w 105"/>
              <a:gd name="T35" fmla="*/ 547087 h 89"/>
              <a:gd name="T36" fmla="*/ 665913 w 105"/>
              <a:gd name="T37" fmla="*/ 520721 h 89"/>
              <a:gd name="T38" fmla="*/ 665913 w 105"/>
              <a:gd name="T39" fmla="*/ 520721 h 89"/>
              <a:gd name="T40" fmla="*/ 652727 w 105"/>
              <a:gd name="T41" fmla="*/ 520721 h 89"/>
              <a:gd name="T42" fmla="*/ 665913 w 105"/>
              <a:gd name="T43" fmla="*/ 520721 h 89"/>
              <a:gd name="T44" fmla="*/ 665913 w 105"/>
              <a:gd name="T45" fmla="*/ 520721 h 89"/>
              <a:gd name="T46" fmla="*/ 665913 w 105"/>
              <a:gd name="T47" fmla="*/ 514130 h 89"/>
              <a:gd name="T48" fmla="*/ 665913 w 105"/>
              <a:gd name="T49" fmla="*/ 514130 h 89"/>
              <a:gd name="T50" fmla="*/ 646134 w 105"/>
              <a:gd name="T51" fmla="*/ 514130 h 89"/>
              <a:gd name="T52" fmla="*/ 646134 w 105"/>
              <a:gd name="T53" fmla="*/ 520721 h 89"/>
              <a:gd name="T54" fmla="*/ 547236 w 105"/>
              <a:gd name="T55" fmla="*/ 461398 h 89"/>
              <a:gd name="T56" fmla="*/ 553829 w 105"/>
              <a:gd name="T57" fmla="*/ 481173 h 89"/>
              <a:gd name="T58" fmla="*/ 501083 w 105"/>
              <a:gd name="T59" fmla="*/ 454807 h 89"/>
              <a:gd name="T60" fmla="*/ 501083 w 105"/>
              <a:gd name="T61" fmla="*/ 487764 h 89"/>
              <a:gd name="T62" fmla="*/ 138457 w 105"/>
              <a:gd name="T63" fmla="*/ 230699 h 89"/>
              <a:gd name="T64" fmla="*/ 316474 w 105"/>
              <a:gd name="T65" fmla="*/ 0 h 8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105" h="89">
                <a:moveTo>
                  <a:pt x="97" y="69"/>
                </a:moveTo>
                <a:cubicBezTo>
                  <a:pt x="97" y="72"/>
                  <a:pt x="97" y="75"/>
                  <a:pt x="98" y="78"/>
                </a:cubicBezTo>
                <a:cubicBezTo>
                  <a:pt x="99" y="78"/>
                  <a:pt x="101" y="78"/>
                  <a:pt x="104" y="79"/>
                </a:cubicBezTo>
                <a:cubicBezTo>
                  <a:pt x="104" y="78"/>
                  <a:pt x="104" y="78"/>
                  <a:pt x="104" y="77"/>
                </a:cubicBezTo>
                <a:cubicBezTo>
                  <a:pt x="105" y="77"/>
                  <a:pt x="105" y="76"/>
                  <a:pt x="105" y="75"/>
                </a:cubicBezTo>
                <a:cubicBezTo>
                  <a:pt x="103" y="73"/>
                  <a:pt x="100" y="71"/>
                  <a:pt x="97" y="69"/>
                </a:cubicBezTo>
                <a:moveTo>
                  <a:pt x="48" y="0"/>
                </a:moveTo>
                <a:cubicBezTo>
                  <a:pt x="29" y="8"/>
                  <a:pt x="0" y="23"/>
                  <a:pt x="25" y="51"/>
                </a:cubicBezTo>
                <a:cubicBezTo>
                  <a:pt x="41" y="69"/>
                  <a:pt x="70" y="79"/>
                  <a:pt x="92" y="87"/>
                </a:cubicBezTo>
                <a:cubicBezTo>
                  <a:pt x="95" y="88"/>
                  <a:pt x="97" y="88"/>
                  <a:pt x="99" y="89"/>
                </a:cubicBezTo>
                <a:cubicBezTo>
                  <a:pt x="99" y="89"/>
                  <a:pt x="99" y="89"/>
                  <a:pt x="99" y="89"/>
                </a:cubicBezTo>
                <a:cubicBezTo>
                  <a:pt x="100" y="87"/>
                  <a:pt x="100" y="87"/>
                  <a:pt x="100" y="87"/>
                </a:cubicBezTo>
                <a:cubicBezTo>
                  <a:pt x="100" y="87"/>
                  <a:pt x="100" y="87"/>
                  <a:pt x="100" y="87"/>
                </a:cubicBezTo>
                <a:cubicBezTo>
                  <a:pt x="100" y="87"/>
                  <a:pt x="100" y="87"/>
                  <a:pt x="100" y="87"/>
                </a:cubicBezTo>
                <a:cubicBezTo>
                  <a:pt x="100" y="83"/>
                  <a:pt x="100" y="83"/>
                  <a:pt x="100" y="83"/>
                </a:cubicBezTo>
                <a:cubicBezTo>
                  <a:pt x="99" y="83"/>
                  <a:pt x="98" y="82"/>
                  <a:pt x="98" y="82"/>
                </a:cubicBezTo>
                <a:cubicBezTo>
                  <a:pt x="98" y="82"/>
                  <a:pt x="99" y="83"/>
                  <a:pt x="100" y="83"/>
                </a:cubicBezTo>
                <a:cubicBezTo>
                  <a:pt x="100" y="83"/>
                  <a:pt x="100" y="83"/>
                  <a:pt x="100" y="83"/>
                </a:cubicBezTo>
                <a:cubicBezTo>
                  <a:pt x="101" y="79"/>
                  <a:pt x="101" y="79"/>
                  <a:pt x="101" y="79"/>
                </a:cubicBezTo>
                <a:cubicBezTo>
                  <a:pt x="101" y="79"/>
                  <a:pt x="101" y="79"/>
                  <a:pt x="101" y="79"/>
                </a:cubicBezTo>
                <a:cubicBezTo>
                  <a:pt x="100" y="79"/>
                  <a:pt x="99" y="79"/>
                  <a:pt x="99" y="79"/>
                </a:cubicBezTo>
                <a:cubicBezTo>
                  <a:pt x="99" y="79"/>
                  <a:pt x="100" y="79"/>
                  <a:pt x="101" y="79"/>
                </a:cubicBezTo>
                <a:cubicBezTo>
                  <a:pt x="101" y="79"/>
                  <a:pt x="101" y="79"/>
                  <a:pt x="101" y="79"/>
                </a:cubicBezTo>
                <a:cubicBezTo>
                  <a:pt x="101" y="78"/>
                  <a:pt x="101" y="78"/>
                  <a:pt x="101" y="78"/>
                </a:cubicBezTo>
                <a:cubicBezTo>
                  <a:pt x="101" y="78"/>
                  <a:pt x="101" y="78"/>
                  <a:pt x="101" y="78"/>
                </a:cubicBezTo>
                <a:cubicBezTo>
                  <a:pt x="99" y="78"/>
                  <a:pt x="98" y="78"/>
                  <a:pt x="98" y="78"/>
                </a:cubicBezTo>
                <a:cubicBezTo>
                  <a:pt x="98" y="78"/>
                  <a:pt x="98" y="78"/>
                  <a:pt x="98" y="79"/>
                </a:cubicBezTo>
                <a:cubicBezTo>
                  <a:pt x="93" y="77"/>
                  <a:pt x="87" y="73"/>
                  <a:pt x="83" y="70"/>
                </a:cubicBezTo>
                <a:cubicBezTo>
                  <a:pt x="83" y="71"/>
                  <a:pt x="84" y="72"/>
                  <a:pt x="84" y="73"/>
                </a:cubicBezTo>
                <a:cubicBezTo>
                  <a:pt x="82" y="72"/>
                  <a:pt x="78" y="70"/>
                  <a:pt x="76" y="69"/>
                </a:cubicBezTo>
                <a:cubicBezTo>
                  <a:pt x="77" y="71"/>
                  <a:pt x="76" y="72"/>
                  <a:pt x="76" y="74"/>
                </a:cubicBezTo>
                <a:cubicBezTo>
                  <a:pt x="58" y="68"/>
                  <a:pt x="27" y="51"/>
                  <a:pt x="21" y="35"/>
                </a:cubicBezTo>
                <a:cubicBezTo>
                  <a:pt x="13" y="13"/>
                  <a:pt x="41" y="13"/>
                  <a:pt x="48" y="0"/>
                </a:cubicBezTo>
              </a:path>
            </a:pathLst>
          </a:custGeom>
          <a:solidFill>
            <a:srgbClr val="5C8546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" name="Freeform 1120"/>
          <p:cNvSpPr>
            <a:spLocks/>
          </p:cNvSpPr>
          <p:nvPr/>
        </p:nvSpPr>
        <p:spPr bwMode="auto">
          <a:xfrm>
            <a:off x="4587875" y="4435475"/>
            <a:ext cx="25400" cy="19050"/>
          </a:xfrm>
          <a:custGeom>
            <a:avLst/>
            <a:gdLst>
              <a:gd name="T0" fmla="*/ 25023 w 4"/>
              <a:gd name="T1" fmla="*/ 12975 h 3"/>
              <a:gd name="T2" fmla="*/ 6256 w 4"/>
              <a:gd name="T3" fmla="*/ 0 h 3"/>
              <a:gd name="T4" fmla="*/ 0 w 4"/>
              <a:gd name="T5" fmla="*/ 12975 h 3"/>
              <a:gd name="T6" fmla="*/ 25023 w 4"/>
              <a:gd name="T7" fmla="*/ 12975 h 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" h="3">
                <a:moveTo>
                  <a:pt x="4" y="2"/>
                </a:moveTo>
                <a:cubicBezTo>
                  <a:pt x="1" y="0"/>
                  <a:pt x="1" y="0"/>
                  <a:pt x="1" y="0"/>
                </a:cubicBezTo>
                <a:cubicBezTo>
                  <a:pt x="0" y="2"/>
                  <a:pt x="0" y="2"/>
                  <a:pt x="0" y="2"/>
                </a:cubicBezTo>
                <a:cubicBezTo>
                  <a:pt x="2" y="3"/>
                  <a:pt x="4" y="2"/>
                  <a:pt x="4" y="2"/>
                </a:cubicBezTo>
                <a:close/>
              </a:path>
            </a:pathLst>
          </a:custGeom>
          <a:solidFill>
            <a:srgbClr val="5C8546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" name="任意多边形 29"/>
          <p:cNvSpPr>
            <a:spLocks/>
          </p:cNvSpPr>
          <p:nvPr/>
        </p:nvSpPr>
        <p:spPr bwMode="auto">
          <a:xfrm>
            <a:off x="3086100" y="4298950"/>
            <a:ext cx="1416050" cy="814388"/>
          </a:xfrm>
          <a:custGeom>
            <a:avLst/>
            <a:gdLst/>
            <a:ahLst/>
            <a:cxnLst/>
            <a:rect l="0" t="0" r="r" b="b"/>
            <a:pathLst>
              <a:path w="808038" h="465148">
                <a:moveTo>
                  <a:pt x="472836" y="449620"/>
                </a:moveTo>
                <a:lnTo>
                  <a:pt x="473086" y="450141"/>
                </a:lnTo>
                <a:cubicBezTo>
                  <a:pt x="475733" y="455968"/>
                  <a:pt x="478321" y="461382"/>
                  <a:pt x="481144" y="465148"/>
                </a:cubicBezTo>
                <a:cubicBezTo>
                  <a:pt x="473616" y="461382"/>
                  <a:pt x="473616" y="457615"/>
                  <a:pt x="469852" y="450083"/>
                </a:cubicBezTo>
                <a:lnTo>
                  <a:pt x="472836" y="449620"/>
                </a:lnTo>
                <a:close/>
                <a:moveTo>
                  <a:pt x="623888" y="300047"/>
                </a:moveTo>
                <a:lnTo>
                  <a:pt x="590551" y="314335"/>
                </a:lnTo>
                <a:lnTo>
                  <a:pt x="544513" y="322272"/>
                </a:lnTo>
                <a:lnTo>
                  <a:pt x="623888" y="300047"/>
                </a:lnTo>
                <a:close/>
                <a:moveTo>
                  <a:pt x="554931" y="279658"/>
                </a:moveTo>
                <a:cubicBezTo>
                  <a:pt x="562570" y="278617"/>
                  <a:pt x="570442" y="278617"/>
                  <a:pt x="577850" y="280469"/>
                </a:cubicBezTo>
                <a:cubicBezTo>
                  <a:pt x="511175" y="295285"/>
                  <a:pt x="511175" y="295285"/>
                  <a:pt x="511175" y="295285"/>
                </a:cubicBezTo>
                <a:cubicBezTo>
                  <a:pt x="511175" y="295285"/>
                  <a:pt x="532011" y="282784"/>
                  <a:pt x="554931" y="279658"/>
                </a:cubicBezTo>
                <a:close/>
                <a:moveTo>
                  <a:pt x="804863" y="273060"/>
                </a:moveTo>
                <a:cubicBezTo>
                  <a:pt x="748401" y="310725"/>
                  <a:pt x="684410" y="333323"/>
                  <a:pt x="627947" y="370987"/>
                </a:cubicBezTo>
                <a:cubicBezTo>
                  <a:pt x="594069" y="393586"/>
                  <a:pt x="553840" y="428896"/>
                  <a:pt x="512022" y="443550"/>
                </a:cubicBezTo>
                <a:lnTo>
                  <a:pt x="472836" y="449620"/>
                </a:lnTo>
                <a:lnTo>
                  <a:pt x="464676" y="432663"/>
                </a:lnTo>
                <a:cubicBezTo>
                  <a:pt x="458559" y="421834"/>
                  <a:pt x="451031" y="414302"/>
                  <a:pt x="439738" y="419951"/>
                </a:cubicBezTo>
                <a:cubicBezTo>
                  <a:pt x="443502" y="416185"/>
                  <a:pt x="447266" y="416185"/>
                  <a:pt x="454795" y="416185"/>
                </a:cubicBezTo>
                <a:lnTo>
                  <a:pt x="503729" y="401119"/>
                </a:lnTo>
                <a:cubicBezTo>
                  <a:pt x="601598" y="355922"/>
                  <a:pt x="703230" y="310725"/>
                  <a:pt x="804863" y="273060"/>
                </a:cubicBezTo>
                <a:close/>
                <a:moveTo>
                  <a:pt x="500063" y="198447"/>
                </a:moveTo>
                <a:cubicBezTo>
                  <a:pt x="500063" y="198447"/>
                  <a:pt x="477504" y="209758"/>
                  <a:pt x="469984" y="213528"/>
                </a:cubicBezTo>
                <a:cubicBezTo>
                  <a:pt x="469984" y="213528"/>
                  <a:pt x="469984" y="213528"/>
                  <a:pt x="454945" y="217299"/>
                </a:cubicBezTo>
                <a:cubicBezTo>
                  <a:pt x="454945" y="217299"/>
                  <a:pt x="454945" y="217299"/>
                  <a:pt x="436145" y="221069"/>
                </a:cubicBezTo>
                <a:cubicBezTo>
                  <a:pt x="436145" y="221069"/>
                  <a:pt x="436145" y="221069"/>
                  <a:pt x="421106" y="221069"/>
                </a:cubicBezTo>
                <a:cubicBezTo>
                  <a:pt x="421106" y="221069"/>
                  <a:pt x="421106" y="221069"/>
                  <a:pt x="406066" y="224839"/>
                </a:cubicBezTo>
                <a:cubicBezTo>
                  <a:pt x="406066" y="224839"/>
                  <a:pt x="406066" y="224839"/>
                  <a:pt x="379747" y="232380"/>
                </a:cubicBezTo>
                <a:cubicBezTo>
                  <a:pt x="379747" y="232380"/>
                  <a:pt x="379747" y="232380"/>
                  <a:pt x="338388" y="239921"/>
                </a:cubicBezTo>
                <a:cubicBezTo>
                  <a:pt x="338388" y="239921"/>
                  <a:pt x="338388" y="239921"/>
                  <a:pt x="319589" y="243691"/>
                </a:cubicBezTo>
                <a:cubicBezTo>
                  <a:pt x="319589" y="243691"/>
                  <a:pt x="270711" y="251231"/>
                  <a:pt x="259431" y="255002"/>
                </a:cubicBezTo>
                <a:cubicBezTo>
                  <a:pt x="251911" y="258772"/>
                  <a:pt x="244392" y="255002"/>
                  <a:pt x="244392" y="255002"/>
                </a:cubicBezTo>
                <a:cubicBezTo>
                  <a:pt x="244392" y="255002"/>
                  <a:pt x="229352" y="251231"/>
                  <a:pt x="225592" y="255002"/>
                </a:cubicBezTo>
                <a:cubicBezTo>
                  <a:pt x="221832" y="255002"/>
                  <a:pt x="214313" y="255002"/>
                  <a:pt x="206793" y="258772"/>
                </a:cubicBezTo>
                <a:cubicBezTo>
                  <a:pt x="199273" y="258772"/>
                  <a:pt x="187993" y="258772"/>
                  <a:pt x="180474" y="262542"/>
                </a:cubicBezTo>
                <a:cubicBezTo>
                  <a:pt x="169194" y="266313"/>
                  <a:pt x="146635" y="266313"/>
                  <a:pt x="146635" y="266313"/>
                </a:cubicBezTo>
                <a:cubicBezTo>
                  <a:pt x="146635" y="266313"/>
                  <a:pt x="146635" y="266313"/>
                  <a:pt x="120316" y="270083"/>
                </a:cubicBezTo>
                <a:cubicBezTo>
                  <a:pt x="120316" y="270083"/>
                  <a:pt x="45118" y="285165"/>
                  <a:pt x="41358" y="285165"/>
                </a:cubicBezTo>
                <a:cubicBezTo>
                  <a:pt x="33839" y="288935"/>
                  <a:pt x="26319" y="288935"/>
                  <a:pt x="26319" y="288935"/>
                </a:cubicBezTo>
                <a:cubicBezTo>
                  <a:pt x="26319" y="288935"/>
                  <a:pt x="18799" y="288935"/>
                  <a:pt x="11279" y="288935"/>
                </a:cubicBezTo>
                <a:cubicBezTo>
                  <a:pt x="11279" y="288935"/>
                  <a:pt x="11279" y="288935"/>
                  <a:pt x="0" y="288935"/>
                </a:cubicBezTo>
                <a:cubicBezTo>
                  <a:pt x="0" y="288935"/>
                  <a:pt x="0" y="288935"/>
                  <a:pt x="15039" y="277624"/>
                </a:cubicBezTo>
                <a:cubicBezTo>
                  <a:pt x="18799" y="270083"/>
                  <a:pt x="37599" y="281395"/>
                  <a:pt x="37599" y="281395"/>
                </a:cubicBezTo>
                <a:cubicBezTo>
                  <a:pt x="37599" y="281395"/>
                  <a:pt x="37599" y="281395"/>
                  <a:pt x="116556" y="266313"/>
                </a:cubicBezTo>
                <a:cubicBezTo>
                  <a:pt x="116556" y="266313"/>
                  <a:pt x="116556" y="266313"/>
                  <a:pt x="244392" y="243691"/>
                </a:cubicBezTo>
                <a:cubicBezTo>
                  <a:pt x="244392" y="243691"/>
                  <a:pt x="244392" y="243691"/>
                  <a:pt x="297030" y="243691"/>
                </a:cubicBezTo>
                <a:cubicBezTo>
                  <a:pt x="297030" y="243691"/>
                  <a:pt x="297030" y="243691"/>
                  <a:pt x="327109" y="239921"/>
                </a:cubicBezTo>
                <a:cubicBezTo>
                  <a:pt x="327109" y="239921"/>
                  <a:pt x="327109" y="239921"/>
                  <a:pt x="372227" y="221069"/>
                </a:cubicBezTo>
                <a:cubicBezTo>
                  <a:pt x="372227" y="221069"/>
                  <a:pt x="372227" y="221069"/>
                  <a:pt x="402306" y="209758"/>
                </a:cubicBezTo>
                <a:cubicBezTo>
                  <a:pt x="402306" y="209758"/>
                  <a:pt x="402306" y="209758"/>
                  <a:pt x="436145" y="205988"/>
                </a:cubicBezTo>
                <a:cubicBezTo>
                  <a:pt x="436145" y="205988"/>
                  <a:pt x="436145" y="205988"/>
                  <a:pt x="500063" y="198447"/>
                </a:cubicBezTo>
                <a:close/>
                <a:moveTo>
                  <a:pt x="673100" y="176222"/>
                </a:moveTo>
                <a:cubicBezTo>
                  <a:pt x="673100" y="176222"/>
                  <a:pt x="673100" y="176222"/>
                  <a:pt x="638810" y="183631"/>
                </a:cubicBezTo>
                <a:cubicBezTo>
                  <a:pt x="638810" y="183631"/>
                  <a:pt x="638810" y="183631"/>
                  <a:pt x="619760" y="187335"/>
                </a:cubicBezTo>
                <a:cubicBezTo>
                  <a:pt x="619760" y="187335"/>
                  <a:pt x="596900" y="187335"/>
                  <a:pt x="600710" y="179926"/>
                </a:cubicBezTo>
                <a:lnTo>
                  <a:pt x="673100" y="176222"/>
                </a:lnTo>
                <a:close/>
                <a:moveTo>
                  <a:pt x="762454" y="127010"/>
                </a:moveTo>
                <a:cubicBezTo>
                  <a:pt x="770165" y="127010"/>
                  <a:pt x="777876" y="134418"/>
                  <a:pt x="777876" y="134418"/>
                </a:cubicBezTo>
                <a:cubicBezTo>
                  <a:pt x="777876" y="134418"/>
                  <a:pt x="754744" y="149235"/>
                  <a:pt x="750888" y="134418"/>
                </a:cubicBezTo>
                <a:cubicBezTo>
                  <a:pt x="762454" y="127010"/>
                  <a:pt x="762454" y="127010"/>
                  <a:pt x="762454" y="127010"/>
                </a:cubicBezTo>
                <a:close/>
                <a:moveTo>
                  <a:pt x="327437" y="113979"/>
                </a:moveTo>
                <a:cubicBezTo>
                  <a:pt x="341548" y="114442"/>
                  <a:pt x="356600" y="117220"/>
                  <a:pt x="360363" y="126481"/>
                </a:cubicBezTo>
                <a:cubicBezTo>
                  <a:pt x="288867" y="130185"/>
                  <a:pt x="288867" y="130185"/>
                  <a:pt x="288867" y="130185"/>
                </a:cubicBezTo>
                <a:cubicBezTo>
                  <a:pt x="288867" y="130185"/>
                  <a:pt x="270052" y="141298"/>
                  <a:pt x="262526" y="130185"/>
                </a:cubicBezTo>
                <a:cubicBezTo>
                  <a:pt x="262526" y="130185"/>
                  <a:pt x="258763" y="115368"/>
                  <a:pt x="273815" y="119073"/>
                </a:cubicBezTo>
                <a:cubicBezTo>
                  <a:pt x="300155" y="115368"/>
                  <a:pt x="300155" y="115368"/>
                  <a:pt x="300155" y="115368"/>
                </a:cubicBezTo>
                <a:cubicBezTo>
                  <a:pt x="300155" y="115368"/>
                  <a:pt x="313326" y="113516"/>
                  <a:pt x="327437" y="113979"/>
                </a:cubicBezTo>
                <a:close/>
                <a:moveTo>
                  <a:pt x="782109" y="65732"/>
                </a:moveTo>
                <a:cubicBezTo>
                  <a:pt x="785813" y="61922"/>
                  <a:pt x="808038" y="69542"/>
                  <a:pt x="808038" y="69542"/>
                </a:cubicBezTo>
                <a:lnTo>
                  <a:pt x="789517" y="80972"/>
                </a:lnTo>
                <a:cubicBezTo>
                  <a:pt x="789517" y="80972"/>
                  <a:pt x="789517" y="80972"/>
                  <a:pt x="778404" y="80972"/>
                </a:cubicBezTo>
                <a:cubicBezTo>
                  <a:pt x="778404" y="80972"/>
                  <a:pt x="774700" y="69542"/>
                  <a:pt x="782109" y="65732"/>
                </a:cubicBezTo>
                <a:close/>
                <a:moveTo>
                  <a:pt x="508496" y="535"/>
                </a:moveTo>
                <a:cubicBezTo>
                  <a:pt x="514152" y="-901"/>
                  <a:pt x="521692" y="57"/>
                  <a:pt x="529233" y="9628"/>
                </a:cubicBezTo>
                <a:cubicBezTo>
                  <a:pt x="566936" y="13457"/>
                  <a:pt x="566936" y="13457"/>
                  <a:pt x="566936" y="13457"/>
                </a:cubicBezTo>
                <a:cubicBezTo>
                  <a:pt x="619721" y="24943"/>
                  <a:pt x="619721" y="24943"/>
                  <a:pt x="619721" y="24943"/>
                </a:cubicBezTo>
                <a:cubicBezTo>
                  <a:pt x="661194" y="40258"/>
                  <a:pt x="661194" y="40258"/>
                  <a:pt x="661194" y="40258"/>
                </a:cubicBezTo>
                <a:lnTo>
                  <a:pt x="706438" y="40258"/>
                </a:lnTo>
                <a:cubicBezTo>
                  <a:pt x="706438" y="40258"/>
                  <a:pt x="683816" y="55573"/>
                  <a:pt x="661194" y="47915"/>
                </a:cubicBezTo>
                <a:cubicBezTo>
                  <a:pt x="631032" y="36429"/>
                  <a:pt x="631032" y="36429"/>
                  <a:pt x="631032" y="36429"/>
                </a:cubicBezTo>
                <a:cubicBezTo>
                  <a:pt x="585788" y="24943"/>
                  <a:pt x="585788" y="24943"/>
                  <a:pt x="585788" y="24943"/>
                </a:cubicBezTo>
                <a:cubicBezTo>
                  <a:pt x="540544" y="21115"/>
                  <a:pt x="540544" y="21115"/>
                  <a:pt x="540544" y="21115"/>
                </a:cubicBezTo>
                <a:cubicBezTo>
                  <a:pt x="540544" y="21115"/>
                  <a:pt x="495300" y="24943"/>
                  <a:pt x="499070" y="5800"/>
                </a:cubicBezTo>
                <a:cubicBezTo>
                  <a:pt x="499070" y="5800"/>
                  <a:pt x="502841" y="1971"/>
                  <a:pt x="508496" y="535"/>
                </a:cubicBezTo>
                <a:close/>
              </a:path>
            </a:pathLst>
          </a:custGeom>
          <a:solidFill>
            <a:srgbClr val="5C8546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" name="文本框 61"/>
          <p:cNvSpPr>
            <a:spLocks/>
          </p:cNvSpPr>
          <p:nvPr/>
        </p:nvSpPr>
        <p:spPr bwMode="auto">
          <a:xfrm>
            <a:off x="5291138" y="3101976"/>
            <a:ext cx="762000" cy="746125"/>
          </a:xfrm>
          <a:custGeom>
            <a:avLst/>
            <a:gdLst>
              <a:gd name="T0" fmla="*/ 180901 w 761840"/>
              <a:gd name="T1" fmla="*/ 622101 h 746112"/>
              <a:gd name="T2" fmla="*/ 44202 w 761840"/>
              <a:gd name="T3" fmla="*/ 454298 h 746112"/>
              <a:gd name="T4" fmla="*/ 177626 w 761840"/>
              <a:gd name="T5" fmla="*/ 469032 h 746112"/>
              <a:gd name="T6" fmla="*/ 224284 w 761840"/>
              <a:gd name="T7" fmla="*/ 478854 h 746112"/>
              <a:gd name="T8" fmla="*/ 209550 w 761840"/>
              <a:gd name="T9" fmla="*/ 514052 h 746112"/>
              <a:gd name="T10" fmla="*/ 180901 w 761840"/>
              <a:gd name="T11" fmla="*/ 671215 h 746112"/>
              <a:gd name="T12" fmla="*/ 86767 w 761840"/>
              <a:gd name="T13" fmla="*/ 666303 h 746112"/>
              <a:gd name="T14" fmla="*/ 58117 w 761840"/>
              <a:gd name="T15" fmla="*/ 658936 h 746112"/>
              <a:gd name="T16" fmla="*/ 44202 w 761840"/>
              <a:gd name="T17" fmla="*/ 454298 h 746112"/>
              <a:gd name="T18" fmla="*/ 569305 w 761840"/>
              <a:gd name="T19" fmla="*/ 412551 h 746112"/>
              <a:gd name="T20" fmla="*/ 560710 w 761840"/>
              <a:gd name="T21" fmla="*/ 476808 h 746112"/>
              <a:gd name="T22" fmla="*/ 540246 w 761840"/>
              <a:gd name="T23" fmla="*/ 433015 h 746112"/>
              <a:gd name="T24" fmla="*/ 512415 w 761840"/>
              <a:gd name="T25" fmla="*/ 365894 h 746112"/>
              <a:gd name="T26" fmla="*/ 194611 w 761840"/>
              <a:gd name="T27" fmla="*/ 341746 h 746112"/>
              <a:gd name="T28" fmla="*/ 238609 w 761840"/>
              <a:gd name="T29" fmla="*/ 384842 h 746112"/>
              <a:gd name="T30" fmla="*/ 103138 w 761840"/>
              <a:gd name="T31" fmla="*/ 387995 h 746112"/>
              <a:gd name="T32" fmla="*/ 170259 w 761840"/>
              <a:gd name="T33" fmla="*/ 366712 h 746112"/>
              <a:gd name="T34" fmla="*/ 318418 w 761840"/>
              <a:gd name="T35" fmla="*/ 336426 h 746112"/>
              <a:gd name="T36" fmla="*/ 446112 w 761840"/>
              <a:gd name="T37" fmla="*/ 336426 h 746112"/>
              <a:gd name="T38" fmla="*/ 318418 w 761840"/>
              <a:gd name="T39" fmla="*/ 313506 h 746112"/>
              <a:gd name="T40" fmla="*/ 318418 w 761840"/>
              <a:gd name="T41" fmla="*/ 232469 h 746112"/>
              <a:gd name="T42" fmla="*/ 239018 w 761840"/>
              <a:gd name="T43" fmla="*/ 263574 h 746112"/>
              <a:gd name="T44" fmla="*/ 112961 w 761840"/>
              <a:gd name="T45" fmla="*/ 275853 h 746112"/>
              <a:gd name="T46" fmla="*/ 30287 w 761840"/>
              <a:gd name="T47" fmla="*/ 254570 h 746112"/>
              <a:gd name="T48" fmla="*/ 200341 w 761840"/>
              <a:gd name="T49" fmla="*/ 228786 h 746112"/>
              <a:gd name="T50" fmla="*/ 446112 w 761840"/>
              <a:gd name="T51" fmla="*/ 211187 h 746112"/>
              <a:gd name="T52" fmla="*/ 211392 w 761840"/>
              <a:gd name="T53" fmla="*/ 117667 h 746112"/>
              <a:gd name="T54" fmla="*/ 257435 w 761840"/>
              <a:gd name="T55" fmla="*/ 163832 h 746112"/>
              <a:gd name="T56" fmla="*/ 94134 w 761840"/>
              <a:gd name="T57" fmla="*/ 166985 h 746112"/>
              <a:gd name="T58" fmla="*/ 0 w 761840"/>
              <a:gd name="T59" fmla="*/ 145703 h 746112"/>
              <a:gd name="T60" fmla="*/ 211392 w 761840"/>
              <a:gd name="T61" fmla="*/ 117667 h 746112"/>
              <a:gd name="T62" fmla="*/ 136289 w 761840"/>
              <a:gd name="T63" fmla="*/ 57299 h 746112"/>
              <a:gd name="T64" fmla="*/ 152251 w 761840"/>
              <a:gd name="T65" fmla="*/ 133424 h 746112"/>
              <a:gd name="T66" fmla="*/ 127285 w 761840"/>
              <a:gd name="T67" fmla="*/ 99454 h 746112"/>
              <a:gd name="T68" fmla="*/ 79400 w 761840"/>
              <a:gd name="T69" fmla="*/ 22919 h 746112"/>
              <a:gd name="T70" fmla="*/ 686358 w 761840"/>
              <a:gd name="T71" fmla="*/ 45020 h 746112"/>
              <a:gd name="T72" fmla="*/ 661392 w 761840"/>
              <a:gd name="T73" fmla="*/ 249659 h 746112"/>
              <a:gd name="T74" fmla="*/ 714189 w 761840"/>
              <a:gd name="T75" fmla="*/ 221419 h 746112"/>
              <a:gd name="T76" fmla="*/ 761665 w 761840"/>
              <a:gd name="T77" fmla="*/ 268185 h 746112"/>
              <a:gd name="T78" fmla="*/ 661392 w 761840"/>
              <a:gd name="T79" fmla="*/ 691679 h 746112"/>
              <a:gd name="T80" fmla="*/ 601638 w 761840"/>
              <a:gd name="T81" fmla="*/ 745703 h 746112"/>
              <a:gd name="T82" fmla="*/ 580355 w 761840"/>
              <a:gd name="T83" fmla="*/ 721147 h 746112"/>
              <a:gd name="T84" fmla="*/ 563575 w 761840"/>
              <a:gd name="T85" fmla="*/ 699864 h 746112"/>
              <a:gd name="T86" fmla="*/ 632743 w 761840"/>
              <a:gd name="T87" fmla="*/ 679400 h 746112"/>
              <a:gd name="T88" fmla="*/ 514871 w 761840"/>
              <a:gd name="T89" fmla="*/ 284857 h 746112"/>
              <a:gd name="T90" fmla="*/ 632743 w 761840"/>
              <a:gd name="T91" fmla="*/ 70395 h 746112"/>
              <a:gd name="T92" fmla="*/ 616372 w 761840"/>
              <a:gd name="T93" fmla="*/ 11460 h 746112"/>
              <a:gd name="T94" fmla="*/ 432382 w 761840"/>
              <a:gd name="T95" fmla="*/ 41746 h 746112"/>
              <a:gd name="T96" fmla="*/ 347630 w 761840"/>
              <a:gd name="T97" fmla="*/ 112960 h 746112"/>
              <a:gd name="T98" fmla="*/ 466615 w 761840"/>
              <a:gd name="T99" fmla="*/ 92496 h 746112"/>
              <a:gd name="T100" fmla="*/ 490314 w 761840"/>
              <a:gd name="T101" fmla="*/ 129331 h 746112"/>
              <a:gd name="T102" fmla="*/ 469192 w 761840"/>
              <a:gd name="T103" fmla="*/ 713370 h 746112"/>
              <a:gd name="T104" fmla="*/ 409277 w 761840"/>
              <a:gd name="T105" fmla="*/ 739973 h 746112"/>
              <a:gd name="T106" fmla="*/ 337245 w 761840"/>
              <a:gd name="T107" fmla="*/ 698227 h 746112"/>
              <a:gd name="T108" fmla="*/ 441610 w 761840"/>
              <a:gd name="T109" fmla="*/ 692088 h 746112"/>
              <a:gd name="T110" fmla="*/ 347067 w 761840"/>
              <a:gd name="T111" fmla="*/ 579946 h 746112"/>
              <a:gd name="T112" fmla="*/ 197272 w 761840"/>
              <a:gd name="T113" fmla="*/ 694134 h 746112"/>
              <a:gd name="T114" fmla="*/ 418281 w 761840"/>
              <a:gd name="T115" fmla="*/ 437927 h 746112"/>
              <a:gd name="T116" fmla="*/ 217736 w 761840"/>
              <a:gd name="T117" fmla="*/ 416644 h 746112"/>
              <a:gd name="T118" fmla="*/ 274216 w 761840"/>
              <a:gd name="T119" fmla="*/ 93315 h 746112"/>
              <a:gd name="T120" fmla="*/ 329698 w 761840"/>
              <a:gd name="T121" fmla="*/ 112960 h 746112"/>
              <a:gd name="T122" fmla="*/ 365561 w 761840"/>
              <a:gd name="T123" fmla="*/ 8185 h 746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61840" h="746112">
                <a:moveTo>
                  <a:pt x="86767" y="507504"/>
                </a:moveTo>
                <a:lnTo>
                  <a:pt x="86767" y="622101"/>
                </a:lnTo>
                <a:lnTo>
                  <a:pt x="180901" y="622101"/>
                </a:lnTo>
                <a:lnTo>
                  <a:pt x="180901" y="507504"/>
                </a:lnTo>
                <a:lnTo>
                  <a:pt x="86767" y="507504"/>
                </a:lnTo>
                <a:close/>
                <a:moveTo>
                  <a:pt x="44202" y="454298"/>
                </a:moveTo>
                <a:lnTo>
                  <a:pt x="85948" y="484584"/>
                </a:lnTo>
                <a:lnTo>
                  <a:pt x="166167" y="484584"/>
                </a:lnTo>
                <a:lnTo>
                  <a:pt x="177626" y="469032"/>
                </a:lnTo>
                <a:cubicBezTo>
                  <a:pt x="183083" y="461392"/>
                  <a:pt x="186903" y="457435"/>
                  <a:pt x="189086" y="457163"/>
                </a:cubicBezTo>
                <a:cubicBezTo>
                  <a:pt x="191269" y="456890"/>
                  <a:pt x="195907" y="458936"/>
                  <a:pt x="203002" y="463302"/>
                </a:cubicBezTo>
                <a:lnTo>
                  <a:pt x="224284" y="478854"/>
                </a:lnTo>
                <a:cubicBezTo>
                  <a:pt x="232470" y="485403"/>
                  <a:pt x="236289" y="489768"/>
                  <a:pt x="235744" y="491951"/>
                </a:cubicBezTo>
                <a:cubicBezTo>
                  <a:pt x="235198" y="494134"/>
                  <a:pt x="233015" y="496590"/>
                  <a:pt x="229195" y="499318"/>
                </a:cubicBezTo>
                <a:lnTo>
                  <a:pt x="209550" y="514052"/>
                </a:lnTo>
                <a:lnTo>
                  <a:pt x="209550" y="601638"/>
                </a:lnTo>
                <a:lnTo>
                  <a:pt x="213643" y="657299"/>
                </a:lnTo>
                <a:cubicBezTo>
                  <a:pt x="203274" y="663302"/>
                  <a:pt x="192360" y="667940"/>
                  <a:pt x="180901" y="671215"/>
                </a:cubicBezTo>
                <a:lnTo>
                  <a:pt x="180901" y="645021"/>
                </a:lnTo>
                <a:lnTo>
                  <a:pt x="85948" y="645021"/>
                </a:lnTo>
                <a:lnTo>
                  <a:pt x="86767" y="666303"/>
                </a:lnTo>
                <a:lnTo>
                  <a:pt x="89222" y="721147"/>
                </a:lnTo>
                <a:cubicBezTo>
                  <a:pt x="77763" y="726058"/>
                  <a:pt x="65757" y="729605"/>
                  <a:pt x="53206" y="731788"/>
                </a:cubicBezTo>
                <a:lnTo>
                  <a:pt x="58117" y="658936"/>
                </a:lnTo>
                <a:lnTo>
                  <a:pt x="58117" y="514052"/>
                </a:lnTo>
                <a:cubicBezTo>
                  <a:pt x="58117" y="496590"/>
                  <a:pt x="51023" y="479127"/>
                  <a:pt x="36835" y="461665"/>
                </a:cubicBezTo>
                <a:lnTo>
                  <a:pt x="44202" y="454298"/>
                </a:lnTo>
                <a:close/>
                <a:moveTo>
                  <a:pt x="509960" y="343793"/>
                </a:moveTo>
                <a:cubicBezTo>
                  <a:pt x="519237" y="353070"/>
                  <a:pt x="529878" y="363984"/>
                  <a:pt x="541883" y="376535"/>
                </a:cubicBezTo>
                <a:cubicBezTo>
                  <a:pt x="553889" y="389086"/>
                  <a:pt x="563029" y="401092"/>
                  <a:pt x="569305" y="412551"/>
                </a:cubicBezTo>
                <a:cubicBezTo>
                  <a:pt x="575580" y="424011"/>
                  <a:pt x="579128" y="435062"/>
                  <a:pt x="579946" y="445703"/>
                </a:cubicBezTo>
                <a:cubicBezTo>
                  <a:pt x="580765" y="456344"/>
                  <a:pt x="579264" y="464120"/>
                  <a:pt x="575444" y="469032"/>
                </a:cubicBezTo>
                <a:cubicBezTo>
                  <a:pt x="571624" y="473943"/>
                  <a:pt x="566713" y="476535"/>
                  <a:pt x="560710" y="476808"/>
                </a:cubicBezTo>
                <a:cubicBezTo>
                  <a:pt x="554707" y="477081"/>
                  <a:pt x="550205" y="475307"/>
                  <a:pt x="547204" y="471487"/>
                </a:cubicBezTo>
                <a:cubicBezTo>
                  <a:pt x="544202" y="467667"/>
                  <a:pt x="542429" y="461938"/>
                  <a:pt x="541883" y="454298"/>
                </a:cubicBezTo>
                <a:lnTo>
                  <a:pt x="540246" y="433015"/>
                </a:lnTo>
                <a:cubicBezTo>
                  <a:pt x="539155" y="427558"/>
                  <a:pt x="536972" y="419646"/>
                  <a:pt x="533698" y="409277"/>
                </a:cubicBezTo>
                <a:cubicBezTo>
                  <a:pt x="530424" y="398909"/>
                  <a:pt x="527968" y="392224"/>
                  <a:pt x="526331" y="389223"/>
                </a:cubicBezTo>
                <a:cubicBezTo>
                  <a:pt x="524694" y="386221"/>
                  <a:pt x="520055" y="378445"/>
                  <a:pt x="512415" y="365894"/>
                </a:cubicBezTo>
                <a:lnTo>
                  <a:pt x="502593" y="351160"/>
                </a:lnTo>
                <a:lnTo>
                  <a:pt x="509960" y="343793"/>
                </a:lnTo>
                <a:close/>
                <a:moveTo>
                  <a:pt x="194611" y="341746"/>
                </a:moveTo>
                <a:cubicBezTo>
                  <a:pt x="196658" y="341746"/>
                  <a:pt x="198909" y="342701"/>
                  <a:pt x="201364" y="344611"/>
                </a:cubicBezTo>
                <a:lnTo>
                  <a:pt x="234925" y="376177"/>
                </a:lnTo>
                <a:cubicBezTo>
                  <a:pt x="238199" y="379852"/>
                  <a:pt x="239427" y="382740"/>
                  <a:pt x="238609" y="384842"/>
                </a:cubicBezTo>
                <a:cubicBezTo>
                  <a:pt x="237790" y="386944"/>
                  <a:pt x="235471" y="387995"/>
                  <a:pt x="231651" y="387995"/>
                </a:cubicBezTo>
                <a:lnTo>
                  <a:pt x="112142" y="387995"/>
                </a:lnTo>
                <a:lnTo>
                  <a:pt x="103138" y="387995"/>
                </a:lnTo>
                <a:cubicBezTo>
                  <a:pt x="86767" y="387995"/>
                  <a:pt x="73124" y="392360"/>
                  <a:pt x="62210" y="401092"/>
                </a:cubicBezTo>
                <a:lnTo>
                  <a:pt x="27012" y="366712"/>
                </a:lnTo>
                <a:lnTo>
                  <a:pt x="170259" y="366712"/>
                </a:lnTo>
                <a:lnTo>
                  <a:pt x="189086" y="344611"/>
                </a:lnTo>
                <a:cubicBezTo>
                  <a:pt x="190723" y="342701"/>
                  <a:pt x="192565" y="341746"/>
                  <a:pt x="194611" y="341746"/>
                </a:cubicBezTo>
                <a:close/>
                <a:moveTo>
                  <a:pt x="318418" y="336426"/>
                </a:moveTo>
                <a:lnTo>
                  <a:pt x="318418" y="416644"/>
                </a:lnTo>
                <a:lnTo>
                  <a:pt x="446112" y="416644"/>
                </a:lnTo>
                <a:lnTo>
                  <a:pt x="446112" y="336426"/>
                </a:lnTo>
                <a:lnTo>
                  <a:pt x="318418" y="336426"/>
                </a:lnTo>
                <a:close/>
                <a:moveTo>
                  <a:pt x="318418" y="232469"/>
                </a:moveTo>
                <a:lnTo>
                  <a:pt x="318418" y="313506"/>
                </a:lnTo>
                <a:lnTo>
                  <a:pt x="446112" y="313506"/>
                </a:lnTo>
                <a:lnTo>
                  <a:pt x="446112" y="232469"/>
                </a:lnTo>
                <a:lnTo>
                  <a:pt x="318418" y="232469"/>
                </a:lnTo>
                <a:close/>
                <a:moveTo>
                  <a:pt x="200341" y="228786"/>
                </a:moveTo>
                <a:cubicBezTo>
                  <a:pt x="202115" y="228786"/>
                  <a:pt x="204093" y="229741"/>
                  <a:pt x="206276" y="231651"/>
                </a:cubicBezTo>
                <a:lnTo>
                  <a:pt x="239018" y="263574"/>
                </a:lnTo>
                <a:cubicBezTo>
                  <a:pt x="242292" y="267394"/>
                  <a:pt x="243520" y="270396"/>
                  <a:pt x="242701" y="272579"/>
                </a:cubicBezTo>
                <a:cubicBezTo>
                  <a:pt x="241883" y="274761"/>
                  <a:pt x="239564" y="275853"/>
                  <a:pt x="235744" y="275853"/>
                </a:cubicBezTo>
                <a:lnTo>
                  <a:pt x="112961" y="275853"/>
                </a:lnTo>
                <a:lnTo>
                  <a:pt x="105594" y="275853"/>
                </a:lnTo>
                <a:cubicBezTo>
                  <a:pt x="89222" y="275853"/>
                  <a:pt x="75580" y="280218"/>
                  <a:pt x="64666" y="288950"/>
                </a:cubicBezTo>
                <a:lnTo>
                  <a:pt x="30287" y="254570"/>
                </a:lnTo>
                <a:lnTo>
                  <a:pt x="176808" y="254570"/>
                </a:lnTo>
                <a:lnTo>
                  <a:pt x="195635" y="231651"/>
                </a:lnTo>
                <a:cubicBezTo>
                  <a:pt x="196999" y="229741"/>
                  <a:pt x="198568" y="228786"/>
                  <a:pt x="200341" y="228786"/>
                </a:cubicBezTo>
                <a:close/>
                <a:moveTo>
                  <a:pt x="318418" y="135880"/>
                </a:moveTo>
                <a:lnTo>
                  <a:pt x="318418" y="211187"/>
                </a:lnTo>
                <a:lnTo>
                  <a:pt x="446112" y="211187"/>
                </a:lnTo>
                <a:lnTo>
                  <a:pt x="446112" y="135880"/>
                </a:lnTo>
                <a:lnTo>
                  <a:pt x="318418" y="135880"/>
                </a:lnTo>
                <a:close/>
                <a:moveTo>
                  <a:pt x="211392" y="117667"/>
                </a:moveTo>
                <a:cubicBezTo>
                  <a:pt x="214257" y="117258"/>
                  <a:pt x="217190" y="118417"/>
                  <a:pt x="220191" y="121146"/>
                </a:cubicBezTo>
                <a:lnTo>
                  <a:pt x="253752" y="155167"/>
                </a:lnTo>
                <a:cubicBezTo>
                  <a:pt x="257026" y="158842"/>
                  <a:pt x="258254" y="161730"/>
                  <a:pt x="257435" y="163832"/>
                </a:cubicBezTo>
                <a:cubicBezTo>
                  <a:pt x="256617" y="165934"/>
                  <a:pt x="254298" y="166985"/>
                  <a:pt x="250478" y="166985"/>
                </a:cubicBezTo>
                <a:lnTo>
                  <a:pt x="225103" y="166985"/>
                </a:lnTo>
                <a:lnTo>
                  <a:pt x="94134" y="166985"/>
                </a:lnTo>
                <a:lnTo>
                  <a:pt x="72033" y="166985"/>
                </a:lnTo>
                <a:cubicBezTo>
                  <a:pt x="56753" y="166985"/>
                  <a:pt x="43111" y="171078"/>
                  <a:pt x="31105" y="179263"/>
                </a:cubicBezTo>
                <a:lnTo>
                  <a:pt x="0" y="145703"/>
                </a:lnTo>
                <a:lnTo>
                  <a:pt x="184993" y="145703"/>
                </a:lnTo>
                <a:lnTo>
                  <a:pt x="203002" y="123602"/>
                </a:lnTo>
                <a:cubicBezTo>
                  <a:pt x="205730" y="120055"/>
                  <a:pt x="208527" y="118076"/>
                  <a:pt x="211392" y="117667"/>
                </a:cubicBezTo>
                <a:close/>
                <a:moveTo>
                  <a:pt x="79400" y="22919"/>
                </a:moveTo>
                <a:cubicBezTo>
                  <a:pt x="87040" y="27285"/>
                  <a:pt x="93315" y="30832"/>
                  <a:pt x="98227" y="33561"/>
                </a:cubicBezTo>
                <a:cubicBezTo>
                  <a:pt x="103138" y="36289"/>
                  <a:pt x="115825" y="44202"/>
                  <a:pt x="136289" y="57299"/>
                </a:cubicBezTo>
                <a:cubicBezTo>
                  <a:pt x="156753" y="70395"/>
                  <a:pt x="167258" y="83765"/>
                  <a:pt x="167804" y="97408"/>
                </a:cubicBezTo>
                <a:cubicBezTo>
                  <a:pt x="168349" y="111050"/>
                  <a:pt x="167122" y="120191"/>
                  <a:pt x="164120" y="124829"/>
                </a:cubicBezTo>
                <a:cubicBezTo>
                  <a:pt x="161119" y="129468"/>
                  <a:pt x="157162" y="132333"/>
                  <a:pt x="152251" y="133424"/>
                </a:cubicBezTo>
                <a:cubicBezTo>
                  <a:pt x="147340" y="134516"/>
                  <a:pt x="143247" y="133697"/>
                  <a:pt x="139973" y="130969"/>
                </a:cubicBezTo>
                <a:cubicBezTo>
                  <a:pt x="136699" y="128240"/>
                  <a:pt x="134516" y="125375"/>
                  <a:pt x="133424" y="122374"/>
                </a:cubicBezTo>
                <a:cubicBezTo>
                  <a:pt x="132333" y="119372"/>
                  <a:pt x="130287" y="111733"/>
                  <a:pt x="127285" y="99454"/>
                </a:cubicBezTo>
                <a:cubicBezTo>
                  <a:pt x="124284" y="87176"/>
                  <a:pt x="118281" y="75716"/>
                  <a:pt x="109277" y="65075"/>
                </a:cubicBezTo>
                <a:cubicBezTo>
                  <a:pt x="100273" y="54434"/>
                  <a:pt x="88404" y="43656"/>
                  <a:pt x="73670" y="32742"/>
                </a:cubicBezTo>
                <a:lnTo>
                  <a:pt x="79400" y="22919"/>
                </a:lnTo>
                <a:close/>
                <a:moveTo>
                  <a:pt x="616372" y="11460"/>
                </a:moveTo>
                <a:lnTo>
                  <a:pt x="679400" y="37653"/>
                </a:lnTo>
                <a:cubicBezTo>
                  <a:pt x="683766" y="39836"/>
                  <a:pt x="686085" y="42292"/>
                  <a:pt x="686358" y="45020"/>
                </a:cubicBezTo>
                <a:cubicBezTo>
                  <a:pt x="686631" y="47749"/>
                  <a:pt x="682947" y="51023"/>
                  <a:pt x="675308" y="54843"/>
                </a:cubicBezTo>
                <a:lnTo>
                  <a:pt x="661392" y="62210"/>
                </a:lnTo>
                <a:lnTo>
                  <a:pt x="661392" y="249659"/>
                </a:lnTo>
                <a:lnTo>
                  <a:pt x="685949" y="249659"/>
                </a:lnTo>
                <a:lnTo>
                  <a:pt x="707231" y="225921"/>
                </a:lnTo>
                <a:cubicBezTo>
                  <a:pt x="709960" y="223192"/>
                  <a:pt x="712279" y="221692"/>
                  <a:pt x="714189" y="221419"/>
                </a:cubicBezTo>
                <a:cubicBezTo>
                  <a:pt x="716099" y="221146"/>
                  <a:pt x="719782" y="223465"/>
                  <a:pt x="725240" y="228377"/>
                </a:cubicBezTo>
                <a:lnTo>
                  <a:pt x="755526" y="257538"/>
                </a:lnTo>
                <a:cubicBezTo>
                  <a:pt x="760437" y="262799"/>
                  <a:pt x="762484" y="266348"/>
                  <a:pt x="761665" y="268185"/>
                </a:cubicBezTo>
                <a:cubicBezTo>
                  <a:pt x="760847" y="270023"/>
                  <a:pt x="758800" y="270941"/>
                  <a:pt x="755526" y="270941"/>
                </a:cubicBezTo>
                <a:lnTo>
                  <a:pt x="661392" y="270941"/>
                </a:lnTo>
                <a:lnTo>
                  <a:pt x="661392" y="691679"/>
                </a:lnTo>
                <a:cubicBezTo>
                  <a:pt x="661392" y="703684"/>
                  <a:pt x="659536" y="712825"/>
                  <a:pt x="655822" y="719100"/>
                </a:cubicBezTo>
                <a:cubicBezTo>
                  <a:pt x="652109" y="725376"/>
                  <a:pt x="645151" y="731378"/>
                  <a:pt x="634949" y="737108"/>
                </a:cubicBezTo>
                <a:cubicBezTo>
                  <a:pt x="624747" y="742838"/>
                  <a:pt x="613643" y="745703"/>
                  <a:pt x="601638" y="745703"/>
                </a:cubicBezTo>
                <a:cubicBezTo>
                  <a:pt x="598364" y="746249"/>
                  <a:pt x="596454" y="746249"/>
                  <a:pt x="595908" y="745703"/>
                </a:cubicBezTo>
                <a:cubicBezTo>
                  <a:pt x="595362" y="745157"/>
                  <a:pt x="594407" y="741610"/>
                  <a:pt x="593043" y="735062"/>
                </a:cubicBezTo>
                <a:cubicBezTo>
                  <a:pt x="591679" y="728514"/>
                  <a:pt x="587450" y="723875"/>
                  <a:pt x="580355" y="721147"/>
                </a:cubicBezTo>
                <a:cubicBezTo>
                  <a:pt x="573261" y="718418"/>
                  <a:pt x="554434" y="712688"/>
                  <a:pt x="523875" y="703957"/>
                </a:cubicBezTo>
                <a:lnTo>
                  <a:pt x="525512" y="692497"/>
                </a:lnTo>
                <a:cubicBezTo>
                  <a:pt x="529878" y="693588"/>
                  <a:pt x="542565" y="696044"/>
                  <a:pt x="563575" y="699864"/>
                </a:cubicBezTo>
                <a:cubicBezTo>
                  <a:pt x="584585" y="703684"/>
                  <a:pt x="600273" y="705048"/>
                  <a:pt x="610642" y="703957"/>
                </a:cubicBezTo>
                <a:cubicBezTo>
                  <a:pt x="619373" y="703411"/>
                  <a:pt x="625239" y="701365"/>
                  <a:pt x="628241" y="697818"/>
                </a:cubicBezTo>
                <a:cubicBezTo>
                  <a:pt x="631242" y="694271"/>
                  <a:pt x="632743" y="688131"/>
                  <a:pt x="632743" y="679400"/>
                </a:cubicBezTo>
                <a:lnTo>
                  <a:pt x="632743" y="270941"/>
                </a:lnTo>
                <a:lnTo>
                  <a:pt x="554980" y="270941"/>
                </a:lnTo>
                <a:cubicBezTo>
                  <a:pt x="541883" y="270941"/>
                  <a:pt x="528514" y="275580"/>
                  <a:pt x="514871" y="284857"/>
                </a:cubicBezTo>
                <a:lnTo>
                  <a:pt x="478855" y="249659"/>
                </a:lnTo>
                <a:lnTo>
                  <a:pt x="632743" y="249659"/>
                </a:lnTo>
                <a:lnTo>
                  <a:pt x="632743" y="70395"/>
                </a:lnTo>
                <a:cubicBezTo>
                  <a:pt x="632743" y="58390"/>
                  <a:pt x="631515" y="49522"/>
                  <a:pt x="629059" y="43792"/>
                </a:cubicBezTo>
                <a:cubicBezTo>
                  <a:pt x="626604" y="38063"/>
                  <a:pt x="620192" y="31105"/>
                  <a:pt x="609823" y="22919"/>
                </a:cubicBezTo>
                <a:lnTo>
                  <a:pt x="616372" y="11460"/>
                </a:lnTo>
                <a:close/>
                <a:moveTo>
                  <a:pt x="373709" y="0"/>
                </a:moveTo>
                <a:lnTo>
                  <a:pt x="425047" y="31923"/>
                </a:lnTo>
                <a:cubicBezTo>
                  <a:pt x="430479" y="35743"/>
                  <a:pt x="432924" y="39018"/>
                  <a:pt x="432382" y="41746"/>
                </a:cubicBezTo>
                <a:cubicBezTo>
                  <a:pt x="431841" y="44475"/>
                  <a:pt x="429669" y="45839"/>
                  <a:pt x="425866" y="45839"/>
                </a:cubicBezTo>
                <a:lnTo>
                  <a:pt x="405492" y="48295"/>
                </a:lnTo>
                <a:cubicBezTo>
                  <a:pt x="394083" y="61937"/>
                  <a:pt x="374796" y="83492"/>
                  <a:pt x="347630" y="112960"/>
                </a:cubicBezTo>
                <a:lnTo>
                  <a:pt x="432389" y="112960"/>
                </a:lnTo>
                <a:lnTo>
                  <a:pt x="445422" y="94134"/>
                </a:lnTo>
                <a:cubicBezTo>
                  <a:pt x="450316" y="87039"/>
                  <a:pt x="457380" y="86494"/>
                  <a:pt x="466615" y="92496"/>
                </a:cubicBezTo>
                <a:lnTo>
                  <a:pt x="490314" y="108868"/>
                </a:lnTo>
                <a:cubicBezTo>
                  <a:pt x="496317" y="113233"/>
                  <a:pt x="499182" y="116507"/>
                  <a:pt x="498909" y="118690"/>
                </a:cubicBezTo>
                <a:cubicBezTo>
                  <a:pt x="498636" y="120873"/>
                  <a:pt x="495771" y="124420"/>
                  <a:pt x="490314" y="129331"/>
                </a:cubicBezTo>
                <a:lnTo>
                  <a:pt x="474762" y="142428"/>
                </a:lnTo>
                <a:lnTo>
                  <a:pt x="474762" y="685949"/>
                </a:lnTo>
                <a:cubicBezTo>
                  <a:pt x="474762" y="697954"/>
                  <a:pt x="472905" y="707095"/>
                  <a:pt x="469192" y="713370"/>
                </a:cubicBezTo>
                <a:cubicBezTo>
                  <a:pt x="465478" y="719646"/>
                  <a:pt x="458521" y="725649"/>
                  <a:pt x="448319" y="731378"/>
                </a:cubicBezTo>
                <a:cubicBezTo>
                  <a:pt x="438116" y="737108"/>
                  <a:pt x="427013" y="739973"/>
                  <a:pt x="415007" y="739973"/>
                </a:cubicBezTo>
                <a:cubicBezTo>
                  <a:pt x="411733" y="740519"/>
                  <a:pt x="409823" y="740519"/>
                  <a:pt x="409277" y="739973"/>
                </a:cubicBezTo>
                <a:cubicBezTo>
                  <a:pt x="408732" y="739428"/>
                  <a:pt x="407777" y="735880"/>
                  <a:pt x="406412" y="729332"/>
                </a:cubicBezTo>
                <a:cubicBezTo>
                  <a:pt x="405048" y="722784"/>
                  <a:pt x="400819" y="718145"/>
                  <a:pt x="393725" y="715417"/>
                </a:cubicBezTo>
                <a:cubicBezTo>
                  <a:pt x="386631" y="712688"/>
                  <a:pt x="367804" y="706958"/>
                  <a:pt x="337245" y="698227"/>
                </a:cubicBezTo>
                <a:lnTo>
                  <a:pt x="338882" y="686767"/>
                </a:lnTo>
                <a:cubicBezTo>
                  <a:pt x="381446" y="695498"/>
                  <a:pt x="409823" y="699318"/>
                  <a:pt x="424011" y="698227"/>
                </a:cubicBezTo>
                <a:cubicBezTo>
                  <a:pt x="432743" y="697681"/>
                  <a:pt x="438609" y="695635"/>
                  <a:pt x="441610" y="692088"/>
                </a:cubicBezTo>
                <a:cubicBezTo>
                  <a:pt x="444612" y="688541"/>
                  <a:pt x="446112" y="682402"/>
                  <a:pt x="446112" y="673670"/>
                </a:cubicBezTo>
                <a:lnTo>
                  <a:pt x="446112" y="451842"/>
                </a:lnTo>
                <a:cubicBezTo>
                  <a:pt x="407367" y="508049"/>
                  <a:pt x="374352" y="550751"/>
                  <a:pt x="347067" y="579946"/>
                </a:cubicBezTo>
                <a:cubicBezTo>
                  <a:pt x="319782" y="609141"/>
                  <a:pt x="298363" y="630014"/>
                  <a:pt x="282811" y="642565"/>
                </a:cubicBezTo>
                <a:cubicBezTo>
                  <a:pt x="267258" y="655116"/>
                  <a:pt x="240655" y="674762"/>
                  <a:pt x="203002" y="701501"/>
                </a:cubicBezTo>
                <a:lnTo>
                  <a:pt x="197272" y="694134"/>
                </a:lnTo>
                <a:cubicBezTo>
                  <a:pt x="227285" y="667395"/>
                  <a:pt x="251160" y="645567"/>
                  <a:pt x="268895" y="628650"/>
                </a:cubicBezTo>
                <a:cubicBezTo>
                  <a:pt x="286631" y="611733"/>
                  <a:pt x="307640" y="588268"/>
                  <a:pt x="331924" y="558254"/>
                </a:cubicBezTo>
                <a:cubicBezTo>
                  <a:pt x="356208" y="528240"/>
                  <a:pt x="384994" y="488131"/>
                  <a:pt x="418281" y="437927"/>
                </a:cubicBezTo>
                <a:lnTo>
                  <a:pt x="290587" y="437927"/>
                </a:lnTo>
                <a:cubicBezTo>
                  <a:pt x="276944" y="437927"/>
                  <a:pt x="264666" y="442565"/>
                  <a:pt x="253752" y="451842"/>
                </a:cubicBezTo>
                <a:lnTo>
                  <a:pt x="217736" y="416644"/>
                </a:lnTo>
                <a:lnTo>
                  <a:pt x="289768" y="416644"/>
                </a:lnTo>
                <a:lnTo>
                  <a:pt x="289768" y="148248"/>
                </a:lnTo>
                <a:cubicBezTo>
                  <a:pt x="289768" y="128551"/>
                  <a:pt x="284584" y="110240"/>
                  <a:pt x="274216" y="93315"/>
                </a:cubicBezTo>
                <a:lnTo>
                  <a:pt x="283220" y="86767"/>
                </a:lnTo>
                <a:lnTo>
                  <a:pt x="317471" y="112960"/>
                </a:lnTo>
                <a:lnTo>
                  <a:pt x="329698" y="112960"/>
                </a:lnTo>
                <a:cubicBezTo>
                  <a:pt x="352516" y="76944"/>
                  <a:pt x="365826" y="54843"/>
                  <a:pt x="369629" y="46657"/>
                </a:cubicBezTo>
                <a:cubicBezTo>
                  <a:pt x="373431" y="38472"/>
                  <a:pt x="374791" y="31378"/>
                  <a:pt x="373709" y="25375"/>
                </a:cubicBezTo>
                <a:cubicBezTo>
                  <a:pt x="372626" y="19372"/>
                  <a:pt x="369910" y="13642"/>
                  <a:pt x="365561" y="8185"/>
                </a:cubicBezTo>
                <a:lnTo>
                  <a:pt x="37370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" name="文本框 73"/>
          <p:cNvSpPr>
            <a:spLocks/>
          </p:cNvSpPr>
          <p:nvPr/>
        </p:nvSpPr>
        <p:spPr bwMode="auto">
          <a:xfrm>
            <a:off x="5959476" y="3597276"/>
            <a:ext cx="1241425" cy="1216025"/>
          </a:xfrm>
          <a:custGeom>
            <a:avLst/>
            <a:gdLst>
              <a:gd name="T0" fmla="*/ 180901 w 761840"/>
              <a:gd name="T1" fmla="*/ 622101 h 746112"/>
              <a:gd name="T2" fmla="*/ 44202 w 761840"/>
              <a:gd name="T3" fmla="*/ 454298 h 746112"/>
              <a:gd name="T4" fmla="*/ 177626 w 761840"/>
              <a:gd name="T5" fmla="*/ 469032 h 746112"/>
              <a:gd name="T6" fmla="*/ 224284 w 761840"/>
              <a:gd name="T7" fmla="*/ 478854 h 746112"/>
              <a:gd name="T8" fmla="*/ 209550 w 761840"/>
              <a:gd name="T9" fmla="*/ 514052 h 746112"/>
              <a:gd name="T10" fmla="*/ 180901 w 761840"/>
              <a:gd name="T11" fmla="*/ 671215 h 746112"/>
              <a:gd name="T12" fmla="*/ 86767 w 761840"/>
              <a:gd name="T13" fmla="*/ 666303 h 746112"/>
              <a:gd name="T14" fmla="*/ 58117 w 761840"/>
              <a:gd name="T15" fmla="*/ 658936 h 746112"/>
              <a:gd name="T16" fmla="*/ 44202 w 761840"/>
              <a:gd name="T17" fmla="*/ 454298 h 746112"/>
              <a:gd name="T18" fmla="*/ 569305 w 761840"/>
              <a:gd name="T19" fmla="*/ 412551 h 746112"/>
              <a:gd name="T20" fmla="*/ 560710 w 761840"/>
              <a:gd name="T21" fmla="*/ 476808 h 746112"/>
              <a:gd name="T22" fmla="*/ 540246 w 761840"/>
              <a:gd name="T23" fmla="*/ 433015 h 746112"/>
              <a:gd name="T24" fmla="*/ 512415 w 761840"/>
              <a:gd name="T25" fmla="*/ 365894 h 746112"/>
              <a:gd name="T26" fmla="*/ 194611 w 761840"/>
              <a:gd name="T27" fmla="*/ 341746 h 746112"/>
              <a:gd name="T28" fmla="*/ 238609 w 761840"/>
              <a:gd name="T29" fmla="*/ 384842 h 746112"/>
              <a:gd name="T30" fmla="*/ 103138 w 761840"/>
              <a:gd name="T31" fmla="*/ 387995 h 746112"/>
              <a:gd name="T32" fmla="*/ 170259 w 761840"/>
              <a:gd name="T33" fmla="*/ 366712 h 746112"/>
              <a:gd name="T34" fmla="*/ 318418 w 761840"/>
              <a:gd name="T35" fmla="*/ 336426 h 746112"/>
              <a:gd name="T36" fmla="*/ 446112 w 761840"/>
              <a:gd name="T37" fmla="*/ 336426 h 746112"/>
              <a:gd name="T38" fmla="*/ 318418 w 761840"/>
              <a:gd name="T39" fmla="*/ 313506 h 746112"/>
              <a:gd name="T40" fmla="*/ 318418 w 761840"/>
              <a:gd name="T41" fmla="*/ 232469 h 746112"/>
              <a:gd name="T42" fmla="*/ 239018 w 761840"/>
              <a:gd name="T43" fmla="*/ 263574 h 746112"/>
              <a:gd name="T44" fmla="*/ 112961 w 761840"/>
              <a:gd name="T45" fmla="*/ 275853 h 746112"/>
              <a:gd name="T46" fmla="*/ 30287 w 761840"/>
              <a:gd name="T47" fmla="*/ 254570 h 746112"/>
              <a:gd name="T48" fmla="*/ 200341 w 761840"/>
              <a:gd name="T49" fmla="*/ 228786 h 746112"/>
              <a:gd name="T50" fmla="*/ 446112 w 761840"/>
              <a:gd name="T51" fmla="*/ 211187 h 746112"/>
              <a:gd name="T52" fmla="*/ 211392 w 761840"/>
              <a:gd name="T53" fmla="*/ 117667 h 746112"/>
              <a:gd name="T54" fmla="*/ 257435 w 761840"/>
              <a:gd name="T55" fmla="*/ 163832 h 746112"/>
              <a:gd name="T56" fmla="*/ 94134 w 761840"/>
              <a:gd name="T57" fmla="*/ 166985 h 746112"/>
              <a:gd name="T58" fmla="*/ 0 w 761840"/>
              <a:gd name="T59" fmla="*/ 145703 h 746112"/>
              <a:gd name="T60" fmla="*/ 211392 w 761840"/>
              <a:gd name="T61" fmla="*/ 117667 h 746112"/>
              <a:gd name="T62" fmla="*/ 136289 w 761840"/>
              <a:gd name="T63" fmla="*/ 57299 h 746112"/>
              <a:gd name="T64" fmla="*/ 152251 w 761840"/>
              <a:gd name="T65" fmla="*/ 133424 h 746112"/>
              <a:gd name="T66" fmla="*/ 127285 w 761840"/>
              <a:gd name="T67" fmla="*/ 99454 h 746112"/>
              <a:gd name="T68" fmla="*/ 79400 w 761840"/>
              <a:gd name="T69" fmla="*/ 22919 h 746112"/>
              <a:gd name="T70" fmla="*/ 686358 w 761840"/>
              <a:gd name="T71" fmla="*/ 45020 h 746112"/>
              <a:gd name="T72" fmla="*/ 661392 w 761840"/>
              <a:gd name="T73" fmla="*/ 249659 h 746112"/>
              <a:gd name="T74" fmla="*/ 714189 w 761840"/>
              <a:gd name="T75" fmla="*/ 221419 h 746112"/>
              <a:gd name="T76" fmla="*/ 761665 w 761840"/>
              <a:gd name="T77" fmla="*/ 268185 h 746112"/>
              <a:gd name="T78" fmla="*/ 661392 w 761840"/>
              <a:gd name="T79" fmla="*/ 691679 h 746112"/>
              <a:gd name="T80" fmla="*/ 601638 w 761840"/>
              <a:gd name="T81" fmla="*/ 745703 h 746112"/>
              <a:gd name="T82" fmla="*/ 580355 w 761840"/>
              <a:gd name="T83" fmla="*/ 721147 h 746112"/>
              <a:gd name="T84" fmla="*/ 563575 w 761840"/>
              <a:gd name="T85" fmla="*/ 699864 h 746112"/>
              <a:gd name="T86" fmla="*/ 632743 w 761840"/>
              <a:gd name="T87" fmla="*/ 679400 h 746112"/>
              <a:gd name="T88" fmla="*/ 514871 w 761840"/>
              <a:gd name="T89" fmla="*/ 284857 h 746112"/>
              <a:gd name="T90" fmla="*/ 632743 w 761840"/>
              <a:gd name="T91" fmla="*/ 70395 h 746112"/>
              <a:gd name="T92" fmla="*/ 616372 w 761840"/>
              <a:gd name="T93" fmla="*/ 11460 h 746112"/>
              <a:gd name="T94" fmla="*/ 432382 w 761840"/>
              <a:gd name="T95" fmla="*/ 41746 h 746112"/>
              <a:gd name="T96" fmla="*/ 347630 w 761840"/>
              <a:gd name="T97" fmla="*/ 112960 h 746112"/>
              <a:gd name="T98" fmla="*/ 466615 w 761840"/>
              <a:gd name="T99" fmla="*/ 92496 h 746112"/>
              <a:gd name="T100" fmla="*/ 490314 w 761840"/>
              <a:gd name="T101" fmla="*/ 129331 h 746112"/>
              <a:gd name="T102" fmla="*/ 469192 w 761840"/>
              <a:gd name="T103" fmla="*/ 713370 h 746112"/>
              <a:gd name="T104" fmla="*/ 409277 w 761840"/>
              <a:gd name="T105" fmla="*/ 739973 h 746112"/>
              <a:gd name="T106" fmla="*/ 337245 w 761840"/>
              <a:gd name="T107" fmla="*/ 698227 h 746112"/>
              <a:gd name="T108" fmla="*/ 441610 w 761840"/>
              <a:gd name="T109" fmla="*/ 692088 h 746112"/>
              <a:gd name="T110" fmla="*/ 347067 w 761840"/>
              <a:gd name="T111" fmla="*/ 579946 h 746112"/>
              <a:gd name="T112" fmla="*/ 197272 w 761840"/>
              <a:gd name="T113" fmla="*/ 694134 h 746112"/>
              <a:gd name="T114" fmla="*/ 418281 w 761840"/>
              <a:gd name="T115" fmla="*/ 437927 h 746112"/>
              <a:gd name="T116" fmla="*/ 217736 w 761840"/>
              <a:gd name="T117" fmla="*/ 416644 h 746112"/>
              <a:gd name="T118" fmla="*/ 274216 w 761840"/>
              <a:gd name="T119" fmla="*/ 93315 h 746112"/>
              <a:gd name="T120" fmla="*/ 329698 w 761840"/>
              <a:gd name="T121" fmla="*/ 112960 h 746112"/>
              <a:gd name="T122" fmla="*/ 365561 w 761840"/>
              <a:gd name="T123" fmla="*/ 8185 h 746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61840" h="746112">
                <a:moveTo>
                  <a:pt x="86767" y="507504"/>
                </a:moveTo>
                <a:lnTo>
                  <a:pt x="86767" y="622101"/>
                </a:lnTo>
                <a:lnTo>
                  <a:pt x="180901" y="622101"/>
                </a:lnTo>
                <a:lnTo>
                  <a:pt x="180901" y="507504"/>
                </a:lnTo>
                <a:lnTo>
                  <a:pt x="86767" y="507504"/>
                </a:lnTo>
                <a:close/>
                <a:moveTo>
                  <a:pt x="44202" y="454298"/>
                </a:moveTo>
                <a:lnTo>
                  <a:pt x="85948" y="484584"/>
                </a:lnTo>
                <a:lnTo>
                  <a:pt x="166167" y="484584"/>
                </a:lnTo>
                <a:lnTo>
                  <a:pt x="177626" y="469032"/>
                </a:lnTo>
                <a:cubicBezTo>
                  <a:pt x="183083" y="461392"/>
                  <a:pt x="186903" y="457435"/>
                  <a:pt x="189086" y="457163"/>
                </a:cubicBezTo>
                <a:cubicBezTo>
                  <a:pt x="191269" y="456890"/>
                  <a:pt x="195907" y="458936"/>
                  <a:pt x="203002" y="463302"/>
                </a:cubicBezTo>
                <a:lnTo>
                  <a:pt x="224284" y="478854"/>
                </a:lnTo>
                <a:cubicBezTo>
                  <a:pt x="232470" y="485403"/>
                  <a:pt x="236289" y="489768"/>
                  <a:pt x="235744" y="491951"/>
                </a:cubicBezTo>
                <a:cubicBezTo>
                  <a:pt x="235198" y="494134"/>
                  <a:pt x="233015" y="496590"/>
                  <a:pt x="229195" y="499318"/>
                </a:cubicBezTo>
                <a:lnTo>
                  <a:pt x="209550" y="514052"/>
                </a:lnTo>
                <a:lnTo>
                  <a:pt x="209550" y="601638"/>
                </a:lnTo>
                <a:lnTo>
                  <a:pt x="213643" y="657299"/>
                </a:lnTo>
                <a:cubicBezTo>
                  <a:pt x="203274" y="663302"/>
                  <a:pt x="192360" y="667940"/>
                  <a:pt x="180901" y="671215"/>
                </a:cubicBezTo>
                <a:lnTo>
                  <a:pt x="180901" y="645021"/>
                </a:lnTo>
                <a:lnTo>
                  <a:pt x="85948" y="645021"/>
                </a:lnTo>
                <a:lnTo>
                  <a:pt x="86767" y="666303"/>
                </a:lnTo>
                <a:lnTo>
                  <a:pt x="89222" y="721147"/>
                </a:lnTo>
                <a:cubicBezTo>
                  <a:pt x="77763" y="726058"/>
                  <a:pt x="65757" y="729605"/>
                  <a:pt x="53206" y="731788"/>
                </a:cubicBezTo>
                <a:lnTo>
                  <a:pt x="58117" y="658936"/>
                </a:lnTo>
                <a:lnTo>
                  <a:pt x="58117" y="514052"/>
                </a:lnTo>
                <a:cubicBezTo>
                  <a:pt x="58117" y="496590"/>
                  <a:pt x="51023" y="479127"/>
                  <a:pt x="36835" y="461665"/>
                </a:cubicBezTo>
                <a:lnTo>
                  <a:pt x="44202" y="454298"/>
                </a:lnTo>
                <a:close/>
                <a:moveTo>
                  <a:pt x="509960" y="343793"/>
                </a:moveTo>
                <a:cubicBezTo>
                  <a:pt x="519237" y="353070"/>
                  <a:pt x="529878" y="363984"/>
                  <a:pt x="541883" y="376535"/>
                </a:cubicBezTo>
                <a:cubicBezTo>
                  <a:pt x="553889" y="389086"/>
                  <a:pt x="563029" y="401092"/>
                  <a:pt x="569305" y="412551"/>
                </a:cubicBezTo>
                <a:cubicBezTo>
                  <a:pt x="575580" y="424011"/>
                  <a:pt x="579128" y="435062"/>
                  <a:pt x="579946" y="445703"/>
                </a:cubicBezTo>
                <a:cubicBezTo>
                  <a:pt x="580765" y="456344"/>
                  <a:pt x="579264" y="464120"/>
                  <a:pt x="575444" y="469032"/>
                </a:cubicBezTo>
                <a:cubicBezTo>
                  <a:pt x="571624" y="473943"/>
                  <a:pt x="566713" y="476535"/>
                  <a:pt x="560710" y="476808"/>
                </a:cubicBezTo>
                <a:cubicBezTo>
                  <a:pt x="554707" y="477081"/>
                  <a:pt x="550205" y="475307"/>
                  <a:pt x="547204" y="471487"/>
                </a:cubicBezTo>
                <a:cubicBezTo>
                  <a:pt x="544202" y="467667"/>
                  <a:pt x="542429" y="461938"/>
                  <a:pt x="541883" y="454298"/>
                </a:cubicBezTo>
                <a:lnTo>
                  <a:pt x="540246" y="433015"/>
                </a:lnTo>
                <a:cubicBezTo>
                  <a:pt x="539155" y="427558"/>
                  <a:pt x="536972" y="419646"/>
                  <a:pt x="533698" y="409277"/>
                </a:cubicBezTo>
                <a:cubicBezTo>
                  <a:pt x="530424" y="398909"/>
                  <a:pt x="527968" y="392224"/>
                  <a:pt x="526331" y="389223"/>
                </a:cubicBezTo>
                <a:cubicBezTo>
                  <a:pt x="524694" y="386221"/>
                  <a:pt x="520055" y="378445"/>
                  <a:pt x="512415" y="365894"/>
                </a:cubicBezTo>
                <a:lnTo>
                  <a:pt x="502593" y="351160"/>
                </a:lnTo>
                <a:lnTo>
                  <a:pt x="509960" y="343793"/>
                </a:lnTo>
                <a:close/>
                <a:moveTo>
                  <a:pt x="194611" y="341746"/>
                </a:moveTo>
                <a:cubicBezTo>
                  <a:pt x="196658" y="341746"/>
                  <a:pt x="198909" y="342701"/>
                  <a:pt x="201364" y="344611"/>
                </a:cubicBezTo>
                <a:lnTo>
                  <a:pt x="234925" y="376177"/>
                </a:lnTo>
                <a:cubicBezTo>
                  <a:pt x="238199" y="379852"/>
                  <a:pt x="239427" y="382740"/>
                  <a:pt x="238609" y="384842"/>
                </a:cubicBezTo>
                <a:cubicBezTo>
                  <a:pt x="237790" y="386944"/>
                  <a:pt x="235471" y="387995"/>
                  <a:pt x="231651" y="387995"/>
                </a:cubicBezTo>
                <a:lnTo>
                  <a:pt x="112142" y="387995"/>
                </a:lnTo>
                <a:lnTo>
                  <a:pt x="103138" y="387995"/>
                </a:lnTo>
                <a:cubicBezTo>
                  <a:pt x="86767" y="387995"/>
                  <a:pt x="73124" y="392360"/>
                  <a:pt x="62210" y="401092"/>
                </a:cubicBezTo>
                <a:lnTo>
                  <a:pt x="27012" y="366712"/>
                </a:lnTo>
                <a:lnTo>
                  <a:pt x="170259" y="366712"/>
                </a:lnTo>
                <a:lnTo>
                  <a:pt x="189086" y="344611"/>
                </a:lnTo>
                <a:cubicBezTo>
                  <a:pt x="190723" y="342701"/>
                  <a:pt x="192565" y="341746"/>
                  <a:pt x="194611" y="341746"/>
                </a:cubicBezTo>
                <a:close/>
                <a:moveTo>
                  <a:pt x="318418" y="336426"/>
                </a:moveTo>
                <a:lnTo>
                  <a:pt x="318418" y="416644"/>
                </a:lnTo>
                <a:lnTo>
                  <a:pt x="446112" y="416644"/>
                </a:lnTo>
                <a:lnTo>
                  <a:pt x="446112" y="336426"/>
                </a:lnTo>
                <a:lnTo>
                  <a:pt x="318418" y="336426"/>
                </a:lnTo>
                <a:close/>
                <a:moveTo>
                  <a:pt x="318418" y="232469"/>
                </a:moveTo>
                <a:lnTo>
                  <a:pt x="318418" y="313506"/>
                </a:lnTo>
                <a:lnTo>
                  <a:pt x="446112" y="313506"/>
                </a:lnTo>
                <a:lnTo>
                  <a:pt x="446112" y="232469"/>
                </a:lnTo>
                <a:lnTo>
                  <a:pt x="318418" y="232469"/>
                </a:lnTo>
                <a:close/>
                <a:moveTo>
                  <a:pt x="200341" y="228786"/>
                </a:moveTo>
                <a:cubicBezTo>
                  <a:pt x="202115" y="228786"/>
                  <a:pt x="204093" y="229741"/>
                  <a:pt x="206276" y="231651"/>
                </a:cubicBezTo>
                <a:lnTo>
                  <a:pt x="239018" y="263574"/>
                </a:lnTo>
                <a:cubicBezTo>
                  <a:pt x="242292" y="267394"/>
                  <a:pt x="243520" y="270396"/>
                  <a:pt x="242701" y="272579"/>
                </a:cubicBezTo>
                <a:cubicBezTo>
                  <a:pt x="241883" y="274761"/>
                  <a:pt x="239564" y="275853"/>
                  <a:pt x="235744" y="275853"/>
                </a:cubicBezTo>
                <a:lnTo>
                  <a:pt x="112961" y="275853"/>
                </a:lnTo>
                <a:lnTo>
                  <a:pt x="105594" y="275853"/>
                </a:lnTo>
                <a:cubicBezTo>
                  <a:pt x="89222" y="275853"/>
                  <a:pt x="75580" y="280218"/>
                  <a:pt x="64666" y="288950"/>
                </a:cubicBezTo>
                <a:lnTo>
                  <a:pt x="30287" y="254570"/>
                </a:lnTo>
                <a:lnTo>
                  <a:pt x="176808" y="254570"/>
                </a:lnTo>
                <a:lnTo>
                  <a:pt x="195635" y="231651"/>
                </a:lnTo>
                <a:cubicBezTo>
                  <a:pt x="196999" y="229741"/>
                  <a:pt x="198568" y="228786"/>
                  <a:pt x="200341" y="228786"/>
                </a:cubicBezTo>
                <a:close/>
                <a:moveTo>
                  <a:pt x="318418" y="135880"/>
                </a:moveTo>
                <a:lnTo>
                  <a:pt x="318418" y="211187"/>
                </a:lnTo>
                <a:lnTo>
                  <a:pt x="446112" y="211187"/>
                </a:lnTo>
                <a:lnTo>
                  <a:pt x="446112" y="135880"/>
                </a:lnTo>
                <a:lnTo>
                  <a:pt x="318418" y="135880"/>
                </a:lnTo>
                <a:close/>
                <a:moveTo>
                  <a:pt x="211392" y="117667"/>
                </a:moveTo>
                <a:cubicBezTo>
                  <a:pt x="214257" y="117258"/>
                  <a:pt x="217190" y="118417"/>
                  <a:pt x="220191" y="121146"/>
                </a:cubicBezTo>
                <a:lnTo>
                  <a:pt x="253752" y="155167"/>
                </a:lnTo>
                <a:cubicBezTo>
                  <a:pt x="257026" y="158842"/>
                  <a:pt x="258254" y="161730"/>
                  <a:pt x="257435" y="163832"/>
                </a:cubicBezTo>
                <a:cubicBezTo>
                  <a:pt x="256617" y="165934"/>
                  <a:pt x="254298" y="166985"/>
                  <a:pt x="250478" y="166985"/>
                </a:cubicBezTo>
                <a:lnTo>
                  <a:pt x="225103" y="166985"/>
                </a:lnTo>
                <a:lnTo>
                  <a:pt x="94134" y="166985"/>
                </a:lnTo>
                <a:lnTo>
                  <a:pt x="72033" y="166985"/>
                </a:lnTo>
                <a:cubicBezTo>
                  <a:pt x="56753" y="166985"/>
                  <a:pt x="43111" y="171078"/>
                  <a:pt x="31105" y="179263"/>
                </a:cubicBezTo>
                <a:lnTo>
                  <a:pt x="0" y="145703"/>
                </a:lnTo>
                <a:lnTo>
                  <a:pt x="184993" y="145703"/>
                </a:lnTo>
                <a:lnTo>
                  <a:pt x="203002" y="123602"/>
                </a:lnTo>
                <a:cubicBezTo>
                  <a:pt x="205730" y="120055"/>
                  <a:pt x="208527" y="118076"/>
                  <a:pt x="211392" y="117667"/>
                </a:cubicBezTo>
                <a:close/>
                <a:moveTo>
                  <a:pt x="79400" y="22919"/>
                </a:moveTo>
                <a:cubicBezTo>
                  <a:pt x="87040" y="27285"/>
                  <a:pt x="93315" y="30832"/>
                  <a:pt x="98227" y="33561"/>
                </a:cubicBezTo>
                <a:cubicBezTo>
                  <a:pt x="103138" y="36289"/>
                  <a:pt x="115825" y="44202"/>
                  <a:pt x="136289" y="57299"/>
                </a:cubicBezTo>
                <a:cubicBezTo>
                  <a:pt x="156753" y="70395"/>
                  <a:pt x="167258" y="83765"/>
                  <a:pt x="167804" y="97408"/>
                </a:cubicBezTo>
                <a:cubicBezTo>
                  <a:pt x="168349" y="111050"/>
                  <a:pt x="167122" y="120191"/>
                  <a:pt x="164120" y="124829"/>
                </a:cubicBezTo>
                <a:cubicBezTo>
                  <a:pt x="161119" y="129468"/>
                  <a:pt x="157162" y="132333"/>
                  <a:pt x="152251" y="133424"/>
                </a:cubicBezTo>
                <a:cubicBezTo>
                  <a:pt x="147340" y="134516"/>
                  <a:pt x="143247" y="133697"/>
                  <a:pt x="139973" y="130969"/>
                </a:cubicBezTo>
                <a:cubicBezTo>
                  <a:pt x="136699" y="128240"/>
                  <a:pt x="134516" y="125375"/>
                  <a:pt x="133424" y="122374"/>
                </a:cubicBezTo>
                <a:cubicBezTo>
                  <a:pt x="132333" y="119372"/>
                  <a:pt x="130287" y="111733"/>
                  <a:pt x="127285" y="99454"/>
                </a:cubicBezTo>
                <a:cubicBezTo>
                  <a:pt x="124284" y="87176"/>
                  <a:pt x="118281" y="75716"/>
                  <a:pt x="109277" y="65075"/>
                </a:cubicBezTo>
                <a:cubicBezTo>
                  <a:pt x="100273" y="54434"/>
                  <a:pt x="88404" y="43656"/>
                  <a:pt x="73670" y="32742"/>
                </a:cubicBezTo>
                <a:lnTo>
                  <a:pt x="79400" y="22919"/>
                </a:lnTo>
                <a:close/>
                <a:moveTo>
                  <a:pt x="616372" y="11460"/>
                </a:moveTo>
                <a:lnTo>
                  <a:pt x="679400" y="37653"/>
                </a:lnTo>
                <a:cubicBezTo>
                  <a:pt x="683766" y="39836"/>
                  <a:pt x="686085" y="42292"/>
                  <a:pt x="686358" y="45020"/>
                </a:cubicBezTo>
                <a:cubicBezTo>
                  <a:pt x="686631" y="47749"/>
                  <a:pt x="682947" y="51023"/>
                  <a:pt x="675308" y="54843"/>
                </a:cubicBezTo>
                <a:lnTo>
                  <a:pt x="661392" y="62210"/>
                </a:lnTo>
                <a:lnTo>
                  <a:pt x="661392" y="249659"/>
                </a:lnTo>
                <a:lnTo>
                  <a:pt x="685949" y="249659"/>
                </a:lnTo>
                <a:lnTo>
                  <a:pt x="707231" y="225921"/>
                </a:lnTo>
                <a:cubicBezTo>
                  <a:pt x="709960" y="223192"/>
                  <a:pt x="712279" y="221692"/>
                  <a:pt x="714189" y="221419"/>
                </a:cubicBezTo>
                <a:cubicBezTo>
                  <a:pt x="716099" y="221146"/>
                  <a:pt x="719782" y="223465"/>
                  <a:pt x="725240" y="228377"/>
                </a:cubicBezTo>
                <a:lnTo>
                  <a:pt x="755526" y="257538"/>
                </a:lnTo>
                <a:cubicBezTo>
                  <a:pt x="760437" y="262799"/>
                  <a:pt x="762484" y="266348"/>
                  <a:pt x="761665" y="268185"/>
                </a:cubicBezTo>
                <a:cubicBezTo>
                  <a:pt x="760847" y="270023"/>
                  <a:pt x="758800" y="270941"/>
                  <a:pt x="755526" y="270941"/>
                </a:cubicBezTo>
                <a:lnTo>
                  <a:pt x="661392" y="270941"/>
                </a:lnTo>
                <a:lnTo>
                  <a:pt x="661392" y="691679"/>
                </a:lnTo>
                <a:cubicBezTo>
                  <a:pt x="661392" y="703684"/>
                  <a:pt x="659536" y="712825"/>
                  <a:pt x="655822" y="719100"/>
                </a:cubicBezTo>
                <a:cubicBezTo>
                  <a:pt x="652109" y="725376"/>
                  <a:pt x="645151" y="731378"/>
                  <a:pt x="634949" y="737108"/>
                </a:cubicBezTo>
                <a:cubicBezTo>
                  <a:pt x="624747" y="742838"/>
                  <a:pt x="613643" y="745703"/>
                  <a:pt x="601638" y="745703"/>
                </a:cubicBezTo>
                <a:cubicBezTo>
                  <a:pt x="598364" y="746249"/>
                  <a:pt x="596454" y="746249"/>
                  <a:pt x="595908" y="745703"/>
                </a:cubicBezTo>
                <a:cubicBezTo>
                  <a:pt x="595362" y="745157"/>
                  <a:pt x="594407" y="741610"/>
                  <a:pt x="593043" y="735062"/>
                </a:cubicBezTo>
                <a:cubicBezTo>
                  <a:pt x="591679" y="728514"/>
                  <a:pt x="587450" y="723875"/>
                  <a:pt x="580355" y="721147"/>
                </a:cubicBezTo>
                <a:cubicBezTo>
                  <a:pt x="573261" y="718418"/>
                  <a:pt x="554434" y="712688"/>
                  <a:pt x="523875" y="703957"/>
                </a:cubicBezTo>
                <a:lnTo>
                  <a:pt x="525512" y="692497"/>
                </a:lnTo>
                <a:cubicBezTo>
                  <a:pt x="529878" y="693588"/>
                  <a:pt x="542565" y="696044"/>
                  <a:pt x="563575" y="699864"/>
                </a:cubicBezTo>
                <a:cubicBezTo>
                  <a:pt x="584585" y="703684"/>
                  <a:pt x="600273" y="705048"/>
                  <a:pt x="610642" y="703957"/>
                </a:cubicBezTo>
                <a:cubicBezTo>
                  <a:pt x="619373" y="703411"/>
                  <a:pt x="625239" y="701365"/>
                  <a:pt x="628241" y="697818"/>
                </a:cubicBezTo>
                <a:cubicBezTo>
                  <a:pt x="631242" y="694271"/>
                  <a:pt x="632743" y="688131"/>
                  <a:pt x="632743" y="679400"/>
                </a:cubicBezTo>
                <a:lnTo>
                  <a:pt x="632743" y="270941"/>
                </a:lnTo>
                <a:lnTo>
                  <a:pt x="554980" y="270941"/>
                </a:lnTo>
                <a:cubicBezTo>
                  <a:pt x="541883" y="270941"/>
                  <a:pt x="528514" y="275580"/>
                  <a:pt x="514871" y="284857"/>
                </a:cubicBezTo>
                <a:lnTo>
                  <a:pt x="478855" y="249659"/>
                </a:lnTo>
                <a:lnTo>
                  <a:pt x="632743" y="249659"/>
                </a:lnTo>
                <a:lnTo>
                  <a:pt x="632743" y="70395"/>
                </a:lnTo>
                <a:cubicBezTo>
                  <a:pt x="632743" y="58390"/>
                  <a:pt x="631515" y="49522"/>
                  <a:pt x="629059" y="43792"/>
                </a:cubicBezTo>
                <a:cubicBezTo>
                  <a:pt x="626604" y="38063"/>
                  <a:pt x="620192" y="31105"/>
                  <a:pt x="609823" y="22919"/>
                </a:cubicBezTo>
                <a:lnTo>
                  <a:pt x="616372" y="11460"/>
                </a:lnTo>
                <a:close/>
                <a:moveTo>
                  <a:pt x="373709" y="0"/>
                </a:moveTo>
                <a:lnTo>
                  <a:pt x="425047" y="31923"/>
                </a:lnTo>
                <a:cubicBezTo>
                  <a:pt x="430479" y="35743"/>
                  <a:pt x="432924" y="39018"/>
                  <a:pt x="432382" y="41746"/>
                </a:cubicBezTo>
                <a:cubicBezTo>
                  <a:pt x="431841" y="44475"/>
                  <a:pt x="429669" y="45839"/>
                  <a:pt x="425866" y="45839"/>
                </a:cubicBezTo>
                <a:lnTo>
                  <a:pt x="405492" y="48295"/>
                </a:lnTo>
                <a:cubicBezTo>
                  <a:pt x="394083" y="61937"/>
                  <a:pt x="374796" y="83492"/>
                  <a:pt x="347630" y="112960"/>
                </a:cubicBezTo>
                <a:lnTo>
                  <a:pt x="432389" y="112960"/>
                </a:lnTo>
                <a:lnTo>
                  <a:pt x="445422" y="94134"/>
                </a:lnTo>
                <a:cubicBezTo>
                  <a:pt x="450316" y="87039"/>
                  <a:pt x="457380" y="86494"/>
                  <a:pt x="466615" y="92496"/>
                </a:cubicBezTo>
                <a:lnTo>
                  <a:pt x="490314" y="108868"/>
                </a:lnTo>
                <a:cubicBezTo>
                  <a:pt x="496317" y="113233"/>
                  <a:pt x="499182" y="116507"/>
                  <a:pt x="498909" y="118690"/>
                </a:cubicBezTo>
                <a:cubicBezTo>
                  <a:pt x="498636" y="120873"/>
                  <a:pt x="495771" y="124420"/>
                  <a:pt x="490314" y="129331"/>
                </a:cubicBezTo>
                <a:lnTo>
                  <a:pt x="474762" y="142428"/>
                </a:lnTo>
                <a:lnTo>
                  <a:pt x="474762" y="685949"/>
                </a:lnTo>
                <a:cubicBezTo>
                  <a:pt x="474762" y="697954"/>
                  <a:pt x="472905" y="707095"/>
                  <a:pt x="469192" y="713370"/>
                </a:cubicBezTo>
                <a:cubicBezTo>
                  <a:pt x="465478" y="719646"/>
                  <a:pt x="458521" y="725649"/>
                  <a:pt x="448319" y="731378"/>
                </a:cubicBezTo>
                <a:cubicBezTo>
                  <a:pt x="438116" y="737108"/>
                  <a:pt x="427013" y="739973"/>
                  <a:pt x="415007" y="739973"/>
                </a:cubicBezTo>
                <a:cubicBezTo>
                  <a:pt x="411733" y="740519"/>
                  <a:pt x="409823" y="740519"/>
                  <a:pt x="409277" y="739973"/>
                </a:cubicBezTo>
                <a:cubicBezTo>
                  <a:pt x="408732" y="739428"/>
                  <a:pt x="407777" y="735880"/>
                  <a:pt x="406412" y="729332"/>
                </a:cubicBezTo>
                <a:cubicBezTo>
                  <a:pt x="405048" y="722784"/>
                  <a:pt x="400819" y="718145"/>
                  <a:pt x="393725" y="715417"/>
                </a:cubicBezTo>
                <a:cubicBezTo>
                  <a:pt x="386631" y="712688"/>
                  <a:pt x="367804" y="706958"/>
                  <a:pt x="337245" y="698227"/>
                </a:cubicBezTo>
                <a:lnTo>
                  <a:pt x="338882" y="686767"/>
                </a:lnTo>
                <a:cubicBezTo>
                  <a:pt x="381446" y="695498"/>
                  <a:pt x="409823" y="699318"/>
                  <a:pt x="424011" y="698227"/>
                </a:cubicBezTo>
                <a:cubicBezTo>
                  <a:pt x="432743" y="697681"/>
                  <a:pt x="438609" y="695635"/>
                  <a:pt x="441610" y="692088"/>
                </a:cubicBezTo>
                <a:cubicBezTo>
                  <a:pt x="444612" y="688541"/>
                  <a:pt x="446112" y="682402"/>
                  <a:pt x="446112" y="673670"/>
                </a:cubicBezTo>
                <a:lnTo>
                  <a:pt x="446112" y="451842"/>
                </a:lnTo>
                <a:cubicBezTo>
                  <a:pt x="407367" y="508049"/>
                  <a:pt x="374352" y="550751"/>
                  <a:pt x="347067" y="579946"/>
                </a:cubicBezTo>
                <a:cubicBezTo>
                  <a:pt x="319782" y="609141"/>
                  <a:pt x="298363" y="630014"/>
                  <a:pt x="282811" y="642565"/>
                </a:cubicBezTo>
                <a:cubicBezTo>
                  <a:pt x="267258" y="655116"/>
                  <a:pt x="240655" y="674762"/>
                  <a:pt x="203002" y="701501"/>
                </a:cubicBezTo>
                <a:lnTo>
                  <a:pt x="197272" y="694134"/>
                </a:lnTo>
                <a:cubicBezTo>
                  <a:pt x="227285" y="667395"/>
                  <a:pt x="251160" y="645567"/>
                  <a:pt x="268895" y="628650"/>
                </a:cubicBezTo>
                <a:cubicBezTo>
                  <a:pt x="286631" y="611733"/>
                  <a:pt x="307640" y="588268"/>
                  <a:pt x="331924" y="558254"/>
                </a:cubicBezTo>
                <a:cubicBezTo>
                  <a:pt x="356208" y="528240"/>
                  <a:pt x="384994" y="488131"/>
                  <a:pt x="418281" y="437927"/>
                </a:cubicBezTo>
                <a:lnTo>
                  <a:pt x="290587" y="437927"/>
                </a:lnTo>
                <a:cubicBezTo>
                  <a:pt x="276944" y="437927"/>
                  <a:pt x="264666" y="442565"/>
                  <a:pt x="253752" y="451842"/>
                </a:cubicBezTo>
                <a:lnTo>
                  <a:pt x="217736" y="416644"/>
                </a:lnTo>
                <a:lnTo>
                  <a:pt x="289768" y="416644"/>
                </a:lnTo>
                <a:lnTo>
                  <a:pt x="289768" y="148248"/>
                </a:lnTo>
                <a:cubicBezTo>
                  <a:pt x="289768" y="128551"/>
                  <a:pt x="284584" y="110240"/>
                  <a:pt x="274216" y="93315"/>
                </a:cubicBezTo>
                <a:lnTo>
                  <a:pt x="283220" y="86767"/>
                </a:lnTo>
                <a:lnTo>
                  <a:pt x="317471" y="112960"/>
                </a:lnTo>
                <a:lnTo>
                  <a:pt x="329698" y="112960"/>
                </a:lnTo>
                <a:cubicBezTo>
                  <a:pt x="352516" y="76944"/>
                  <a:pt x="365826" y="54843"/>
                  <a:pt x="369629" y="46657"/>
                </a:cubicBezTo>
                <a:cubicBezTo>
                  <a:pt x="373431" y="38472"/>
                  <a:pt x="374791" y="31378"/>
                  <a:pt x="373709" y="25375"/>
                </a:cubicBezTo>
                <a:cubicBezTo>
                  <a:pt x="372626" y="19372"/>
                  <a:pt x="369910" y="13642"/>
                  <a:pt x="365561" y="8185"/>
                </a:cubicBezTo>
                <a:lnTo>
                  <a:pt x="37370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898096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文本框 37"/>
          <p:cNvSpPr txBox="1"/>
          <p:nvPr/>
        </p:nvSpPr>
        <p:spPr>
          <a:xfrm>
            <a:off x="0" y="2982492"/>
            <a:ext cx="37320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所谓 “一方水土养一方人”，</a:t>
            </a:r>
            <a:endParaRPr lang="zh-CN" altLang="en-US" sz="16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26" name="Picture 2" descr="C:\Users\Administrator\Desktop\bf2eee873695b4ada81e7f4309ce1cd8_006U9NUrly1fmey2rofgdj30j60j6go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44930" y="4031766"/>
            <a:ext cx="3261919" cy="2594946"/>
          </a:xfrm>
          <a:prstGeom prst="rect">
            <a:avLst/>
          </a:prstGeom>
          <a:noFill/>
        </p:spPr>
      </p:pic>
      <p:pic>
        <p:nvPicPr>
          <p:cNvPr id="1027" name="Picture 3" descr="C:\Users\Administrator\Desktop\b87cd7b6bc62948c2cdcd95b2f824324_006U9NUrly1fmey2vo1sej30j60j6dj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9181" y="3808208"/>
            <a:ext cx="3101789" cy="2759336"/>
          </a:xfrm>
          <a:prstGeom prst="rect">
            <a:avLst/>
          </a:prstGeom>
          <a:noFill/>
        </p:spPr>
      </p:pic>
      <p:pic>
        <p:nvPicPr>
          <p:cNvPr id="1028" name="Picture 4" descr="C:\Users\Administrator\Desktop\37d3d50466d5b221d9b8d3fb49b3fb96_006U9NUrly1fmey2rogxej30j60j6n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88189" y="4039497"/>
            <a:ext cx="2922493" cy="2533425"/>
          </a:xfrm>
          <a:prstGeom prst="rect">
            <a:avLst/>
          </a:prstGeom>
          <a:noFill/>
        </p:spPr>
      </p:pic>
      <p:pic>
        <p:nvPicPr>
          <p:cNvPr id="1029" name="Picture 5" descr="C:\Users\Administrator\Desktop\4a26f3fe03ad392648fe0ce4794ea366_006U9NUrly1fmey2uka7zj30j60j6goh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639626" y="1172583"/>
            <a:ext cx="2853128" cy="2692661"/>
          </a:xfrm>
          <a:prstGeom prst="rect">
            <a:avLst/>
          </a:prstGeom>
          <a:noFill/>
        </p:spPr>
      </p:pic>
      <p:pic>
        <p:nvPicPr>
          <p:cNvPr id="1030" name="Picture 6" descr="C:\Users\Administrator\Desktop\1e0617e9517ef68e6a25a904894cf9ab_006U9NUrly1fmey2r49n1j30hs0hsdhx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15267" y="1247888"/>
            <a:ext cx="3302598" cy="2688003"/>
          </a:xfrm>
          <a:prstGeom prst="rect">
            <a:avLst/>
          </a:prstGeom>
          <a:noFill/>
        </p:spPr>
      </p:pic>
      <p:pic>
        <p:nvPicPr>
          <p:cNvPr id="1031" name="Picture 7" descr="C:\Users\Administrator\Desktop\6a8c801a271e4b1d1bc654140456347a_006U9NUrly1fmey2ud8hqj30j60j6div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84347" y="1247887"/>
            <a:ext cx="3095981" cy="26036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431762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文本框 25"/>
          <p:cNvSpPr txBox="1"/>
          <p:nvPr/>
        </p:nvSpPr>
        <p:spPr>
          <a:xfrm>
            <a:off x="2004934" y="3477050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文本标题</a:t>
            </a:r>
            <a:endParaRPr lang="zh-CN" altLang="en-US" sz="14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3024138" y="4883237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文本标题</a:t>
            </a:r>
            <a:endParaRPr lang="zh-CN" altLang="en-US" sz="14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9202749" y="4627225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文本标题</a:t>
            </a:r>
            <a:endParaRPr lang="zh-CN" altLang="en-US" sz="14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6797355" y="4363545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文本标题</a:t>
            </a:r>
            <a:endParaRPr lang="zh-CN" altLang="en-US" sz="14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8965896" y="3384709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文本标题</a:t>
            </a:r>
            <a:endParaRPr lang="zh-CN" altLang="en-US" sz="14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8066" name="Picture 2" descr="https://timgsa.baidu.com/timg?image&amp;quality=80&amp;size=b9999_10000&amp;sec=1572324648995&amp;di=34fe668745f64747be0ca9c091faf8cf&amp;imgtype=0&amp;src=http%3A%2F%2F5b0988e595225.cdn.sohucs.com%2Fimages%2F20171023%2F069e13c6a49f4b8b872d5e9e34b02597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2734" y="1032735"/>
            <a:ext cx="10467191" cy="58252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6907240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8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98813" y="3302599"/>
            <a:ext cx="4997242" cy="324363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5185187" y="4485085"/>
            <a:ext cx="33456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所谓“靠山吃山，靠水吃水”。“一方水土养一方人”，说到常州传统美食，很多人会想到</a:t>
            </a:r>
            <a:r>
              <a:rPr lang="en-US" altLang="zh-CN" sz="16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endParaRPr lang="zh-CN" altLang="en-US" sz="16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163671" y="5583542"/>
            <a:ext cx="36253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我今天讲的是记忆中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常州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传统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美食，</a:t>
            </a:r>
            <a:endParaRPr lang="en-US" altLang="zh-CN" sz="14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大姑娘撑洋伞，癞蛤蟆爬门槛 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30353" y="1119539"/>
            <a:ext cx="4218332" cy="2126324"/>
          </a:xfrm>
          <a:prstGeom prst="rect">
            <a:avLst/>
          </a:prstGeom>
        </p:spPr>
      </p:pic>
      <p:pic>
        <p:nvPicPr>
          <p:cNvPr id="53250" name="Picture 2" descr="https://timgsa.baidu.com/timg?image&amp;quality=80&amp;size=b9999_10000&amp;sec=1572319070094&amp;di=504346547b11956847e40042960dd647&amp;imgtype=0&amp;src=http%3A%2F%2Fphotocdn.sohu.com%2F20160109%2Fmp53361518_1452270018050_23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7882" y="3320003"/>
            <a:ext cx="3995253" cy="2204048"/>
          </a:xfrm>
          <a:prstGeom prst="rect">
            <a:avLst/>
          </a:prstGeom>
          <a:noFill/>
        </p:spPr>
      </p:pic>
      <p:pic>
        <p:nvPicPr>
          <p:cNvPr id="53252" name="Picture 4" descr="https://timgsa.baidu.com/timg?image&amp;quality=80&amp;size=b9999_10000&amp;sec=1572319116898&amp;di=5d9b290fa1d02fe704c79366e53246dc&amp;imgtype=0&amp;src=http%3A%2F%2Fy1.ifengimg.com%2F02708270d7eb8722%2F2015%2F0305%2Fori_54f7bfc0d3bb8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2093" y="675098"/>
            <a:ext cx="3426722" cy="2659137"/>
          </a:xfrm>
          <a:prstGeom prst="rect">
            <a:avLst/>
          </a:prstGeom>
          <a:noFill/>
        </p:spPr>
      </p:pic>
      <p:pic>
        <p:nvPicPr>
          <p:cNvPr id="53254" name="Picture 6" descr="https://timgsa.baidu.com/timg?image&amp;quality=80&amp;size=b9999_10000&amp;sec=1572319182960&amp;di=1d6391e0562e1c61cde3b5af70a5b06d&amp;imgtype=0&amp;src=http%3A%2F%2Fimage08.71.net%2Fimage08%2F09%2F59%2F14%2F38%2Feb85df35-9049-44fc-8260-32b75f6093bc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5046" y="5561704"/>
            <a:ext cx="4185138" cy="1296296"/>
          </a:xfrm>
          <a:prstGeom prst="rect">
            <a:avLst/>
          </a:prstGeom>
          <a:noFill/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68615" y="3624360"/>
            <a:ext cx="3076563" cy="244295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544329" y="1250347"/>
            <a:ext cx="2792386" cy="2200251"/>
          </a:xfrm>
          <a:prstGeom prst="hexagon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110560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20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991544" y="2161322"/>
            <a:ext cx="2664296" cy="1656184"/>
          </a:xfrm>
          <a:prstGeom prst="rect">
            <a:avLst/>
          </a:prstGeom>
          <a:solidFill>
            <a:srgbClr val="5C85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7608168" y="2161322"/>
            <a:ext cx="2664296" cy="1656184"/>
          </a:xfrm>
          <a:prstGeom prst="rect">
            <a:avLst/>
          </a:prstGeom>
          <a:solidFill>
            <a:srgbClr val="5C85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4799856" y="3889514"/>
            <a:ext cx="2664296" cy="165618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544350" y="2621259"/>
            <a:ext cx="1930831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 smtClean="0">
                <a:solidFill>
                  <a:prstClr val="white">
                    <a:lumMod val="9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差点丢失的麻团</a:t>
            </a:r>
            <a:endParaRPr lang="zh-CN" altLang="en-US" sz="1400" dirty="0">
              <a:solidFill>
                <a:prstClr val="white">
                  <a:lumMod val="9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454127" y="4381724"/>
            <a:ext cx="1624406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 smtClean="0">
                <a:solidFill>
                  <a:prstClr val="white">
                    <a:lumMod val="9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最好的夜宵</a:t>
            </a:r>
            <a:endParaRPr lang="zh-CN" altLang="en-US" sz="1400" dirty="0">
              <a:solidFill>
                <a:prstClr val="white">
                  <a:lumMod val="9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8257793" y="2675047"/>
            <a:ext cx="163924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 smtClean="0">
                <a:solidFill>
                  <a:prstClr val="white">
                    <a:lumMod val="9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躺了半天的菜饭</a:t>
            </a:r>
            <a:endParaRPr lang="zh-CN" altLang="en-US" sz="1400" dirty="0">
              <a:solidFill>
                <a:prstClr val="white">
                  <a:lumMod val="9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7" name="Picture 2" descr="C:\Users\Administrator\Desktop\15722673827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93428" y="2173045"/>
            <a:ext cx="2650863" cy="1672814"/>
          </a:xfrm>
          <a:prstGeom prst="rect">
            <a:avLst/>
          </a:prstGeom>
          <a:noFill/>
        </p:spPr>
      </p:pic>
      <p:pic>
        <p:nvPicPr>
          <p:cNvPr id="18" name="Picture 6" descr="C:\Users\Administrator\Desktop\157226752319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11680" y="3980331"/>
            <a:ext cx="2704030" cy="1581374"/>
          </a:xfrm>
          <a:prstGeom prst="rect">
            <a:avLst/>
          </a:prstGeom>
          <a:noFill/>
        </p:spPr>
      </p:pic>
      <p:pic>
        <p:nvPicPr>
          <p:cNvPr id="19" name="Picture 2" descr="C:\Users\Administrator\Desktop\timg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13911" y="3942679"/>
            <a:ext cx="2681157" cy="16190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2093076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596597" y="3422071"/>
            <a:ext cx="146706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400" b="1" spc="600" smtClean="0">
                <a:solidFill>
                  <a:prstClr val="white"/>
                </a:solidFill>
                <a:latin typeface="叶根友刀锋黑草" panose="02010601030101010101" pitchFamily="2" charset="-122"/>
                <a:ea typeface="叶根友刀锋黑草" panose="02010601030101010101" pitchFamily="2" charset="-122"/>
              </a:rPr>
              <a:t>目录</a:t>
            </a:r>
            <a:endParaRPr lang="zh-CN" altLang="en-US" sz="4400" b="1" spc="600">
              <a:solidFill>
                <a:prstClr val="white"/>
              </a:solidFill>
              <a:latin typeface="叶根友刀锋黑草" panose="02010601030101010101" pitchFamily="2" charset="-122"/>
              <a:ea typeface="叶根友刀锋黑草" panose="02010601030101010101" pitchFamily="2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6821622" y="1728230"/>
            <a:ext cx="580500" cy="534032"/>
            <a:chOff x="1861889" y="1554411"/>
            <a:chExt cx="704463" cy="648072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biLevel thresh="75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861889" y="1554411"/>
              <a:ext cx="704463" cy="648072"/>
            </a:xfrm>
            <a:prstGeom prst="rect">
              <a:avLst/>
            </a:prstGeom>
          </p:spPr>
        </p:pic>
        <p:sp>
          <p:nvSpPr>
            <p:cNvPr id="7" name="文本框 6"/>
            <p:cNvSpPr txBox="1"/>
            <p:nvPr/>
          </p:nvSpPr>
          <p:spPr>
            <a:xfrm>
              <a:off x="1979712" y="1620089"/>
              <a:ext cx="432048" cy="5602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b="1" spc="600" dirty="0" smtClean="0">
                  <a:latin typeface="叶根友刀锋黑草" panose="02010601030101010101" pitchFamily="2" charset="-122"/>
                  <a:ea typeface="叶根友刀锋黑草" panose="02010601030101010101" pitchFamily="2" charset="-122"/>
                </a:rPr>
                <a:t>1</a:t>
              </a:r>
              <a:endParaRPr lang="zh-CN" altLang="en-US" sz="2400" b="1" spc="600" dirty="0">
                <a:latin typeface="叶根友刀锋黑草" panose="02010601030101010101" pitchFamily="2" charset="-122"/>
                <a:ea typeface="叶根友刀锋黑草" panose="02010601030101010101" pitchFamily="2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7069048" y="5285595"/>
            <a:ext cx="580500" cy="534032"/>
            <a:chOff x="1861889" y="1554411"/>
            <a:chExt cx="704463" cy="648072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861889" y="1554411"/>
              <a:ext cx="704463" cy="648072"/>
            </a:xfrm>
            <a:prstGeom prst="rect">
              <a:avLst/>
            </a:prstGeom>
          </p:spPr>
        </p:pic>
        <p:sp>
          <p:nvSpPr>
            <p:cNvPr id="13" name="文本框 12"/>
            <p:cNvSpPr txBox="1"/>
            <p:nvPr/>
          </p:nvSpPr>
          <p:spPr>
            <a:xfrm>
              <a:off x="1979712" y="1620089"/>
              <a:ext cx="432048" cy="5602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b="1" spc="600" dirty="0" smtClean="0">
                  <a:solidFill>
                    <a:srgbClr val="5C8546"/>
                  </a:solidFill>
                  <a:latin typeface="叶根友刀锋黑草" panose="02010601030101010101" pitchFamily="2" charset="-122"/>
                  <a:ea typeface="叶根友刀锋黑草" panose="02010601030101010101" pitchFamily="2" charset="-122"/>
                </a:rPr>
                <a:t>2</a:t>
              </a:r>
              <a:endParaRPr lang="zh-CN" altLang="en-US" sz="2400" b="1" spc="600" dirty="0">
                <a:solidFill>
                  <a:srgbClr val="5C8546"/>
                </a:solidFill>
                <a:latin typeface="叶根友刀锋黑草" panose="02010601030101010101" pitchFamily="2" charset="-122"/>
                <a:ea typeface="叶根友刀锋黑草" panose="02010601030101010101" pitchFamily="2" charset="-122"/>
              </a:endParaRPr>
            </a:p>
          </p:txBody>
        </p:sp>
      </p:grpSp>
      <p:pic>
        <p:nvPicPr>
          <p:cNvPr id="26" name="Picture 8" descr="毛笔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8750" t="22501" r="13750" b="42500"/>
          <a:stretch>
            <a:fillRect/>
          </a:stretch>
        </p:blipFill>
        <p:spPr bwMode="auto">
          <a:xfrm>
            <a:off x="9755962" y="4581689"/>
            <a:ext cx="475350" cy="332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istrator\Desktop\1572268652118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06871" y="4402495"/>
            <a:ext cx="3410173" cy="2069887"/>
          </a:xfrm>
          <a:prstGeom prst="rect">
            <a:avLst/>
          </a:prstGeom>
          <a:noFill/>
        </p:spPr>
      </p:pic>
      <p:pic>
        <p:nvPicPr>
          <p:cNvPr id="2053" name="Picture 5" descr="C:\Users\Administrator\Desktop\157226881356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25308" y="1311591"/>
            <a:ext cx="3307960" cy="2932430"/>
          </a:xfrm>
          <a:prstGeom prst="rect">
            <a:avLst/>
          </a:prstGeom>
          <a:noFill/>
        </p:spPr>
      </p:pic>
      <p:pic>
        <p:nvPicPr>
          <p:cNvPr id="2054" name="Picture 6" descr="C:\Users\Administrator\Desktop\157226752319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79352" y="1775012"/>
            <a:ext cx="5149326" cy="35822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8909270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91361" y="4982723"/>
            <a:ext cx="9324528" cy="1678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2172377" y="3616690"/>
            <a:ext cx="334945" cy="737814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307411" y="3743358"/>
            <a:ext cx="9516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 smtClean="0">
                <a:solidFill>
                  <a:schemeClr val="accent6">
                    <a:lumMod val="75000"/>
                  </a:schemeClr>
                </a:solidFill>
                <a:latin typeface="黑体" pitchFamily="49" charset="-122"/>
                <a:ea typeface="黑体" pitchFamily="49" charset="-122"/>
              </a:rPr>
              <a:t>浇菜</a:t>
            </a:r>
            <a:endParaRPr lang="zh-CN" altLang="en-US" sz="2800" b="1" dirty="0">
              <a:solidFill>
                <a:schemeClr val="accent6">
                  <a:lumMod val="75000"/>
                </a:schemeClr>
              </a:solidFill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4930199" y="3674257"/>
            <a:ext cx="334945" cy="737814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7246082" y="3674643"/>
            <a:ext cx="334945" cy="737814"/>
          </a:xfrm>
          <a:prstGeom prst="rect">
            <a:avLst/>
          </a:prstGeom>
        </p:spPr>
      </p:pic>
      <p:pic>
        <p:nvPicPr>
          <p:cNvPr id="38913" name="Picture 1" descr="C:\Users\Administrator\Desktop\157226773557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9362" y="1344320"/>
            <a:ext cx="2540000" cy="2205317"/>
          </a:xfrm>
          <a:prstGeom prst="rect">
            <a:avLst/>
          </a:prstGeom>
          <a:noFill/>
        </p:spPr>
      </p:pic>
      <p:pic>
        <p:nvPicPr>
          <p:cNvPr id="24" name="Picture 1" descr="C:\Users\Administrator\Desktop\157226773557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67935" y="1396998"/>
            <a:ext cx="2540000" cy="2023933"/>
          </a:xfrm>
          <a:prstGeom prst="rect">
            <a:avLst/>
          </a:prstGeom>
          <a:noFill/>
        </p:spPr>
      </p:pic>
      <p:pic>
        <p:nvPicPr>
          <p:cNvPr id="25" name="Picture 1" descr="C:\Users\Administrator\Desktop\157226773557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70985" y="1352773"/>
            <a:ext cx="2175735" cy="2175735"/>
          </a:xfrm>
          <a:prstGeom prst="rect">
            <a:avLst/>
          </a:prstGeom>
          <a:noFill/>
        </p:spPr>
      </p:pic>
      <p:sp>
        <p:nvSpPr>
          <p:cNvPr id="28" name="矩形 27"/>
          <p:cNvSpPr/>
          <p:nvPr/>
        </p:nvSpPr>
        <p:spPr>
          <a:xfrm>
            <a:off x="3740432" y="3766666"/>
            <a:ext cx="12941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 smtClean="0">
                <a:solidFill>
                  <a:schemeClr val="accent6">
                    <a:lumMod val="75000"/>
                  </a:schemeClr>
                </a:solidFill>
                <a:latin typeface="黑体" pitchFamily="49" charset="-122"/>
                <a:ea typeface="黑体" pitchFamily="49" charset="-122"/>
              </a:rPr>
              <a:t>烧晚饭</a:t>
            </a:r>
            <a:endParaRPr lang="zh-CN" altLang="en-US" sz="2800" b="1" dirty="0">
              <a:solidFill>
                <a:schemeClr val="accent6">
                  <a:lumMod val="75000"/>
                </a:schemeClr>
              </a:solidFill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30" name="Picture 1" descr="C:\Users\Administrator\Desktop\157226773557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99611" y="1343809"/>
            <a:ext cx="2175735" cy="2175735"/>
          </a:xfrm>
          <a:prstGeom prst="rect">
            <a:avLst/>
          </a:prstGeom>
          <a:noFill/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9420919" y="3633405"/>
            <a:ext cx="334945" cy="737814"/>
          </a:xfrm>
          <a:prstGeom prst="rect">
            <a:avLst/>
          </a:prstGeom>
        </p:spPr>
      </p:pic>
      <p:sp>
        <p:nvSpPr>
          <p:cNvPr id="33" name="矩形 32"/>
          <p:cNvSpPr/>
          <p:nvPr/>
        </p:nvSpPr>
        <p:spPr>
          <a:xfrm>
            <a:off x="6044362" y="3768459"/>
            <a:ext cx="12941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 smtClean="0">
                <a:solidFill>
                  <a:schemeClr val="accent6">
                    <a:lumMod val="75000"/>
                  </a:schemeClr>
                </a:solidFill>
                <a:latin typeface="黑体" pitchFamily="49" charset="-122"/>
                <a:ea typeface="黑体" pitchFamily="49" charset="-122"/>
              </a:rPr>
              <a:t>割鱼草</a:t>
            </a:r>
            <a:endParaRPr lang="zh-CN" altLang="en-US" sz="2800" b="1" dirty="0">
              <a:solidFill>
                <a:schemeClr val="accent6">
                  <a:lumMod val="75000"/>
                </a:schemeClr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8262229" y="3759494"/>
            <a:ext cx="12941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 smtClean="0">
                <a:solidFill>
                  <a:schemeClr val="accent6">
                    <a:lumMod val="75000"/>
                  </a:schemeClr>
                </a:solidFill>
                <a:latin typeface="黑体" pitchFamily="49" charset="-122"/>
                <a:ea typeface="黑体" pitchFamily="49" charset="-122"/>
              </a:rPr>
              <a:t>烧猪食</a:t>
            </a:r>
            <a:endParaRPr lang="zh-CN" altLang="en-US" sz="2800" b="1" dirty="0">
              <a:solidFill>
                <a:schemeClr val="accent6">
                  <a:lumMod val="75000"/>
                </a:schemeClr>
              </a:solidFill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00664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8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8" grpId="0"/>
      <p:bldP spid="33" grpId="0"/>
      <p:bldP spid="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Arrow Bar"/>
          <p:cNvSpPr/>
          <p:nvPr/>
        </p:nvSpPr>
        <p:spPr bwMode="auto">
          <a:xfrm>
            <a:off x="4740024" y="1912290"/>
            <a:ext cx="5373500" cy="112471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68547" tIns="34274" rIns="68547" bIns="34274" numCol="1" rtlCol="0" anchor="ctr" anchorCtr="0" compatLnSpc="1">
            <a:prstTxWarp prst="textNoShape">
              <a:avLst/>
            </a:prstTxWarp>
          </a:bodyPr>
          <a:lstStyle/>
          <a:p>
            <a:pPr algn="ctr" defTabSz="685289">
              <a:defRPr/>
            </a:pPr>
            <a:endParaRPr lang="en-US" sz="1700" kern="0" dirty="0">
              <a:solidFill>
                <a:prstClr val="black">
                  <a:lumMod val="85000"/>
                  <a:lumOff val="15000"/>
                  <a:alpha val="99000"/>
                </a:prst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8" name="Text Placeholder 6"/>
          <p:cNvSpPr txBox="1">
            <a:spLocks/>
          </p:cNvSpPr>
          <p:nvPr/>
        </p:nvSpPr>
        <p:spPr>
          <a:xfrm>
            <a:off x="4737734" y="2289616"/>
            <a:ext cx="2069466" cy="1033983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  <a:scene3d>
              <a:camera prst="orthographicFront"/>
              <a:lightRig rig="flat" dir="t"/>
            </a:scene3d>
            <a:sp3d>
              <a:contourClr>
                <a:schemeClr val="tx2"/>
              </a:contourClr>
            </a:sp3d>
          </a:bodyPr>
          <a:lstStyle>
            <a:lvl1pPr marL="0" indent="0" algn="l" defTabSz="685487" rtl="0" eaLnBrk="1" latinLnBrk="0" hangingPunct="1">
              <a:lnSpc>
                <a:spcPct val="90000"/>
              </a:lnSpc>
              <a:spcBef>
                <a:spcPct val="0"/>
              </a:spcBef>
              <a:buSzPct val="90000"/>
              <a:buFont typeface="Arial" pitchFamily="34" charset="0"/>
              <a:buNone/>
              <a:defRPr lang="en-US" sz="4100" b="1" kern="1200" cap="none" spc="-75" baseline="0" dirty="0" smtClean="0">
                <a:ln w="3175">
                  <a:noFill/>
                </a:ln>
                <a:solidFill>
                  <a:schemeClr val="tx1">
                    <a:alpha val="99000"/>
                  </a:schemeClr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641477" indent="-296346" algn="l" defTabSz="685487" rtl="0" eaLnBrk="1" latinLnBrk="0" hangingPunct="1">
              <a:lnSpc>
                <a:spcPct val="90000"/>
              </a:lnSpc>
              <a:spcBef>
                <a:spcPct val="20000"/>
              </a:spcBef>
              <a:buSzPct val="90000"/>
              <a:buFontTx/>
              <a:buBlip>
                <a:blip r:embed="rId3"/>
              </a:buBlip>
              <a:defRPr sz="2100" kern="120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943776" indent="-302299" algn="l" defTabSz="685487" rtl="0" eaLnBrk="1" latinLnBrk="0" hangingPunct="1">
              <a:lnSpc>
                <a:spcPct val="90000"/>
              </a:lnSpc>
              <a:spcBef>
                <a:spcPct val="20000"/>
              </a:spcBef>
              <a:buSzPct val="90000"/>
              <a:buFontTx/>
              <a:buBlip>
                <a:blip r:embed="rId3"/>
              </a:buBlip>
              <a:defRPr sz="1800" kern="120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1203221" indent="-259446" algn="l" defTabSz="685487" rtl="0" eaLnBrk="1" latinLnBrk="0" hangingPunct="1">
              <a:lnSpc>
                <a:spcPct val="90000"/>
              </a:lnSpc>
              <a:spcBef>
                <a:spcPct val="20000"/>
              </a:spcBef>
              <a:buSzPct val="90000"/>
              <a:buFontTx/>
              <a:buBlip>
                <a:blip r:embed="rId3"/>
              </a:buBlip>
              <a:defRPr sz="1500" kern="120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1455535" indent="-252308" algn="l" defTabSz="685487" rtl="0" eaLnBrk="1" latinLnBrk="0" hangingPunct="1">
              <a:lnSpc>
                <a:spcPct val="90000"/>
              </a:lnSpc>
              <a:spcBef>
                <a:spcPct val="20000"/>
              </a:spcBef>
              <a:buSzPct val="90000"/>
              <a:buFontTx/>
              <a:buBlip>
                <a:blip r:embed="rId3"/>
              </a:buBlip>
              <a:defRPr sz="1500" kern="120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1885094" indent="-171373" algn="l" defTabSz="6854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7831" indent="-171373" algn="l" defTabSz="6854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0576" indent="-171373" algn="l" defTabSz="6854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3319" indent="-171373" algn="l" defTabSz="6854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sz="2000">
              <a:solidFill>
                <a:srgbClr val="FFFFFF">
                  <a:alpha val="99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Circle Arrow"/>
          <p:cNvSpPr>
            <a:spLocks noEditPoints="1"/>
          </p:cNvSpPr>
          <p:nvPr/>
        </p:nvSpPr>
        <p:spPr bwMode="auto">
          <a:xfrm rot="5400000">
            <a:off x="9065834" y="2460843"/>
            <a:ext cx="631031" cy="631196"/>
          </a:xfrm>
          <a:custGeom>
            <a:avLst/>
            <a:gdLst>
              <a:gd name="T0" fmla="*/ 112 w 224"/>
              <a:gd name="T1" fmla="*/ 0 h 224"/>
              <a:gd name="T2" fmla="*/ 0 w 224"/>
              <a:gd name="T3" fmla="*/ 112 h 224"/>
              <a:gd name="T4" fmla="*/ 112 w 224"/>
              <a:gd name="T5" fmla="*/ 224 h 224"/>
              <a:gd name="T6" fmla="*/ 224 w 224"/>
              <a:gd name="T7" fmla="*/ 112 h 224"/>
              <a:gd name="T8" fmla="*/ 112 w 224"/>
              <a:gd name="T9" fmla="*/ 0 h 224"/>
              <a:gd name="T10" fmla="*/ 112 w 224"/>
              <a:gd name="T11" fmla="*/ 216 h 224"/>
              <a:gd name="T12" fmla="*/ 8 w 224"/>
              <a:gd name="T13" fmla="*/ 112 h 224"/>
              <a:gd name="T14" fmla="*/ 112 w 224"/>
              <a:gd name="T15" fmla="*/ 8 h 224"/>
              <a:gd name="T16" fmla="*/ 216 w 224"/>
              <a:gd name="T17" fmla="*/ 112 h 224"/>
              <a:gd name="T18" fmla="*/ 112 w 224"/>
              <a:gd name="T19" fmla="*/ 216 h 224"/>
              <a:gd name="T20" fmla="*/ 161 w 224"/>
              <a:gd name="T21" fmla="*/ 94 h 224"/>
              <a:gd name="T22" fmla="*/ 169 w 224"/>
              <a:gd name="T23" fmla="*/ 94 h 224"/>
              <a:gd name="T24" fmla="*/ 169 w 224"/>
              <a:gd name="T25" fmla="*/ 166 h 224"/>
              <a:gd name="T26" fmla="*/ 165 w 224"/>
              <a:gd name="T27" fmla="*/ 170 h 224"/>
              <a:gd name="T28" fmla="*/ 93 w 224"/>
              <a:gd name="T29" fmla="*/ 170 h 224"/>
              <a:gd name="T30" fmla="*/ 93 w 224"/>
              <a:gd name="T31" fmla="*/ 162 h 224"/>
              <a:gd name="T32" fmla="*/ 156 w 224"/>
              <a:gd name="T33" fmla="*/ 162 h 224"/>
              <a:gd name="T34" fmla="*/ 58 w 224"/>
              <a:gd name="T35" fmla="*/ 65 h 224"/>
              <a:gd name="T36" fmla="*/ 64 w 224"/>
              <a:gd name="T37" fmla="*/ 59 h 224"/>
              <a:gd name="T38" fmla="*/ 161 w 224"/>
              <a:gd name="T39" fmla="*/ 156 h 224"/>
              <a:gd name="T40" fmla="*/ 161 w 224"/>
              <a:gd name="T41" fmla="*/ 94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24" h="224">
                <a:moveTo>
                  <a:pt x="112" y="0"/>
                </a:moveTo>
                <a:cubicBezTo>
                  <a:pt x="50" y="0"/>
                  <a:pt x="0" y="50"/>
                  <a:pt x="0" y="112"/>
                </a:cubicBezTo>
                <a:cubicBezTo>
                  <a:pt x="0" y="174"/>
                  <a:pt x="50" y="224"/>
                  <a:pt x="112" y="224"/>
                </a:cubicBezTo>
                <a:cubicBezTo>
                  <a:pt x="173" y="224"/>
                  <a:pt x="224" y="174"/>
                  <a:pt x="224" y="112"/>
                </a:cubicBezTo>
                <a:cubicBezTo>
                  <a:pt x="224" y="50"/>
                  <a:pt x="173" y="0"/>
                  <a:pt x="112" y="0"/>
                </a:cubicBezTo>
                <a:close/>
                <a:moveTo>
                  <a:pt x="112" y="216"/>
                </a:moveTo>
                <a:cubicBezTo>
                  <a:pt x="54" y="216"/>
                  <a:pt x="8" y="169"/>
                  <a:pt x="8" y="112"/>
                </a:cubicBezTo>
                <a:cubicBezTo>
                  <a:pt x="8" y="54"/>
                  <a:pt x="54" y="8"/>
                  <a:pt x="112" y="8"/>
                </a:cubicBezTo>
                <a:cubicBezTo>
                  <a:pt x="169" y="8"/>
                  <a:pt x="216" y="54"/>
                  <a:pt x="216" y="112"/>
                </a:cubicBezTo>
                <a:cubicBezTo>
                  <a:pt x="216" y="169"/>
                  <a:pt x="169" y="216"/>
                  <a:pt x="112" y="216"/>
                </a:cubicBezTo>
                <a:close/>
                <a:moveTo>
                  <a:pt x="161" y="94"/>
                </a:moveTo>
                <a:cubicBezTo>
                  <a:pt x="169" y="94"/>
                  <a:pt x="169" y="94"/>
                  <a:pt x="169" y="94"/>
                </a:cubicBezTo>
                <a:cubicBezTo>
                  <a:pt x="169" y="166"/>
                  <a:pt x="169" y="166"/>
                  <a:pt x="169" y="166"/>
                </a:cubicBezTo>
                <a:cubicBezTo>
                  <a:pt x="169" y="168"/>
                  <a:pt x="168" y="170"/>
                  <a:pt x="165" y="170"/>
                </a:cubicBezTo>
                <a:cubicBezTo>
                  <a:pt x="93" y="170"/>
                  <a:pt x="93" y="170"/>
                  <a:pt x="93" y="170"/>
                </a:cubicBezTo>
                <a:cubicBezTo>
                  <a:pt x="93" y="162"/>
                  <a:pt x="93" y="162"/>
                  <a:pt x="93" y="162"/>
                </a:cubicBezTo>
                <a:cubicBezTo>
                  <a:pt x="156" y="162"/>
                  <a:pt x="156" y="162"/>
                  <a:pt x="156" y="162"/>
                </a:cubicBezTo>
                <a:cubicBezTo>
                  <a:pt x="58" y="65"/>
                  <a:pt x="58" y="65"/>
                  <a:pt x="58" y="65"/>
                </a:cubicBezTo>
                <a:cubicBezTo>
                  <a:pt x="64" y="59"/>
                  <a:pt x="64" y="59"/>
                  <a:pt x="64" y="59"/>
                </a:cubicBezTo>
                <a:cubicBezTo>
                  <a:pt x="161" y="156"/>
                  <a:pt x="161" y="156"/>
                  <a:pt x="161" y="156"/>
                </a:cubicBezTo>
                <a:lnTo>
                  <a:pt x="161" y="94"/>
                </a:lnTo>
                <a:close/>
              </a:path>
            </a:pathLst>
          </a:custGeom>
          <a:solidFill>
            <a:srgbClr val="FFFFFF">
              <a:lumMod val="20000"/>
              <a:lumOff val="80000"/>
            </a:srgbClr>
          </a:solidFill>
          <a:ln>
            <a:noFill/>
          </a:ln>
        </p:spPr>
        <p:txBody>
          <a:bodyPr vert="horz" wrap="square" lIns="68550" tIns="34276" rIns="68550" bIns="34276" numCol="1" anchor="t" anchorCtr="0" compatLnSpc="1">
            <a:prstTxWarp prst="textNoShape">
              <a:avLst/>
            </a:prstTxWarp>
          </a:bodyPr>
          <a:lstStyle/>
          <a:p>
            <a:pPr defTabSz="685487">
              <a:defRPr/>
            </a:pPr>
            <a:endParaRPr lang="en-US" sz="1400" kern="0" dirty="0">
              <a:solidFill>
                <a:srgbClr val="FFFFFF"/>
              </a:solidFill>
              <a:latin typeface="Segoe UI"/>
              <a:ea typeface="宋体" panose="02010600030101010101" pitchFamily="2" charset="-122"/>
            </a:endParaRPr>
          </a:p>
        </p:txBody>
      </p:sp>
      <p:sp>
        <p:nvSpPr>
          <p:cNvPr id="22" name="TechEd Tile"/>
          <p:cNvSpPr/>
          <p:nvPr/>
        </p:nvSpPr>
        <p:spPr bwMode="auto">
          <a:xfrm>
            <a:off x="2369383" y="2191989"/>
            <a:ext cx="2119674" cy="112471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68547" tIns="34274" rIns="68547" bIns="34274" numCol="1" rtlCol="0" anchor="ctr" anchorCtr="0" compatLnSpc="1">
            <a:prstTxWarp prst="textNoShape">
              <a:avLst/>
            </a:prstTxWarp>
          </a:bodyPr>
          <a:lstStyle/>
          <a:p>
            <a:pPr algn="ctr" defTabSz="685289">
              <a:defRPr/>
            </a:pPr>
            <a:endParaRPr lang="en-US" sz="1700" kern="0" dirty="0">
              <a:solidFill>
                <a:srgbClr val="FFFFFF">
                  <a:lumMod val="20000"/>
                  <a:lumOff val="80000"/>
                  <a:alpha val="99000"/>
                </a:srgb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6" name="Rectangle 16"/>
          <p:cNvSpPr/>
          <p:nvPr/>
        </p:nvSpPr>
        <p:spPr bwMode="auto">
          <a:xfrm>
            <a:off x="2366039" y="3447049"/>
            <a:ext cx="2120991" cy="2120439"/>
          </a:xfrm>
          <a:prstGeom prst="rect">
            <a:avLst/>
          </a:prstGeom>
          <a:solidFill>
            <a:srgbClr val="5C8546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685289">
              <a:defRPr/>
            </a:pPr>
            <a:endParaRPr lang="en-US" sz="1700" kern="0" dirty="0">
              <a:solidFill>
                <a:srgbClr val="FFFFFF">
                  <a:lumMod val="20000"/>
                  <a:lumOff val="80000"/>
                  <a:alpha val="99000"/>
                </a:srgb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816816" y="2578399"/>
            <a:ext cx="23391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 dirty="0" smtClean="0">
                <a:solidFill>
                  <a:srgbClr val="FFFFFF">
                    <a:alpha val="99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全家期待的夜宵</a:t>
            </a:r>
            <a:endParaRPr lang="zh-CN" altLang="en-US" sz="2400" dirty="0">
              <a:solidFill>
                <a:srgbClr val="FFFFFF">
                  <a:alpha val="99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Picture 2" descr="C:\Users\Administrator\Desktop\157226738274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33366" y="3184264"/>
            <a:ext cx="5518672" cy="2990625"/>
          </a:xfrm>
          <a:prstGeom prst="rect">
            <a:avLst/>
          </a:prstGeom>
          <a:noFill/>
        </p:spPr>
      </p:pic>
      <p:pic>
        <p:nvPicPr>
          <p:cNvPr id="10242" name="Picture 2" descr="https://timgsa.baidu.com/timg?image&amp;quality=80&amp;size=b9999_10000&amp;sec=1572403735544&amp;di=93ae39e12bfbf506f42d539dfafe4b35&amp;imgtype=0&amp;src=http%3A%2F%2Fwx2.sinaimg.cn%2Flarge%2F006ARE9vly1frarc7w39ij30ka0kujrx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21042" y="935915"/>
            <a:ext cx="2387337" cy="24527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5155786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55841" y="2381853"/>
            <a:ext cx="674665" cy="36004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60097" y="2381853"/>
            <a:ext cx="674665" cy="36004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biLevel thresh="50000"/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80177" y="4038037"/>
            <a:ext cx="674665" cy="36004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biLevel thresh="50000"/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35761" y="4110045"/>
            <a:ext cx="674665" cy="36004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27849" y="5694221"/>
            <a:ext cx="674665" cy="36004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88089" y="5694221"/>
            <a:ext cx="674665" cy="360040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7415893" y="2040843"/>
            <a:ext cx="20131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 dirty="0" smtClean="0">
                <a:solidFill>
                  <a:srgbClr val="5C854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只用鲜嫩的菜薹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785203">
            <a:off x="3853266" y="2456710"/>
            <a:ext cx="727218" cy="160191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022786">
            <a:off x="3964843" y="4332262"/>
            <a:ext cx="727218" cy="160191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577214" flipH="1">
            <a:off x="7493235" y="4332263"/>
            <a:ext cx="727218" cy="160191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9684812" flipH="1">
            <a:off x="7472620" y="2452991"/>
            <a:ext cx="727218" cy="160191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5802772" flipH="1">
            <a:off x="5525215" y="1307609"/>
            <a:ext cx="892044" cy="1964988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797228" flipH="1" flipV="1">
            <a:off x="5525214" y="5124032"/>
            <a:ext cx="892044" cy="1964988"/>
          </a:xfrm>
          <a:prstGeom prst="rect">
            <a:avLst/>
          </a:prstGeom>
        </p:spPr>
      </p:pic>
      <p:sp>
        <p:nvSpPr>
          <p:cNvPr id="22" name="矩形 21"/>
          <p:cNvSpPr/>
          <p:nvPr/>
        </p:nvSpPr>
        <p:spPr>
          <a:xfrm>
            <a:off x="8422449" y="3833046"/>
            <a:ext cx="20131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 dirty="0" smtClean="0">
                <a:solidFill>
                  <a:srgbClr val="5C854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阳光抚摸过的咸肉</a:t>
            </a:r>
            <a:endParaRPr lang="zh-CN" altLang="en-US" sz="14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7664038" y="5756319"/>
            <a:ext cx="20131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 dirty="0" smtClean="0">
                <a:solidFill>
                  <a:srgbClr val="5C854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最好加点猪油</a:t>
            </a:r>
            <a:endParaRPr lang="zh-CN" altLang="en-US" sz="14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3073316" y="5810107"/>
            <a:ext cx="20131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 dirty="0" smtClean="0">
                <a:solidFill>
                  <a:srgbClr val="5C854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用灶台烧的饭</a:t>
            </a:r>
          </a:p>
        </p:txBody>
      </p:sp>
      <p:sp>
        <p:nvSpPr>
          <p:cNvPr id="25" name="矩形 24"/>
          <p:cNvSpPr/>
          <p:nvPr/>
        </p:nvSpPr>
        <p:spPr>
          <a:xfrm>
            <a:off x="2247833" y="4028628"/>
            <a:ext cx="20131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 dirty="0" smtClean="0">
                <a:solidFill>
                  <a:srgbClr val="5C854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不是炒饭是煮饭</a:t>
            </a:r>
            <a:endParaRPr lang="zh-CN" altLang="en-US" sz="14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2571079" y="1993542"/>
            <a:ext cx="23589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 dirty="0" smtClean="0">
                <a:solidFill>
                  <a:srgbClr val="5C854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每年三月油菜花开之前</a:t>
            </a:r>
          </a:p>
        </p:txBody>
      </p:sp>
      <p:pic>
        <p:nvPicPr>
          <p:cNvPr id="27" name="Picture 2" descr="C:\Users\Administrator\Desktop\timg.jp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63230" y="2807745"/>
            <a:ext cx="3348080" cy="26033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278147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ww.pptniu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PPT牛</Template>
  <TotalTime>270</TotalTime>
  <Words>169</Words>
  <Application>Microsoft Office PowerPoint</Application>
  <PresentationFormat>自定义</PresentationFormat>
  <Paragraphs>43</Paragraphs>
  <Slides>12</Slides>
  <Notes>12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1" baseType="lpstr">
      <vt:lpstr>Arial</vt:lpstr>
      <vt:lpstr>宋体</vt:lpstr>
      <vt:lpstr>叶根友刀锋黑草</vt:lpstr>
      <vt:lpstr>微软雅黑</vt:lpstr>
      <vt:lpstr>Calibri</vt:lpstr>
      <vt:lpstr>黑体</vt:lpstr>
      <vt:lpstr>Segoe UI</vt:lpstr>
      <vt:lpstr>Calibri Light</vt:lpstr>
      <vt:lpstr>www.pptniu.com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</vt:vector>
  </TitlesOfParts>
  <Manager>pptniu.com</Manager>
  <Company>pptniu.com</Company>
  <LinksUpToDate>false</LinksUpToDate>
  <SharedDoc>false</SharedDoc>
  <HyperlinkBase>pptniu.com</HyperlinkBase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PPT牛</dc:title>
  <dc:subject>pptniu.com</dc:subject>
  <dc:creator>pptniu.com</dc:creator>
  <cp:keywords>pptniu.com</cp:keywords>
  <dc:description>pptniu.com</dc:description>
  <cp:lastModifiedBy>SDWM</cp:lastModifiedBy>
  <cp:revision>104</cp:revision>
  <dcterms:created xsi:type="dcterms:W3CDTF">2015-05-14T01:17:16Z</dcterms:created>
  <dcterms:modified xsi:type="dcterms:W3CDTF">2019-10-30T00:06:37Z</dcterms:modified>
  <cp:category>pptniu.com</cp:category>
  <cp:contentStatus>版本初始化</cp:contentStatus>
  <cp:version>1.0.0</cp:version>
</cp:coreProperties>
</file>