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59" r:id="rId3"/>
    <p:sldId id="257" r:id="rId4"/>
    <p:sldId id="258" r:id="rId5"/>
    <p:sldId id="261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55" autoAdjust="0"/>
    <p:restoredTop sz="94039" autoAdjust="0"/>
  </p:normalViewPr>
  <p:slideViewPr>
    <p:cSldViewPr>
      <p:cViewPr varScale="1">
        <p:scale>
          <a:sx n="51" d="100"/>
          <a:sy n="5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316E1-AA4F-41ED-8A4D-96876ABB1E19}" type="datetimeFigureOut">
              <a:rPr lang="zh-CN" altLang="en-US" smtClean="0"/>
              <a:t>2019/12/18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F27AF1-31D5-47A3-86CC-3B7A26596F1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27AF1-31D5-47A3-86CC-3B7A26596F1A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9D1AD12-FF54-4743-99C6-7D50BC10A57A}" type="datetimeFigureOut">
              <a:rPr lang="zh-CN" altLang="en-US" smtClean="0"/>
              <a:pPr/>
              <a:t>2019/12/18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接连接符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接连接符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椭圆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椭圆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椭圆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A3998DF-24CA-4A0A-B241-248A7D64F41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1AD12-FF54-4743-99C6-7D50BC10A57A}" type="datetimeFigureOut">
              <a:rPr lang="zh-CN" altLang="en-US" smtClean="0"/>
              <a:pPr/>
              <a:t>2019/12/18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998DF-24CA-4A0A-B241-248A7D64F41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1AD12-FF54-4743-99C6-7D50BC10A57A}" type="datetimeFigureOut">
              <a:rPr lang="zh-CN" altLang="en-US" smtClean="0"/>
              <a:pPr/>
              <a:t>2019/12/18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998DF-24CA-4A0A-B241-248A7D64F41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9D1AD12-FF54-4743-99C6-7D50BC10A57A}" type="datetimeFigureOut">
              <a:rPr lang="zh-CN" altLang="en-US" smtClean="0"/>
              <a:pPr/>
              <a:t>2019/12/18</a:t>
            </a:fld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A3998DF-24CA-4A0A-B241-248A7D64F41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9D1AD12-FF54-4743-99C6-7D50BC10A57A}" type="datetimeFigureOut">
              <a:rPr lang="zh-CN" altLang="en-US" smtClean="0"/>
              <a:pPr/>
              <a:t>2019/12/18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接连接符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接连接符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椭圆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椭圆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椭圆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接连接符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A3998DF-24CA-4A0A-B241-248A7D64F41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1AD12-FF54-4743-99C6-7D50BC10A57A}" type="datetimeFigureOut">
              <a:rPr lang="zh-CN" altLang="en-US" smtClean="0"/>
              <a:pPr/>
              <a:t>2019/12/18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998DF-24CA-4A0A-B241-248A7D64F41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1AD12-FF54-4743-99C6-7D50BC10A57A}" type="datetimeFigureOut">
              <a:rPr lang="zh-CN" altLang="en-US" smtClean="0"/>
              <a:pPr/>
              <a:t>2019/12/18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998DF-24CA-4A0A-B241-248A7D64F41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9D1AD12-FF54-4743-99C6-7D50BC10A57A}" type="datetimeFigureOut">
              <a:rPr lang="zh-CN" altLang="en-US" smtClean="0"/>
              <a:pPr/>
              <a:t>2019/12/18</a:t>
            </a:fld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3998DF-24CA-4A0A-B241-248A7D64F41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1AD12-FF54-4743-99C6-7D50BC10A57A}" type="datetimeFigureOut">
              <a:rPr lang="zh-CN" altLang="en-US" smtClean="0"/>
              <a:pPr/>
              <a:t>2019/12/18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998DF-24CA-4A0A-B241-248A7D64F41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椭圆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内容占位符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1" name="日期占位符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9D1AD12-FF54-4743-99C6-7D50BC10A57A}" type="datetimeFigureOut">
              <a:rPr lang="zh-CN" altLang="en-US" smtClean="0"/>
              <a:pPr/>
              <a:t>2019/12/18</a:t>
            </a:fld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A3998DF-24CA-4A0A-B241-248A7D64F41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3" name="页脚占位符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椭圆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接连接符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接连接符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占位符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9D1AD12-FF54-4743-99C6-7D50BC10A57A}" type="datetimeFigureOut">
              <a:rPr lang="zh-CN" altLang="en-US" smtClean="0"/>
              <a:pPr/>
              <a:t>2019/12/18</a:t>
            </a:fld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3998DF-24CA-4A0A-B241-248A7D64F41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9D1AD12-FF54-4743-99C6-7D50BC10A57A}" type="datetimeFigureOut">
              <a:rPr lang="zh-CN" altLang="en-US" smtClean="0"/>
              <a:pPr/>
              <a:t>2019/12/18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椭圆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A3998DF-24CA-4A0A-B241-248A7D64F41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389879" y="476672"/>
            <a:ext cx="636424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老常州的故事</a:t>
            </a:r>
            <a:r>
              <a:rPr lang="en-US" altLang="zh-CN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——</a:t>
            </a:r>
            <a:r>
              <a:rPr lang="zh-CN" alt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齐梁故里</a:t>
            </a:r>
            <a:endParaRPr lang="zh-CN" altLang="en-US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59632" y="1052736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/>
              <a:t>南兰陵故地，人杰地灵</a:t>
            </a:r>
            <a:endParaRPr lang="zh-CN" altLang="en-US" dirty="0"/>
          </a:p>
        </p:txBody>
      </p:sp>
      <p:pic>
        <p:nvPicPr>
          <p:cNvPr id="7" name="图片 6" descr="微信图片_2019121812303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844824"/>
            <a:ext cx="7272808" cy="4581128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683568" y="620688"/>
            <a:ext cx="727280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3200" b="1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</a:t>
            </a:r>
            <a:r>
              <a:rPr lang="en-US" altLang="zh-CN" sz="3200" b="1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r>
              <a:rPr lang="zh-CN" altLang="en-US" sz="3200" b="1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齐梁故里</a:t>
            </a:r>
            <a:r>
              <a:rPr lang="en-US" altLang="zh-CN" sz="3200" b="1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——</a:t>
            </a:r>
            <a:r>
              <a:rPr lang="zh-CN" altLang="en-US" sz="3200" b="1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万绥与万岁</a:t>
            </a:r>
            <a:endParaRPr lang="en-US" altLang="zh-CN" sz="3200" b="1" dirty="0" smtClean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lvl="0"/>
            <a:endParaRPr lang="en-US" altLang="zh-CN" sz="3200" b="1" dirty="0" smtClean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lvl="0"/>
            <a:r>
              <a:rPr lang="en-US" altLang="zh-CN" sz="3200" b="1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</a:t>
            </a:r>
            <a:r>
              <a:rPr lang="zh-CN" altLang="en-US" sz="3200" b="1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梁武</a:t>
            </a:r>
            <a:r>
              <a:rPr lang="zh-CN" altLang="en-US" sz="3200" b="1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帝迷佛</a:t>
            </a:r>
            <a:endParaRPr lang="en-US" altLang="zh-CN" sz="3200" b="1" dirty="0" smtClean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lvl="0"/>
            <a:endParaRPr lang="en-US" altLang="zh-CN" sz="3200" b="1" dirty="0" smtClean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lvl="0"/>
            <a:r>
              <a:rPr lang="en-US" altLang="zh-CN" sz="3200" b="1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3.</a:t>
            </a:r>
            <a:r>
              <a:rPr lang="zh-CN" altLang="en-US" sz="3200" b="1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昭明太子与</a:t>
            </a:r>
            <a:r>
              <a:rPr lang="en-US" altLang="zh-CN" sz="3200" b="1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《</a:t>
            </a:r>
            <a:r>
              <a:rPr lang="zh-CN" altLang="en-US" sz="3200" b="1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文选</a:t>
            </a:r>
            <a:r>
              <a:rPr lang="en-US" altLang="zh-CN" sz="3200" b="1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》</a:t>
            </a:r>
            <a:endParaRPr lang="zh-CN" altLang="en-US" sz="3200" b="1" dirty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动作按钮: 自定义 5">
            <a:hlinkClick r:id="" action="ppaction://noaction" highlightClick="1"/>
          </p:cNvPr>
          <p:cNvSpPr/>
          <p:nvPr/>
        </p:nvSpPr>
        <p:spPr>
          <a:xfrm>
            <a:off x="8244408" y="5877272"/>
            <a:ext cx="144016" cy="7200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动作按钮: 自定义 4">
            <a:hlinkClick r:id="" action="ppaction://hlinkshowjump?jump=previousslide" highlightClick="1"/>
          </p:cNvPr>
          <p:cNvSpPr/>
          <p:nvPr/>
        </p:nvSpPr>
        <p:spPr>
          <a:xfrm>
            <a:off x="683568" y="1556792"/>
            <a:ext cx="7704856" cy="3816424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位</a:t>
            </a:r>
            <a:r>
              <a:rPr lang="zh-CN" altLang="en-US" dirty="0" smtClean="0"/>
              <a:t>于常州西北的孟河镇，有个万绥村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这就是齐梁故里。相传唐太宗李世民登上皇位之后，发现常州西北有一个小镇名“万岁”，居然连续出南朝齐梁的十几位皇帝，为了使</a:t>
            </a:r>
            <a:r>
              <a:rPr lang="zh-CN" altLang="en-US" dirty="0" smtClean="0"/>
              <a:t>李</a:t>
            </a:r>
            <a:r>
              <a:rPr lang="zh-CN" altLang="en-US" dirty="0" smtClean="0"/>
              <a:t>唐江山千秋永固，他请风水高手出招。 在这里建了一座方形的东岳庙，宛如一方大印，镇住此地帝气皇根。并下旨改“万岁”为“万绥”，也就是绥靖镇压的意思。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75856" y="836712"/>
            <a:ext cx="2492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 smtClean="0"/>
              <a:t>万绥与万岁</a:t>
            </a:r>
            <a:endParaRPr lang="zh-CN" altLang="en-US" sz="36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979712" y="404664"/>
            <a:ext cx="4968552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梁武</a:t>
            </a:r>
            <a:r>
              <a:rPr lang="zh-CN" altLang="en-US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帝迷佛</a:t>
            </a:r>
            <a:endParaRPr lang="zh-CN" altLang="en-US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60232" y="1844824"/>
            <a:ext cx="461665" cy="316835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7" name="动作按钮: 自定义 6">
            <a:hlinkClick r:id="rId2" action="ppaction://hlinksldjump" highlightClick="1"/>
          </p:cNvPr>
          <p:cNvSpPr/>
          <p:nvPr/>
        </p:nvSpPr>
        <p:spPr>
          <a:xfrm>
            <a:off x="8100392" y="4797152"/>
            <a:ext cx="360040" cy="50405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052" name="Picture 4" descr="D:\Users\Administrator.MUSE-20170113GL\Desktop\禅寺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3789040"/>
            <a:ext cx="4010620" cy="2673747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051720" y="1988840"/>
            <a:ext cx="4752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梁武帝：萧衍当皇帝</a:t>
            </a:r>
            <a:r>
              <a:rPr lang="en-US" altLang="zh-CN" dirty="0" smtClean="0"/>
              <a:t>48</a:t>
            </a:r>
            <a:r>
              <a:rPr lang="zh-CN" altLang="en-US" dirty="0" smtClean="0"/>
              <a:t>年，其统治期间</a:t>
            </a:r>
            <a:endParaRPr lang="en-US" altLang="zh-CN" dirty="0" smtClean="0"/>
          </a:p>
          <a:p>
            <a:r>
              <a:rPr lang="zh-CN" altLang="en-US" dirty="0" smtClean="0"/>
              <a:t>达到南朝最鼎盛的时期，其统治前期，</a:t>
            </a:r>
            <a:endParaRPr lang="en-US" altLang="zh-CN" dirty="0" smtClean="0"/>
          </a:p>
          <a:p>
            <a:r>
              <a:rPr lang="zh-CN" altLang="en-US" dirty="0" smtClean="0"/>
              <a:t>勤于政务，提倡节俭，兴办教育，甚至在和北魏的战争中取得过胜利。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220072" y="3501008"/>
            <a:ext cx="364715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然而其统治后期就有些荒唐，</a:t>
            </a:r>
            <a:endParaRPr lang="en-US" altLang="zh-CN" dirty="0" smtClean="0"/>
          </a:p>
          <a:p>
            <a:r>
              <a:rPr lang="zh-CN" altLang="en-US" dirty="0" smtClean="0"/>
              <a:t>曾四次舍身同泰寺，让大臣拿一亿</a:t>
            </a:r>
            <a:endParaRPr lang="en-US" altLang="zh-CN" dirty="0" smtClean="0"/>
          </a:p>
          <a:p>
            <a:r>
              <a:rPr lang="zh-CN" altLang="en-US" dirty="0" smtClean="0"/>
              <a:t>钱去寺庙把自己赎回。</a:t>
            </a:r>
            <a:endParaRPr lang="en-US" altLang="zh-CN" dirty="0" smtClean="0"/>
          </a:p>
          <a:p>
            <a:r>
              <a:rPr lang="zh-CN" altLang="en-US" dirty="0" smtClean="0"/>
              <a:t>梁武</a:t>
            </a:r>
            <a:r>
              <a:rPr lang="zh-CN" altLang="en-US" dirty="0" smtClean="0"/>
              <a:t>帝晚年，国势大为衰落，最后</a:t>
            </a:r>
            <a:endParaRPr lang="en-US" altLang="zh-CN" dirty="0" smtClean="0"/>
          </a:p>
          <a:p>
            <a:r>
              <a:rPr lang="zh-CN" altLang="en-US" dirty="0" smtClean="0"/>
              <a:t>惨</a:t>
            </a:r>
            <a:r>
              <a:rPr lang="zh-CN" altLang="en-US" dirty="0" smtClean="0"/>
              <a:t>死于侯景之乱。</a:t>
            </a:r>
            <a:endParaRPr lang="en-US" altLang="zh-CN" dirty="0" smtClean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467600" cy="936104"/>
          </a:xfrm>
        </p:spPr>
        <p:txBody>
          <a:bodyPr>
            <a:noAutofit/>
          </a:bodyPr>
          <a:lstStyle/>
          <a:p>
            <a:pPr algn="ctr"/>
            <a:r>
              <a:rPr lang="zh-CN" altLang="en-US" sz="3600" dirty="0" smtClean="0">
                <a:latin typeface="+mn-ea"/>
                <a:ea typeface="+mn-ea"/>
              </a:rPr>
              <a:t>昭明太子与文选</a:t>
            </a:r>
            <a:endParaRPr lang="zh-CN" altLang="en-US" sz="3600" dirty="0">
              <a:latin typeface="+mn-ea"/>
              <a:ea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CN" altLang="en-US" dirty="0" smtClean="0"/>
              <a:t>萧</a:t>
            </a:r>
            <a:r>
              <a:rPr lang="zh-CN" altLang="en-US" dirty="0" smtClean="0"/>
              <a:t>统：南兰陵郡兰陵县（今常州）人。南朝梁武帝之子，文学家。曾主持编撰中国现存最早的汉族诗文总集</a:t>
            </a:r>
            <a:r>
              <a:rPr lang="en-US" altLang="zh-CN" dirty="0" smtClean="0"/>
              <a:t>《</a:t>
            </a:r>
            <a:r>
              <a:rPr lang="zh-CN" altLang="en-US" dirty="0" smtClean="0"/>
              <a:t>文选</a:t>
            </a:r>
            <a:r>
              <a:rPr lang="en-US" altLang="zh-CN" dirty="0" smtClean="0"/>
              <a:t>》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zh-CN" altLang="en-US" dirty="0" smtClean="0"/>
              <a:t>史称</a:t>
            </a:r>
            <a:r>
              <a:rPr lang="en-US" altLang="zh-CN" dirty="0" smtClean="0"/>
              <a:t>《</a:t>
            </a:r>
            <a:r>
              <a:rPr lang="zh-CN" altLang="en-US" dirty="0" smtClean="0"/>
              <a:t>昭明文选</a:t>
            </a:r>
            <a:r>
              <a:rPr lang="en-US" altLang="zh-CN" dirty="0" smtClean="0"/>
              <a:t>》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  <p:sp>
        <p:nvSpPr>
          <p:cNvPr id="6" name="动作按钮: 自定义 5">
            <a:hlinkClick r:id="rId3" action="ppaction://hlinksldjump" highlightClick="1"/>
          </p:cNvPr>
          <p:cNvSpPr/>
          <p:nvPr/>
        </p:nvSpPr>
        <p:spPr>
          <a:xfrm>
            <a:off x="-1116632" y="4221088"/>
            <a:ext cx="504056" cy="43204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pic>
        <p:nvPicPr>
          <p:cNvPr id="1026" name="Picture 2" descr="D:\Users\Administrator.MUSE-20170113GL\Desktop\昭明太子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1285584"/>
            <a:ext cx="3384376" cy="5377046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凸显">
  <a:themeElements>
    <a:clrScheme name="凸显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顶峰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凸显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153</TotalTime>
  <Words>393</Words>
  <Application>Microsoft Office PowerPoint</Application>
  <PresentationFormat>全屏显示(4:3)</PresentationFormat>
  <Paragraphs>21</Paragraphs>
  <Slides>5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凸显</vt:lpstr>
      <vt:lpstr>幻灯片 1</vt:lpstr>
      <vt:lpstr>幻灯片 2</vt:lpstr>
      <vt:lpstr>幻灯片 3</vt:lpstr>
      <vt:lpstr>幻灯片 4</vt:lpstr>
      <vt:lpstr>昭明太子与文选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16</cp:revision>
  <dcterms:created xsi:type="dcterms:W3CDTF">2018-02-28T10:39:27Z</dcterms:created>
  <dcterms:modified xsi:type="dcterms:W3CDTF">2019-12-18T05:58:42Z</dcterms:modified>
</cp:coreProperties>
</file>