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0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63.xml"/><Relationship Id="rId2" Type="http://schemas.openxmlformats.org/officeDocument/2006/relationships/image" Target="../media/image1.jpeg"/><Relationship Id="rId1" Type="http://schemas.openxmlformats.org/officeDocument/2006/relationships/tags" Target="../tags/tag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图片 6145" descr="常州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-213995" y="-208280"/>
            <a:ext cx="12506325" cy="6927850"/>
          </a:xfrm>
          <a:prstGeom prst="rect">
            <a:avLst/>
          </a:prstGeom>
          <a:noFill/>
          <a:ln w="38100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3" name="矩形 2"/>
          <p:cNvSpPr/>
          <p:nvPr/>
        </p:nvSpPr>
        <p:spPr>
          <a:xfrm>
            <a:off x="4844415" y="-3175"/>
            <a:ext cx="7221855" cy="261112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prstTxWarp prst="textInflate">
              <a:avLst/>
            </a:prstTxWarp>
            <a:spAutoFit/>
            <a:sp3d extrusionH="317500" contourW="12700" prstMaterial="flat">
              <a:extrusionClr>
                <a:schemeClr val="tx1">
                  <a:lumMod val="85000"/>
                  <a:lumOff val="15000"/>
                </a:schemeClr>
              </a:extrusionClr>
              <a:contourClr>
                <a:srgbClr val="FFC000"/>
              </a:contourClr>
            </a:sp3d>
          </a:bodyPr>
          <a:p>
            <a:pPr algn="ctr"/>
            <a:r>
              <a:rPr lang="zh-CN" altLang="en-US" sz="8000" b="1">
                <a:ln w="38100">
                  <a:solidFill>
                    <a:schemeClr val="accent4"/>
                  </a:solidFill>
                </a:ln>
                <a:gradFill>
                  <a:gsLst>
                    <a:gs pos="47000">
                      <a:srgbClr val="EE2A2E"/>
                    </a:gs>
                    <a:gs pos="100000">
                      <a:srgbClr val="A9040E"/>
                    </a:gs>
                  </a:gsLst>
                  <a:lin ang="0" scaled="1"/>
                </a:gradFill>
                <a:effectLst>
                  <a:outerShdw blurRad="50800" dist="63500" dir="2700000" algn="tl" rotWithShape="0">
                    <a:prstClr val="black">
                      <a:alpha val="40000"/>
                    </a:prstClr>
                  </a:outerShdw>
                  <a:reflection blurRad="114300" stA="20000" endPos="45500" dir="5400000" sy="-100000" algn="bl" rotWithShape="0"/>
                </a:effectLst>
                <a:latin typeface="汉仪铸字木头人W" panose="00020600040101010101" charset="-122"/>
                <a:ea typeface="汉仪铸字木头人W" panose="00020600040101010101" charset="-122"/>
              </a:rPr>
              <a:t>龙城文化漫谈</a:t>
            </a:r>
            <a:endParaRPr lang="zh-CN" altLang="en-US" sz="8000" b="1">
              <a:ln w="38100">
                <a:solidFill>
                  <a:schemeClr val="accent4"/>
                </a:solidFill>
              </a:ln>
              <a:gradFill>
                <a:gsLst>
                  <a:gs pos="47000">
                    <a:srgbClr val="EE2A2E"/>
                  </a:gs>
                  <a:gs pos="100000">
                    <a:srgbClr val="A9040E"/>
                  </a:gs>
                </a:gsLst>
                <a:lin ang="0" scaled="1"/>
              </a:gradFill>
              <a:effectLst>
                <a:outerShdw blurRad="50800" dist="63500" dir="2700000" algn="tl" rotWithShape="0">
                  <a:prstClr val="black">
                    <a:alpha val="40000"/>
                  </a:prstClr>
                </a:outerShdw>
                <a:reflection blurRad="114300" stA="20000" endPos="45500" dir="5400000" sy="-100000" algn="bl" rotWithShape="0"/>
              </a:effectLst>
              <a:latin typeface="汉仪铸字木头人W" panose="00020600040101010101" charset="-122"/>
              <a:ea typeface="汉仪铸字木头人W" panose="00020600040101010101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REFSHAPE" val="133506252"/>
  <p:tag name="KSO_WM_UNIT_PLACING_PICTURE_USER_VIEWPORT" val="{&quot;height&quot;:8360,&quot;width&quot;:11520}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WPS 演示</Application>
  <PresentationFormat>宽屏</PresentationFormat>
  <Paragraphs>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Arial Unicode MS</vt:lpstr>
      <vt:lpstr>汉仪铸字木头人W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周文清</cp:lastModifiedBy>
  <cp:revision>25</cp:revision>
  <dcterms:created xsi:type="dcterms:W3CDTF">2019-06-19T02:08:00Z</dcterms:created>
  <dcterms:modified xsi:type="dcterms:W3CDTF">2019-12-18T07:08:10Z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2052-11.1.0.9305</vt:lpwstr>
  </property>
</Properties>
</file>