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7"/>
  </p:notesMasterIdLst>
  <p:sldIdLst>
    <p:sldId id="264" r:id="rId2"/>
    <p:sldId id="274" r:id="rId3"/>
    <p:sldId id="277" r:id="rId4"/>
    <p:sldId id="275" r:id="rId5"/>
    <p:sldId id="278" r:id="rId6"/>
    <p:sldId id="283" r:id="rId7"/>
    <p:sldId id="282" r:id="rId8"/>
    <p:sldId id="279" r:id="rId9"/>
    <p:sldId id="281" r:id="rId10"/>
    <p:sldId id="265" r:id="rId11"/>
    <p:sldId id="284" r:id="rId12"/>
    <p:sldId id="267" r:id="rId13"/>
    <p:sldId id="268" r:id="rId14"/>
    <p:sldId id="269" r:id="rId15"/>
    <p:sldId id="285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6600"/>
    <a:srgbClr val="6600FF"/>
    <a:srgbClr val="FF3300"/>
    <a:srgbClr val="99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6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CD382-DB1A-47E6-95AE-9B5CAA931ADE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2F5F9E8-F839-4A1F-B9C0-804A1BDD912D}">
      <dgm:prSet phldrT="[文本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dirty="0"/>
            <a:t>延陵</a:t>
          </a:r>
        </a:p>
      </dgm:t>
    </dgm:pt>
    <dgm:pt modelId="{4A049E29-450D-4418-8216-E515C29AEC20}" type="parTrans" cxnId="{66061AD9-D4D4-4561-AC29-5A977444BC70}">
      <dgm:prSet/>
      <dgm:spPr/>
      <dgm:t>
        <a:bodyPr/>
        <a:lstStyle/>
        <a:p>
          <a:endParaRPr lang="zh-CN" altLang="en-US"/>
        </a:p>
      </dgm:t>
    </dgm:pt>
    <dgm:pt modelId="{BD631117-EBE8-4943-A527-5E47A85E0C33}" type="sibTrans" cxnId="{66061AD9-D4D4-4561-AC29-5A977444BC70}">
      <dgm:prSet/>
      <dgm:spPr/>
      <dgm:t>
        <a:bodyPr/>
        <a:lstStyle/>
        <a:p>
          <a:endParaRPr lang="zh-CN" altLang="en-US"/>
        </a:p>
      </dgm:t>
    </dgm:pt>
    <dgm:pt modelId="{7705AEAB-807A-41D1-9EA8-B31B15387A77}">
      <dgm:prSet phldrT="[文本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dirty="0"/>
            <a:t>毗陵</a:t>
          </a:r>
        </a:p>
      </dgm:t>
    </dgm:pt>
    <dgm:pt modelId="{A23B27A2-3547-48F4-A473-C764F9DDE59D}" type="parTrans" cxnId="{EA31DB4B-9BA0-4DAD-AC03-59AA9B139106}">
      <dgm:prSet/>
      <dgm:spPr/>
      <dgm:t>
        <a:bodyPr/>
        <a:lstStyle/>
        <a:p>
          <a:endParaRPr lang="zh-CN" altLang="en-US"/>
        </a:p>
      </dgm:t>
    </dgm:pt>
    <dgm:pt modelId="{5A29409A-EE92-4D3C-B26B-20EBDF00FF62}" type="sibTrans" cxnId="{EA31DB4B-9BA0-4DAD-AC03-59AA9B139106}">
      <dgm:prSet/>
      <dgm:spPr/>
      <dgm:t>
        <a:bodyPr/>
        <a:lstStyle/>
        <a:p>
          <a:endParaRPr lang="zh-CN" altLang="en-US"/>
        </a:p>
      </dgm:t>
    </dgm:pt>
    <dgm:pt modelId="{65699A2B-5483-463D-8F19-2867A8E5E2B3}">
      <dgm:prSet phldrT="[文本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dirty="0"/>
            <a:t>晋陵</a:t>
          </a:r>
        </a:p>
      </dgm:t>
    </dgm:pt>
    <dgm:pt modelId="{7874162E-E0F0-4AA3-8F2A-2B0A40E7B999}" type="parTrans" cxnId="{1A8A6CDF-FB4D-411B-851A-69F7E0FA585F}">
      <dgm:prSet/>
      <dgm:spPr/>
      <dgm:t>
        <a:bodyPr/>
        <a:lstStyle/>
        <a:p>
          <a:endParaRPr lang="zh-CN" altLang="en-US"/>
        </a:p>
      </dgm:t>
    </dgm:pt>
    <dgm:pt modelId="{B4CB82A9-D52B-4CED-9BC7-F46247620B54}" type="sibTrans" cxnId="{1A8A6CDF-FB4D-411B-851A-69F7E0FA585F}">
      <dgm:prSet/>
      <dgm:spPr/>
      <dgm:t>
        <a:bodyPr/>
        <a:lstStyle/>
        <a:p>
          <a:endParaRPr lang="zh-CN" altLang="en-US"/>
        </a:p>
      </dgm:t>
    </dgm:pt>
    <dgm:pt modelId="{36139F94-E01F-49A6-88DB-A82DB296A321}">
      <dgm:prSet phldrT="[文本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dirty="0"/>
            <a:t>兰陵</a:t>
          </a:r>
        </a:p>
      </dgm:t>
    </dgm:pt>
    <dgm:pt modelId="{9AFFEE9E-C427-4EAA-A733-61FEA6D6C987}" type="parTrans" cxnId="{70B2E81C-AA02-4815-93D3-F92D53B30556}">
      <dgm:prSet/>
      <dgm:spPr/>
      <dgm:t>
        <a:bodyPr/>
        <a:lstStyle/>
        <a:p>
          <a:endParaRPr lang="zh-CN" altLang="en-US"/>
        </a:p>
      </dgm:t>
    </dgm:pt>
    <dgm:pt modelId="{D4794270-0E65-4A1F-99C0-8FF68FD83757}" type="sibTrans" cxnId="{70B2E81C-AA02-4815-93D3-F92D53B30556}">
      <dgm:prSet/>
      <dgm:spPr/>
      <dgm:t>
        <a:bodyPr/>
        <a:lstStyle/>
        <a:p>
          <a:endParaRPr lang="zh-CN" altLang="en-US"/>
        </a:p>
      </dgm:t>
    </dgm:pt>
    <dgm:pt modelId="{F2202637-7ED3-434D-AED5-98C363F0A8AF}">
      <dgm:prSet phldrT="[文本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dirty="0"/>
            <a:t>常州</a:t>
          </a:r>
        </a:p>
      </dgm:t>
    </dgm:pt>
    <dgm:pt modelId="{D84BF67E-A78C-4EC9-9746-A177DA22126E}" type="parTrans" cxnId="{ADE9C885-17E0-467E-83EF-33FB9ECFA7B8}">
      <dgm:prSet/>
      <dgm:spPr/>
      <dgm:t>
        <a:bodyPr/>
        <a:lstStyle/>
        <a:p>
          <a:endParaRPr lang="zh-CN" altLang="en-US"/>
        </a:p>
      </dgm:t>
    </dgm:pt>
    <dgm:pt modelId="{A84E6B75-66F4-4705-9C9E-9118C33FFF0A}" type="sibTrans" cxnId="{ADE9C885-17E0-467E-83EF-33FB9ECFA7B8}">
      <dgm:prSet/>
      <dgm:spPr/>
      <dgm:t>
        <a:bodyPr/>
        <a:lstStyle/>
        <a:p>
          <a:endParaRPr lang="zh-CN" altLang="en-US"/>
        </a:p>
      </dgm:t>
    </dgm:pt>
    <dgm:pt modelId="{3EED7FED-E099-4DBD-B38E-14B1F4CF95C1}" type="pres">
      <dgm:prSet presAssocID="{397CD382-DB1A-47E6-95AE-9B5CAA931ADE}" presName="rootnode" presStyleCnt="0">
        <dgm:presLayoutVars>
          <dgm:chMax/>
          <dgm:chPref/>
          <dgm:dir/>
          <dgm:animLvl val="lvl"/>
        </dgm:presLayoutVars>
      </dgm:prSet>
      <dgm:spPr/>
    </dgm:pt>
    <dgm:pt modelId="{117EC5B0-A0EE-46A8-93C0-C4F264334107}" type="pres">
      <dgm:prSet presAssocID="{02F5F9E8-F839-4A1F-B9C0-804A1BDD912D}" presName="composite" presStyleCnt="0"/>
      <dgm:spPr/>
    </dgm:pt>
    <dgm:pt modelId="{74A8B65B-1BD6-4F76-B6D2-935BF11D655C}" type="pres">
      <dgm:prSet presAssocID="{02F5F9E8-F839-4A1F-B9C0-804A1BDD912D}" presName="bentUpArrow1" presStyleLbl="alignImgPlace1" presStyleIdx="0" presStyleCnt="4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</dgm:pt>
    <dgm:pt modelId="{DA4B5617-CD01-4A3C-8FEC-B0FDC5D88FD2}" type="pres">
      <dgm:prSet presAssocID="{02F5F9E8-F839-4A1F-B9C0-804A1BDD912D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96C8EC7-410B-4691-97BD-92CF27D47BDB}" type="pres">
      <dgm:prSet presAssocID="{02F5F9E8-F839-4A1F-B9C0-804A1BDD912D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8BE6482-C1A6-4306-ADA3-3CA5F060FB2F}" type="pres">
      <dgm:prSet presAssocID="{BD631117-EBE8-4943-A527-5E47A85E0C33}" presName="sibTrans" presStyleCnt="0"/>
      <dgm:spPr/>
    </dgm:pt>
    <dgm:pt modelId="{F0F460CE-9BAD-40A1-AC53-4101B477FF5F}" type="pres">
      <dgm:prSet presAssocID="{7705AEAB-807A-41D1-9EA8-B31B15387A77}" presName="composite" presStyleCnt="0"/>
      <dgm:spPr/>
    </dgm:pt>
    <dgm:pt modelId="{1F3169A2-5DF9-4D4B-A9D6-9AF31BFB1ED5}" type="pres">
      <dgm:prSet presAssocID="{7705AEAB-807A-41D1-9EA8-B31B15387A77}" presName="bentUpArrow1" presStyleLbl="alignImgPlace1" presStyleIdx="1" presStyleCnt="4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B050"/>
        </a:solidFill>
        <a:ln>
          <a:noFill/>
        </a:ln>
      </dgm:spPr>
    </dgm:pt>
    <dgm:pt modelId="{816D1009-93DB-4702-8D4F-20D56642F9BF}" type="pres">
      <dgm:prSet presAssocID="{7705AEAB-807A-41D1-9EA8-B31B15387A77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CDC5CBC5-4881-4A2C-979B-97285045FE9A}" type="pres">
      <dgm:prSet presAssocID="{7705AEAB-807A-41D1-9EA8-B31B15387A77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3E0D454-4E61-4ABD-8386-4FBA3DE9CA12}" type="pres">
      <dgm:prSet presAssocID="{5A29409A-EE92-4D3C-B26B-20EBDF00FF62}" presName="sibTrans" presStyleCnt="0"/>
      <dgm:spPr/>
    </dgm:pt>
    <dgm:pt modelId="{68B90D93-F834-46E2-A008-1304301DA2B7}" type="pres">
      <dgm:prSet presAssocID="{65699A2B-5483-463D-8F19-2867A8E5E2B3}" presName="composite" presStyleCnt="0"/>
      <dgm:spPr/>
    </dgm:pt>
    <dgm:pt modelId="{266FA0F6-8311-4FD2-82D4-66D31A8C6197}" type="pres">
      <dgm:prSet presAssocID="{65699A2B-5483-463D-8F19-2867A8E5E2B3}" presName="bentUpArrow1" presStyleLbl="alignImgPlace1" presStyleIdx="2" presStyleCnt="4"/>
      <dgm:spPr>
        <a:solidFill>
          <a:srgbClr val="00B050"/>
        </a:solidFill>
      </dgm:spPr>
    </dgm:pt>
    <dgm:pt modelId="{6BADA5E4-F20A-492B-BE64-F39561868294}" type="pres">
      <dgm:prSet presAssocID="{65699A2B-5483-463D-8F19-2867A8E5E2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CB65C763-88FE-4923-A030-DF2C3CF1B1C4}" type="pres">
      <dgm:prSet presAssocID="{65699A2B-5483-463D-8F19-2867A8E5E2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670B1D5-BAF7-427F-9218-6BDE71E0FD46}" type="pres">
      <dgm:prSet presAssocID="{B4CB82A9-D52B-4CED-9BC7-F46247620B54}" presName="sibTrans" presStyleCnt="0"/>
      <dgm:spPr/>
    </dgm:pt>
    <dgm:pt modelId="{97FEEE14-4523-48C1-A133-6DBB34201C4F}" type="pres">
      <dgm:prSet presAssocID="{36139F94-E01F-49A6-88DB-A82DB296A321}" presName="composite" presStyleCnt="0"/>
      <dgm:spPr/>
    </dgm:pt>
    <dgm:pt modelId="{B57B170E-29B1-4EAD-BAA9-292C8E1DE77C}" type="pres">
      <dgm:prSet presAssocID="{36139F94-E01F-49A6-88DB-A82DB296A321}" presName="bentUpArrow1" presStyleLbl="alignImgPlace1" presStyleIdx="3" presStyleCnt="4"/>
      <dgm:spPr>
        <a:solidFill>
          <a:srgbClr val="00B050"/>
        </a:solidFill>
      </dgm:spPr>
    </dgm:pt>
    <dgm:pt modelId="{F0D095BB-013E-4446-8383-292D95CFA0A4}" type="pres">
      <dgm:prSet presAssocID="{36139F94-E01F-49A6-88DB-A82DB296A321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78EFFE9D-8733-4B63-9944-6F0FEB8FA484}" type="pres">
      <dgm:prSet presAssocID="{36139F94-E01F-49A6-88DB-A82DB296A321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0EDD92BE-F37A-4E5B-98AC-6FFC22CE8DCF}" type="pres">
      <dgm:prSet presAssocID="{D4794270-0E65-4A1F-99C0-8FF68FD83757}" presName="sibTrans" presStyleCnt="0"/>
      <dgm:spPr/>
    </dgm:pt>
    <dgm:pt modelId="{30E08211-1187-4A92-99B5-2AF27455728C}" type="pres">
      <dgm:prSet presAssocID="{F2202637-7ED3-434D-AED5-98C363F0A8AF}" presName="composite" presStyleCnt="0"/>
      <dgm:spPr/>
    </dgm:pt>
    <dgm:pt modelId="{E4B17073-C9BC-4AC5-963B-DCBFA48CD5DD}" type="pres">
      <dgm:prSet presAssocID="{F2202637-7ED3-434D-AED5-98C363F0A8AF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70B2E81C-AA02-4815-93D3-F92D53B30556}" srcId="{397CD382-DB1A-47E6-95AE-9B5CAA931ADE}" destId="{36139F94-E01F-49A6-88DB-A82DB296A321}" srcOrd="3" destOrd="0" parTransId="{9AFFEE9E-C427-4EAA-A733-61FEA6D6C987}" sibTransId="{D4794270-0E65-4A1F-99C0-8FF68FD83757}"/>
    <dgm:cxn modelId="{B4F23860-9620-4323-8A9C-0615B96983E2}" type="presOf" srcId="{36139F94-E01F-49A6-88DB-A82DB296A321}" destId="{F0D095BB-013E-4446-8383-292D95CFA0A4}" srcOrd="0" destOrd="0" presId="urn:microsoft.com/office/officeart/2005/8/layout/StepDownProcess"/>
    <dgm:cxn modelId="{EA31DB4B-9BA0-4DAD-AC03-59AA9B139106}" srcId="{397CD382-DB1A-47E6-95AE-9B5CAA931ADE}" destId="{7705AEAB-807A-41D1-9EA8-B31B15387A77}" srcOrd="1" destOrd="0" parTransId="{A23B27A2-3547-48F4-A473-C764F9DDE59D}" sibTransId="{5A29409A-EE92-4D3C-B26B-20EBDF00FF62}"/>
    <dgm:cxn modelId="{F9268D6F-E412-43DE-84E2-F4552C48065A}" type="presOf" srcId="{397CD382-DB1A-47E6-95AE-9B5CAA931ADE}" destId="{3EED7FED-E099-4DBD-B38E-14B1F4CF95C1}" srcOrd="0" destOrd="0" presId="urn:microsoft.com/office/officeart/2005/8/layout/StepDownProcess"/>
    <dgm:cxn modelId="{559B0C75-9C5D-4D79-92A6-AFE527A95B80}" type="presOf" srcId="{65699A2B-5483-463D-8F19-2867A8E5E2B3}" destId="{6BADA5E4-F20A-492B-BE64-F39561868294}" srcOrd="0" destOrd="0" presId="urn:microsoft.com/office/officeart/2005/8/layout/StepDownProcess"/>
    <dgm:cxn modelId="{ADE9C885-17E0-467E-83EF-33FB9ECFA7B8}" srcId="{397CD382-DB1A-47E6-95AE-9B5CAA931ADE}" destId="{F2202637-7ED3-434D-AED5-98C363F0A8AF}" srcOrd="4" destOrd="0" parTransId="{D84BF67E-A78C-4EC9-9746-A177DA22126E}" sibTransId="{A84E6B75-66F4-4705-9C9E-9118C33FFF0A}"/>
    <dgm:cxn modelId="{B56CC58A-90E3-4129-9B99-F252B2C2A030}" type="presOf" srcId="{F2202637-7ED3-434D-AED5-98C363F0A8AF}" destId="{E4B17073-C9BC-4AC5-963B-DCBFA48CD5DD}" srcOrd="0" destOrd="0" presId="urn:microsoft.com/office/officeart/2005/8/layout/StepDownProcess"/>
    <dgm:cxn modelId="{557F75BA-6BB8-435D-AE2A-B6B1A934D095}" type="presOf" srcId="{7705AEAB-807A-41D1-9EA8-B31B15387A77}" destId="{816D1009-93DB-4702-8D4F-20D56642F9BF}" srcOrd="0" destOrd="0" presId="urn:microsoft.com/office/officeart/2005/8/layout/StepDownProcess"/>
    <dgm:cxn modelId="{F8427DD6-D99A-4015-B6F6-DB9C9569F85A}" type="presOf" srcId="{02F5F9E8-F839-4A1F-B9C0-804A1BDD912D}" destId="{DA4B5617-CD01-4A3C-8FEC-B0FDC5D88FD2}" srcOrd="0" destOrd="0" presId="urn:microsoft.com/office/officeart/2005/8/layout/StepDownProcess"/>
    <dgm:cxn modelId="{66061AD9-D4D4-4561-AC29-5A977444BC70}" srcId="{397CD382-DB1A-47E6-95AE-9B5CAA931ADE}" destId="{02F5F9E8-F839-4A1F-B9C0-804A1BDD912D}" srcOrd="0" destOrd="0" parTransId="{4A049E29-450D-4418-8216-E515C29AEC20}" sibTransId="{BD631117-EBE8-4943-A527-5E47A85E0C33}"/>
    <dgm:cxn modelId="{1A8A6CDF-FB4D-411B-851A-69F7E0FA585F}" srcId="{397CD382-DB1A-47E6-95AE-9B5CAA931ADE}" destId="{65699A2B-5483-463D-8F19-2867A8E5E2B3}" srcOrd="2" destOrd="0" parTransId="{7874162E-E0F0-4AA3-8F2A-2B0A40E7B999}" sibTransId="{B4CB82A9-D52B-4CED-9BC7-F46247620B54}"/>
    <dgm:cxn modelId="{D71C13DB-0841-499C-92FE-CB65D1F50FBF}" type="presParOf" srcId="{3EED7FED-E099-4DBD-B38E-14B1F4CF95C1}" destId="{117EC5B0-A0EE-46A8-93C0-C4F264334107}" srcOrd="0" destOrd="0" presId="urn:microsoft.com/office/officeart/2005/8/layout/StepDownProcess"/>
    <dgm:cxn modelId="{00AE5437-DBEE-49C5-8C0C-E3CDF87C6D50}" type="presParOf" srcId="{117EC5B0-A0EE-46A8-93C0-C4F264334107}" destId="{74A8B65B-1BD6-4F76-B6D2-935BF11D655C}" srcOrd="0" destOrd="0" presId="urn:microsoft.com/office/officeart/2005/8/layout/StepDownProcess"/>
    <dgm:cxn modelId="{34FDB2F5-CAD2-4C36-BB4D-0BACA65DB95F}" type="presParOf" srcId="{117EC5B0-A0EE-46A8-93C0-C4F264334107}" destId="{DA4B5617-CD01-4A3C-8FEC-B0FDC5D88FD2}" srcOrd="1" destOrd="0" presId="urn:microsoft.com/office/officeart/2005/8/layout/StepDownProcess"/>
    <dgm:cxn modelId="{2339C2A0-B621-46D0-A746-E9F59E3AFBE8}" type="presParOf" srcId="{117EC5B0-A0EE-46A8-93C0-C4F264334107}" destId="{F96C8EC7-410B-4691-97BD-92CF27D47BDB}" srcOrd="2" destOrd="0" presId="urn:microsoft.com/office/officeart/2005/8/layout/StepDownProcess"/>
    <dgm:cxn modelId="{3C35E473-F2B9-48CB-9F34-7346B09F80A5}" type="presParOf" srcId="{3EED7FED-E099-4DBD-B38E-14B1F4CF95C1}" destId="{F8BE6482-C1A6-4306-ADA3-3CA5F060FB2F}" srcOrd="1" destOrd="0" presId="urn:microsoft.com/office/officeart/2005/8/layout/StepDownProcess"/>
    <dgm:cxn modelId="{13689E7B-5604-40A6-912A-A1A73E8BBA15}" type="presParOf" srcId="{3EED7FED-E099-4DBD-B38E-14B1F4CF95C1}" destId="{F0F460CE-9BAD-40A1-AC53-4101B477FF5F}" srcOrd="2" destOrd="0" presId="urn:microsoft.com/office/officeart/2005/8/layout/StepDownProcess"/>
    <dgm:cxn modelId="{E1F30BD0-913D-4D0D-89CA-9C3B9C5E447D}" type="presParOf" srcId="{F0F460CE-9BAD-40A1-AC53-4101B477FF5F}" destId="{1F3169A2-5DF9-4D4B-A9D6-9AF31BFB1ED5}" srcOrd="0" destOrd="0" presId="urn:microsoft.com/office/officeart/2005/8/layout/StepDownProcess"/>
    <dgm:cxn modelId="{76B0ED36-95C3-41AF-9758-13A393763351}" type="presParOf" srcId="{F0F460CE-9BAD-40A1-AC53-4101B477FF5F}" destId="{816D1009-93DB-4702-8D4F-20D56642F9BF}" srcOrd="1" destOrd="0" presId="urn:microsoft.com/office/officeart/2005/8/layout/StepDownProcess"/>
    <dgm:cxn modelId="{8695DF7E-9EF4-4E66-B855-B037DF91DA27}" type="presParOf" srcId="{F0F460CE-9BAD-40A1-AC53-4101B477FF5F}" destId="{CDC5CBC5-4881-4A2C-979B-97285045FE9A}" srcOrd="2" destOrd="0" presId="urn:microsoft.com/office/officeart/2005/8/layout/StepDownProcess"/>
    <dgm:cxn modelId="{E1D88BD3-ADDD-4B77-899C-805C231E83D3}" type="presParOf" srcId="{3EED7FED-E099-4DBD-B38E-14B1F4CF95C1}" destId="{13E0D454-4E61-4ABD-8386-4FBA3DE9CA12}" srcOrd="3" destOrd="0" presId="urn:microsoft.com/office/officeart/2005/8/layout/StepDownProcess"/>
    <dgm:cxn modelId="{BA1321FB-12B7-4864-9DC9-BD06C432267C}" type="presParOf" srcId="{3EED7FED-E099-4DBD-B38E-14B1F4CF95C1}" destId="{68B90D93-F834-46E2-A008-1304301DA2B7}" srcOrd="4" destOrd="0" presId="urn:microsoft.com/office/officeart/2005/8/layout/StepDownProcess"/>
    <dgm:cxn modelId="{53668F9E-298F-457B-A9A1-E00D6AFC688D}" type="presParOf" srcId="{68B90D93-F834-46E2-A008-1304301DA2B7}" destId="{266FA0F6-8311-4FD2-82D4-66D31A8C6197}" srcOrd="0" destOrd="0" presId="urn:microsoft.com/office/officeart/2005/8/layout/StepDownProcess"/>
    <dgm:cxn modelId="{8C1C682A-28EB-4D76-98EA-774F47E394C7}" type="presParOf" srcId="{68B90D93-F834-46E2-A008-1304301DA2B7}" destId="{6BADA5E4-F20A-492B-BE64-F39561868294}" srcOrd="1" destOrd="0" presId="urn:microsoft.com/office/officeart/2005/8/layout/StepDownProcess"/>
    <dgm:cxn modelId="{C6E84FC4-27E7-4524-AD1D-5A79457A7EE3}" type="presParOf" srcId="{68B90D93-F834-46E2-A008-1304301DA2B7}" destId="{CB65C763-88FE-4923-A030-DF2C3CF1B1C4}" srcOrd="2" destOrd="0" presId="urn:microsoft.com/office/officeart/2005/8/layout/StepDownProcess"/>
    <dgm:cxn modelId="{6C9ED0B4-90E7-4BB2-A337-20BEF163E461}" type="presParOf" srcId="{3EED7FED-E099-4DBD-B38E-14B1F4CF95C1}" destId="{1670B1D5-BAF7-427F-9218-6BDE71E0FD46}" srcOrd="5" destOrd="0" presId="urn:microsoft.com/office/officeart/2005/8/layout/StepDownProcess"/>
    <dgm:cxn modelId="{B1EE7CC7-B483-4A3F-8964-5549B48E5B9E}" type="presParOf" srcId="{3EED7FED-E099-4DBD-B38E-14B1F4CF95C1}" destId="{97FEEE14-4523-48C1-A133-6DBB34201C4F}" srcOrd="6" destOrd="0" presId="urn:microsoft.com/office/officeart/2005/8/layout/StepDownProcess"/>
    <dgm:cxn modelId="{14789F33-904C-4BAB-A9A6-4E8E22555650}" type="presParOf" srcId="{97FEEE14-4523-48C1-A133-6DBB34201C4F}" destId="{B57B170E-29B1-4EAD-BAA9-292C8E1DE77C}" srcOrd="0" destOrd="0" presId="urn:microsoft.com/office/officeart/2005/8/layout/StepDownProcess"/>
    <dgm:cxn modelId="{6F40DAE1-157F-4600-B53F-1E14577CA785}" type="presParOf" srcId="{97FEEE14-4523-48C1-A133-6DBB34201C4F}" destId="{F0D095BB-013E-4446-8383-292D95CFA0A4}" srcOrd="1" destOrd="0" presId="urn:microsoft.com/office/officeart/2005/8/layout/StepDownProcess"/>
    <dgm:cxn modelId="{693C6072-9F1F-46B9-B70A-6C48BDC9A611}" type="presParOf" srcId="{97FEEE14-4523-48C1-A133-6DBB34201C4F}" destId="{78EFFE9D-8733-4B63-9944-6F0FEB8FA484}" srcOrd="2" destOrd="0" presId="urn:microsoft.com/office/officeart/2005/8/layout/StepDownProcess"/>
    <dgm:cxn modelId="{EB44BF95-BEEC-427F-A1B8-A10F2DEF4B3F}" type="presParOf" srcId="{3EED7FED-E099-4DBD-B38E-14B1F4CF95C1}" destId="{0EDD92BE-F37A-4E5B-98AC-6FFC22CE8DCF}" srcOrd="7" destOrd="0" presId="urn:microsoft.com/office/officeart/2005/8/layout/StepDownProcess"/>
    <dgm:cxn modelId="{87D57754-8ED8-4A9A-BFED-0FAE8EB4631C}" type="presParOf" srcId="{3EED7FED-E099-4DBD-B38E-14B1F4CF95C1}" destId="{30E08211-1187-4A92-99B5-2AF27455728C}" srcOrd="8" destOrd="0" presId="urn:microsoft.com/office/officeart/2005/8/layout/StepDownProcess"/>
    <dgm:cxn modelId="{B1A6CD10-7212-4EDB-8AAF-1B672ECBB2BB}" type="presParOf" srcId="{30E08211-1187-4A92-99B5-2AF27455728C}" destId="{E4B17073-C9BC-4AC5-963B-DCBFA48CD5DD}" srcOrd="0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23671F-C4F2-4D65-A5A5-2950707ADE9C}" type="doc">
      <dgm:prSet loTypeId="urn:microsoft.com/office/officeart/2005/8/layout/cycle2" loCatId="cycle" qsTypeId="urn:microsoft.com/office/officeart/2009/2/quickstyle/3d8" qsCatId="3D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58D8295D-AA62-4544-9AF0-5DFF6DD916AC}">
      <dgm:prSet phldrT="[文本]"/>
      <dgm:spPr/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常州</a:t>
          </a:r>
        </a:p>
      </dgm:t>
    </dgm:pt>
    <dgm:pt modelId="{347A677A-58C0-4D0E-8A91-4C53B858D310}" type="parTrans" cxnId="{3DD4A8F1-86BF-42BA-A4BB-B6F36DCF7639}">
      <dgm:prSet/>
      <dgm:spPr/>
      <dgm:t>
        <a:bodyPr/>
        <a:lstStyle/>
        <a:p>
          <a:endParaRPr lang="zh-CN" altLang="en-US"/>
        </a:p>
      </dgm:t>
    </dgm:pt>
    <dgm:pt modelId="{AE7311DC-FA93-4F0B-946A-14D8F0D82A45}" type="sibTrans" cxnId="{3DD4A8F1-86BF-42BA-A4BB-B6F36DCF7639}">
      <dgm:prSet/>
      <dgm:spPr/>
      <dgm:t>
        <a:bodyPr/>
        <a:lstStyle/>
        <a:p>
          <a:endParaRPr lang="zh-CN" altLang="en-US"/>
        </a:p>
      </dgm:t>
    </dgm:pt>
    <dgm:pt modelId="{D90FDD40-7C4A-4387-B23A-9798C0A79FDA}">
      <dgm:prSet phldrT="[文本]"/>
      <dgm:spPr/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武进</a:t>
          </a:r>
        </a:p>
      </dgm:t>
    </dgm:pt>
    <dgm:pt modelId="{891D6D3A-E34B-4A0E-977C-8FD106FE9152}" type="parTrans" cxnId="{A892FED3-832D-459A-96CA-4FB4E7632976}">
      <dgm:prSet/>
      <dgm:spPr/>
      <dgm:t>
        <a:bodyPr/>
        <a:lstStyle/>
        <a:p>
          <a:endParaRPr lang="zh-CN" altLang="en-US"/>
        </a:p>
      </dgm:t>
    </dgm:pt>
    <dgm:pt modelId="{A507A4DE-0F57-4EDD-8372-2B09A76E66EE}" type="sibTrans" cxnId="{A892FED3-832D-459A-96CA-4FB4E7632976}">
      <dgm:prSet/>
      <dgm:spPr/>
      <dgm:t>
        <a:bodyPr/>
        <a:lstStyle/>
        <a:p>
          <a:endParaRPr lang="zh-CN" altLang="en-US"/>
        </a:p>
      </dgm:t>
    </dgm:pt>
    <dgm:pt modelId="{7792CE0C-9B2A-48CB-BA7F-68F1AEDC84DF}">
      <dgm:prSet phldrT="[文本]"/>
      <dgm:spPr/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丹阳</a:t>
          </a:r>
        </a:p>
      </dgm:t>
    </dgm:pt>
    <dgm:pt modelId="{2834382C-7785-402D-87DF-92B3DB21E11D}" type="parTrans" cxnId="{2234000F-8B80-4810-BEFC-B028F97452F3}">
      <dgm:prSet/>
      <dgm:spPr/>
      <dgm:t>
        <a:bodyPr/>
        <a:lstStyle/>
        <a:p>
          <a:endParaRPr lang="zh-CN" altLang="en-US"/>
        </a:p>
      </dgm:t>
    </dgm:pt>
    <dgm:pt modelId="{40781F66-B820-435A-8AF2-A1EDE10E7834}" type="sibTrans" cxnId="{2234000F-8B80-4810-BEFC-B028F97452F3}">
      <dgm:prSet/>
      <dgm:spPr/>
      <dgm:t>
        <a:bodyPr/>
        <a:lstStyle/>
        <a:p>
          <a:endParaRPr lang="zh-CN" altLang="en-US"/>
        </a:p>
      </dgm:t>
    </dgm:pt>
    <dgm:pt modelId="{65692C4F-0E47-4974-B111-FA13C33D23CD}">
      <dgm:prSet phldrT="[文本]"/>
      <dgm:spPr/>
      <dgm:t>
        <a:bodyPr/>
        <a:lstStyle/>
        <a:p>
          <a:r>
            <a:rPr lang="zh-CN" altLang="en-US" b="1" i="0" dirty="0">
              <a:solidFill>
                <a:srgbClr val="FF0000"/>
              </a:solidFill>
            </a:rPr>
            <a:t>江阴</a:t>
          </a:r>
        </a:p>
      </dgm:t>
    </dgm:pt>
    <dgm:pt modelId="{75877447-7CFC-4818-8A63-4F5B42FF271E}" type="parTrans" cxnId="{A1734F6C-A766-4F84-B951-074D204E4E31}">
      <dgm:prSet/>
      <dgm:spPr/>
      <dgm:t>
        <a:bodyPr/>
        <a:lstStyle/>
        <a:p>
          <a:endParaRPr lang="zh-CN" altLang="en-US"/>
        </a:p>
      </dgm:t>
    </dgm:pt>
    <dgm:pt modelId="{2F125B24-8D93-4C96-9E26-9EDA689AD699}" type="sibTrans" cxnId="{A1734F6C-A766-4F84-B951-074D204E4E31}">
      <dgm:prSet/>
      <dgm:spPr/>
      <dgm:t>
        <a:bodyPr/>
        <a:lstStyle/>
        <a:p>
          <a:endParaRPr lang="zh-CN" altLang="en-US"/>
        </a:p>
      </dgm:t>
    </dgm:pt>
    <dgm:pt modelId="{C1944032-ADE4-4DDE-BA49-F74F7FC014CD}">
      <dgm:prSet phldrT="[文本]"/>
      <dgm:spPr/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无锡</a:t>
          </a:r>
        </a:p>
      </dgm:t>
    </dgm:pt>
    <dgm:pt modelId="{28D6BEB4-B4B2-4D52-A363-536D57EC22AA}" type="parTrans" cxnId="{BE139BEE-8D0F-4CE6-96F5-2AC720CB6D18}">
      <dgm:prSet/>
      <dgm:spPr/>
      <dgm:t>
        <a:bodyPr/>
        <a:lstStyle/>
        <a:p>
          <a:endParaRPr lang="zh-CN" altLang="en-US"/>
        </a:p>
      </dgm:t>
    </dgm:pt>
    <dgm:pt modelId="{62E1828F-D133-4652-84D0-C4F664D0F2F4}" type="sibTrans" cxnId="{BE139BEE-8D0F-4CE6-96F5-2AC720CB6D18}">
      <dgm:prSet/>
      <dgm:spPr/>
      <dgm:t>
        <a:bodyPr/>
        <a:lstStyle/>
        <a:p>
          <a:endParaRPr lang="zh-CN" altLang="en-US"/>
        </a:p>
      </dgm:t>
    </dgm:pt>
    <dgm:pt modelId="{9BB4E8E1-AA79-4A21-A0E6-58C43B052844}" type="pres">
      <dgm:prSet presAssocID="{C223671F-C4F2-4D65-A5A5-2950707ADE9C}" presName="cycle" presStyleCnt="0">
        <dgm:presLayoutVars>
          <dgm:dir/>
          <dgm:resizeHandles val="exact"/>
        </dgm:presLayoutVars>
      </dgm:prSet>
      <dgm:spPr/>
    </dgm:pt>
    <dgm:pt modelId="{7B57B604-458D-4459-AEE9-392B9D3582BB}" type="pres">
      <dgm:prSet presAssocID="{58D8295D-AA62-4544-9AF0-5DFF6DD916AC}" presName="node" presStyleLbl="node1" presStyleIdx="0" presStyleCnt="5">
        <dgm:presLayoutVars>
          <dgm:bulletEnabled val="1"/>
        </dgm:presLayoutVars>
      </dgm:prSet>
      <dgm:spPr/>
    </dgm:pt>
    <dgm:pt modelId="{C0AB2EE4-5E31-4726-91A2-EECD3DA28D88}" type="pres">
      <dgm:prSet presAssocID="{AE7311DC-FA93-4F0B-946A-14D8F0D82A45}" presName="sibTrans" presStyleLbl="sibTrans2D1" presStyleIdx="0" presStyleCnt="5"/>
      <dgm:spPr/>
    </dgm:pt>
    <dgm:pt modelId="{E794003E-AFD1-4910-9792-BA94ED398445}" type="pres">
      <dgm:prSet presAssocID="{AE7311DC-FA93-4F0B-946A-14D8F0D82A45}" presName="connectorText" presStyleLbl="sibTrans2D1" presStyleIdx="0" presStyleCnt="5"/>
      <dgm:spPr/>
    </dgm:pt>
    <dgm:pt modelId="{BAC7493D-1290-44FC-AF81-5AD1CFBAF1F4}" type="pres">
      <dgm:prSet presAssocID="{D90FDD40-7C4A-4387-B23A-9798C0A79FDA}" presName="node" presStyleLbl="node1" presStyleIdx="1" presStyleCnt="5">
        <dgm:presLayoutVars>
          <dgm:bulletEnabled val="1"/>
        </dgm:presLayoutVars>
      </dgm:prSet>
      <dgm:spPr/>
    </dgm:pt>
    <dgm:pt modelId="{7AFBE24D-0CDD-420B-B722-F81B0C606BCA}" type="pres">
      <dgm:prSet presAssocID="{A507A4DE-0F57-4EDD-8372-2B09A76E66EE}" presName="sibTrans" presStyleLbl="sibTrans2D1" presStyleIdx="1" presStyleCnt="5"/>
      <dgm:spPr/>
    </dgm:pt>
    <dgm:pt modelId="{EBA606C2-6D47-4CD4-AF42-4965FB7277CA}" type="pres">
      <dgm:prSet presAssocID="{A507A4DE-0F57-4EDD-8372-2B09A76E66EE}" presName="connectorText" presStyleLbl="sibTrans2D1" presStyleIdx="1" presStyleCnt="5"/>
      <dgm:spPr/>
    </dgm:pt>
    <dgm:pt modelId="{DC06AAB2-5E8C-451E-B954-6C05B94026F9}" type="pres">
      <dgm:prSet presAssocID="{7792CE0C-9B2A-48CB-BA7F-68F1AEDC84DF}" presName="node" presStyleLbl="node1" presStyleIdx="2" presStyleCnt="5">
        <dgm:presLayoutVars>
          <dgm:bulletEnabled val="1"/>
        </dgm:presLayoutVars>
      </dgm:prSet>
      <dgm:spPr/>
    </dgm:pt>
    <dgm:pt modelId="{43A15A59-EF05-46F8-B886-0EAAD5186A19}" type="pres">
      <dgm:prSet presAssocID="{40781F66-B820-435A-8AF2-A1EDE10E7834}" presName="sibTrans" presStyleLbl="sibTrans2D1" presStyleIdx="2" presStyleCnt="5"/>
      <dgm:spPr/>
    </dgm:pt>
    <dgm:pt modelId="{29DF80FD-A723-41EA-B95C-30EE9643E24D}" type="pres">
      <dgm:prSet presAssocID="{40781F66-B820-435A-8AF2-A1EDE10E7834}" presName="connectorText" presStyleLbl="sibTrans2D1" presStyleIdx="2" presStyleCnt="5"/>
      <dgm:spPr/>
    </dgm:pt>
    <dgm:pt modelId="{916200BD-A983-4458-B3DA-65078A42B0BD}" type="pres">
      <dgm:prSet presAssocID="{65692C4F-0E47-4974-B111-FA13C33D23CD}" presName="node" presStyleLbl="node1" presStyleIdx="3" presStyleCnt="5">
        <dgm:presLayoutVars>
          <dgm:bulletEnabled val="1"/>
        </dgm:presLayoutVars>
      </dgm:prSet>
      <dgm:spPr/>
    </dgm:pt>
    <dgm:pt modelId="{3158DF98-4B81-42A8-8A2B-9E7DE54568EA}" type="pres">
      <dgm:prSet presAssocID="{2F125B24-8D93-4C96-9E26-9EDA689AD699}" presName="sibTrans" presStyleLbl="sibTrans2D1" presStyleIdx="3" presStyleCnt="5"/>
      <dgm:spPr/>
    </dgm:pt>
    <dgm:pt modelId="{1A36820D-8BCA-4D3E-B96A-7DA36D906DAB}" type="pres">
      <dgm:prSet presAssocID="{2F125B24-8D93-4C96-9E26-9EDA689AD699}" presName="connectorText" presStyleLbl="sibTrans2D1" presStyleIdx="3" presStyleCnt="5"/>
      <dgm:spPr/>
    </dgm:pt>
    <dgm:pt modelId="{21D86E2C-1ECF-4B4D-9EF5-2C12642F4A1C}" type="pres">
      <dgm:prSet presAssocID="{C1944032-ADE4-4DDE-BA49-F74F7FC014CD}" presName="node" presStyleLbl="node1" presStyleIdx="4" presStyleCnt="5">
        <dgm:presLayoutVars>
          <dgm:bulletEnabled val="1"/>
        </dgm:presLayoutVars>
      </dgm:prSet>
      <dgm:spPr/>
    </dgm:pt>
    <dgm:pt modelId="{6F42C9F8-7618-4D39-A35F-A800B9FDBB9D}" type="pres">
      <dgm:prSet presAssocID="{62E1828F-D133-4652-84D0-C4F664D0F2F4}" presName="sibTrans" presStyleLbl="sibTrans2D1" presStyleIdx="4" presStyleCnt="5"/>
      <dgm:spPr/>
    </dgm:pt>
    <dgm:pt modelId="{9881107B-E0C5-4D4B-BF3F-D3133C80AD84}" type="pres">
      <dgm:prSet presAssocID="{62E1828F-D133-4652-84D0-C4F664D0F2F4}" presName="connectorText" presStyleLbl="sibTrans2D1" presStyleIdx="4" presStyleCnt="5"/>
      <dgm:spPr/>
    </dgm:pt>
  </dgm:ptLst>
  <dgm:cxnLst>
    <dgm:cxn modelId="{2234000F-8B80-4810-BEFC-B028F97452F3}" srcId="{C223671F-C4F2-4D65-A5A5-2950707ADE9C}" destId="{7792CE0C-9B2A-48CB-BA7F-68F1AEDC84DF}" srcOrd="2" destOrd="0" parTransId="{2834382C-7785-402D-87DF-92B3DB21E11D}" sibTransId="{40781F66-B820-435A-8AF2-A1EDE10E7834}"/>
    <dgm:cxn modelId="{AF02400F-5892-4F06-898C-E0A1FFA2A369}" type="presOf" srcId="{D90FDD40-7C4A-4387-B23A-9798C0A79FDA}" destId="{BAC7493D-1290-44FC-AF81-5AD1CFBAF1F4}" srcOrd="0" destOrd="0" presId="urn:microsoft.com/office/officeart/2005/8/layout/cycle2"/>
    <dgm:cxn modelId="{2F027D20-741D-4E1F-BA5C-5F451F1EA657}" type="presOf" srcId="{C1944032-ADE4-4DDE-BA49-F74F7FC014CD}" destId="{21D86E2C-1ECF-4B4D-9EF5-2C12642F4A1C}" srcOrd="0" destOrd="0" presId="urn:microsoft.com/office/officeart/2005/8/layout/cycle2"/>
    <dgm:cxn modelId="{D38B1727-9825-4883-AB3C-C484038BE4B2}" type="presOf" srcId="{65692C4F-0E47-4974-B111-FA13C33D23CD}" destId="{916200BD-A983-4458-B3DA-65078A42B0BD}" srcOrd="0" destOrd="0" presId="urn:microsoft.com/office/officeart/2005/8/layout/cycle2"/>
    <dgm:cxn modelId="{B2404633-9A57-45DF-A674-41BBF06EF200}" type="presOf" srcId="{AE7311DC-FA93-4F0B-946A-14D8F0D82A45}" destId="{E794003E-AFD1-4910-9792-BA94ED398445}" srcOrd="1" destOrd="0" presId="urn:microsoft.com/office/officeart/2005/8/layout/cycle2"/>
    <dgm:cxn modelId="{DDFE973F-1DD0-4069-9DF3-D2F10F747C5D}" type="presOf" srcId="{2F125B24-8D93-4C96-9E26-9EDA689AD699}" destId="{1A36820D-8BCA-4D3E-B96A-7DA36D906DAB}" srcOrd="1" destOrd="0" presId="urn:microsoft.com/office/officeart/2005/8/layout/cycle2"/>
    <dgm:cxn modelId="{436DDA63-50F7-4119-B7F9-37B7EBEE9584}" type="presOf" srcId="{40781F66-B820-435A-8AF2-A1EDE10E7834}" destId="{43A15A59-EF05-46F8-B886-0EAAD5186A19}" srcOrd="0" destOrd="0" presId="urn:microsoft.com/office/officeart/2005/8/layout/cycle2"/>
    <dgm:cxn modelId="{A1734F6C-A766-4F84-B951-074D204E4E31}" srcId="{C223671F-C4F2-4D65-A5A5-2950707ADE9C}" destId="{65692C4F-0E47-4974-B111-FA13C33D23CD}" srcOrd="3" destOrd="0" parTransId="{75877447-7CFC-4818-8A63-4F5B42FF271E}" sibTransId="{2F125B24-8D93-4C96-9E26-9EDA689AD699}"/>
    <dgm:cxn modelId="{C11B0471-4D41-4CF9-9D5D-813EC9B50778}" type="presOf" srcId="{62E1828F-D133-4652-84D0-C4F664D0F2F4}" destId="{9881107B-E0C5-4D4B-BF3F-D3133C80AD84}" srcOrd="1" destOrd="0" presId="urn:microsoft.com/office/officeart/2005/8/layout/cycle2"/>
    <dgm:cxn modelId="{35A98273-F4A3-4D6E-A9D2-9B65A05E2BFE}" type="presOf" srcId="{58D8295D-AA62-4544-9AF0-5DFF6DD916AC}" destId="{7B57B604-458D-4459-AEE9-392B9D3582BB}" srcOrd="0" destOrd="0" presId="urn:microsoft.com/office/officeart/2005/8/layout/cycle2"/>
    <dgm:cxn modelId="{7B235B77-719A-4339-BF8B-B30E3DB9251B}" type="presOf" srcId="{62E1828F-D133-4652-84D0-C4F664D0F2F4}" destId="{6F42C9F8-7618-4D39-A35F-A800B9FDBB9D}" srcOrd="0" destOrd="0" presId="urn:microsoft.com/office/officeart/2005/8/layout/cycle2"/>
    <dgm:cxn modelId="{B970F37C-FECB-4401-9144-EBC7A2A97667}" type="presOf" srcId="{A507A4DE-0F57-4EDD-8372-2B09A76E66EE}" destId="{7AFBE24D-0CDD-420B-B722-F81B0C606BCA}" srcOrd="0" destOrd="0" presId="urn:microsoft.com/office/officeart/2005/8/layout/cycle2"/>
    <dgm:cxn modelId="{9683677D-D900-4E78-8A54-7D31293F171E}" type="presOf" srcId="{AE7311DC-FA93-4F0B-946A-14D8F0D82A45}" destId="{C0AB2EE4-5E31-4726-91A2-EECD3DA28D88}" srcOrd="0" destOrd="0" presId="urn:microsoft.com/office/officeart/2005/8/layout/cycle2"/>
    <dgm:cxn modelId="{0BA0A1BF-7054-4F4C-834A-1AA28C60AFB1}" type="presOf" srcId="{40781F66-B820-435A-8AF2-A1EDE10E7834}" destId="{29DF80FD-A723-41EA-B95C-30EE9643E24D}" srcOrd="1" destOrd="0" presId="urn:microsoft.com/office/officeart/2005/8/layout/cycle2"/>
    <dgm:cxn modelId="{4E0E95C2-C2BF-4D10-A2C5-A6A3AE3BFF60}" type="presOf" srcId="{7792CE0C-9B2A-48CB-BA7F-68F1AEDC84DF}" destId="{DC06AAB2-5E8C-451E-B954-6C05B94026F9}" srcOrd="0" destOrd="0" presId="urn:microsoft.com/office/officeart/2005/8/layout/cycle2"/>
    <dgm:cxn modelId="{257464C9-AF9C-4A16-B95C-65AD6AE512FC}" type="presOf" srcId="{C223671F-C4F2-4D65-A5A5-2950707ADE9C}" destId="{9BB4E8E1-AA79-4A21-A0E6-58C43B052844}" srcOrd="0" destOrd="0" presId="urn:microsoft.com/office/officeart/2005/8/layout/cycle2"/>
    <dgm:cxn modelId="{A892FED3-832D-459A-96CA-4FB4E7632976}" srcId="{C223671F-C4F2-4D65-A5A5-2950707ADE9C}" destId="{D90FDD40-7C4A-4387-B23A-9798C0A79FDA}" srcOrd="1" destOrd="0" parTransId="{891D6D3A-E34B-4A0E-977C-8FD106FE9152}" sibTransId="{A507A4DE-0F57-4EDD-8372-2B09A76E66EE}"/>
    <dgm:cxn modelId="{BE139BEE-8D0F-4CE6-96F5-2AC720CB6D18}" srcId="{C223671F-C4F2-4D65-A5A5-2950707ADE9C}" destId="{C1944032-ADE4-4DDE-BA49-F74F7FC014CD}" srcOrd="4" destOrd="0" parTransId="{28D6BEB4-B4B2-4D52-A363-536D57EC22AA}" sibTransId="{62E1828F-D133-4652-84D0-C4F664D0F2F4}"/>
    <dgm:cxn modelId="{F8D013EF-69D8-4042-AC0A-626CF0E629E3}" type="presOf" srcId="{A507A4DE-0F57-4EDD-8372-2B09A76E66EE}" destId="{EBA606C2-6D47-4CD4-AF42-4965FB7277CA}" srcOrd="1" destOrd="0" presId="urn:microsoft.com/office/officeart/2005/8/layout/cycle2"/>
    <dgm:cxn modelId="{3DD4A8F1-86BF-42BA-A4BB-B6F36DCF7639}" srcId="{C223671F-C4F2-4D65-A5A5-2950707ADE9C}" destId="{58D8295D-AA62-4544-9AF0-5DFF6DD916AC}" srcOrd="0" destOrd="0" parTransId="{347A677A-58C0-4D0E-8A91-4C53B858D310}" sibTransId="{AE7311DC-FA93-4F0B-946A-14D8F0D82A45}"/>
    <dgm:cxn modelId="{98C94EF8-4337-472C-AA59-849B702BA0F3}" type="presOf" srcId="{2F125B24-8D93-4C96-9E26-9EDA689AD699}" destId="{3158DF98-4B81-42A8-8A2B-9E7DE54568EA}" srcOrd="0" destOrd="0" presId="urn:microsoft.com/office/officeart/2005/8/layout/cycle2"/>
    <dgm:cxn modelId="{301F7088-E4BC-48C5-A048-531DC22E4442}" type="presParOf" srcId="{9BB4E8E1-AA79-4A21-A0E6-58C43B052844}" destId="{7B57B604-458D-4459-AEE9-392B9D3582BB}" srcOrd="0" destOrd="0" presId="urn:microsoft.com/office/officeart/2005/8/layout/cycle2"/>
    <dgm:cxn modelId="{8F2F54CF-75E2-49AD-BB6D-491425C2F1D8}" type="presParOf" srcId="{9BB4E8E1-AA79-4A21-A0E6-58C43B052844}" destId="{C0AB2EE4-5E31-4726-91A2-EECD3DA28D88}" srcOrd="1" destOrd="0" presId="urn:microsoft.com/office/officeart/2005/8/layout/cycle2"/>
    <dgm:cxn modelId="{5557EBA2-ADEC-447D-AEAD-3EC4E2795325}" type="presParOf" srcId="{C0AB2EE4-5E31-4726-91A2-EECD3DA28D88}" destId="{E794003E-AFD1-4910-9792-BA94ED398445}" srcOrd="0" destOrd="0" presId="urn:microsoft.com/office/officeart/2005/8/layout/cycle2"/>
    <dgm:cxn modelId="{C4AD9D3C-F9DE-448C-BAAC-452CB1A1D00C}" type="presParOf" srcId="{9BB4E8E1-AA79-4A21-A0E6-58C43B052844}" destId="{BAC7493D-1290-44FC-AF81-5AD1CFBAF1F4}" srcOrd="2" destOrd="0" presId="urn:microsoft.com/office/officeart/2005/8/layout/cycle2"/>
    <dgm:cxn modelId="{A756FCFE-A9BA-4D4C-8975-9F8ED115F579}" type="presParOf" srcId="{9BB4E8E1-AA79-4A21-A0E6-58C43B052844}" destId="{7AFBE24D-0CDD-420B-B722-F81B0C606BCA}" srcOrd="3" destOrd="0" presId="urn:microsoft.com/office/officeart/2005/8/layout/cycle2"/>
    <dgm:cxn modelId="{890E27EA-C8E8-4E31-9674-7F839B037996}" type="presParOf" srcId="{7AFBE24D-0CDD-420B-B722-F81B0C606BCA}" destId="{EBA606C2-6D47-4CD4-AF42-4965FB7277CA}" srcOrd="0" destOrd="0" presId="urn:microsoft.com/office/officeart/2005/8/layout/cycle2"/>
    <dgm:cxn modelId="{93537EC5-D15E-408F-AD76-9CAC95BAC825}" type="presParOf" srcId="{9BB4E8E1-AA79-4A21-A0E6-58C43B052844}" destId="{DC06AAB2-5E8C-451E-B954-6C05B94026F9}" srcOrd="4" destOrd="0" presId="urn:microsoft.com/office/officeart/2005/8/layout/cycle2"/>
    <dgm:cxn modelId="{609FBDAF-1601-4870-9D14-9942A4FC5978}" type="presParOf" srcId="{9BB4E8E1-AA79-4A21-A0E6-58C43B052844}" destId="{43A15A59-EF05-46F8-B886-0EAAD5186A19}" srcOrd="5" destOrd="0" presId="urn:microsoft.com/office/officeart/2005/8/layout/cycle2"/>
    <dgm:cxn modelId="{590A68F5-F8C9-4861-8C0B-B94FBA40ECB4}" type="presParOf" srcId="{43A15A59-EF05-46F8-B886-0EAAD5186A19}" destId="{29DF80FD-A723-41EA-B95C-30EE9643E24D}" srcOrd="0" destOrd="0" presId="urn:microsoft.com/office/officeart/2005/8/layout/cycle2"/>
    <dgm:cxn modelId="{C92D7EA8-F58F-40C0-BEE6-50DBB75E434B}" type="presParOf" srcId="{9BB4E8E1-AA79-4A21-A0E6-58C43B052844}" destId="{916200BD-A983-4458-B3DA-65078A42B0BD}" srcOrd="6" destOrd="0" presId="urn:microsoft.com/office/officeart/2005/8/layout/cycle2"/>
    <dgm:cxn modelId="{3D0DB13E-6D27-437B-90B0-A73385C590F2}" type="presParOf" srcId="{9BB4E8E1-AA79-4A21-A0E6-58C43B052844}" destId="{3158DF98-4B81-42A8-8A2B-9E7DE54568EA}" srcOrd="7" destOrd="0" presId="urn:microsoft.com/office/officeart/2005/8/layout/cycle2"/>
    <dgm:cxn modelId="{FB7DC832-4C78-47C2-9AF7-D444A9289613}" type="presParOf" srcId="{3158DF98-4B81-42A8-8A2B-9E7DE54568EA}" destId="{1A36820D-8BCA-4D3E-B96A-7DA36D906DAB}" srcOrd="0" destOrd="0" presId="urn:microsoft.com/office/officeart/2005/8/layout/cycle2"/>
    <dgm:cxn modelId="{35DD20EB-A117-4BBD-A93E-AA9E0B05FFCB}" type="presParOf" srcId="{9BB4E8E1-AA79-4A21-A0E6-58C43B052844}" destId="{21D86E2C-1ECF-4B4D-9EF5-2C12642F4A1C}" srcOrd="8" destOrd="0" presId="urn:microsoft.com/office/officeart/2005/8/layout/cycle2"/>
    <dgm:cxn modelId="{74D96771-E0F5-4975-852B-BE16EC761241}" type="presParOf" srcId="{9BB4E8E1-AA79-4A21-A0E6-58C43B052844}" destId="{6F42C9F8-7618-4D39-A35F-A800B9FDBB9D}" srcOrd="9" destOrd="0" presId="urn:microsoft.com/office/officeart/2005/8/layout/cycle2"/>
    <dgm:cxn modelId="{7989D1A0-090B-48AC-888A-3A7DF59F5BB5}" type="presParOf" srcId="{6F42C9F8-7618-4D39-A35F-A800B9FDBB9D}" destId="{9881107B-E0C5-4D4B-BF3F-D3133C80AD8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48FABB-B850-43FF-801F-43F3D2C30347}" type="doc">
      <dgm:prSet loTypeId="urn:microsoft.com/office/officeart/2009/layout/CircleArrow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81E0E23-25E7-44DA-A088-84A714C152A4}">
      <dgm:prSet phldrT="[文本]" custT="1"/>
      <dgm:spPr/>
      <dgm:t>
        <a:bodyPr/>
        <a:lstStyle/>
        <a:p>
          <a:r>
            <a:rPr lang="zh-CN" altLang="en-US" sz="1600" b="1" dirty="0"/>
            <a:t>六龙城</a:t>
          </a:r>
        </a:p>
      </dgm:t>
    </dgm:pt>
    <dgm:pt modelId="{7770E115-4193-4285-968A-CC6BD8C8B7BB}" type="parTrans" cxnId="{C840EF4F-223D-49CA-A660-D165663F0B3C}">
      <dgm:prSet/>
      <dgm:spPr/>
      <dgm:t>
        <a:bodyPr/>
        <a:lstStyle/>
        <a:p>
          <a:endParaRPr lang="zh-CN" altLang="en-US"/>
        </a:p>
      </dgm:t>
    </dgm:pt>
    <dgm:pt modelId="{B8F13314-26CE-4ED6-8C2E-51EE256419B9}" type="sibTrans" cxnId="{C840EF4F-223D-49CA-A660-D165663F0B3C}">
      <dgm:prSet/>
      <dgm:spPr/>
      <dgm:t>
        <a:bodyPr/>
        <a:lstStyle/>
        <a:p>
          <a:endParaRPr lang="zh-CN" altLang="en-US"/>
        </a:p>
      </dgm:t>
    </dgm:pt>
    <dgm:pt modelId="{9C2E954F-8132-4662-9BD6-38AB571FF6AD}">
      <dgm:prSet phldrT="[文本]" custT="1"/>
      <dgm:spPr/>
      <dgm:t>
        <a:bodyPr/>
        <a:lstStyle/>
        <a:p>
          <a:r>
            <a:rPr lang="zh-CN" altLang="en-US" sz="1600" b="1" dirty="0"/>
            <a:t>六龙入寝</a:t>
          </a:r>
        </a:p>
      </dgm:t>
    </dgm:pt>
    <dgm:pt modelId="{9DFDC5E6-2F1B-4E71-81F7-F88C07B0F754}" type="parTrans" cxnId="{8A2CFCE5-581D-4B2C-AADF-D56F26A423E4}">
      <dgm:prSet/>
      <dgm:spPr/>
      <dgm:t>
        <a:bodyPr/>
        <a:lstStyle/>
        <a:p>
          <a:endParaRPr lang="zh-CN" altLang="en-US"/>
        </a:p>
      </dgm:t>
    </dgm:pt>
    <dgm:pt modelId="{F7090082-ACBE-4530-BCB9-B9564ADBF3BE}" type="sibTrans" cxnId="{8A2CFCE5-581D-4B2C-AADF-D56F26A423E4}">
      <dgm:prSet/>
      <dgm:spPr/>
      <dgm:t>
        <a:bodyPr/>
        <a:lstStyle/>
        <a:p>
          <a:endParaRPr lang="zh-CN" altLang="en-US"/>
        </a:p>
      </dgm:t>
    </dgm:pt>
    <dgm:pt modelId="{188BD786-9E5C-4A7E-AA07-747BAA93B8F3}">
      <dgm:prSet phldrT="[文本]" custT="1"/>
      <dgm:spPr/>
      <dgm:t>
        <a:bodyPr/>
        <a:lstStyle/>
        <a:p>
          <a:r>
            <a:rPr lang="zh-CN" altLang="en-US" sz="1800" b="1" dirty="0"/>
            <a:t>乾隆改名</a:t>
          </a:r>
        </a:p>
      </dgm:t>
    </dgm:pt>
    <dgm:pt modelId="{1AA3A95F-B8EE-481D-8587-C29A0A11A5A6}" type="parTrans" cxnId="{95D767C7-60FA-4AA6-AA51-84CAD1F7EE44}">
      <dgm:prSet/>
      <dgm:spPr/>
      <dgm:t>
        <a:bodyPr/>
        <a:lstStyle/>
        <a:p>
          <a:endParaRPr lang="zh-CN" altLang="en-US"/>
        </a:p>
      </dgm:t>
    </dgm:pt>
    <dgm:pt modelId="{3CBC7F59-CD87-4E0D-99BD-05120707201E}" type="sibTrans" cxnId="{95D767C7-60FA-4AA6-AA51-84CAD1F7EE44}">
      <dgm:prSet/>
      <dgm:spPr/>
      <dgm:t>
        <a:bodyPr/>
        <a:lstStyle/>
        <a:p>
          <a:endParaRPr lang="zh-CN" altLang="en-US"/>
        </a:p>
      </dgm:t>
    </dgm:pt>
    <dgm:pt modelId="{F8EA2D9B-1152-4381-ACBD-51E749021430}" type="pres">
      <dgm:prSet presAssocID="{4148FABB-B850-43FF-801F-43F3D2C3034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7F546A2-DB3F-42A9-860A-C02D94EA00B0}" type="pres">
      <dgm:prSet presAssocID="{181E0E23-25E7-44DA-A088-84A714C152A4}" presName="Accent1" presStyleCnt="0"/>
      <dgm:spPr/>
    </dgm:pt>
    <dgm:pt modelId="{79DE2833-D1D3-4E34-B099-6DBD9B80963C}" type="pres">
      <dgm:prSet presAssocID="{181E0E23-25E7-44DA-A088-84A714C152A4}" presName="Accent" presStyleLbl="node1" presStyleIdx="0" presStyleCnt="3"/>
      <dgm:spPr>
        <a:solidFill>
          <a:srgbClr val="FF3300"/>
        </a:solidFill>
      </dgm:spPr>
    </dgm:pt>
    <dgm:pt modelId="{776C0923-CB02-4CB7-B31A-D6ACC6374103}" type="pres">
      <dgm:prSet presAssocID="{181E0E23-25E7-44DA-A088-84A714C152A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04671F7-DE32-42F9-A24E-A3F7445B96AD}" type="pres">
      <dgm:prSet presAssocID="{9C2E954F-8132-4662-9BD6-38AB571FF6AD}" presName="Accent2" presStyleCnt="0"/>
      <dgm:spPr/>
    </dgm:pt>
    <dgm:pt modelId="{D667ECD5-377D-4309-B92E-5A6407F53448}" type="pres">
      <dgm:prSet presAssocID="{9C2E954F-8132-4662-9BD6-38AB571FF6AD}" presName="Accent" presStyleLbl="node1" presStyleIdx="1" presStyleCnt="3"/>
      <dgm:spPr>
        <a:solidFill>
          <a:schemeClr val="accent2">
            <a:lumMod val="75000"/>
          </a:schemeClr>
        </a:solidFill>
      </dgm:spPr>
    </dgm:pt>
    <dgm:pt modelId="{12AAB996-1817-4427-A1CE-2D9B21C8F0BB}" type="pres">
      <dgm:prSet presAssocID="{9C2E954F-8132-4662-9BD6-38AB571FF6A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A5BDFB98-C0C7-4A54-B98E-0C687D093407}" type="pres">
      <dgm:prSet presAssocID="{188BD786-9E5C-4A7E-AA07-747BAA93B8F3}" presName="Accent3" presStyleCnt="0"/>
      <dgm:spPr/>
    </dgm:pt>
    <dgm:pt modelId="{4F900B26-BD41-4EF7-9F25-17858F07A740}" type="pres">
      <dgm:prSet presAssocID="{188BD786-9E5C-4A7E-AA07-747BAA93B8F3}" presName="Accent" presStyleLbl="node1" presStyleIdx="2" presStyleCnt="3"/>
      <dgm:spPr>
        <a:solidFill>
          <a:srgbClr val="0070C0"/>
        </a:solidFill>
      </dgm:spPr>
    </dgm:pt>
    <dgm:pt modelId="{32DECD86-DDD9-4309-B2D2-CCA3C9FADD57}" type="pres">
      <dgm:prSet presAssocID="{188BD786-9E5C-4A7E-AA07-747BAA93B8F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206A30B-9C55-4ECC-B0FB-D0CCAB89BB6D}" type="presOf" srcId="{4148FABB-B850-43FF-801F-43F3D2C30347}" destId="{F8EA2D9B-1152-4381-ACBD-51E749021430}" srcOrd="0" destOrd="0" presId="urn:microsoft.com/office/officeart/2009/layout/CircleArrowProcess"/>
    <dgm:cxn modelId="{52BE0633-1B3D-4EE4-833F-64D5699C61B2}" type="presOf" srcId="{9C2E954F-8132-4662-9BD6-38AB571FF6AD}" destId="{12AAB996-1817-4427-A1CE-2D9B21C8F0BB}" srcOrd="0" destOrd="0" presId="urn:microsoft.com/office/officeart/2009/layout/CircleArrowProcess"/>
    <dgm:cxn modelId="{C840EF4F-223D-49CA-A660-D165663F0B3C}" srcId="{4148FABB-B850-43FF-801F-43F3D2C30347}" destId="{181E0E23-25E7-44DA-A088-84A714C152A4}" srcOrd="0" destOrd="0" parTransId="{7770E115-4193-4285-968A-CC6BD8C8B7BB}" sibTransId="{B8F13314-26CE-4ED6-8C2E-51EE256419B9}"/>
    <dgm:cxn modelId="{95D767C7-60FA-4AA6-AA51-84CAD1F7EE44}" srcId="{4148FABB-B850-43FF-801F-43F3D2C30347}" destId="{188BD786-9E5C-4A7E-AA07-747BAA93B8F3}" srcOrd="2" destOrd="0" parTransId="{1AA3A95F-B8EE-481D-8587-C29A0A11A5A6}" sibTransId="{3CBC7F59-CD87-4E0D-99BD-05120707201E}"/>
    <dgm:cxn modelId="{8A2CFCE5-581D-4B2C-AADF-D56F26A423E4}" srcId="{4148FABB-B850-43FF-801F-43F3D2C30347}" destId="{9C2E954F-8132-4662-9BD6-38AB571FF6AD}" srcOrd="1" destOrd="0" parTransId="{9DFDC5E6-2F1B-4E71-81F7-F88C07B0F754}" sibTransId="{F7090082-ACBE-4530-BCB9-B9564ADBF3BE}"/>
    <dgm:cxn modelId="{F6D51CE9-DB02-4A93-BA7C-639BF3DC7FC0}" type="presOf" srcId="{181E0E23-25E7-44DA-A088-84A714C152A4}" destId="{776C0923-CB02-4CB7-B31A-D6ACC6374103}" srcOrd="0" destOrd="0" presId="urn:microsoft.com/office/officeart/2009/layout/CircleArrowProcess"/>
    <dgm:cxn modelId="{6CE253FF-7E4C-4114-9E07-D846D365DD08}" type="presOf" srcId="{188BD786-9E5C-4A7E-AA07-747BAA93B8F3}" destId="{32DECD86-DDD9-4309-B2D2-CCA3C9FADD57}" srcOrd="0" destOrd="0" presId="urn:microsoft.com/office/officeart/2009/layout/CircleArrowProcess"/>
    <dgm:cxn modelId="{A5EB2BCF-C5FF-4CB3-8D38-9E5E7F198239}" type="presParOf" srcId="{F8EA2D9B-1152-4381-ACBD-51E749021430}" destId="{87F546A2-DB3F-42A9-860A-C02D94EA00B0}" srcOrd="0" destOrd="0" presId="urn:microsoft.com/office/officeart/2009/layout/CircleArrowProcess"/>
    <dgm:cxn modelId="{21E592C9-61BB-4722-A635-A0BEAC0092EC}" type="presParOf" srcId="{87F546A2-DB3F-42A9-860A-C02D94EA00B0}" destId="{79DE2833-D1D3-4E34-B099-6DBD9B80963C}" srcOrd="0" destOrd="0" presId="urn:microsoft.com/office/officeart/2009/layout/CircleArrowProcess"/>
    <dgm:cxn modelId="{A6282DFF-B4E2-432E-ABDD-341E72F87C86}" type="presParOf" srcId="{F8EA2D9B-1152-4381-ACBD-51E749021430}" destId="{776C0923-CB02-4CB7-B31A-D6ACC6374103}" srcOrd="1" destOrd="0" presId="urn:microsoft.com/office/officeart/2009/layout/CircleArrowProcess"/>
    <dgm:cxn modelId="{517A1A7E-19A3-4D8E-83D9-54A27A9A10AE}" type="presParOf" srcId="{F8EA2D9B-1152-4381-ACBD-51E749021430}" destId="{804671F7-DE32-42F9-A24E-A3F7445B96AD}" srcOrd="2" destOrd="0" presId="urn:microsoft.com/office/officeart/2009/layout/CircleArrowProcess"/>
    <dgm:cxn modelId="{FBA717E6-3475-4C1D-A2E6-90417CE2B3A3}" type="presParOf" srcId="{804671F7-DE32-42F9-A24E-A3F7445B96AD}" destId="{D667ECD5-377D-4309-B92E-5A6407F53448}" srcOrd="0" destOrd="0" presId="urn:microsoft.com/office/officeart/2009/layout/CircleArrowProcess"/>
    <dgm:cxn modelId="{58312150-DCEB-43A6-9013-BB575EE3B87E}" type="presParOf" srcId="{F8EA2D9B-1152-4381-ACBD-51E749021430}" destId="{12AAB996-1817-4427-A1CE-2D9B21C8F0BB}" srcOrd="3" destOrd="0" presId="urn:microsoft.com/office/officeart/2009/layout/CircleArrowProcess"/>
    <dgm:cxn modelId="{A8A1A932-6A88-4A8F-B597-3C1184FDB686}" type="presParOf" srcId="{F8EA2D9B-1152-4381-ACBD-51E749021430}" destId="{A5BDFB98-C0C7-4A54-B98E-0C687D093407}" srcOrd="4" destOrd="0" presId="urn:microsoft.com/office/officeart/2009/layout/CircleArrowProcess"/>
    <dgm:cxn modelId="{7294D974-1D89-4F5D-9165-21DBAC81D2BD}" type="presParOf" srcId="{A5BDFB98-C0C7-4A54-B98E-0C687D093407}" destId="{4F900B26-BD41-4EF7-9F25-17858F07A740}" srcOrd="0" destOrd="0" presId="urn:microsoft.com/office/officeart/2009/layout/CircleArrowProcess"/>
    <dgm:cxn modelId="{140F3F17-95AD-48BB-932C-FB46D582C20F}" type="presParOf" srcId="{F8EA2D9B-1152-4381-ACBD-51E749021430}" destId="{32DECD86-DDD9-4309-B2D2-CCA3C9FADD5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9B3002-B4DA-47F8-8FBC-9EDFB34A2C7E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4A3D79A7-3BE5-4890-B2E9-0B072446B0B0}">
      <dgm:prSet phldrT="[文本]"/>
      <dgm:spPr>
        <a:solidFill>
          <a:srgbClr val="990000"/>
        </a:solidFill>
      </dgm:spPr>
      <dgm:t>
        <a:bodyPr/>
        <a:lstStyle/>
        <a:p>
          <a:r>
            <a:rPr lang="zh-CN" altLang="en-US" b="1" dirty="0">
              <a:solidFill>
                <a:schemeClr val="tx1"/>
              </a:solidFill>
            </a:rPr>
            <a:t>齐梁两代</a:t>
          </a:r>
          <a:r>
            <a:rPr lang="en-US" altLang="zh-CN" b="1" dirty="0">
              <a:solidFill>
                <a:schemeClr val="tx1"/>
              </a:solidFill>
            </a:rPr>
            <a:t>15</a:t>
          </a:r>
          <a:r>
            <a:rPr lang="zh-CN" altLang="en-US" b="1" dirty="0">
              <a:solidFill>
                <a:schemeClr val="tx1"/>
              </a:solidFill>
            </a:rPr>
            <a:t>个皇帝</a:t>
          </a:r>
        </a:p>
      </dgm:t>
    </dgm:pt>
    <dgm:pt modelId="{0D37D46D-4608-43AE-9803-33C9B6C41A8B}" type="parTrans" cxnId="{E85409A9-41C5-48A1-B43A-D625FCD84265}">
      <dgm:prSet/>
      <dgm:spPr/>
      <dgm:t>
        <a:bodyPr/>
        <a:lstStyle/>
        <a:p>
          <a:endParaRPr lang="zh-CN" altLang="en-US"/>
        </a:p>
      </dgm:t>
    </dgm:pt>
    <dgm:pt modelId="{336CB392-7F52-4719-8706-8544C8F0C5B3}" type="sibTrans" cxnId="{E85409A9-41C5-48A1-B43A-D625FCD84265}">
      <dgm:prSet/>
      <dgm:spPr/>
      <dgm:t>
        <a:bodyPr/>
        <a:lstStyle/>
        <a:p>
          <a:endParaRPr lang="zh-CN" altLang="en-US"/>
        </a:p>
      </dgm:t>
    </dgm:pt>
    <dgm:pt modelId="{96A177DE-A165-41F9-8F9A-DAE72F594194}">
      <dgm:prSet phldrT="[文本]"/>
      <dgm:spPr>
        <a:solidFill>
          <a:srgbClr val="006600"/>
        </a:solidFill>
      </dgm:spPr>
      <dgm:t>
        <a:bodyPr/>
        <a:lstStyle/>
        <a:p>
          <a:r>
            <a:rPr lang="zh-CN" altLang="en-US" b="1" dirty="0">
              <a:solidFill>
                <a:schemeClr val="tx1"/>
              </a:solidFill>
            </a:rPr>
            <a:t>有龙气，叫龙城</a:t>
          </a:r>
        </a:p>
      </dgm:t>
    </dgm:pt>
    <dgm:pt modelId="{78DB7010-54FE-43A9-8A26-9DBD7DFE8BA7}" type="parTrans" cxnId="{26CA4C38-61CB-4B49-A369-E1855E6E487E}">
      <dgm:prSet/>
      <dgm:spPr/>
      <dgm:t>
        <a:bodyPr/>
        <a:lstStyle/>
        <a:p>
          <a:endParaRPr lang="zh-CN" altLang="en-US"/>
        </a:p>
      </dgm:t>
    </dgm:pt>
    <dgm:pt modelId="{28329513-A419-47F4-9961-D0A86322D4A8}" type="sibTrans" cxnId="{26CA4C38-61CB-4B49-A369-E1855E6E487E}">
      <dgm:prSet/>
      <dgm:spPr/>
      <dgm:t>
        <a:bodyPr/>
        <a:lstStyle/>
        <a:p>
          <a:endParaRPr lang="zh-CN" altLang="en-US"/>
        </a:p>
      </dgm:t>
    </dgm:pt>
    <dgm:pt modelId="{8881FFB6-E45D-49EC-8C1B-C0DAD73CD920}">
      <dgm:prSet phldrT="[文本]"/>
      <dgm:spPr>
        <a:solidFill>
          <a:srgbClr val="6600FF"/>
        </a:solidFill>
      </dgm:spPr>
      <dgm:t>
        <a:bodyPr/>
        <a:lstStyle/>
        <a:p>
          <a:r>
            <a:rPr lang="zh-CN" altLang="en-US" b="1" dirty="0">
              <a:solidFill>
                <a:schemeClr val="tx1"/>
              </a:solidFill>
            </a:rPr>
            <a:t>南北朝</a:t>
          </a:r>
        </a:p>
      </dgm:t>
    </dgm:pt>
    <dgm:pt modelId="{282C591F-C050-4573-A657-D932921E9A6D}" type="parTrans" cxnId="{AD290954-13E3-49A5-8634-F79267EDED85}">
      <dgm:prSet/>
      <dgm:spPr/>
      <dgm:t>
        <a:bodyPr/>
        <a:lstStyle/>
        <a:p>
          <a:endParaRPr lang="zh-CN" altLang="en-US"/>
        </a:p>
      </dgm:t>
    </dgm:pt>
    <dgm:pt modelId="{B5247F48-25AE-4B27-982D-6F5EEE8079EA}" type="sibTrans" cxnId="{AD290954-13E3-49A5-8634-F79267EDED85}">
      <dgm:prSet/>
      <dgm:spPr/>
      <dgm:t>
        <a:bodyPr/>
        <a:lstStyle/>
        <a:p>
          <a:endParaRPr lang="zh-CN" altLang="en-US"/>
        </a:p>
      </dgm:t>
    </dgm:pt>
    <dgm:pt modelId="{2BBA77BC-DEBF-4F24-873F-0ECE5F951A51}" type="pres">
      <dgm:prSet presAssocID="{169B3002-B4DA-47F8-8FBC-9EDFB34A2C7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1AAA7C9-8EBA-45FC-9C66-4F0493C8298D}" type="pres">
      <dgm:prSet presAssocID="{4A3D79A7-3BE5-4890-B2E9-0B072446B0B0}" presName="gear1" presStyleLbl="node1" presStyleIdx="0" presStyleCnt="3">
        <dgm:presLayoutVars>
          <dgm:chMax val="1"/>
          <dgm:bulletEnabled val="1"/>
        </dgm:presLayoutVars>
      </dgm:prSet>
      <dgm:spPr/>
    </dgm:pt>
    <dgm:pt modelId="{BE3B1329-03EC-47BD-B7A6-A2307AFA82E9}" type="pres">
      <dgm:prSet presAssocID="{4A3D79A7-3BE5-4890-B2E9-0B072446B0B0}" presName="gear1srcNode" presStyleLbl="node1" presStyleIdx="0" presStyleCnt="3"/>
      <dgm:spPr/>
    </dgm:pt>
    <dgm:pt modelId="{F8F11B8F-E053-40B2-84E8-0E99A7F4A03A}" type="pres">
      <dgm:prSet presAssocID="{4A3D79A7-3BE5-4890-B2E9-0B072446B0B0}" presName="gear1dstNode" presStyleLbl="node1" presStyleIdx="0" presStyleCnt="3"/>
      <dgm:spPr/>
    </dgm:pt>
    <dgm:pt modelId="{9A72BFBD-4F3D-4009-83CF-7551536E112A}" type="pres">
      <dgm:prSet presAssocID="{96A177DE-A165-41F9-8F9A-DAE72F594194}" presName="gear2" presStyleLbl="node1" presStyleIdx="1" presStyleCnt="3" custLinFactNeighborX="-10102" custLinFactNeighborY="-414">
        <dgm:presLayoutVars>
          <dgm:chMax val="1"/>
          <dgm:bulletEnabled val="1"/>
        </dgm:presLayoutVars>
      </dgm:prSet>
      <dgm:spPr/>
    </dgm:pt>
    <dgm:pt modelId="{02B0DC68-B14B-42D6-8067-640E471CCF19}" type="pres">
      <dgm:prSet presAssocID="{96A177DE-A165-41F9-8F9A-DAE72F594194}" presName="gear2srcNode" presStyleLbl="node1" presStyleIdx="1" presStyleCnt="3"/>
      <dgm:spPr/>
    </dgm:pt>
    <dgm:pt modelId="{87362940-7DA0-4CCE-8A30-5FFE63D4B61D}" type="pres">
      <dgm:prSet presAssocID="{96A177DE-A165-41F9-8F9A-DAE72F594194}" presName="gear2dstNode" presStyleLbl="node1" presStyleIdx="1" presStyleCnt="3"/>
      <dgm:spPr/>
    </dgm:pt>
    <dgm:pt modelId="{F9FF16DD-BA7C-4712-A762-8D555A7A279A}" type="pres">
      <dgm:prSet presAssocID="{8881FFB6-E45D-49EC-8C1B-C0DAD73CD920}" presName="gear3" presStyleLbl="node1" presStyleIdx="2" presStyleCnt="3"/>
      <dgm:spPr/>
    </dgm:pt>
    <dgm:pt modelId="{82C83812-7337-4495-8F6E-D656BC70416E}" type="pres">
      <dgm:prSet presAssocID="{8881FFB6-E45D-49EC-8C1B-C0DAD73CD92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190E408-4FFE-4AF7-AF25-4AE32EF820D0}" type="pres">
      <dgm:prSet presAssocID="{8881FFB6-E45D-49EC-8C1B-C0DAD73CD920}" presName="gear3srcNode" presStyleLbl="node1" presStyleIdx="2" presStyleCnt="3"/>
      <dgm:spPr/>
    </dgm:pt>
    <dgm:pt modelId="{F2D5DD35-E023-4393-98AC-43504E844C88}" type="pres">
      <dgm:prSet presAssocID="{8881FFB6-E45D-49EC-8C1B-C0DAD73CD920}" presName="gear3dstNode" presStyleLbl="node1" presStyleIdx="2" presStyleCnt="3"/>
      <dgm:spPr/>
    </dgm:pt>
    <dgm:pt modelId="{BDD7DBBC-940C-459E-884D-2304FB189CA4}" type="pres">
      <dgm:prSet presAssocID="{336CB392-7F52-4719-8706-8544C8F0C5B3}" presName="connector1" presStyleLbl="sibTrans2D1" presStyleIdx="0" presStyleCnt="3"/>
      <dgm:spPr/>
    </dgm:pt>
    <dgm:pt modelId="{ACD6F01C-B9EB-4157-977F-6D67303D2154}" type="pres">
      <dgm:prSet presAssocID="{28329513-A419-47F4-9961-D0A86322D4A8}" presName="connector2" presStyleLbl="sibTrans2D1" presStyleIdx="1" presStyleCnt="3"/>
      <dgm:spPr/>
    </dgm:pt>
    <dgm:pt modelId="{3ACA9FA7-A99B-4284-9A5B-1CA234AEE041}" type="pres">
      <dgm:prSet presAssocID="{B5247F48-25AE-4B27-982D-6F5EEE8079EA}" presName="connector3" presStyleLbl="sibTrans2D1" presStyleIdx="2" presStyleCnt="3"/>
      <dgm:spPr/>
    </dgm:pt>
  </dgm:ptLst>
  <dgm:cxnLst>
    <dgm:cxn modelId="{26CA4C38-61CB-4B49-A369-E1855E6E487E}" srcId="{169B3002-B4DA-47F8-8FBC-9EDFB34A2C7E}" destId="{96A177DE-A165-41F9-8F9A-DAE72F594194}" srcOrd="1" destOrd="0" parTransId="{78DB7010-54FE-43A9-8A26-9DBD7DFE8BA7}" sibTransId="{28329513-A419-47F4-9961-D0A86322D4A8}"/>
    <dgm:cxn modelId="{AA6CA845-81E2-41CE-8901-38274653C069}" type="presOf" srcId="{8881FFB6-E45D-49EC-8C1B-C0DAD73CD920}" destId="{F2D5DD35-E023-4393-98AC-43504E844C88}" srcOrd="3" destOrd="0" presId="urn:microsoft.com/office/officeart/2005/8/layout/gear1"/>
    <dgm:cxn modelId="{AD290954-13E3-49A5-8634-F79267EDED85}" srcId="{169B3002-B4DA-47F8-8FBC-9EDFB34A2C7E}" destId="{8881FFB6-E45D-49EC-8C1B-C0DAD73CD920}" srcOrd="2" destOrd="0" parTransId="{282C591F-C050-4573-A657-D932921E9A6D}" sibTransId="{B5247F48-25AE-4B27-982D-6F5EEE8079EA}"/>
    <dgm:cxn modelId="{185E048F-5A98-4450-A3F0-8AF5CDDBFFEC}" type="presOf" srcId="{96A177DE-A165-41F9-8F9A-DAE72F594194}" destId="{9A72BFBD-4F3D-4009-83CF-7551536E112A}" srcOrd="0" destOrd="0" presId="urn:microsoft.com/office/officeart/2005/8/layout/gear1"/>
    <dgm:cxn modelId="{8F918C94-D717-476E-AE47-F4E1FCFC8CA3}" type="presOf" srcId="{28329513-A419-47F4-9961-D0A86322D4A8}" destId="{ACD6F01C-B9EB-4157-977F-6D67303D2154}" srcOrd="0" destOrd="0" presId="urn:microsoft.com/office/officeart/2005/8/layout/gear1"/>
    <dgm:cxn modelId="{934F669A-E3B1-42D2-92D5-E33C3DE08C51}" type="presOf" srcId="{8881FFB6-E45D-49EC-8C1B-C0DAD73CD920}" destId="{82C83812-7337-4495-8F6E-D656BC70416E}" srcOrd="1" destOrd="0" presId="urn:microsoft.com/office/officeart/2005/8/layout/gear1"/>
    <dgm:cxn modelId="{4FA0EFA7-5613-4CDA-86A3-9B0E0CF62DB4}" type="presOf" srcId="{4A3D79A7-3BE5-4890-B2E9-0B072446B0B0}" destId="{31AAA7C9-8EBA-45FC-9C66-4F0493C8298D}" srcOrd="0" destOrd="0" presId="urn:microsoft.com/office/officeart/2005/8/layout/gear1"/>
    <dgm:cxn modelId="{E85409A9-41C5-48A1-B43A-D625FCD84265}" srcId="{169B3002-B4DA-47F8-8FBC-9EDFB34A2C7E}" destId="{4A3D79A7-3BE5-4890-B2E9-0B072446B0B0}" srcOrd="0" destOrd="0" parTransId="{0D37D46D-4608-43AE-9803-33C9B6C41A8B}" sibTransId="{336CB392-7F52-4719-8706-8544C8F0C5B3}"/>
    <dgm:cxn modelId="{DBDF30AC-14B3-4AC7-BD02-24E1A7C39CE9}" type="presOf" srcId="{4A3D79A7-3BE5-4890-B2E9-0B072446B0B0}" destId="{F8F11B8F-E053-40B2-84E8-0E99A7F4A03A}" srcOrd="2" destOrd="0" presId="urn:microsoft.com/office/officeart/2005/8/layout/gear1"/>
    <dgm:cxn modelId="{C38242AF-FF1E-4B0D-9E78-3DD59BFBEBDC}" type="presOf" srcId="{96A177DE-A165-41F9-8F9A-DAE72F594194}" destId="{02B0DC68-B14B-42D6-8067-640E471CCF19}" srcOrd="1" destOrd="0" presId="urn:microsoft.com/office/officeart/2005/8/layout/gear1"/>
    <dgm:cxn modelId="{0D69ABAF-334C-43F8-95BA-0CF4F10D0852}" type="presOf" srcId="{169B3002-B4DA-47F8-8FBC-9EDFB34A2C7E}" destId="{2BBA77BC-DEBF-4F24-873F-0ECE5F951A51}" srcOrd="0" destOrd="0" presId="urn:microsoft.com/office/officeart/2005/8/layout/gear1"/>
    <dgm:cxn modelId="{6F46E0B4-B234-4974-9392-7081103E61AB}" type="presOf" srcId="{8881FFB6-E45D-49EC-8C1B-C0DAD73CD920}" destId="{F9FF16DD-BA7C-4712-A762-8D555A7A279A}" srcOrd="0" destOrd="0" presId="urn:microsoft.com/office/officeart/2005/8/layout/gear1"/>
    <dgm:cxn modelId="{09C2D2B8-2AB6-4522-8839-AB9308FEC3B8}" type="presOf" srcId="{336CB392-7F52-4719-8706-8544C8F0C5B3}" destId="{BDD7DBBC-940C-459E-884D-2304FB189CA4}" srcOrd="0" destOrd="0" presId="urn:microsoft.com/office/officeart/2005/8/layout/gear1"/>
    <dgm:cxn modelId="{D4C644BA-D8F3-4BEC-8B56-44CDC25559F0}" type="presOf" srcId="{96A177DE-A165-41F9-8F9A-DAE72F594194}" destId="{87362940-7DA0-4CCE-8A30-5FFE63D4B61D}" srcOrd="2" destOrd="0" presId="urn:microsoft.com/office/officeart/2005/8/layout/gear1"/>
    <dgm:cxn modelId="{F7DF12DD-041B-4ED8-9B84-EDBC139BBFE1}" type="presOf" srcId="{8881FFB6-E45D-49EC-8C1B-C0DAD73CD920}" destId="{2190E408-4FFE-4AF7-AF25-4AE32EF820D0}" srcOrd="2" destOrd="0" presId="urn:microsoft.com/office/officeart/2005/8/layout/gear1"/>
    <dgm:cxn modelId="{9D1B4FEA-9243-4B59-83BA-55E9FD1F19BE}" type="presOf" srcId="{4A3D79A7-3BE5-4890-B2E9-0B072446B0B0}" destId="{BE3B1329-03EC-47BD-B7A6-A2307AFA82E9}" srcOrd="1" destOrd="0" presId="urn:microsoft.com/office/officeart/2005/8/layout/gear1"/>
    <dgm:cxn modelId="{1E7F69F9-93DF-4E38-9F12-286A80A2BF82}" type="presOf" srcId="{B5247F48-25AE-4B27-982D-6F5EEE8079EA}" destId="{3ACA9FA7-A99B-4284-9A5B-1CA234AEE041}" srcOrd="0" destOrd="0" presId="urn:microsoft.com/office/officeart/2005/8/layout/gear1"/>
    <dgm:cxn modelId="{E14EFB1C-D8D8-4C4E-AEA9-03AE9394B3B9}" type="presParOf" srcId="{2BBA77BC-DEBF-4F24-873F-0ECE5F951A51}" destId="{31AAA7C9-8EBA-45FC-9C66-4F0493C8298D}" srcOrd="0" destOrd="0" presId="urn:microsoft.com/office/officeart/2005/8/layout/gear1"/>
    <dgm:cxn modelId="{8646C671-40BD-4548-AE93-2AA2F8044C73}" type="presParOf" srcId="{2BBA77BC-DEBF-4F24-873F-0ECE5F951A51}" destId="{BE3B1329-03EC-47BD-B7A6-A2307AFA82E9}" srcOrd="1" destOrd="0" presId="urn:microsoft.com/office/officeart/2005/8/layout/gear1"/>
    <dgm:cxn modelId="{66A221AA-0F0B-46C2-AB07-E58884902435}" type="presParOf" srcId="{2BBA77BC-DEBF-4F24-873F-0ECE5F951A51}" destId="{F8F11B8F-E053-40B2-84E8-0E99A7F4A03A}" srcOrd="2" destOrd="0" presId="urn:microsoft.com/office/officeart/2005/8/layout/gear1"/>
    <dgm:cxn modelId="{1E35BF33-C1DC-4314-AF3A-703A5922E9BA}" type="presParOf" srcId="{2BBA77BC-DEBF-4F24-873F-0ECE5F951A51}" destId="{9A72BFBD-4F3D-4009-83CF-7551536E112A}" srcOrd="3" destOrd="0" presId="urn:microsoft.com/office/officeart/2005/8/layout/gear1"/>
    <dgm:cxn modelId="{2D1436AA-938A-454E-ACA5-07355672A06A}" type="presParOf" srcId="{2BBA77BC-DEBF-4F24-873F-0ECE5F951A51}" destId="{02B0DC68-B14B-42D6-8067-640E471CCF19}" srcOrd="4" destOrd="0" presId="urn:microsoft.com/office/officeart/2005/8/layout/gear1"/>
    <dgm:cxn modelId="{00F74412-1C01-47B2-AA7C-0428034AF21A}" type="presParOf" srcId="{2BBA77BC-DEBF-4F24-873F-0ECE5F951A51}" destId="{87362940-7DA0-4CCE-8A30-5FFE63D4B61D}" srcOrd="5" destOrd="0" presId="urn:microsoft.com/office/officeart/2005/8/layout/gear1"/>
    <dgm:cxn modelId="{50EEC14E-4573-4799-8557-691839757D7F}" type="presParOf" srcId="{2BBA77BC-DEBF-4F24-873F-0ECE5F951A51}" destId="{F9FF16DD-BA7C-4712-A762-8D555A7A279A}" srcOrd="6" destOrd="0" presId="urn:microsoft.com/office/officeart/2005/8/layout/gear1"/>
    <dgm:cxn modelId="{5DD21467-7174-4E30-BEDA-B072F180682A}" type="presParOf" srcId="{2BBA77BC-DEBF-4F24-873F-0ECE5F951A51}" destId="{82C83812-7337-4495-8F6E-D656BC70416E}" srcOrd="7" destOrd="0" presId="urn:microsoft.com/office/officeart/2005/8/layout/gear1"/>
    <dgm:cxn modelId="{E9C27936-C8FE-4EAA-9187-82965616EDBC}" type="presParOf" srcId="{2BBA77BC-DEBF-4F24-873F-0ECE5F951A51}" destId="{2190E408-4FFE-4AF7-AF25-4AE32EF820D0}" srcOrd="8" destOrd="0" presId="urn:microsoft.com/office/officeart/2005/8/layout/gear1"/>
    <dgm:cxn modelId="{EEE2619E-9680-46BC-8A88-C2D08166E156}" type="presParOf" srcId="{2BBA77BC-DEBF-4F24-873F-0ECE5F951A51}" destId="{F2D5DD35-E023-4393-98AC-43504E844C88}" srcOrd="9" destOrd="0" presId="urn:microsoft.com/office/officeart/2005/8/layout/gear1"/>
    <dgm:cxn modelId="{90064184-3BEC-4555-BEFD-2D7E82B7C536}" type="presParOf" srcId="{2BBA77BC-DEBF-4F24-873F-0ECE5F951A51}" destId="{BDD7DBBC-940C-459E-884D-2304FB189CA4}" srcOrd="10" destOrd="0" presId="urn:microsoft.com/office/officeart/2005/8/layout/gear1"/>
    <dgm:cxn modelId="{05C92F32-78B8-4856-BC2F-E2F08A152855}" type="presParOf" srcId="{2BBA77BC-DEBF-4F24-873F-0ECE5F951A51}" destId="{ACD6F01C-B9EB-4157-977F-6D67303D2154}" srcOrd="11" destOrd="0" presId="urn:microsoft.com/office/officeart/2005/8/layout/gear1"/>
    <dgm:cxn modelId="{8B393809-0B9F-416A-B48E-C8E7280DBE09}" type="presParOf" srcId="{2BBA77BC-DEBF-4F24-873F-0ECE5F951A51}" destId="{3ACA9FA7-A99B-4284-9A5B-1CA234AEE04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B063F2-330E-4979-9379-B020362ACEE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7E736E3-A543-40A6-8793-42CD1C0524E1}">
      <dgm:prSet phldrT="[文本]"/>
      <dgm:spPr>
        <a:solidFill>
          <a:srgbClr val="006600"/>
        </a:solidFill>
      </dgm:spPr>
      <dgm:t>
        <a:bodyPr/>
        <a:lstStyle/>
        <a:p>
          <a:r>
            <a:rPr lang="zh-CN" altLang="en-US" dirty="0"/>
            <a:t>明朝</a:t>
          </a:r>
          <a:endParaRPr lang="en-US" altLang="zh-CN" dirty="0"/>
        </a:p>
        <a:p>
          <a:r>
            <a:rPr lang="zh-CN" altLang="en-US" dirty="0"/>
            <a:t>隆庆</a:t>
          </a:r>
        </a:p>
      </dgm:t>
    </dgm:pt>
    <dgm:pt modelId="{F559D795-844E-412C-B405-EF77762D685B}" type="parTrans" cxnId="{21844ECC-1612-4F05-9271-08AB56F83B5B}">
      <dgm:prSet/>
      <dgm:spPr/>
      <dgm:t>
        <a:bodyPr/>
        <a:lstStyle/>
        <a:p>
          <a:endParaRPr lang="zh-CN" altLang="en-US"/>
        </a:p>
      </dgm:t>
    </dgm:pt>
    <dgm:pt modelId="{C38490E1-5DFF-4E20-9244-DB4DC3996586}" type="sibTrans" cxnId="{21844ECC-1612-4F05-9271-08AB56F83B5B}">
      <dgm:prSet/>
      <dgm:spPr/>
      <dgm:t>
        <a:bodyPr/>
        <a:lstStyle/>
        <a:p>
          <a:endParaRPr lang="zh-CN" altLang="en-US"/>
        </a:p>
      </dgm:t>
    </dgm:pt>
    <dgm:pt modelId="{5F87C1C9-E4F9-47DE-A50C-725280603AAE}">
      <dgm:prSet phldrT="[文本]"/>
      <dgm:spPr/>
      <dgm:t>
        <a:bodyPr/>
        <a:lstStyle/>
        <a:p>
          <a:r>
            <a:rPr lang="zh-CN" altLang="en-US" dirty="0"/>
            <a:t>知府施观民</a:t>
          </a:r>
        </a:p>
      </dgm:t>
    </dgm:pt>
    <dgm:pt modelId="{D04CD425-A569-4680-94B3-7FB382C62C75}" type="parTrans" cxnId="{423362FB-B629-4109-A202-9666FB7917D1}">
      <dgm:prSet/>
      <dgm:spPr/>
      <dgm:t>
        <a:bodyPr/>
        <a:lstStyle/>
        <a:p>
          <a:endParaRPr lang="zh-CN" altLang="en-US"/>
        </a:p>
      </dgm:t>
    </dgm:pt>
    <dgm:pt modelId="{930FAC4D-B90A-4F43-BD32-F1C30F185CB5}" type="sibTrans" cxnId="{423362FB-B629-4109-A202-9666FB7917D1}">
      <dgm:prSet/>
      <dgm:spPr/>
      <dgm:t>
        <a:bodyPr/>
        <a:lstStyle/>
        <a:p>
          <a:endParaRPr lang="zh-CN" altLang="en-US"/>
        </a:p>
      </dgm:t>
    </dgm:pt>
    <dgm:pt modelId="{28DE5491-4187-4BEE-A704-7FF3B2E7392C}">
      <dgm:prSet phldrT="[文本]"/>
      <dgm:spPr/>
      <dgm:t>
        <a:bodyPr/>
        <a:lstStyle/>
        <a:p>
          <a:r>
            <a:rPr lang="zh-CN" altLang="en-US" dirty="0"/>
            <a:t>“龙城书院”</a:t>
          </a:r>
        </a:p>
      </dgm:t>
    </dgm:pt>
    <dgm:pt modelId="{3FBDC3C1-6EC6-4348-B21A-D95A194881A6}" type="parTrans" cxnId="{BBCAE922-D307-468D-92D1-FD5DF64F26FF}">
      <dgm:prSet/>
      <dgm:spPr/>
      <dgm:t>
        <a:bodyPr/>
        <a:lstStyle/>
        <a:p>
          <a:endParaRPr lang="zh-CN" altLang="en-US"/>
        </a:p>
      </dgm:t>
    </dgm:pt>
    <dgm:pt modelId="{6CD0F49E-6F8A-4CD3-AF6D-8384DB0F8D87}" type="sibTrans" cxnId="{BBCAE922-D307-468D-92D1-FD5DF64F26FF}">
      <dgm:prSet/>
      <dgm:spPr/>
      <dgm:t>
        <a:bodyPr/>
        <a:lstStyle/>
        <a:p>
          <a:endParaRPr lang="zh-CN" altLang="en-US"/>
        </a:p>
      </dgm:t>
    </dgm:pt>
    <dgm:pt modelId="{C76236E1-D8FE-45C0-B178-71B9D7F2B383}">
      <dgm:prSet phldrT="[文本]"/>
      <dgm:spPr>
        <a:solidFill>
          <a:srgbClr val="FF0000"/>
        </a:solidFill>
      </dgm:spPr>
      <dgm:t>
        <a:bodyPr/>
        <a:lstStyle/>
        <a:p>
          <a:r>
            <a:rPr lang="zh-CN" altLang="en-US" dirty="0"/>
            <a:t>乾隆</a:t>
          </a:r>
          <a:endParaRPr lang="en-US" altLang="zh-CN" dirty="0"/>
        </a:p>
        <a:p>
          <a:r>
            <a:rPr lang="zh-CN" altLang="en-US" dirty="0"/>
            <a:t>皇帝</a:t>
          </a:r>
        </a:p>
      </dgm:t>
    </dgm:pt>
    <dgm:pt modelId="{C886B359-0B29-4822-BD97-00263AA56F2B}" type="parTrans" cxnId="{A8AFCCCF-7C78-40D2-9AC4-E463D22E2B0D}">
      <dgm:prSet/>
      <dgm:spPr/>
      <dgm:t>
        <a:bodyPr/>
        <a:lstStyle/>
        <a:p>
          <a:endParaRPr lang="zh-CN" altLang="en-US"/>
        </a:p>
      </dgm:t>
    </dgm:pt>
    <dgm:pt modelId="{93ADB663-3E57-4C64-998E-59C3E1BC58E1}" type="sibTrans" cxnId="{A8AFCCCF-7C78-40D2-9AC4-E463D22E2B0D}">
      <dgm:prSet/>
      <dgm:spPr/>
      <dgm:t>
        <a:bodyPr/>
        <a:lstStyle/>
        <a:p>
          <a:endParaRPr lang="zh-CN" altLang="en-US"/>
        </a:p>
      </dgm:t>
    </dgm:pt>
    <dgm:pt modelId="{05DD7F0B-B703-43E7-898D-56F4BFE63FAF}">
      <dgm:prSet phldrT="[文本]"/>
      <dgm:spPr/>
      <dgm:t>
        <a:bodyPr/>
        <a:lstStyle/>
        <a:p>
          <a:r>
            <a:rPr lang="zh-CN" altLang="en-US" dirty="0"/>
            <a:t>六次南巡</a:t>
          </a:r>
        </a:p>
      </dgm:t>
    </dgm:pt>
    <dgm:pt modelId="{EE54BE37-5407-4917-8E1F-3CD444F6C955}" type="parTrans" cxnId="{0AFBDE64-6CB0-493F-9235-E513AB2AE251}">
      <dgm:prSet/>
      <dgm:spPr/>
      <dgm:t>
        <a:bodyPr/>
        <a:lstStyle/>
        <a:p>
          <a:endParaRPr lang="zh-CN" altLang="en-US"/>
        </a:p>
      </dgm:t>
    </dgm:pt>
    <dgm:pt modelId="{49DFF17C-B040-4C7B-975F-D9A28E885762}" type="sibTrans" cxnId="{0AFBDE64-6CB0-493F-9235-E513AB2AE251}">
      <dgm:prSet/>
      <dgm:spPr/>
      <dgm:t>
        <a:bodyPr/>
        <a:lstStyle/>
        <a:p>
          <a:endParaRPr lang="zh-CN" altLang="en-US"/>
        </a:p>
      </dgm:t>
    </dgm:pt>
    <dgm:pt modelId="{BCED4A3A-75AD-4BF7-BFE4-0860443F6305}">
      <dgm:prSet phldrT="[文本]"/>
      <dgm:spPr/>
      <dgm:t>
        <a:bodyPr/>
        <a:lstStyle/>
        <a:p>
          <a:r>
            <a:rPr lang="zh-CN" altLang="en-US" dirty="0"/>
            <a:t>三次到天宁寺</a:t>
          </a:r>
        </a:p>
      </dgm:t>
    </dgm:pt>
    <dgm:pt modelId="{F0E52ED3-45DB-4FCD-B43D-23A5DFFB4BBE}" type="parTrans" cxnId="{2E848DB6-2FEF-4EBD-AC05-993F360C9520}">
      <dgm:prSet/>
      <dgm:spPr/>
      <dgm:t>
        <a:bodyPr/>
        <a:lstStyle/>
        <a:p>
          <a:endParaRPr lang="zh-CN" altLang="en-US"/>
        </a:p>
      </dgm:t>
    </dgm:pt>
    <dgm:pt modelId="{C90F248F-ABBF-4079-A52A-7AB3BECE9B7C}" type="sibTrans" cxnId="{2E848DB6-2FEF-4EBD-AC05-993F360C9520}">
      <dgm:prSet/>
      <dgm:spPr/>
      <dgm:t>
        <a:bodyPr/>
        <a:lstStyle/>
        <a:p>
          <a:endParaRPr lang="zh-CN" altLang="en-US"/>
        </a:p>
      </dgm:t>
    </dgm:pt>
    <dgm:pt modelId="{0D054F31-D2EA-4EF1-ABC2-670CB75C29EB}">
      <dgm:prSet phldrT="[文本]"/>
      <dgm:spPr>
        <a:solidFill>
          <a:srgbClr val="00B0F0"/>
        </a:solidFill>
      </dgm:spPr>
      <dgm:t>
        <a:bodyPr/>
        <a:lstStyle/>
        <a:p>
          <a:r>
            <a:rPr lang="zh-CN" altLang="en-US" dirty="0"/>
            <a:t>天宁</a:t>
          </a:r>
          <a:endParaRPr lang="en-US" altLang="zh-CN" dirty="0"/>
        </a:p>
        <a:p>
          <a:r>
            <a:rPr lang="zh-CN" altLang="en-US" dirty="0"/>
            <a:t>禅寺</a:t>
          </a:r>
        </a:p>
      </dgm:t>
    </dgm:pt>
    <dgm:pt modelId="{985031FA-6A8B-4BE5-A971-0A896DDF7D57}" type="parTrans" cxnId="{392A8462-2C48-4C33-83CC-54F75072F4B6}">
      <dgm:prSet/>
      <dgm:spPr/>
      <dgm:t>
        <a:bodyPr/>
        <a:lstStyle/>
        <a:p>
          <a:endParaRPr lang="zh-CN" altLang="en-US"/>
        </a:p>
      </dgm:t>
    </dgm:pt>
    <dgm:pt modelId="{C3BFE2EA-C590-4DC0-B217-985AD86583B7}" type="sibTrans" cxnId="{392A8462-2C48-4C33-83CC-54F75072F4B6}">
      <dgm:prSet/>
      <dgm:spPr/>
      <dgm:t>
        <a:bodyPr/>
        <a:lstStyle/>
        <a:p>
          <a:endParaRPr lang="zh-CN" altLang="en-US"/>
        </a:p>
      </dgm:t>
    </dgm:pt>
    <dgm:pt modelId="{E66D7B29-1A5E-4F25-A6AA-F4F0A111C840}">
      <dgm:prSet phldrT="[文本]"/>
      <dgm:spPr/>
      <dgm:t>
        <a:bodyPr/>
        <a:lstStyle/>
        <a:p>
          <a:r>
            <a:rPr lang="zh-CN" altLang="en-US" dirty="0"/>
            <a:t>“龙城象教”</a:t>
          </a:r>
        </a:p>
      </dgm:t>
    </dgm:pt>
    <dgm:pt modelId="{46A70D4F-E114-4C49-AE85-2BA1500E2023}" type="parTrans" cxnId="{3C03440C-C9C6-4EAF-B023-6ACE33D4A277}">
      <dgm:prSet/>
      <dgm:spPr/>
      <dgm:t>
        <a:bodyPr/>
        <a:lstStyle/>
        <a:p>
          <a:endParaRPr lang="zh-CN" altLang="en-US"/>
        </a:p>
      </dgm:t>
    </dgm:pt>
    <dgm:pt modelId="{577F3004-015F-4B8C-AFDA-6BE90F5E3E0D}" type="sibTrans" cxnId="{3C03440C-C9C6-4EAF-B023-6ACE33D4A277}">
      <dgm:prSet/>
      <dgm:spPr/>
      <dgm:t>
        <a:bodyPr/>
        <a:lstStyle/>
        <a:p>
          <a:endParaRPr lang="zh-CN" altLang="en-US"/>
        </a:p>
      </dgm:t>
    </dgm:pt>
    <dgm:pt modelId="{74BDAD63-F02A-4F1C-864D-25F11C979561}" type="pres">
      <dgm:prSet presAssocID="{21B063F2-330E-4979-9379-B020362ACEE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60D8FCD4-9996-47EF-BCCF-C06D4E2427DA}" type="pres">
      <dgm:prSet presAssocID="{21B063F2-330E-4979-9379-B020362ACEE4}" presName="cycle" presStyleCnt="0"/>
      <dgm:spPr/>
    </dgm:pt>
    <dgm:pt modelId="{910A0882-0612-43D2-AE00-814CA7709EC3}" type="pres">
      <dgm:prSet presAssocID="{21B063F2-330E-4979-9379-B020362ACEE4}" presName="centerShape" presStyleCnt="0"/>
      <dgm:spPr/>
    </dgm:pt>
    <dgm:pt modelId="{3F374341-D004-41E5-9612-492609D7A581}" type="pres">
      <dgm:prSet presAssocID="{21B063F2-330E-4979-9379-B020362ACEE4}" presName="connSite" presStyleLbl="node1" presStyleIdx="0" presStyleCnt="4"/>
      <dgm:spPr/>
    </dgm:pt>
    <dgm:pt modelId="{67C1CFEF-1ECD-4063-8BBF-12266DD4C158}" type="pres">
      <dgm:prSet presAssocID="{21B063F2-330E-4979-9379-B020362ACEE4}" presName="visible" presStyleLbl="node1" presStyleIdx="0" presStyleCnt="4"/>
      <dgm:spPr>
        <a:solidFill>
          <a:srgbClr val="6600FF"/>
        </a:solidFill>
      </dgm:spPr>
    </dgm:pt>
    <dgm:pt modelId="{9A53127E-E545-4AE9-9E06-16ABD03608E3}" type="pres">
      <dgm:prSet presAssocID="{F559D795-844E-412C-B405-EF77762D685B}" presName="Name25" presStyleLbl="parChTrans1D1" presStyleIdx="0" presStyleCnt="3"/>
      <dgm:spPr/>
    </dgm:pt>
    <dgm:pt modelId="{89C3799F-3F77-4005-A7E0-745428553716}" type="pres">
      <dgm:prSet presAssocID="{47E736E3-A543-40A6-8793-42CD1C0524E1}" presName="node" presStyleCnt="0"/>
      <dgm:spPr/>
    </dgm:pt>
    <dgm:pt modelId="{84BB312C-EE70-4726-87ED-A0B6AB5B1D84}" type="pres">
      <dgm:prSet presAssocID="{47E736E3-A543-40A6-8793-42CD1C0524E1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92B593A7-04F7-4674-A8E2-CAB132F9933D}" type="pres">
      <dgm:prSet presAssocID="{47E736E3-A543-40A6-8793-42CD1C0524E1}" presName="childNode" presStyleLbl="revTx" presStyleIdx="0" presStyleCnt="3">
        <dgm:presLayoutVars>
          <dgm:bulletEnabled val="1"/>
        </dgm:presLayoutVars>
      </dgm:prSet>
      <dgm:spPr/>
    </dgm:pt>
    <dgm:pt modelId="{AFA4E192-6F79-4E5D-BE11-917D6473D42B}" type="pres">
      <dgm:prSet presAssocID="{C886B359-0B29-4822-BD97-00263AA56F2B}" presName="Name25" presStyleLbl="parChTrans1D1" presStyleIdx="1" presStyleCnt="3"/>
      <dgm:spPr/>
    </dgm:pt>
    <dgm:pt modelId="{EAB9996F-D85B-42C3-BF91-E576BC3F61F1}" type="pres">
      <dgm:prSet presAssocID="{C76236E1-D8FE-45C0-B178-71B9D7F2B383}" presName="node" presStyleCnt="0"/>
      <dgm:spPr/>
    </dgm:pt>
    <dgm:pt modelId="{D4D0B046-2FC1-4021-AA8A-64CF5DFDFF23}" type="pres">
      <dgm:prSet presAssocID="{C76236E1-D8FE-45C0-B178-71B9D7F2B383}" presName="parentNode" presStyleLbl="node1" presStyleIdx="2" presStyleCnt="4" custScaleX="104756" custLinFactNeighborX="22503">
        <dgm:presLayoutVars>
          <dgm:chMax val="1"/>
          <dgm:bulletEnabled val="1"/>
        </dgm:presLayoutVars>
      </dgm:prSet>
      <dgm:spPr/>
    </dgm:pt>
    <dgm:pt modelId="{4D01B5CC-4832-428E-901C-F1036B59B0C1}" type="pres">
      <dgm:prSet presAssocID="{C76236E1-D8FE-45C0-B178-71B9D7F2B383}" presName="childNode" presStyleLbl="revTx" presStyleIdx="1" presStyleCnt="3">
        <dgm:presLayoutVars>
          <dgm:bulletEnabled val="1"/>
        </dgm:presLayoutVars>
      </dgm:prSet>
      <dgm:spPr/>
    </dgm:pt>
    <dgm:pt modelId="{36CF581E-DB78-44B4-830B-A142C2D809BD}" type="pres">
      <dgm:prSet presAssocID="{985031FA-6A8B-4BE5-A971-0A896DDF7D57}" presName="Name25" presStyleLbl="parChTrans1D1" presStyleIdx="2" presStyleCnt="3"/>
      <dgm:spPr/>
    </dgm:pt>
    <dgm:pt modelId="{24FCC72C-78E3-48D5-B166-132698C9F5CF}" type="pres">
      <dgm:prSet presAssocID="{0D054F31-D2EA-4EF1-ABC2-670CB75C29EB}" presName="node" presStyleCnt="0"/>
      <dgm:spPr/>
    </dgm:pt>
    <dgm:pt modelId="{06787B27-F5BB-4525-8D54-82B6DB7A2CF3}" type="pres">
      <dgm:prSet presAssocID="{0D054F31-D2EA-4EF1-ABC2-670CB75C29E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2E41F474-82B1-4623-82D0-1DC50910BC4E}" type="pres">
      <dgm:prSet presAssocID="{0D054F31-D2EA-4EF1-ABC2-670CB75C29E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8C6A8504-E08B-4630-AB0B-D8915CD85129}" type="presOf" srcId="{C886B359-0B29-4822-BD97-00263AA56F2B}" destId="{AFA4E192-6F79-4E5D-BE11-917D6473D42B}" srcOrd="0" destOrd="0" presId="urn:microsoft.com/office/officeart/2005/8/layout/radial2"/>
    <dgm:cxn modelId="{3C03440C-C9C6-4EAF-B023-6ACE33D4A277}" srcId="{0D054F31-D2EA-4EF1-ABC2-670CB75C29EB}" destId="{E66D7B29-1A5E-4F25-A6AA-F4F0A111C840}" srcOrd="0" destOrd="0" parTransId="{46A70D4F-E114-4C49-AE85-2BA1500E2023}" sibTransId="{577F3004-015F-4B8C-AFDA-6BE90F5E3E0D}"/>
    <dgm:cxn modelId="{9B5E7811-A807-46F2-AEB6-21EF241A515B}" type="presOf" srcId="{47E736E3-A543-40A6-8793-42CD1C0524E1}" destId="{84BB312C-EE70-4726-87ED-A0B6AB5B1D84}" srcOrd="0" destOrd="0" presId="urn:microsoft.com/office/officeart/2005/8/layout/radial2"/>
    <dgm:cxn modelId="{BBCAE922-D307-468D-92D1-FD5DF64F26FF}" srcId="{47E736E3-A543-40A6-8793-42CD1C0524E1}" destId="{28DE5491-4187-4BEE-A704-7FF3B2E7392C}" srcOrd="1" destOrd="0" parTransId="{3FBDC3C1-6EC6-4348-B21A-D95A194881A6}" sibTransId="{6CD0F49E-6F8A-4CD3-AF6D-8384DB0F8D87}"/>
    <dgm:cxn modelId="{392A8462-2C48-4C33-83CC-54F75072F4B6}" srcId="{21B063F2-330E-4979-9379-B020362ACEE4}" destId="{0D054F31-D2EA-4EF1-ABC2-670CB75C29EB}" srcOrd="2" destOrd="0" parTransId="{985031FA-6A8B-4BE5-A971-0A896DDF7D57}" sibTransId="{C3BFE2EA-C590-4DC0-B217-985AD86583B7}"/>
    <dgm:cxn modelId="{A99EB862-C135-429B-AB85-2CB012A3F212}" type="presOf" srcId="{21B063F2-330E-4979-9379-B020362ACEE4}" destId="{74BDAD63-F02A-4F1C-864D-25F11C979561}" srcOrd="0" destOrd="0" presId="urn:microsoft.com/office/officeart/2005/8/layout/radial2"/>
    <dgm:cxn modelId="{0AFBDE64-6CB0-493F-9235-E513AB2AE251}" srcId="{C76236E1-D8FE-45C0-B178-71B9D7F2B383}" destId="{05DD7F0B-B703-43E7-898D-56F4BFE63FAF}" srcOrd="0" destOrd="0" parTransId="{EE54BE37-5407-4917-8E1F-3CD444F6C955}" sibTransId="{49DFF17C-B040-4C7B-975F-D9A28E885762}"/>
    <dgm:cxn modelId="{FAF7A77C-B42B-4CE3-8285-37FB08AD5447}" type="presOf" srcId="{5F87C1C9-E4F9-47DE-A50C-725280603AAE}" destId="{92B593A7-04F7-4674-A8E2-CAB132F9933D}" srcOrd="0" destOrd="0" presId="urn:microsoft.com/office/officeart/2005/8/layout/radial2"/>
    <dgm:cxn modelId="{0F5D2F94-84CA-4E21-B001-63A8F346FE5D}" type="presOf" srcId="{E66D7B29-1A5E-4F25-A6AA-F4F0A111C840}" destId="{2E41F474-82B1-4623-82D0-1DC50910BC4E}" srcOrd="0" destOrd="0" presId="urn:microsoft.com/office/officeart/2005/8/layout/radial2"/>
    <dgm:cxn modelId="{AD863694-9F8E-4DF9-BC8F-99391F579A79}" type="presOf" srcId="{BCED4A3A-75AD-4BF7-BFE4-0860443F6305}" destId="{4D01B5CC-4832-428E-901C-F1036B59B0C1}" srcOrd="0" destOrd="1" presId="urn:microsoft.com/office/officeart/2005/8/layout/radial2"/>
    <dgm:cxn modelId="{3FF280A8-C79D-44E7-8A65-C1A6ECF20E46}" type="presOf" srcId="{05DD7F0B-B703-43E7-898D-56F4BFE63FAF}" destId="{4D01B5CC-4832-428E-901C-F1036B59B0C1}" srcOrd="0" destOrd="0" presId="urn:microsoft.com/office/officeart/2005/8/layout/radial2"/>
    <dgm:cxn modelId="{4FC0F7AB-41D3-4D71-A647-FD797C85D212}" type="presOf" srcId="{0D054F31-D2EA-4EF1-ABC2-670CB75C29EB}" destId="{06787B27-F5BB-4525-8D54-82B6DB7A2CF3}" srcOrd="0" destOrd="0" presId="urn:microsoft.com/office/officeart/2005/8/layout/radial2"/>
    <dgm:cxn modelId="{CAB629B0-EF21-4753-BD94-B3C7AE30655F}" type="presOf" srcId="{C76236E1-D8FE-45C0-B178-71B9D7F2B383}" destId="{D4D0B046-2FC1-4021-AA8A-64CF5DFDFF23}" srcOrd="0" destOrd="0" presId="urn:microsoft.com/office/officeart/2005/8/layout/radial2"/>
    <dgm:cxn modelId="{A1F1B1B2-54C8-466D-A804-3D490AEF418E}" type="presOf" srcId="{28DE5491-4187-4BEE-A704-7FF3B2E7392C}" destId="{92B593A7-04F7-4674-A8E2-CAB132F9933D}" srcOrd="0" destOrd="1" presId="urn:microsoft.com/office/officeart/2005/8/layout/radial2"/>
    <dgm:cxn modelId="{2E848DB6-2FEF-4EBD-AC05-993F360C9520}" srcId="{C76236E1-D8FE-45C0-B178-71B9D7F2B383}" destId="{BCED4A3A-75AD-4BF7-BFE4-0860443F6305}" srcOrd="1" destOrd="0" parTransId="{F0E52ED3-45DB-4FCD-B43D-23A5DFFB4BBE}" sibTransId="{C90F248F-ABBF-4079-A52A-7AB3BECE9B7C}"/>
    <dgm:cxn modelId="{CE40ABC8-5394-4994-B9E4-26579A3B494F}" type="presOf" srcId="{985031FA-6A8B-4BE5-A971-0A896DDF7D57}" destId="{36CF581E-DB78-44B4-830B-A142C2D809BD}" srcOrd="0" destOrd="0" presId="urn:microsoft.com/office/officeart/2005/8/layout/radial2"/>
    <dgm:cxn modelId="{21844ECC-1612-4F05-9271-08AB56F83B5B}" srcId="{21B063F2-330E-4979-9379-B020362ACEE4}" destId="{47E736E3-A543-40A6-8793-42CD1C0524E1}" srcOrd="0" destOrd="0" parTransId="{F559D795-844E-412C-B405-EF77762D685B}" sibTransId="{C38490E1-5DFF-4E20-9244-DB4DC3996586}"/>
    <dgm:cxn modelId="{A8AFCCCF-7C78-40D2-9AC4-E463D22E2B0D}" srcId="{21B063F2-330E-4979-9379-B020362ACEE4}" destId="{C76236E1-D8FE-45C0-B178-71B9D7F2B383}" srcOrd="1" destOrd="0" parTransId="{C886B359-0B29-4822-BD97-00263AA56F2B}" sibTransId="{93ADB663-3E57-4C64-998E-59C3E1BC58E1}"/>
    <dgm:cxn modelId="{0BE304DD-DA1F-46DC-8667-10095DB65D43}" type="presOf" srcId="{F559D795-844E-412C-B405-EF77762D685B}" destId="{9A53127E-E545-4AE9-9E06-16ABD03608E3}" srcOrd="0" destOrd="0" presId="urn:microsoft.com/office/officeart/2005/8/layout/radial2"/>
    <dgm:cxn modelId="{423362FB-B629-4109-A202-9666FB7917D1}" srcId="{47E736E3-A543-40A6-8793-42CD1C0524E1}" destId="{5F87C1C9-E4F9-47DE-A50C-725280603AAE}" srcOrd="0" destOrd="0" parTransId="{D04CD425-A569-4680-94B3-7FB382C62C75}" sibTransId="{930FAC4D-B90A-4F43-BD32-F1C30F185CB5}"/>
    <dgm:cxn modelId="{101AE89F-6455-43F2-9421-B5EB851A234C}" type="presParOf" srcId="{74BDAD63-F02A-4F1C-864D-25F11C979561}" destId="{60D8FCD4-9996-47EF-BCCF-C06D4E2427DA}" srcOrd="0" destOrd="0" presId="urn:microsoft.com/office/officeart/2005/8/layout/radial2"/>
    <dgm:cxn modelId="{213A6EA0-4C80-4008-8438-9270375EC00A}" type="presParOf" srcId="{60D8FCD4-9996-47EF-BCCF-C06D4E2427DA}" destId="{910A0882-0612-43D2-AE00-814CA7709EC3}" srcOrd="0" destOrd="0" presId="urn:microsoft.com/office/officeart/2005/8/layout/radial2"/>
    <dgm:cxn modelId="{B040AE23-3DF6-4F90-9FAD-A32989B81F45}" type="presParOf" srcId="{910A0882-0612-43D2-AE00-814CA7709EC3}" destId="{3F374341-D004-41E5-9612-492609D7A581}" srcOrd="0" destOrd="0" presId="urn:microsoft.com/office/officeart/2005/8/layout/radial2"/>
    <dgm:cxn modelId="{E7E175C7-7CA2-48BA-A658-254CB397EA90}" type="presParOf" srcId="{910A0882-0612-43D2-AE00-814CA7709EC3}" destId="{67C1CFEF-1ECD-4063-8BBF-12266DD4C158}" srcOrd="1" destOrd="0" presId="urn:microsoft.com/office/officeart/2005/8/layout/radial2"/>
    <dgm:cxn modelId="{C9247C8E-D5BF-4EBB-B8C7-44C3A6B92741}" type="presParOf" srcId="{60D8FCD4-9996-47EF-BCCF-C06D4E2427DA}" destId="{9A53127E-E545-4AE9-9E06-16ABD03608E3}" srcOrd="1" destOrd="0" presId="urn:microsoft.com/office/officeart/2005/8/layout/radial2"/>
    <dgm:cxn modelId="{7B62B4A2-52FA-4E2C-9E80-84B38EA8D4DB}" type="presParOf" srcId="{60D8FCD4-9996-47EF-BCCF-C06D4E2427DA}" destId="{89C3799F-3F77-4005-A7E0-745428553716}" srcOrd="2" destOrd="0" presId="urn:microsoft.com/office/officeart/2005/8/layout/radial2"/>
    <dgm:cxn modelId="{47C6D23A-A32F-4EA4-8B19-E482A9FCC292}" type="presParOf" srcId="{89C3799F-3F77-4005-A7E0-745428553716}" destId="{84BB312C-EE70-4726-87ED-A0B6AB5B1D84}" srcOrd="0" destOrd="0" presId="urn:microsoft.com/office/officeart/2005/8/layout/radial2"/>
    <dgm:cxn modelId="{86BEB970-68E2-40AD-B51D-CB577E64FF70}" type="presParOf" srcId="{89C3799F-3F77-4005-A7E0-745428553716}" destId="{92B593A7-04F7-4674-A8E2-CAB132F9933D}" srcOrd="1" destOrd="0" presId="urn:microsoft.com/office/officeart/2005/8/layout/radial2"/>
    <dgm:cxn modelId="{A48D25B4-E8A9-4D41-81E3-7092A0C76329}" type="presParOf" srcId="{60D8FCD4-9996-47EF-BCCF-C06D4E2427DA}" destId="{AFA4E192-6F79-4E5D-BE11-917D6473D42B}" srcOrd="3" destOrd="0" presId="urn:microsoft.com/office/officeart/2005/8/layout/radial2"/>
    <dgm:cxn modelId="{0F1650CC-9AF7-4473-B131-F8BCD5D84F43}" type="presParOf" srcId="{60D8FCD4-9996-47EF-BCCF-C06D4E2427DA}" destId="{EAB9996F-D85B-42C3-BF91-E576BC3F61F1}" srcOrd="4" destOrd="0" presId="urn:microsoft.com/office/officeart/2005/8/layout/radial2"/>
    <dgm:cxn modelId="{76480535-3F3C-44A7-873E-BBF6C38920D5}" type="presParOf" srcId="{EAB9996F-D85B-42C3-BF91-E576BC3F61F1}" destId="{D4D0B046-2FC1-4021-AA8A-64CF5DFDFF23}" srcOrd="0" destOrd="0" presId="urn:microsoft.com/office/officeart/2005/8/layout/radial2"/>
    <dgm:cxn modelId="{73329E71-B9D1-4C1D-BFE9-555FB48ED70D}" type="presParOf" srcId="{EAB9996F-D85B-42C3-BF91-E576BC3F61F1}" destId="{4D01B5CC-4832-428E-901C-F1036B59B0C1}" srcOrd="1" destOrd="0" presId="urn:microsoft.com/office/officeart/2005/8/layout/radial2"/>
    <dgm:cxn modelId="{16D6A202-6279-4EBD-94BC-241719E7B0C3}" type="presParOf" srcId="{60D8FCD4-9996-47EF-BCCF-C06D4E2427DA}" destId="{36CF581E-DB78-44B4-830B-A142C2D809BD}" srcOrd="5" destOrd="0" presId="urn:microsoft.com/office/officeart/2005/8/layout/radial2"/>
    <dgm:cxn modelId="{B3328C2F-8CF7-4FE8-8FCB-C3E4E1E5D5D7}" type="presParOf" srcId="{60D8FCD4-9996-47EF-BCCF-C06D4E2427DA}" destId="{24FCC72C-78E3-48D5-B166-132698C9F5CF}" srcOrd="6" destOrd="0" presId="urn:microsoft.com/office/officeart/2005/8/layout/radial2"/>
    <dgm:cxn modelId="{F5512907-FCD9-4346-93BB-8FB36CC01B54}" type="presParOf" srcId="{24FCC72C-78E3-48D5-B166-132698C9F5CF}" destId="{06787B27-F5BB-4525-8D54-82B6DB7A2CF3}" srcOrd="0" destOrd="0" presId="urn:microsoft.com/office/officeart/2005/8/layout/radial2"/>
    <dgm:cxn modelId="{B76D1DA2-023E-4F3B-90C5-979A4FC0D213}" type="presParOf" srcId="{24FCC72C-78E3-48D5-B166-132698C9F5CF}" destId="{2E41F474-82B1-4623-82D0-1DC50910BC4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79F1F2-58C3-4712-B894-E0F2CAA6813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4F806D9C-5AC6-49B4-8C55-A928F2207AA0}">
      <dgm:prSet phldrT="[文本]" custT="1"/>
      <dgm:spPr/>
      <dgm:t>
        <a:bodyPr/>
        <a:lstStyle/>
        <a:p>
          <a:r>
            <a:rPr lang="zh-CN" altLang="en-US" sz="1400" dirty="0">
              <a:solidFill>
                <a:schemeClr val="tx1"/>
              </a:solidFill>
            </a:rPr>
            <a:t>乾隆说，南门制作梳篦，西门贩卖梳篦，此地改做篦箕巷。</a:t>
          </a:r>
        </a:p>
      </dgm:t>
    </dgm:pt>
    <dgm:pt modelId="{A551A028-99BD-43FC-AE97-74F14579E7CC}" type="parTrans" cxnId="{0EB21AF1-5218-4776-9AFC-8AAFE3D0262D}">
      <dgm:prSet/>
      <dgm:spPr/>
      <dgm:t>
        <a:bodyPr/>
        <a:lstStyle/>
        <a:p>
          <a:endParaRPr lang="zh-CN" altLang="en-US"/>
        </a:p>
      </dgm:t>
    </dgm:pt>
    <dgm:pt modelId="{C040EFFE-5AF5-4634-82ED-A057D25580E6}" type="sibTrans" cxnId="{0EB21AF1-5218-4776-9AFC-8AAFE3D0262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zh-CN" altLang="en-US"/>
        </a:p>
      </dgm:t>
    </dgm:pt>
    <dgm:pt modelId="{A1D8D62B-05A1-4871-B697-B07582A5D862}">
      <dgm:prSet phldrT="[文本]" custT="1"/>
      <dgm:spPr/>
      <dgm:t>
        <a:bodyPr/>
        <a:lstStyle/>
        <a:p>
          <a:r>
            <a:rPr lang="zh-CN" altLang="en-US" sz="1400" dirty="0">
              <a:solidFill>
                <a:schemeClr val="tx1"/>
              </a:solidFill>
            </a:rPr>
            <a:t>当地官员知道了，派官差维护治安。</a:t>
          </a:r>
        </a:p>
      </dgm:t>
    </dgm:pt>
    <dgm:pt modelId="{33D33762-31EE-4B3A-8247-D46BF5715701}" type="parTrans" cxnId="{9E063C21-8673-42D3-B703-D2512EC14265}">
      <dgm:prSet/>
      <dgm:spPr/>
      <dgm:t>
        <a:bodyPr/>
        <a:lstStyle/>
        <a:p>
          <a:endParaRPr lang="zh-CN" altLang="en-US"/>
        </a:p>
      </dgm:t>
    </dgm:pt>
    <dgm:pt modelId="{D56CC4FE-9B49-41C5-971A-83FBF4318124}" type="sibTrans" cxnId="{9E063C21-8673-42D3-B703-D2512EC14265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zh-CN" altLang="en-US"/>
        </a:p>
      </dgm:t>
    </dgm:pt>
    <dgm:pt modelId="{C4545A71-F4C9-47CE-B356-6BAB43B1EF17}">
      <dgm:prSet phldrT="[文本]" custT="1"/>
      <dgm:spPr/>
      <dgm:t>
        <a:bodyPr/>
        <a:lstStyle/>
        <a:p>
          <a:r>
            <a:rPr lang="zh-CN" altLang="en-US" sz="1400" dirty="0">
              <a:solidFill>
                <a:schemeClr val="tx1"/>
              </a:solidFill>
            </a:rPr>
            <a:t>乾隆微服到常州，逛花市街</a:t>
          </a:r>
        </a:p>
      </dgm:t>
    </dgm:pt>
    <dgm:pt modelId="{DE45073B-A93F-43FD-A1C0-89119310C2A2}" type="parTrans" cxnId="{550B9131-0AC1-4572-AA8A-AB8D3801F7C0}">
      <dgm:prSet/>
      <dgm:spPr/>
      <dgm:t>
        <a:bodyPr/>
        <a:lstStyle/>
        <a:p>
          <a:endParaRPr lang="zh-CN" altLang="en-US"/>
        </a:p>
      </dgm:t>
    </dgm:pt>
    <dgm:pt modelId="{88E887BD-6E58-4FEF-AF0F-B69D6FD032A6}" type="sibTrans" cxnId="{550B9131-0AC1-4572-AA8A-AB8D3801F7C0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zh-CN" altLang="en-US"/>
        </a:p>
      </dgm:t>
    </dgm:pt>
    <dgm:pt modelId="{5DAFAB3C-7139-4F0F-884F-8EBD9ABE970F}">
      <dgm:prSet phldrT="[文本]" custT="1"/>
      <dgm:spPr/>
      <dgm:t>
        <a:bodyPr/>
        <a:lstStyle/>
        <a:p>
          <a:r>
            <a:rPr lang="zh-CN" altLang="en-US" sz="1400" dirty="0">
              <a:solidFill>
                <a:schemeClr val="tx1"/>
              </a:solidFill>
            </a:rPr>
            <a:t>南门木梳街，西门花市街。挑夫和商人被拦着，吵架</a:t>
          </a:r>
        </a:p>
      </dgm:t>
    </dgm:pt>
    <dgm:pt modelId="{5CC8CDB3-874E-4D94-B06A-E10C41E7C790}" type="parTrans" cxnId="{33BA87B9-BDD0-441D-A77A-4990A6AD0761}">
      <dgm:prSet/>
      <dgm:spPr/>
      <dgm:t>
        <a:bodyPr/>
        <a:lstStyle/>
        <a:p>
          <a:endParaRPr lang="zh-CN" altLang="en-US"/>
        </a:p>
      </dgm:t>
    </dgm:pt>
    <dgm:pt modelId="{9434D2E0-2F01-4561-B7AE-8572DDA4DA70}" type="sibTrans" cxnId="{33BA87B9-BDD0-441D-A77A-4990A6AD076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zh-CN" altLang="en-US"/>
        </a:p>
      </dgm:t>
    </dgm:pt>
    <dgm:pt modelId="{93A8DBD5-4A35-4500-B841-0DA9CC518B27}" type="pres">
      <dgm:prSet presAssocID="{9179F1F2-58C3-4712-B894-E0F2CAA68132}" presName="Name0" presStyleCnt="0">
        <dgm:presLayoutVars>
          <dgm:chMax val="7"/>
          <dgm:chPref val="7"/>
          <dgm:dir/>
        </dgm:presLayoutVars>
      </dgm:prSet>
      <dgm:spPr/>
    </dgm:pt>
    <dgm:pt modelId="{F18543D0-35AB-43A1-BDE9-16DE8FB455A6}" type="pres">
      <dgm:prSet presAssocID="{9179F1F2-58C3-4712-B894-E0F2CAA68132}" presName="dot1" presStyleLbl="alignNode1" presStyleIdx="0" presStyleCnt="13"/>
      <dgm:spPr/>
    </dgm:pt>
    <dgm:pt modelId="{8D3CC4C2-B5F4-45FF-98A7-7BBD3F309EB2}" type="pres">
      <dgm:prSet presAssocID="{9179F1F2-58C3-4712-B894-E0F2CAA68132}" presName="dot2" presStyleLbl="alignNode1" presStyleIdx="1" presStyleCnt="13"/>
      <dgm:spPr/>
    </dgm:pt>
    <dgm:pt modelId="{9CEE9900-04F6-4137-BA72-4BB4241808BC}" type="pres">
      <dgm:prSet presAssocID="{9179F1F2-58C3-4712-B894-E0F2CAA68132}" presName="dot3" presStyleLbl="alignNode1" presStyleIdx="2" presStyleCnt="13"/>
      <dgm:spPr/>
    </dgm:pt>
    <dgm:pt modelId="{24368C4E-1AEF-48C0-9B2A-FC7419592950}" type="pres">
      <dgm:prSet presAssocID="{9179F1F2-58C3-4712-B894-E0F2CAA68132}" presName="dot4" presStyleLbl="alignNode1" presStyleIdx="3" presStyleCnt="13"/>
      <dgm:spPr/>
    </dgm:pt>
    <dgm:pt modelId="{D859F7E7-DB1E-4911-9BF3-32B4C539C369}" type="pres">
      <dgm:prSet presAssocID="{9179F1F2-58C3-4712-B894-E0F2CAA68132}" presName="dot5" presStyleLbl="alignNode1" presStyleIdx="4" presStyleCnt="13"/>
      <dgm:spPr/>
    </dgm:pt>
    <dgm:pt modelId="{6B32B824-224B-4BF7-BFDE-7BBBA8CF65D0}" type="pres">
      <dgm:prSet presAssocID="{9179F1F2-58C3-4712-B894-E0F2CAA68132}" presName="dot6" presStyleLbl="alignNode1" presStyleIdx="5" presStyleCnt="13"/>
      <dgm:spPr/>
    </dgm:pt>
    <dgm:pt modelId="{5C997FEC-1EEB-461F-9795-36B89A4A02E2}" type="pres">
      <dgm:prSet presAssocID="{9179F1F2-58C3-4712-B894-E0F2CAA68132}" presName="dotArrow1" presStyleLbl="alignNode1" presStyleIdx="6" presStyleCnt="13"/>
      <dgm:spPr/>
    </dgm:pt>
    <dgm:pt modelId="{30C63073-7966-4B83-9967-3DCB79C813F8}" type="pres">
      <dgm:prSet presAssocID="{9179F1F2-58C3-4712-B894-E0F2CAA68132}" presName="dotArrow2" presStyleLbl="alignNode1" presStyleIdx="7" presStyleCnt="13"/>
      <dgm:spPr/>
    </dgm:pt>
    <dgm:pt modelId="{99FB9EDC-1C70-4F60-A22D-5E1DD9836222}" type="pres">
      <dgm:prSet presAssocID="{9179F1F2-58C3-4712-B894-E0F2CAA68132}" presName="dotArrow3" presStyleLbl="alignNode1" presStyleIdx="8" presStyleCnt="13"/>
      <dgm:spPr/>
    </dgm:pt>
    <dgm:pt modelId="{D911FAB4-9BA6-4380-ACE0-3173ECCEFF70}" type="pres">
      <dgm:prSet presAssocID="{9179F1F2-58C3-4712-B894-E0F2CAA68132}" presName="dotArrow4" presStyleLbl="alignNode1" presStyleIdx="9" presStyleCnt="13"/>
      <dgm:spPr/>
    </dgm:pt>
    <dgm:pt modelId="{3408EE7F-7EFF-451B-A909-CE2D0FA00721}" type="pres">
      <dgm:prSet presAssocID="{9179F1F2-58C3-4712-B894-E0F2CAA68132}" presName="dotArrow5" presStyleLbl="alignNode1" presStyleIdx="10" presStyleCnt="13"/>
      <dgm:spPr/>
    </dgm:pt>
    <dgm:pt modelId="{9D35C981-A8D3-43F7-BFB6-232499671038}" type="pres">
      <dgm:prSet presAssocID="{9179F1F2-58C3-4712-B894-E0F2CAA68132}" presName="dotArrow6" presStyleLbl="alignNode1" presStyleIdx="11" presStyleCnt="13"/>
      <dgm:spPr/>
    </dgm:pt>
    <dgm:pt modelId="{C5A6102B-3643-449A-A331-E897FE29AE0F}" type="pres">
      <dgm:prSet presAssocID="{9179F1F2-58C3-4712-B894-E0F2CAA68132}" presName="dotArrow7" presStyleLbl="alignNode1" presStyleIdx="12" presStyleCnt="13"/>
      <dgm:spPr/>
    </dgm:pt>
    <dgm:pt modelId="{BDE3DA27-022A-41C5-B222-7304936E3664}" type="pres">
      <dgm:prSet presAssocID="{4F806D9C-5AC6-49B4-8C55-A928F2207AA0}" presName="parTx1" presStyleLbl="node1" presStyleIdx="0" presStyleCnt="4"/>
      <dgm:spPr/>
    </dgm:pt>
    <dgm:pt modelId="{A14FBB0A-444B-4203-B8C5-E913F61BE455}" type="pres">
      <dgm:prSet presAssocID="{C040EFFE-5AF5-4634-82ED-A057D25580E6}" presName="picture1" presStyleCnt="0"/>
      <dgm:spPr/>
    </dgm:pt>
    <dgm:pt modelId="{E2A23F7D-A615-49FC-A89F-45B8AA988C57}" type="pres">
      <dgm:prSet presAssocID="{C040EFFE-5AF5-4634-82ED-A057D25580E6}" presName="imageRepeatNode" presStyleLbl="fgImgPlace1" presStyleIdx="0" presStyleCnt="4"/>
      <dgm:spPr/>
    </dgm:pt>
    <dgm:pt modelId="{0E6D2E5A-F031-4938-A14D-A1534984D137}" type="pres">
      <dgm:prSet presAssocID="{5DAFAB3C-7139-4F0F-884F-8EBD9ABE970F}" presName="parTx2" presStyleLbl="node1" presStyleIdx="1" presStyleCnt="4"/>
      <dgm:spPr/>
    </dgm:pt>
    <dgm:pt modelId="{55B3B6F0-2A24-4367-BC51-435B721056FA}" type="pres">
      <dgm:prSet presAssocID="{9434D2E0-2F01-4561-B7AE-8572DDA4DA70}" presName="picture2" presStyleCnt="0"/>
      <dgm:spPr/>
    </dgm:pt>
    <dgm:pt modelId="{8248C688-A8AF-4BCA-B489-27152FE937A5}" type="pres">
      <dgm:prSet presAssocID="{9434D2E0-2F01-4561-B7AE-8572DDA4DA70}" presName="imageRepeatNode" presStyleLbl="fgImgPlace1" presStyleIdx="1" presStyleCnt="4"/>
      <dgm:spPr/>
    </dgm:pt>
    <dgm:pt modelId="{CEDC0275-F5D4-4148-A73D-99E0F2CBE1AC}" type="pres">
      <dgm:prSet presAssocID="{A1D8D62B-05A1-4871-B697-B07582A5D862}" presName="parTx3" presStyleLbl="node1" presStyleIdx="2" presStyleCnt="4"/>
      <dgm:spPr/>
    </dgm:pt>
    <dgm:pt modelId="{B5B0D747-0A06-4763-944B-76D05CB6AC5B}" type="pres">
      <dgm:prSet presAssocID="{D56CC4FE-9B49-41C5-971A-83FBF4318124}" presName="picture3" presStyleCnt="0"/>
      <dgm:spPr/>
    </dgm:pt>
    <dgm:pt modelId="{BBB310ED-0502-4202-8D39-F419F7EBE146}" type="pres">
      <dgm:prSet presAssocID="{D56CC4FE-9B49-41C5-971A-83FBF4318124}" presName="imageRepeatNode" presStyleLbl="fgImgPlace1" presStyleIdx="2" presStyleCnt="4"/>
      <dgm:spPr/>
    </dgm:pt>
    <dgm:pt modelId="{360FB325-0965-4F7F-AEC3-2B89E0293FC1}" type="pres">
      <dgm:prSet presAssocID="{C4545A71-F4C9-47CE-B356-6BAB43B1EF17}" presName="parTx4" presStyleLbl="node1" presStyleIdx="3" presStyleCnt="4"/>
      <dgm:spPr/>
    </dgm:pt>
    <dgm:pt modelId="{F4E16D34-65A2-4D4B-AAEA-83F53D1AA237}" type="pres">
      <dgm:prSet presAssocID="{88E887BD-6E58-4FEF-AF0F-B69D6FD032A6}" presName="picture4" presStyleCnt="0"/>
      <dgm:spPr/>
    </dgm:pt>
    <dgm:pt modelId="{BA5180A8-9CF2-4208-B76B-64C209D7B662}" type="pres">
      <dgm:prSet presAssocID="{88E887BD-6E58-4FEF-AF0F-B69D6FD032A6}" presName="imageRepeatNode" presStyleLbl="fgImgPlace1" presStyleIdx="3" presStyleCnt="4"/>
      <dgm:spPr/>
    </dgm:pt>
  </dgm:ptLst>
  <dgm:cxnLst>
    <dgm:cxn modelId="{4CE61502-AD65-4078-B661-B6C44453F387}" type="presOf" srcId="{D56CC4FE-9B49-41C5-971A-83FBF4318124}" destId="{BBB310ED-0502-4202-8D39-F419F7EBE146}" srcOrd="0" destOrd="0" presId="urn:microsoft.com/office/officeart/2008/layout/AscendingPictureAccentProcess"/>
    <dgm:cxn modelId="{9E063C21-8673-42D3-B703-D2512EC14265}" srcId="{9179F1F2-58C3-4712-B894-E0F2CAA68132}" destId="{A1D8D62B-05A1-4871-B697-B07582A5D862}" srcOrd="2" destOrd="0" parTransId="{33D33762-31EE-4B3A-8247-D46BF5715701}" sibTransId="{D56CC4FE-9B49-41C5-971A-83FBF4318124}"/>
    <dgm:cxn modelId="{550B9131-0AC1-4572-AA8A-AB8D3801F7C0}" srcId="{9179F1F2-58C3-4712-B894-E0F2CAA68132}" destId="{C4545A71-F4C9-47CE-B356-6BAB43B1EF17}" srcOrd="3" destOrd="0" parTransId="{DE45073B-A93F-43FD-A1C0-89119310C2A2}" sibTransId="{88E887BD-6E58-4FEF-AF0F-B69D6FD032A6}"/>
    <dgm:cxn modelId="{ED500732-93DA-4DF7-9FC7-4A5BC3217DB4}" type="presOf" srcId="{9179F1F2-58C3-4712-B894-E0F2CAA68132}" destId="{93A8DBD5-4A35-4500-B841-0DA9CC518B27}" srcOrd="0" destOrd="0" presId="urn:microsoft.com/office/officeart/2008/layout/AscendingPictureAccentProcess"/>
    <dgm:cxn modelId="{3197D63F-E3A1-4211-942B-571895D19E60}" type="presOf" srcId="{A1D8D62B-05A1-4871-B697-B07582A5D862}" destId="{CEDC0275-F5D4-4148-A73D-99E0F2CBE1AC}" srcOrd="0" destOrd="0" presId="urn:microsoft.com/office/officeart/2008/layout/AscendingPictureAccentProcess"/>
    <dgm:cxn modelId="{9A68865F-3B9E-4A0D-8665-C4680F310FCC}" type="presOf" srcId="{C4545A71-F4C9-47CE-B356-6BAB43B1EF17}" destId="{360FB325-0965-4F7F-AEC3-2B89E0293FC1}" srcOrd="0" destOrd="0" presId="urn:microsoft.com/office/officeart/2008/layout/AscendingPictureAccentProcess"/>
    <dgm:cxn modelId="{ACD7FD47-1F91-4F88-A589-E3D4045864DC}" type="presOf" srcId="{C040EFFE-5AF5-4634-82ED-A057D25580E6}" destId="{E2A23F7D-A615-49FC-A89F-45B8AA988C57}" srcOrd="0" destOrd="0" presId="urn:microsoft.com/office/officeart/2008/layout/AscendingPictureAccentProcess"/>
    <dgm:cxn modelId="{BE4C8B6F-47B7-41B9-85CC-F4C9C8C9F774}" type="presOf" srcId="{88E887BD-6E58-4FEF-AF0F-B69D6FD032A6}" destId="{BA5180A8-9CF2-4208-B76B-64C209D7B662}" srcOrd="0" destOrd="0" presId="urn:microsoft.com/office/officeart/2008/layout/AscendingPictureAccentProcess"/>
    <dgm:cxn modelId="{02FCF881-C931-4601-B7FF-08CC3A8D8489}" type="presOf" srcId="{4F806D9C-5AC6-49B4-8C55-A928F2207AA0}" destId="{BDE3DA27-022A-41C5-B222-7304936E3664}" srcOrd="0" destOrd="0" presId="urn:microsoft.com/office/officeart/2008/layout/AscendingPictureAccentProcess"/>
    <dgm:cxn modelId="{089DA09E-90D5-4D70-AC5B-624CEBE49EAE}" type="presOf" srcId="{9434D2E0-2F01-4561-B7AE-8572DDA4DA70}" destId="{8248C688-A8AF-4BCA-B489-27152FE937A5}" srcOrd="0" destOrd="0" presId="urn:microsoft.com/office/officeart/2008/layout/AscendingPictureAccentProcess"/>
    <dgm:cxn modelId="{3A7EC49F-A3A8-4B05-8C8B-C0D938BEE5B0}" type="presOf" srcId="{5DAFAB3C-7139-4F0F-884F-8EBD9ABE970F}" destId="{0E6D2E5A-F031-4938-A14D-A1534984D137}" srcOrd="0" destOrd="0" presId="urn:microsoft.com/office/officeart/2008/layout/AscendingPictureAccentProcess"/>
    <dgm:cxn modelId="{33BA87B9-BDD0-441D-A77A-4990A6AD0761}" srcId="{9179F1F2-58C3-4712-B894-E0F2CAA68132}" destId="{5DAFAB3C-7139-4F0F-884F-8EBD9ABE970F}" srcOrd="1" destOrd="0" parTransId="{5CC8CDB3-874E-4D94-B06A-E10C41E7C790}" sibTransId="{9434D2E0-2F01-4561-B7AE-8572DDA4DA70}"/>
    <dgm:cxn modelId="{0EB21AF1-5218-4776-9AFC-8AAFE3D0262D}" srcId="{9179F1F2-58C3-4712-B894-E0F2CAA68132}" destId="{4F806D9C-5AC6-49B4-8C55-A928F2207AA0}" srcOrd="0" destOrd="0" parTransId="{A551A028-99BD-43FC-AE97-74F14579E7CC}" sibTransId="{C040EFFE-5AF5-4634-82ED-A057D25580E6}"/>
    <dgm:cxn modelId="{85E3C7C5-1B8C-44BA-B954-4C73B96D6662}" type="presParOf" srcId="{93A8DBD5-4A35-4500-B841-0DA9CC518B27}" destId="{F18543D0-35AB-43A1-BDE9-16DE8FB455A6}" srcOrd="0" destOrd="0" presId="urn:microsoft.com/office/officeart/2008/layout/AscendingPictureAccentProcess"/>
    <dgm:cxn modelId="{78E5E2C0-ACCF-4465-B50E-9793752A03AD}" type="presParOf" srcId="{93A8DBD5-4A35-4500-B841-0DA9CC518B27}" destId="{8D3CC4C2-B5F4-45FF-98A7-7BBD3F309EB2}" srcOrd="1" destOrd="0" presId="urn:microsoft.com/office/officeart/2008/layout/AscendingPictureAccentProcess"/>
    <dgm:cxn modelId="{145EE6CF-C1E6-4F2B-B128-B451CB644F22}" type="presParOf" srcId="{93A8DBD5-4A35-4500-B841-0DA9CC518B27}" destId="{9CEE9900-04F6-4137-BA72-4BB4241808BC}" srcOrd="2" destOrd="0" presId="urn:microsoft.com/office/officeart/2008/layout/AscendingPictureAccentProcess"/>
    <dgm:cxn modelId="{FA883303-3533-4742-B2A3-9DE32A190C6E}" type="presParOf" srcId="{93A8DBD5-4A35-4500-B841-0DA9CC518B27}" destId="{24368C4E-1AEF-48C0-9B2A-FC7419592950}" srcOrd="3" destOrd="0" presId="urn:microsoft.com/office/officeart/2008/layout/AscendingPictureAccentProcess"/>
    <dgm:cxn modelId="{300F3393-266E-4F98-9A5B-5851AE1E8C8B}" type="presParOf" srcId="{93A8DBD5-4A35-4500-B841-0DA9CC518B27}" destId="{D859F7E7-DB1E-4911-9BF3-32B4C539C369}" srcOrd="4" destOrd="0" presId="urn:microsoft.com/office/officeart/2008/layout/AscendingPictureAccentProcess"/>
    <dgm:cxn modelId="{D053749B-1897-40E7-8286-711BEC97A33A}" type="presParOf" srcId="{93A8DBD5-4A35-4500-B841-0DA9CC518B27}" destId="{6B32B824-224B-4BF7-BFDE-7BBBA8CF65D0}" srcOrd="5" destOrd="0" presId="urn:microsoft.com/office/officeart/2008/layout/AscendingPictureAccentProcess"/>
    <dgm:cxn modelId="{AD481707-8133-4B83-93DA-AD99A8D0BB5E}" type="presParOf" srcId="{93A8DBD5-4A35-4500-B841-0DA9CC518B27}" destId="{5C997FEC-1EEB-461F-9795-36B89A4A02E2}" srcOrd="6" destOrd="0" presId="urn:microsoft.com/office/officeart/2008/layout/AscendingPictureAccentProcess"/>
    <dgm:cxn modelId="{D980FD50-1F3F-4784-B36C-6A7F9EB7BA63}" type="presParOf" srcId="{93A8DBD5-4A35-4500-B841-0DA9CC518B27}" destId="{30C63073-7966-4B83-9967-3DCB79C813F8}" srcOrd="7" destOrd="0" presId="urn:microsoft.com/office/officeart/2008/layout/AscendingPictureAccentProcess"/>
    <dgm:cxn modelId="{8110F3E7-71AE-4096-B7DA-FA7476142558}" type="presParOf" srcId="{93A8DBD5-4A35-4500-B841-0DA9CC518B27}" destId="{99FB9EDC-1C70-4F60-A22D-5E1DD9836222}" srcOrd="8" destOrd="0" presId="urn:microsoft.com/office/officeart/2008/layout/AscendingPictureAccentProcess"/>
    <dgm:cxn modelId="{6BB7FB50-50EB-4591-9E60-B3C2526ACE7A}" type="presParOf" srcId="{93A8DBD5-4A35-4500-B841-0DA9CC518B27}" destId="{D911FAB4-9BA6-4380-ACE0-3173ECCEFF70}" srcOrd="9" destOrd="0" presId="urn:microsoft.com/office/officeart/2008/layout/AscendingPictureAccentProcess"/>
    <dgm:cxn modelId="{125D488E-3D7F-4F65-9D7F-C728D1D3BA52}" type="presParOf" srcId="{93A8DBD5-4A35-4500-B841-0DA9CC518B27}" destId="{3408EE7F-7EFF-451B-A909-CE2D0FA00721}" srcOrd="10" destOrd="0" presId="urn:microsoft.com/office/officeart/2008/layout/AscendingPictureAccentProcess"/>
    <dgm:cxn modelId="{F0259F51-A774-4578-8081-BD1AE6EFD6DB}" type="presParOf" srcId="{93A8DBD5-4A35-4500-B841-0DA9CC518B27}" destId="{9D35C981-A8D3-43F7-BFB6-232499671038}" srcOrd="11" destOrd="0" presId="urn:microsoft.com/office/officeart/2008/layout/AscendingPictureAccentProcess"/>
    <dgm:cxn modelId="{55BBF57B-4086-486E-8A65-70EE462EF228}" type="presParOf" srcId="{93A8DBD5-4A35-4500-B841-0DA9CC518B27}" destId="{C5A6102B-3643-449A-A331-E897FE29AE0F}" srcOrd="12" destOrd="0" presId="urn:microsoft.com/office/officeart/2008/layout/AscendingPictureAccentProcess"/>
    <dgm:cxn modelId="{9C7C498C-39FD-4D79-BEC2-9DBFD69C2F6C}" type="presParOf" srcId="{93A8DBD5-4A35-4500-B841-0DA9CC518B27}" destId="{BDE3DA27-022A-41C5-B222-7304936E3664}" srcOrd="13" destOrd="0" presId="urn:microsoft.com/office/officeart/2008/layout/AscendingPictureAccentProcess"/>
    <dgm:cxn modelId="{ADF926B3-144E-4D0C-AAD1-5F5A1966B2CD}" type="presParOf" srcId="{93A8DBD5-4A35-4500-B841-0DA9CC518B27}" destId="{A14FBB0A-444B-4203-B8C5-E913F61BE455}" srcOrd="14" destOrd="0" presId="urn:microsoft.com/office/officeart/2008/layout/AscendingPictureAccentProcess"/>
    <dgm:cxn modelId="{28D7383F-4603-4960-B0E1-89BBD657EE14}" type="presParOf" srcId="{A14FBB0A-444B-4203-B8C5-E913F61BE455}" destId="{E2A23F7D-A615-49FC-A89F-45B8AA988C57}" srcOrd="0" destOrd="0" presId="urn:microsoft.com/office/officeart/2008/layout/AscendingPictureAccentProcess"/>
    <dgm:cxn modelId="{3BF59EF1-F2C5-45EB-BA8A-AA16B6E4A23B}" type="presParOf" srcId="{93A8DBD5-4A35-4500-B841-0DA9CC518B27}" destId="{0E6D2E5A-F031-4938-A14D-A1534984D137}" srcOrd="15" destOrd="0" presId="urn:microsoft.com/office/officeart/2008/layout/AscendingPictureAccentProcess"/>
    <dgm:cxn modelId="{DCC575E9-44DF-41C5-A146-16D6548B83F5}" type="presParOf" srcId="{93A8DBD5-4A35-4500-B841-0DA9CC518B27}" destId="{55B3B6F0-2A24-4367-BC51-435B721056FA}" srcOrd="16" destOrd="0" presId="urn:microsoft.com/office/officeart/2008/layout/AscendingPictureAccentProcess"/>
    <dgm:cxn modelId="{360A2166-28F4-4168-9A2B-693D93F05D99}" type="presParOf" srcId="{55B3B6F0-2A24-4367-BC51-435B721056FA}" destId="{8248C688-A8AF-4BCA-B489-27152FE937A5}" srcOrd="0" destOrd="0" presId="urn:microsoft.com/office/officeart/2008/layout/AscendingPictureAccentProcess"/>
    <dgm:cxn modelId="{C7BB4950-3B66-4812-947D-A42F35CC6050}" type="presParOf" srcId="{93A8DBD5-4A35-4500-B841-0DA9CC518B27}" destId="{CEDC0275-F5D4-4148-A73D-99E0F2CBE1AC}" srcOrd="17" destOrd="0" presId="urn:microsoft.com/office/officeart/2008/layout/AscendingPictureAccentProcess"/>
    <dgm:cxn modelId="{911B7511-EA71-4844-9A83-9E22EF47AA62}" type="presParOf" srcId="{93A8DBD5-4A35-4500-B841-0DA9CC518B27}" destId="{B5B0D747-0A06-4763-944B-76D05CB6AC5B}" srcOrd="18" destOrd="0" presId="urn:microsoft.com/office/officeart/2008/layout/AscendingPictureAccentProcess"/>
    <dgm:cxn modelId="{307EA2BB-CF2E-4593-9BCF-D0C342606F7D}" type="presParOf" srcId="{B5B0D747-0A06-4763-944B-76D05CB6AC5B}" destId="{BBB310ED-0502-4202-8D39-F419F7EBE146}" srcOrd="0" destOrd="0" presId="urn:microsoft.com/office/officeart/2008/layout/AscendingPictureAccentProcess"/>
    <dgm:cxn modelId="{BFE0AAA0-21C8-4333-9BCE-2B791E11FD04}" type="presParOf" srcId="{93A8DBD5-4A35-4500-B841-0DA9CC518B27}" destId="{360FB325-0965-4F7F-AEC3-2B89E0293FC1}" srcOrd="19" destOrd="0" presId="urn:microsoft.com/office/officeart/2008/layout/AscendingPictureAccentProcess"/>
    <dgm:cxn modelId="{E401FE9A-B6FB-408D-BAEE-EC65A66D48D6}" type="presParOf" srcId="{93A8DBD5-4A35-4500-B841-0DA9CC518B27}" destId="{F4E16D34-65A2-4D4B-AAEA-83F53D1AA237}" srcOrd="20" destOrd="0" presId="urn:microsoft.com/office/officeart/2008/layout/AscendingPictureAccentProcess"/>
    <dgm:cxn modelId="{9D4F919D-BEA3-4C52-AE5C-6BEC00687360}" type="presParOf" srcId="{F4E16D34-65A2-4D4B-AAEA-83F53D1AA237}" destId="{BA5180A8-9CF2-4208-B76B-64C209D7B66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8B65B-1BD6-4F76-B6D2-935BF11D655C}">
      <dsp:nvSpPr>
        <dsp:cNvPr id="0" name=""/>
        <dsp:cNvSpPr/>
      </dsp:nvSpPr>
      <dsp:spPr>
        <a:xfrm rot="5400000">
          <a:off x="959442" y="71249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  <a:sp3d extrusionH="63500"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</dsp:sp>
    <dsp:sp modelId="{DA4B5617-CD01-4A3C-8FEC-B0FDC5D88FD2}">
      <dsp:nvSpPr>
        <dsp:cNvPr id="0" name=""/>
        <dsp:cNvSpPr/>
      </dsp:nvSpPr>
      <dsp:spPr>
        <a:xfrm>
          <a:off x="795159" y="25130"/>
          <a:ext cx="1043845" cy="73065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schemeClr val="accent2">
                <a:tint val="100000"/>
                <a:shade val="50000"/>
                <a:hueMod val="100000"/>
                <a:satMod val="100000"/>
              </a:schemeClr>
              <a:schemeClr val="accent2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  <a:ln>
          <a:noFill/>
        </a:ln>
        <a:effectLst>
          <a:glow>
            <a:schemeClr val="accent2">
              <a:tint val="100000"/>
              <a:shade val="100000"/>
              <a:hueMod val="100000"/>
              <a:satMod val="100000"/>
            </a:schemeClr>
          </a:glow>
          <a:outerShdw blurRad="44450" dist="50800" dir="3300000" sx="99000" sy="99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l">
            <a:rot lat="0" lon="0" rev="14220000"/>
          </a:lightRig>
        </a:scene3d>
        <a:sp3d extrusionH="381000" prstMaterial="dkEdge">
          <a:bevelT w="63500" h="63500"/>
          <a:bevelB w="0" h="0"/>
          <a:contourClr>
            <a:schemeClr val="accent2"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延陵</a:t>
          </a:r>
        </a:p>
      </dsp:txBody>
      <dsp:txXfrm>
        <a:off x="830833" y="60804"/>
        <a:ext cx="972497" cy="659309"/>
      </dsp:txXfrm>
    </dsp:sp>
    <dsp:sp modelId="{F96C8EC7-410B-4691-97BD-92CF27D47BDB}">
      <dsp:nvSpPr>
        <dsp:cNvPr id="0" name=""/>
        <dsp:cNvSpPr/>
      </dsp:nvSpPr>
      <dsp:spPr>
        <a:xfrm>
          <a:off x="1839005" y="94815"/>
          <a:ext cx="759193" cy="59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169A2-5DF9-4D4B-A9D6-9AF31BFB1ED5}">
      <dsp:nvSpPr>
        <dsp:cNvPr id="0" name=""/>
        <dsp:cNvSpPr/>
      </dsp:nvSpPr>
      <dsp:spPr>
        <a:xfrm rot="5400000">
          <a:off x="1824901" y="153326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38100" cap="flat" cmpd="sng" algn="ctr">
          <a:noFill/>
          <a:prstDash val="solid"/>
        </a:ln>
        <a:effectLst>
          <a:glow>
            <a:schemeClr val="accent4">
              <a:tint val="100000"/>
              <a:shade val="100000"/>
              <a:hueMod val="100000"/>
              <a:satMod val="100000"/>
            </a:schemeClr>
          </a:glow>
        </a:effectLst>
        <a:sp3d extrusionH="63500"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816D1009-93DB-4702-8D4F-20D56642F9BF}">
      <dsp:nvSpPr>
        <dsp:cNvPr id="0" name=""/>
        <dsp:cNvSpPr/>
      </dsp:nvSpPr>
      <dsp:spPr>
        <a:xfrm>
          <a:off x="1660618" y="845900"/>
          <a:ext cx="1043845" cy="73065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schemeClr val="accent5">
                <a:tint val="100000"/>
                <a:shade val="50000"/>
                <a:hueMod val="100000"/>
                <a:satMod val="100000"/>
              </a:schemeClr>
              <a:schemeClr val="accent5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  <a:ln>
          <a:noFill/>
        </a:ln>
        <a:effectLst>
          <a:glow>
            <a:schemeClr val="accent5">
              <a:tint val="100000"/>
              <a:shade val="100000"/>
              <a:hueMod val="100000"/>
              <a:satMod val="100000"/>
            </a:schemeClr>
          </a:glow>
          <a:outerShdw blurRad="44450" dist="50800" dir="3300000" sx="99000" sy="99000" algn="tl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l">
            <a:rot lat="0" lon="0" rev="14220000"/>
          </a:lightRig>
        </a:scene3d>
        <a:sp3d extrusionH="381000" prstMaterial="dkEdge">
          <a:bevelT w="63500" h="63500"/>
          <a:bevelB w="0" h="0"/>
          <a:contourClr>
            <a:schemeClr val="accent5"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毗陵</a:t>
          </a:r>
        </a:p>
      </dsp:txBody>
      <dsp:txXfrm>
        <a:off x="1696292" y="881574"/>
        <a:ext cx="972497" cy="659309"/>
      </dsp:txXfrm>
    </dsp:sp>
    <dsp:sp modelId="{CDC5CBC5-4881-4A2C-979B-97285045FE9A}">
      <dsp:nvSpPr>
        <dsp:cNvPr id="0" name=""/>
        <dsp:cNvSpPr/>
      </dsp:nvSpPr>
      <dsp:spPr>
        <a:xfrm>
          <a:off x="2704463" y="915585"/>
          <a:ext cx="759193" cy="59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FA0F6-8311-4FD2-82D4-66D31A8C6197}">
      <dsp:nvSpPr>
        <dsp:cNvPr id="0" name=""/>
        <dsp:cNvSpPr/>
      </dsp:nvSpPr>
      <dsp:spPr>
        <a:xfrm rot="5400000">
          <a:off x="2690360" y="235403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DA5E4-F20A-492B-BE64-F39561868294}">
      <dsp:nvSpPr>
        <dsp:cNvPr id="0" name=""/>
        <dsp:cNvSpPr/>
      </dsp:nvSpPr>
      <dsp:spPr>
        <a:xfrm>
          <a:off x="2526077" y="1666671"/>
          <a:ext cx="1043845" cy="730657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100000"/>
                <a:shade val="50000"/>
                <a:hueMod val="100000"/>
                <a:satMod val="250000"/>
              </a:schemeClr>
            </a:gs>
            <a:gs pos="75000">
              <a:schemeClr val="accent6">
                <a:tint val="80000"/>
                <a:shade val="100000"/>
                <a:hueMod val="100000"/>
                <a:satMod val="375000"/>
              </a:schemeClr>
            </a:gs>
            <a:gs pos="100000">
              <a:schemeClr val="accent6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ln w="12700" cap="flat" cmpd="sng" algn="ctr">
          <a:solidFill>
            <a:schemeClr val="accent6"/>
          </a:solidFill>
          <a:prstDash val="solid"/>
        </a:ln>
        <a:effectLst>
          <a:glow>
            <a:schemeClr val="accent6">
              <a:tint val="100000"/>
              <a:shade val="100000"/>
              <a:hueMod val="100000"/>
              <a:satMod val="100000"/>
            </a:schemeClr>
          </a:glow>
        </a:effectLst>
        <a:sp3d extrusionH="3810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晋陵</a:t>
          </a:r>
        </a:p>
      </dsp:txBody>
      <dsp:txXfrm>
        <a:off x="2561751" y="1702345"/>
        <a:ext cx="972497" cy="659309"/>
      </dsp:txXfrm>
    </dsp:sp>
    <dsp:sp modelId="{CB65C763-88FE-4923-A030-DF2C3CF1B1C4}">
      <dsp:nvSpPr>
        <dsp:cNvPr id="0" name=""/>
        <dsp:cNvSpPr/>
      </dsp:nvSpPr>
      <dsp:spPr>
        <a:xfrm>
          <a:off x="3569922" y="1736355"/>
          <a:ext cx="759193" cy="59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B170E-29B1-4EAD-BAA9-292C8E1DE77C}">
      <dsp:nvSpPr>
        <dsp:cNvPr id="0" name=""/>
        <dsp:cNvSpPr/>
      </dsp:nvSpPr>
      <dsp:spPr>
        <a:xfrm rot="5400000">
          <a:off x="3555818" y="317480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095BB-013E-4446-8383-292D95CFA0A4}">
      <dsp:nvSpPr>
        <dsp:cNvPr id="0" name=""/>
        <dsp:cNvSpPr/>
      </dsp:nvSpPr>
      <dsp:spPr>
        <a:xfrm>
          <a:off x="3391536" y="2487441"/>
          <a:ext cx="1043845" cy="730657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2">
                <a:tint val="100000"/>
                <a:shade val="50000"/>
                <a:hueMod val="100000"/>
                <a:satMod val="250000"/>
              </a:schemeClr>
            </a:gs>
            <a:gs pos="75000">
              <a:schemeClr val="accent2">
                <a:tint val="80000"/>
                <a:shade val="100000"/>
                <a:hueMod val="100000"/>
                <a:satMod val="375000"/>
              </a:schemeClr>
            </a:gs>
            <a:gs pos="100000">
              <a:schemeClr val="accent2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ln w="12700" cap="flat" cmpd="sng" algn="ctr">
          <a:solidFill>
            <a:schemeClr val="accent2"/>
          </a:solidFill>
          <a:prstDash val="solid"/>
        </a:ln>
        <a:effectLst>
          <a:glow>
            <a:schemeClr val="accent2">
              <a:tint val="100000"/>
              <a:shade val="100000"/>
              <a:hueMod val="100000"/>
              <a:satMod val="100000"/>
            </a:schemeClr>
          </a:glow>
        </a:effectLst>
        <a:sp3d extrusionH="3810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兰陵</a:t>
          </a:r>
        </a:p>
      </dsp:txBody>
      <dsp:txXfrm>
        <a:off x="3427210" y="2523115"/>
        <a:ext cx="972497" cy="659309"/>
      </dsp:txXfrm>
    </dsp:sp>
    <dsp:sp modelId="{78EFFE9D-8733-4B63-9944-6F0FEB8FA484}">
      <dsp:nvSpPr>
        <dsp:cNvPr id="0" name=""/>
        <dsp:cNvSpPr/>
      </dsp:nvSpPr>
      <dsp:spPr>
        <a:xfrm>
          <a:off x="4435381" y="2557125"/>
          <a:ext cx="759193" cy="59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17073-C9BC-4AC5-963B-DCBFA48CD5DD}">
      <dsp:nvSpPr>
        <dsp:cNvPr id="0" name=""/>
        <dsp:cNvSpPr/>
      </dsp:nvSpPr>
      <dsp:spPr>
        <a:xfrm>
          <a:off x="4256994" y="3308211"/>
          <a:ext cx="1043845" cy="73065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schemeClr val="accent2">
                <a:tint val="100000"/>
                <a:shade val="50000"/>
                <a:hueMod val="100000"/>
                <a:satMod val="100000"/>
              </a:schemeClr>
              <a:schemeClr val="accent2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  <a:ln w="12700" cap="flat" cmpd="sng" algn="ctr">
          <a:solidFill>
            <a:schemeClr val="accent2"/>
          </a:solidFill>
          <a:prstDash val="solid"/>
        </a:ln>
        <a:effectLst>
          <a:glow>
            <a:schemeClr val="accent2"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extrusionH="381000" prstMaterial="metal">
          <a:bevelT w="12700" h="12700" prst="relaxedInset"/>
          <a:contourClr>
            <a:schemeClr val="accent2"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常州</a:t>
          </a:r>
        </a:p>
      </dsp:txBody>
      <dsp:txXfrm>
        <a:off x="4292668" y="3343885"/>
        <a:ext cx="972497" cy="659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7B604-458D-4459-AEE9-392B9D3582BB}">
      <dsp:nvSpPr>
        <dsp:cNvPr id="0" name=""/>
        <dsp:cNvSpPr/>
      </dsp:nvSpPr>
      <dsp:spPr>
        <a:xfrm>
          <a:off x="2169792" y="934"/>
          <a:ext cx="1156686" cy="11566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>
            <a:schemeClr val="accent4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FF0000"/>
              </a:solidFill>
            </a:rPr>
            <a:t>常州</a:t>
          </a:r>
        </a:p>
      </dsp:txBody>
      <dsp:txXfrm>
        <a:off x="2339185" y="170327"/>
        <a:ext cx="817900" cy="817900"/>
      </dsp:txXfrm>
    </dsp:sp>
    <dsp:sp modelId="{C0AB2EE4-5E31-4726-91A2-EECD3DA28D88}">
      <dsp:nvSpPr>
        <dsp:cNvPr id="0" name=""/>
        <dsp:cNvSpPr/>
      </dsp:nvSpPr>
      <dsp:spPr>
        <a:xfrm rot="2160000">
          <a:off x="3289997" y="889587"/>
          <a:ext cx="307799" cy="390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>
            <a:schemeClr val="accent4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>
        <a:off x="3298815" y="940525"/>
        <a:ext cx="215459" cy="234229"/>
      </dsp:txXfrm>
    </dsp:sp>
    <dsp:sp modelId="{BAC7493D-1290-44FC-AF81-5AD1CFBAF1F4}">
      <dsp:nvSpPr>
        <dsp:cNvPr id="0" name=""/>
        <dsp:cNvSpPr/>
      </dsp:nvSpPr>
      <dsp:spPr>
        <a:xfrm>
          <a:off x="3575411" y="1022175"/>
          <a:ext cx="1156686" cy="1156686"/>
        </a:xfrm>
        <a:prstGeom prst="ellipse">
          <a:avLst/>
        </a:prstGeom>
        <a:solidFill>
          <a:schemeClr val="accent4">
            <a:hueOff val="-1450138"/>
            <a:satOff val="21392"/>
            <a:lumOff val="-1618"/>
            <a:alphaOff val="0"/>
          </a:schemeClr>
        </a:solidFill>
        <a:ln>
          <a:noFill/>
        </a:ln>
        <a:effectLst>
          <a:glow>
            <a:schemeClr val="accent4">
              <a:hueOff val="-1450138"/>
              <a:satOff val="21392"/>
              <a:lumOff val="-1618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FF0000"/>
              </a:solidFill>
            </a:rPr>
            <a:t>武进</a:t>
          </a:r>
        </a:p>
      </dsp:txBody>
      <dsp:txXfrm>
        <a:off x="3744804" y="1191568"/>
        <a:ext cx="817900" cy="817900"/>
      </dsp:txXfrm>
    </dsp:sp>
    <dsp:sp modelId="{7AFBE24D-0CDD-420B-B722-F81B0C606BCA}">
      <dsp:nvSpPr>
        <dsp:cNvPr id="0" name=""/>
        <dsp:cNvSpPr/>
      </dsp:nvSpPr>
      <dsp:spPr>
        <a:xfrm rot="6480000">
          <a:off x="3734097" y="2223245"/>
          <a:ext cx="307799" cy="390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50138"/>
            <a:satOff val="21392"/>
            <a:lumOff val="-1618"/>
            <a:alphaOff val="0"/>
          </a:schemeClr>
        </a:solidFill>
        <a:ln>
          <a:noFill/>
        </a:ln>
        <a:effectLst>
          <a:glow>
            <a:schemeClr val="accent4">
              <a:hueOff val="-1450138"/>
              <a:satOff val="21392"/>
              <a:lumOff val="-1618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 rot="10800000">
        <a:off x="3794534" y="2257411"/>
        <a:ext cx="215459" cy="234229"/>
      </dsp:txXfrm>
    </dsp:sp>
    <dsp:sp modelId="{DC06AAB2-5E8C-451E-B954-6C05B94026F9}">
      <dsp:nvSpPr>
        <dsp:cNvPr id="0" name=""/>
        <dsp:cNvSpPr/>
      </dsp:nvSpPr>
      <dsp:spPr>
        <a:xfrm>
          <a:off x="3038512" y="2674579"/>
          <a:ext cx="1156686" cy="1156686"/>
        </a:xfrm>
        <a:prstGeom prst="ellipse">
          <a:avLst/>
        </a:prstGeom>
        <a:solidFill>
          <a:schemeClr val="accent4">
            <a:hueOff val="-2900276"/>
            <a:satOff val="42783"/>
            <a:lumOff val="-3235"/>
            <a:alphaOff val="0"/>
          </a:schemeClr>
        </a:solidFill>
        <a:ln>
          <a:noFill/>
        </a:ln>
        <a:effectLst>
          <a:glow>
            <a:schemeClr val="accent4">
              <a:hueOff val="-2900276"/>
              <a:satOff val="42783"/>
              <a:lumOff val="-3235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FF0000"/>
              </a:solidFill>
            </a:rPr>
            <a:t>丹阳</a:t>
          </a:r>
        </a:p>
      </dsp:txBody>
      <dsp:txXfrm>
        <a:off x="3207905" y="2843972"/>
        <a:ext cx="817900" cy="817900"/>
      </dsp:txXfrm>
    </dsp:sp>
    <dsp:sp modelId="{43A15A59-EF05-46F8-B886-0EAAD5186A19}">
      <dsp:nvSpPr>
        <dsp:cNvPr id="0" name=""/>
        <dsp:cNvSpPr/>
      </dsp:nvSpPr>
      <dsp:spPr>
        <a:xfrm rot="10800000">
          <a:off x="2602947" y="3057731"/>
          <a:ext cx="307799" cy="390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900276"/>
            <a:satOff val="42783"/>
            <a:lumOff val="-3235"/>
            <a:alphaOff val="0"/>
          </a:schemeClr>
        </a:solidFill>
        <a:ln>
          <a:noFill/>
        </a:ln>
        <a:effectLst>
          <a:glow>
            <a:schemeClr val="accent4">
              <a:hueOff val="-2900276"/>
              <a:satOff val="42783"/>
              <a:lumOff val="-3235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 rot="10800000">
        <a:off x="2695287" y="3135807"/>
        <a:ext cx="215459" cy="234229"/>
      </dsp:txXfrm>
    </dsp:sp>
    <dsp:sp modelId="{916200BD-A983-4458-B3DA-65078A42B0BD}">
      <dsp:nvSpPr>
        <dsp:cNvPr id="0" name=""/>
        <dsp:cNvSpPr/>
      </dsp:nvSpPr>
      <dsp:spPr>
        <a:xfrm>
          <a:off x="1301072" y="2674579"/>
          <a:ext cx="1156686" cy="1156686"/>
        </a:xfrm>
        <a:prstGeom prst="ellipse">
          <a:avLst/>
        </a:prstGeom>
        <a:solidFill>
          <a:schemeClr val="accent4">
            <a:hueOff val="-4350414"/>
            <a:satOff val="64175"/>
            <a:lumOff val="-4853"/>
            <a:alphaOff val="0"/>
          </a:schemeClr>
        </a:solidFill>
        <a:ln>
          <a:noFill/>
        </a:ln>
        <a:effectLst>
          <a:glow>
            <a:schemeClr val="accent4">
              <a:hueOff val="-4350414"/>
              <a:satOff val="64175"/>
              <a:lumOff val="-4853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i="0" kern="1200" dirty="0">
              <a:solidFill>
                <a:srgbClr val="FF0000"/>
              </a:solidFill>
            </a:rPr>
            <a:t>江阴</a:t>
          </a:r>
        </a:p>
      </dsp:txBody>
      <dsp:txXfrm>
        <a:off x="1470465" y="2843972"/>
        <a:ext cx="817900" cy="817900"/>
      </dsp:txXfrm>
    </dsp:sp>
    <dsp:sp modelId="{3158DF98-4B81-42A8-8A2B-9E7DE54568EA}">
      <dsp:nvSpPr>
        <dsp:cNvPr id="0" name=""/>
        <dsp:cNvSpPr/>
      </dsp:nvSpPr>
      <dsp:spPr>
        <a:xfrm rot="15120000">
          <a:off x="1459759" y="2239814"/>
          <a:ext cx="307799" cy="390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350414"/>
            <a:satOff val="64175"/>
            <a:lumOff val="-4853"/>
            <a:alphaOff val="0"/>
          </a:schemeClr>
        </a:solidFill>
        <a:ln>
          <a:noFill/>
        </a:ln>
        <a:effectLst>
          <a:glow>
            <a:schemeClr val="accent4">
              <a:hueOff val="-4350414"/>
              <a:satOff val="64175"/>
              <a:lumOff val="-4853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 rot="10800000">
        <a:off x="1520196" y="2361800"/>
        <a:ext cx="215459" cy="234229"/>
      </dsp:txXfrm>
    </dsp:sp>
    <dsp:sp modelId="{21D86E2C-1ECF-4B4D-9EF5-2C12642F4A1C}">
      <dsp:nvSpPr>
        <dsp:cNvPr id="0" name=""/>
        <dsp:cNvSpPr/>
      </dsp:nvSpPr>
      <dsp:spPr>
        <a:xfrm>
          <a:off x="764174" y="1022175"/>
          <a:ext cx="1156686" cy="1156686"/>
        </a:xfrm>
        <a:prstGeom prst="ellipse">
          <a:avLst/>
        </a:prstGeom>
        <a:solidFill>
          <a:schemeClr val="accent4">
            <a:hueOff val="-5800551"/>
            <a:satOff val="85567"/>
            <a:lumOff val="-6470"/>
            <a:alphaOff val="0"/>
          </a:schemeClr>
        </a:solidFill>
        <a:ln>
          <a:noFill/>
        </a:ln>
        <a:effectLst>
          <a:glow>
            <a:schemeClr val="accent4">
              <a:hueOff val="-5800551"/>
              <a:satOff val="85567"/>
              <a:lumOff val="-647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FF0000"/>
              </a:solidFill>
            </a:rPr>
            <a:t>无锡</a:t>
          </a:r>
        </a:p>
      </dsp:txBody>
      <dsp:txXfrm>
        <a:off x="933567" y="1191568"/>
        <a:ext cx="817900" cy="817900"/>
      </dsp:txXfrm>
    </dsp:sp>
    <dsp:sp modelId="{6F42C9F8-7618-4D39-A35F-A800B9FDBB9D}">
      <dsp:nvSpPr>
        <dsp:cNvPr id="0" name=""/>
        <dsp:cNvSpPr/>
      </dsp:nvSpPr>
      <dsp:spPr>
        <a:xfrm rot="19440000">
          <a:off x="1884379" y="899827"/>
          <a:ext cx="307799" cy="390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800551"/>
            <a:satOff val="85567"/>
            <a:lumOff val="-6470"/>
            <a:alphaOff val="0"/>
          </a:schemeClr>
        </a:solidFill>
        <a:ln>
          <a:noFill/>
        </a:ln>
        <a:effectLst>
          <a:glow>
            <a:schemeClr val="accent4">
              <a:hueOff val="-5800551"/>
              <a:satOff val="85567"/>
              <a:lumOff val="-647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 fov="0">
            <a:rot lat="0" lon="0" rev="0"/>
          </a:camera>
          <a:lightRig rig="threePt" dir="tl">
            <a:rot lat="0" lon="0" rev="0"/>
          </a:lightRig>
        </a:scene3d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>
        <a:off x="1893197" y="1005041"/>
        <a:ext cx="215459" cy="234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E2833-D1D3-4E34-B099-6DBD9B80963C}">
      <dsp:nvSpPr>
        <dsp:cNvPr id="0" name=""/>
        <dsp:cNvSpPr/>
      </dsp:nvSpPr>
      <dsp:spPr>
        <a:xfrm>
          <a:off x="1478291" y="0"/>
          <a:ext cx="1190498" cy="11906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3300"/>
        </a:solidFill>
        <a:ln>
          <a:noFill/>
        </a:ln>
        <a:effectLst>
          <a:glow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6C0923-CB02-4CB7-B31A-D6ACC6374103}">
      <dsp:nvSpPr>
        <dsp:cNvPr id="0" name=""/>
        <dsp:cNvSpPr/>
      </dsp:nvSpPr>
      <dsp:spPr>
        <a:xfrm>
          <a:off x="1741430" y="429871"/>
          <a:ext cx="661537" cy="330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六龙城</a:t>
          </a:r>
        </a:p>
      </dsp:txBody>
      <dsp:txXfrm>
        <a:off x="1741430" y="429871"/>
        <a:ext cx="661537" cy="330689"/>
      </dsp:txXfrm>
    </dsp:sp>
    <dsp:sp modelId="{D667ECD5-377D-4309-B92E-5A6407F53448}">
      <dsp:nvSpPr>
        <dsp:cNvPr id="0" name=""/>
        <dsp:cNvSpPr/>
      </dsp:nvSpPr>
      <dsp:spPr>
        <a:xfrm>
          <a:off x="1147634" y="684133"/>
          <a:ext cx="1190498" cy="11906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glow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2AAB996-1817-4427-A1CE-2D9B21C8F0BB}">
      <dsp:nvSpPr>
        <dsp:cNvPr id="0" name=""/>
        <dsp:cNvSpPr/>
      </dsp:nvSpPr>
      <dsp:spPr>
        <a:xfrm>
          <a:off x="1412115" y="1117962"/>
          <a:ext cx="661537" cy="330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六龙入寝</a:t>
          </a:r>
        </a:p>
      </dsp:txBody>
      <dsp:txXfrm>
        <a:off x="1412115" y="1117962"/>
        <a:ext cx="661537" cy="330689"/>
      </dsp:txXfrm>
    </dsp:sp>
    <dsp:sp modelId="{4F900B26-BD41-4EF7-9F25-17858F07A740}">
      <dsp:nvSpPr>
        <dsp:cNvPr id="0" name=""/>
        <dsp:cNvSpPr/>
      </dsp:nvSpPr>
      <dsp:spPr>
        <a:xfrm>
          <a:off x="1563023" y="1450136"/>
          <a:ext cx="1022822" cy="102323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70C0"/>
        </a:solidFill>
        <a:ln>
          <a:noFill/>
        </a:ln>
        <a:effectLst>
          <a:glow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DECD86-DDD9-4309-B2D2-CCA3C9FADD57}">
      <dsp:nvSpPr>
        <dsp:cNvPr id="0" name=""/>
        <dsp:cNvSpPr/>
      </dsp:nvSpPr>
      <dsp:spPr>
        <a:xfrm>
          <a:off x="1742995" y="1807043"/>
          <a:ext cx="661537" cy="330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乾隆改名</a:t>
          </a:r>
        </a:p>
      </dsp:txBody>
      <dsp:txXfrm>
        <a:off x="1742995" y="1807043"/>
        <a:ext cx="661537" cy="330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AA7C9-8EBA-45FC-9C66-4F0493C8298D}">
      <dsp:nvSpPr>
        <dsp:cNvPr id="0" name=""/>
        <dsp:cNvSpPr/>
      </dsp:nvSpPr>
      <dsp:spPr>
        <a:xfrm>
          <a:off x="2045269" y="1465261"/>
          <a:ext cx="1790874" cy="1790874"/>
        </a:xfrm>
        <a:prstGeom prst="gear9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chemeClr val="tx1"/>
              </a:solidFill>
            </a:rPr>
            <a:t>齐梁两代</a:t>
          </a:r>
          <a:r>
            <a:rPr lang="en-US" altLang="zh-CN" sz="1500" b="1" kern="1200" dirty="0">
              <a:solidFill>
                <a:schemeClr val="tx1"/>
              </a:solidFill>
            </a:rPr>
            <a:t>15</a:t>
          </a:r>
          <a:r>
            <a:rPr lang="zh-CN" altLang="en-US" sz="1500" b="1" kern="1200" dirty="0">
              <a:solidFill>
                <a:schemeClr val="tx1"/>
              </a:solidFill>
            </a:rPr>
            <a:t>个皇帝</a:t>
          </a:r>
        </a:p>
      </dsp:txBody>
      <dsp:txXfrm>
        <a:off x="2405314" y="1884765"/>
        <a:ext cx="1070784" cy="920546"/>
      </dsp:txXfrm>
    </dsp:sp>
    <dsp:sp modelId="{9A72BFBD-4F3D-4009-83CF-7551536E112A}">
      <dsp:nvSpPr>
        <dsp:cNvPr id="0" name=""/>
        <dsp:cNvSpPr/>
      </dsp:nvSpPr>
      <dsp:spPr>
        <a:xfrm>
          <a:off x="871731" y="1036571"/>
          <a:ext cx="1302454" cy="1302454"/>
        </a:xfrm>
        <a:prstGeom prst="gear6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chemeClr val="tx1"/>
              </a:solidFill>
            </a:rPr>
            <a:t>有龙气，叫龙城</a:t>
          </a:r>
        </a:p>
      </dsp:txBody>
      <dsp:txXfrm>
        <a:off x="1199628" y="1366449"/>
        <a:ext cx="646660" cy="642698"/>
      </dsp:txXfrm>
    </dsp:sp>
    <dsp:sp modelId="{F9FF16DD-BA7C-4712-A762-8D555A7A279A}">
      <dsp:nvSpPr>
        <dsp:cNvPr id="0" name=""/>
        <dsp:cNvSpPr/>
      </dsp:nvSpPr>
      <dsp:spPr>
        <a:xfrm rot="20700000">
          <a:off x="1732813" y="143402"/>
          <a:ext cx="1276139" cy="1276139"/>
        </a:xfrm>
        <a:prstGeom prst="gear6">
          <a:avLst/>
        </a:prstGeom>
        <a:solidFill>
          <a:srgbClr val="66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chemeClr val="tx1"/>
              </a:solidFill>
            </a:rPr>
            <a:t>南北朝</a:t>
          </a:r>
        </a:p>
      </dsp:txBody>
      <dsp:txXfrm rot="-20700000">
        <a:off x="2012707" y="423297"/>
        <a:ext cx="716349" cy="716349"/>
      </dsp:txXfrm>
    </dsp:sp>
    <dsp:sp modelId="{BDD7DBBC-940C-459E-884D-2304FB189CA4}">
      <dsp:nvSpPr>
        <dsp:cNvPr id="0" name=""/>
        <dsp:cNvSpPr/>
      </dsp:nvSpPr>
      <dsp:spPr>
        <a:xfrm>
          <a:off x="1897539" y="1200674"/>
          <a:ext cx="2292319" cy="2292319"/>
        </a:xfrm>
        <a:prstGeom prst="circularArrow">
          <a:avLst>
            <a:gd name="adj1" fmla="val 4688"/>
            <a:gd name="adj2" fmla="val 299029"/>
            <a:gd name="adj3" fmla="val 2488731"/>
            <a:gd name="adj4" fmla="val 1592169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6F01C-B9EB-4157-977F-6D67303D2154}">
      <dsp:nvSpPr>
        <dsp:cNvPr id="0" name=""/>
        <dsp:cNvSpPr/>
      </dsp:nvSpPr>
      <dsp:spPr>
        <a:xfrm>
          <a:off x="772643" y="757805"/>
          <a:ext cx="1665513" cy="166551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A9FA7-A99B-4284-9A5B-1CA234AEE041}">
      <dsp:nvSpPr>
        <dsp:cNvPr id="0" name=""/>
        <dsp:cNvSpPr/>
      </dsp:nvSpPr>
      <dsp:spPr>
        <a:xfrm>
          <a:off x="1437628" y="-132093"/>
          <a:ext cx="1795759" cy="179575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F581E-DB78-44B4-830B-A142C2D809BD}">
      <dsp:nvSpPr>
        <dsp:cNvPr id="0" name=""/>
        <dsp:cNvSpPr/>
      </dsp:nvSpPr>
      <dsp:spPr>
        <a:xfrm rot="2563069">
          <a:off x="1861027" y="2766779"/>
          <a:ext cx="596794" cy="57744"/>
        </a:xfrm>
        <a:custGeom>
          <a:avLst/>
          <a:gdLst/>
          <a:ahLst/>
          <a:cxnLst/>
          <a:rect l="0" t="0" r="0" b="0"/>
          <a:pathLst>
            <a:path>
              <a:moveTo>
                <a:pt x="0" y="28872"/>
              </a:moveTo>
              <a:lnTo>
                <a:pt x="596794" y="28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4E192-6F79-4E5D-BE11-917D6473D42B}">
      <dsp:nvSpPr>
        <dsp:cNvPr id="0" name=""/>
        <dsp:cNvSpPr/>
      </dsp:nvSpPr>
      <dsp:spPr>
        <a:xfrm>
          <a:off x="1940191" y="1949704"/>
          <a:ext cx="886858" cy="57744"/>
        </a:xfrm>
        <a:custGeom>
          <a:avLst/>
          <a:gdLst/>
          <a:ahLst/>
          <a:cxnLst/>
          <a:rect l="0" t="0" r="0" b="0"/>
          <a:pathLst>
            <a:path>
              <a:moveTo>
                <a:pt x="0" y="28872"/>
              </a:moveTo>
              <a:lnTo>
                <a:pt x="886858" y="28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3127E-E545-4AE9-9E06-16ABD03608E3}">
      <dsp:nvSpPr>
        <dsp:cNvPr id="0" name=""/>
        <dsp:cNvSpPr/>
      </dsp:nvSpPr>
      <dsp:spPr>
        <a:xfrm rot="19036931">
          <a:off x="1861027" y="1132629"/>
          <a:ext cx="596794" cy="57744"/>
        </a:xfrm>
        <a:custGeom>
          <a:avLst/>
          <a:gdLst/>
          <a:ahLst/>
          <a:cxnLst/>
          <a:rect l="0" t="0" r="0" b="0"/>
          <a:pathLst>
            <a:path>
              <a:moveTo>
                <a:pt x="0" y="28872"/>
              </a:moveTo>
              <a:lnTo>
                <a:pt x="596794" y="28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1CFEF-1ECD-4063-8BBF-12266DD4C158}">
      <dsp:nvSpPr>
        <dsp:cNvPr id="0" name=""/>
        <dsp:cNvSpPr/>
      </dsp:nvSpPr>
      <dsp:spPr>
        <a:xfrm>
          <a:off x="323563" y="1027618"/>
          <a:ext cx="1901915" cy="1901915"/>
        </a:xfrm>
        <a:prstGeom prst="ellipse">
          <a:avLst/>
        </a:prstGeom>
        <a:solidFill>
          <a:srgbClr val="66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B312C-EE70-4726-87ED-A0B6AB5B1D84}">
      <dsp:nvSpPr>
        <dsp:cNvPr id="0" name=""/>
        <dsp:cNvSpPr/>
      </dsp:nvSpPr>
      <dsp:spPr>
        <a:xfrm>
          <a:off x="2227287" y="1426"/>
          <a:ext cx="1141149" cy="1141149"/>
        </a:xfrm>
        <a:prstGeom prst="ellipse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明朝</a:t>
          </a:r>
          <a:endParaRPr lang="en-US" altLang="zh-CN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隆庆</a:t>
          </a:r>
        </a:p>
      </dsp:txBody>
      <dsp:txXfrm>
        <a:off x="2394404" y="168543"/>
        <a:ext cx="806915" cy="806915"/>
      </dsp:txXfrm>
    </dsp:sp>
    <dsp:sp modelId="{92B593A7-04F7-4674-A8E2-CAB132F9933D}">
      <dsp:nvSpPr>
        <dsp:cNvPr id="0" name=""/>
        <dsp:cNvSpPr/>
      </dsp:nvSpPr>
      <dsp:spPr>
        <a:xfrm>
          <a:off x="3482551" y="1426"/>
          <a:ext cx="1711723" cy="11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100" kern="1200" dirty="0"/>
            <a:t>知府施观民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100" kern="1200" dirty="0"/>
            <a:t>“龙城书院”</a:t>
          </a:r>
        </a:p>
      </dsp:txBody>
      <dsp:txXfrm>
        <a:off x="3482551" y="1426"/>
        <a:ext cx="1711723" cy="1141149"/>
      </dsp:txXfrm>
    </dsp:sp>
    <dsp:sp modelId="{D4D0B046-2FC1-4021-AA8A-64CF5DFDFF23}">
      <dsp:nvSpPr>
        <dsp:cNvPr id="0" name=""/>
        <dsp:cNvSpPr/>
      </dsp:nvSpPr>
      <dsp:spPr>
        <a:xfrm>
          <a:off x="2827050" y="1408001"/>
          <a:ext cx="1195422" cy="114114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乾隆</a:t>
          </a:r>
          <a:endParaRPr lang="en-US" altLang="zh-CN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皇帝</a:t>
          </a:r>
        </a:p>
      </dsp:txBody>
      <dsp:txXfrm>
        <a:off x="3002115" y="1575118"/>
        <a:ext cx="845292" cy="806915"/>
      </dsp:txXfrm>
    </dsp:sp>
    <dsp:sp modelId="{4D01B5CC-4832-428E-901C-F1036B59B0C1}">
      <dsp:nvSpPr>
        <dsp:cNvPr id="0" name=""/>
        <dsp:cNvSpPr/>
      </dsp:nvSpPr>
      <dsp:spPr>
        <a:xfrm>
          <a:off x="4068746" y="1408001"/>
          <a:ext cx="1793133" cy="11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100" kern="1200" dirty="0"/>
            <a:t>六次南巡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100" kern="1200" dirty="0"/>
            <a:t>三次到天宁寺</a:t>
          </a:r>
        </a:p>
      </dsp:txBody>
      <dsp:txXfrm>
        <a:off x="4068746" y="1408001"/>
        <a:ext cx="1793133" cy="1141149"/>
      </dsp:txXfrm>
    </dsp:sp>
    <dsp:sp modelId="{06787B27-F5BB-4525-8D54-82B6DB7A2CF3}">
      <dsp:nvSpPr>
        <dsp:cNvPr id="0" name=""/>
        <dsp:cNvSpPr/>
      </dsp:nvSpPr>
      <dsp:spPr>
        <a:xfrm>
          <a:off x="2227287" y="2814577"/>
          <a:ext cx="1141149" cy="114114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天宁</a:t>
          </a:r>
          <a:endParaRPr lang="en-US" altLang="zh-CN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禅寺</a:t>
          </a:r>
        </a:p>
      </dsp:txBody>
      <dsp:txXfrm>
        <a:off x="2394404" y="2981694"/>
        <a:ext cx="806915" cy="806915"/>
      </dsp:txXfrm>
    </dsp:sp>
    <dsp:sp modelId="{2E41F474-82B1-4623-82D0-1DC50910BC4E}">
      <dsp:nvSpPr>
        <dsp:cNvPr id="0" name=""/>
        <dsp:cNvSpPr/>
      </dsp:nvSpPr>
      <dsp:spPr>
        <a:xfrm>
          <a:off x="3482551" y="2814577"/>
          <a:ext cx="1711723" cy="11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100" kern="1200" dirty="0"/>
            <a:t>“龙城象教”</a:t>
          </a:r>
        </a:p>
      </dsp:txBody>
      <dsp:txXfrm>
        <a:off x="3482551" y="2814577"/>
        <a:ext cx="1711723" cy="11411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543D0-35AB-43A1-BDE9-16DE8FB455A6}">
      <dsp:nvSpPr>
        <dsp:cNvPr id="0" name=""/>
        <dsp:cNvSpPr/>
      </dsp:nvSpPr>
      <dsp:spPr>
        <a:xfrm>
          <a:off x="3262775" y="4753317"/>
          <a:ext cx="114943" cy="1149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CC4C2-B5F4-45FF-98A7-7BBD3F309EB2}">
      <dsp:nvSpPr>
        <dsp:cNvPr id="0" name=""/>
        <dsp:cNvSpPr/>
      </dsp:nvSpPr>
      <dsp:spPr>
        <a:xfrm>
          <a:off x="3006734" y="4870067"/>
          <a:ext cx="114943" cy="114943"/>
        </a:xfrm>
        <a:prstGeom prst="ellipse">
          <a:avLst/>
        </a:prstGeom>
        <a:solidFill>
          <a:schemeClr val="accent4">
            <a:hueOff val="-483379"/>
            <a:satOff val="7131"/>
            <a:lumOff val="-539"/>
            <a:alphaOff val="0"/>
          </a:schemeClr>
        </a:solidFill>
        <a:ln w="25400" cap="flat" cmpd="sng" algn="ctr">
          <a:solidFill>
            <a:schemeClr val="accent4">
              <a:hueOff val="-483379"/>
              <a:satOff val="7131"/>
              <a:lumOff val="-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E9900-04F6-4137-BA72-4BB4241808BC}">
      <dsp:nvSpPr>
        <dsp:cNvPr id="0" name=""/>
        <dsp:cNvSpPr/>
      </dsp:nvSpPr>
      <dsp:spPr>
        <a:xfrm>
          <a:off x="2743122" y="4966183"/>
          <a:ext cx="114943" cy="114943"/>
        </a:xfrm>
        <a:prstGeom prst="ellipse">
          <a:avLst/>
        </a:prstGeom>
        <a:solidFill>
          <a:schemeClr val="accent4">
            <a:hueOff val="-966759"/>
            <a:satOff val="14261"/>
            <a:lumOff val="-1078"/>
            <a:alphaOff val="0"/>
          </a:schemeClr>
        </a:solidFill>
        <a:ln w="25400" cap="flat" cmpd="sng" algn="ctr">
          <a:solidFill>
            <a:schemeClr val="accent4">
              <a:hueOff val="-966759"/>
              <a:satOff val="14261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68C4E-1AEF-48C0-9B2A-FC7419592950}">
      <dsp:nvSpPr>
        <dsp:cNvPr id="0" name=""/>
        <dsp:cNvSpPr/>
      </dsp:nvSpPr>
      <dsp:spPr>
        <a:xfrm>
          <a:off x="2471938" y="5041120"/>
          <a:ext cx="114943" cy="114943"/>
        </a:xfrm>
        <a:prstGeom prst="ellipse">
          <a:avLst/>
        </a:prstGeom>
        <a:solidFill>
          <a:schemeClr val="accent4">
            <a:hueOff val="-1450138"/>
            <a:satOff val="21392"/>
            <a:lumOff val="-1618"/>
            <a:alphaOff val="0"/>
          </a:schemeClr>
        </a:solidFill>
        <a:ln w="25400" cap="flat" cmpd="sng" algn="ctr">
          <a:solidFill>
            <a:schemeClr val="accent4">
              <a:hueOff val="-1450138"/>
              <a:satOff val="21392"/>
              <a:lumOff val="-16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9F7E7-DB1E-4911-9BF3-32B4C539C369}">
      <dsp:nvSpPr>
        <dsp:cNvPr id="0" name=""/>
        <dsp:cNvSpPr/>
      </dsp:nvSpPr>
      <dsp:spPr>
        <a:xfrm>
          <a:off x="4459698" y="3778047"/>
          <a:ext cx="114943" cy="114943"/>
        </a:xfrm>
        <a:prstGeom prst="ellipse">
          <a:avLst/>
        </a:prstGeom>
        <a:solidFill>
          <a:schemeClr val="accent4">
            <a:hueOff val="-1933517"/>
            <a:satOff val="28522"/>
            <a:lumOff val="-2157"/>
            <a:alphaOff val="0"/>
          </a:schemeClr>
        </a:solidFill>
        <a:ln w="25400" cap="flat" cmpd="sng" algn="ctr">
          <a:solidFill>
            <a:schemeClr val="accent4">
              <a:hueOff val="-1933517"/>
              <a:satOff val="28522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2B824-224B-4BF7-BFDE-7BBBA8CF65D0}">
      <dsp:nvSpPr>
        <dsp:cNvPr id="0" name=""/>
        <dsp:cNvSpPr/>
      </dsp:nvSpPr>
      <dsp:spPr>
        <a:xfrm>
          <a:off x="5142474" y="2347180"/>
          <a:ext cx="114943" cy="114943"/>
        </a:xfrm>
        <a:prstGeom prst="ellipse">
          <a:avLst/>
        </a:prstGeom>
        <a:solidFill>
          <a:schemeClr val="accent4">
            <a:hueOff val="-2416896"/>
            <a:satOff val="35653"/>
            <a:lumOff val="-2696"/>
            <a:alphaOff val="0"/>
          </a:schemeClr>
        </a:solidFill>
        <a:ln w="25400" cap="flat" cmpd="sng" algn="ctr">
          <a:solidFill>
            <a:schemeClr val="accent4">
              <a:hueOff val="-2416896"/>
              <a:satOff val="35653"/>
              <a:lumOff val="-26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97FEC-1EEB-461F-9795-36B89A4A02E2}">
      <dsp:nvSpPr>
        <dsp:cNvPr id="0" name=""/>
        <dsp:cNvSpPr/>
      </dsp:nvSpPr>
      <dsp:spPr>
        <a:xfrm>
          <a:off x="4958014" y="561718"/>
          <a:ext cx="114943" cy="114943"/>
        </a:xfrm>
        <a:prstGeom prst="ellipse">
          <a:avLst/>
        </a:prstGeom>
        <a:solidFill>
          <a:schemeClr val="accent4">
            <a:hueOff val="-2900276"/>
            <a:satOff val="42783"/>
            <a:lumOff val="-3235"/>
            <a:alphaOff val="0"/>
          </a:schemeClr>
        </a:solidFill>
        <a:ln w="25400" cap="flat" cmpd="sng" algn="ctr">
          <a:solidFill>
            <a:schemeClr val="accent4">
              <a:hueOff val="-2900276"/>
              <a:satOff val="42783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63073-7966-4B83-9967-3DCB79C813F8}">
      <dsp:nvSpPr>
        <dsp:cNvPr id="0" name=""/>
        <dsp:cNvSpPr/>
      </dsp:nvSpPr>
      <dsp:spPr>
        <a:xfrm>
          <a:off x="5121825" y="445511"/>
          <a:ext cx="114943" cy="114943"/>
        </a:xfrm>
        <a:prstGeom prst="ellipse">
          <a:avLst/>
        </a:prstGeom>
        <a:solidFill>
          <a:schemeClr val="accent4">
            <a:hueOff val="-3383655"/>
            <a:satOff val="49914"/>
            <a:lumOff val="-3774"/>
            <a:alphaOff val="0"/>
          </a:schemeClr>
        </a:solidFill>
        <a:ln w="25400" cap="flat" cmpd="sng" algn="ctr">
          <a:solidFill>
            <a:schemeClr val="accent4">
              <a:hueOff val="-3383655"/>
              <a:satOff val="49914"/>
              <a:lumOff val="-37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B9EDC-1C70-4F60-A22D-5E1DD9836222}">
      <dsp:nvSpPr>
        <dsp:cNvPr id="0" name=""/>
        <dsp:cNvSpPr/>
      </dsp:nvSpPr>
      <dsp:spPr>
        <a:xfrm>
          <a:off x="5285637" y="329304"/>
          <a:ext cx="114943" cy="114943"/>
        </a:xfrm>
        <a:prstGeom prst="ellipse">
          <a:avLst/>
        </a:prstGeom>
        <a:solidFill>
          <a:schemeClr val="accent4">
            <a:hueOff val="-3867035"/>
            <a:satOff val="57045"/>
            <a:lumOff val="-4313"/>
            <a:alphaOff val="0"/>
          </a:schemeClr>
        </a:solidFill>
        <a:ln w="25400" cap="flat" cmpd="sng" algn="ctr">
          <a:solidFill>
            <a:schemeClr val="accent4">
              <a:hueOff val="-3867035"/>
              <a:satOff val="57045"/>
              <a:lumOff val="-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1FAB4-9BA6-4380-ACE0-3173ECCEFF70}">
      <dsp:nvSpPr>
        <dsp:cNvPr id="0" name=""/>
        <dsp:cNvSpPr/>
      </dsp:nvSpPr>
      <dsp:spPr>
        <a:xfrm>
          <a:off x="5449448" y="445511"/>
          <a:ext cx="114943" cy="114943"/>
        </a:xfrm>
        <a:prstGeom prst="ellipse">
          <a:avLst/>
        </a:prstGeom>
        <a:solidFill>
          <a:schemeClr val="accent4">
            <a:hueOff val="-4350414"/>
            <a:satOff val="64175"/>
            <a:lumOff val="-4853"/>
            <a:alphaOff val="0"/>
          </a:schemeClr>
        </a:solidFill>
        <a:ln w="25400" cap="flat" cmpd="sng" algn="ctr">
          <a:solidFill>
            <a:schemeClr val="accent4">
              <a:hueOff val="-4350414"/>
              <a:satOff val="64175"/>
              <a:lumOff val="-48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8EE7F-7EFF-451B-A909-CE2D0FA00721}">
      <dsp:nvSpPr>
        <dsp:cNvPr id="0" name=""/>
        <dsp:cNvSpPr/>
      </dsp:nvSpPr>
      <dsp:spPr>
        <a:xfrm>
          <a:off x="5613947" y="561718"/>
          <a:ext cx="114943" cy="114943"/>
        </a:xfrm>
        <a:prstGeom prst="ellipse">
          <a:avLst/>
        </a:prstGeom>
        <a:solidFill>
          <a:schemeClr val="accent4">
            <a:hueOff val="-4833793"/>
            <a:satOff val="71306"/>
            <a:lumOff val="-5392"/>
            <a:alphaOff val="0"/>
          </a:schemeClr>
        </a:solidFill>
        <a:ln w="25400" cap="flat" cmpd="sng" algn="ctr">
          <a:solidFill>
            <a:schemeClr val="accent4">
              <a:hueOff val="-4833793"/>
              <a:satOff val="71306"/>
              <a:lumOff val="-5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5C981-A8D3-43F7-BFB6-232499671038}">
      <dsp:nvSpPr>
        <dsp:cNvPr id="0" name=""/>
        <dsp:cNvSpPr/>
      </dsp:nvSpPr>
      <dsp:spPr>
        <a:xfrm>
          <a:off x="5285637" y="574751"/>
          <a:ext cx="114943" cy="114943"/>
        </a:xfrm>
        <a:prstGeom prst="ellipse">
          <a:avLst/>
        </a:prstGeom>
        <a:solidFill>
          <a:schemeClr val="accent4">
            <a:hueOff val="-5317172"/>
            <a:satOff val="78436"/>
            <a:lumOff val="-5931"/>
            <a:alphaOff val="0"/>
          </a:schemeClr>
        </a:solidFill>
        <a:ln w="25400" cap="flat" cmpd="sng" algn="ctr">
          <a:solidFill>
            <a:schemeClr val="accent4">
              <a:hueOff val="-5317172"/>
              <a:satOff val="78436"/>
              <a:lumOff val="-59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6102B-3643-449A-A331-E897FE29AE0F}">
      <dsp:nvSpPr>
        <dsp:cNvPr id="0" name=""/>
        <dsp:cNvSpPr/>
      </dsp:nvSpPr>
      <dsp:spPr>
        <a:xfrm>
          <a:off x="5285637" y="820198"/>
          <a:ext cx="114943" cy="114943"/>
        </a:xfrm>
        <a:prstGeom prst="ellipse">
          <a:avLst/>
        </a:prstGeom>
        <a:solidFill>
          <a:schemeClr val="accent4">
            <a:hueOff val="-5800551"/>
            <a:satOff val="85567"/>
            <a:lumOff val="-6470"/>
            <a:alphaOff val="0"/>
          </a:schemeClr>
        </a:solidFill>
        <a:ln w="25400" cap="flat" cmpd="sng" algn="ctr">
          <a:solidFill>
            <a:schemeClr val="accent4">
              <a:hueOff val="-5800551"/>
              <a:satOff val="85567"/>
              <a:lumOff val="-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3DA27-022A-41C5-B222-7304936E3664}">
      <dsp:nvSpPr>
        <dsp:cNvPr id="0" name=""/>
        <dsp:cNvSpPr/>
      </dsp:nvSpPr>
      <dsp:spPr>
        <a:xfrm>
          <a:off x="1816349" y="5271816"/>
          <a:ext cx="2474375" cy="6635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74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olidFill>
                <a:schemeClr val="tx1"/>
              </a:solidFill>
            </a:rPr>
            <a:t>乾隆说，南门制作梳篦，西门贩卖梳篦，此地改做篦箕巷。</a:t>
          </a:r>
        </a:p>
      </dsp:txBody>
      <dsp:txXfrm>
        <a:off x="1848742" y="5304209"/>
        <a:ext cx="2409589" cy="598788"/>
      </dsp:txXfrm>
    </dsp:sp>
    <dsp:sp modelId="{E2A23F7D-A615-49FC-A89F-45B8AA988C57}">
      <dsp:nvSpPr>
        <dsp:cNvPr id="0" name=""/>
        <dsp:cNvSpPr/>
      </dsp:nvSpPr>
      <dsp:spPr>
        <a:xfrm>
          <a:off x="1130476" y="4621002"/>
          <a:ext cx="1147366" cy="11474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D2E5A-F031-4938-A14D-A1534984D137}">
      <dsp:nvSpPr>
        <dsp:cNvPr id="0" name=""/>
        <dsp:cNvSpPr/>
      </dsp:nvSpPr>
      <dsp:spPr>
        <a:xfrm>
          <a:off x="4037437" y="4470856"/>
          <a:ext cx="2474375" cy="663574"/>
        </a:xfrm>
        <a:prstGeom prst="roundRect">
          <a:avLst/>
        </a:prstGeom>
        <a:solidFill>
          <a:schemeClr val="accent4">
            <a:hueOff val="-1933517"/>
            <a:satOff val="28522"/>
            <a:lumOff val="-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74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olidFill>
                <a:schemeClr val="tx1"/>
              </a:solidFill>
            </a:rPr>
            <a:t>南门木梳街，西门花市街。挑夫和商人被拦着，吵架</a:t>
          </a:r>
        </a:p>
      </dsp:txBody>
      <dsp:txXfrm>
        <a:off x="4069830" y="4503249"/>
        <a:ext cx="2409589" cy="598788"/>
      </dsp:txXfrm>
    </dsp:sp>
    <dsp:sp modelId="{8248C688-A8AF-4BCA-B489-27152FE937A5}">
      <dsp:nvSpPr>
        <dsp:cNvPr id="0" name=""/>
        <dsp:cNvSpPr/>
      </dsp:nvSpPr>
      <dsp:spPr>
        <a:xfrm>
          <a:off x="3351563" y="3820042"/>
          <a:ext cx="1147366" cy="11474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C0275-F5D4-4148-A73D-99E0F2CBE1AC}">
      <dsp:nvSpPr>
        <dsp:cNvPr id="0" name=""/>
        <dsp:cNvSpPr/>
      </dsp:nvSpPr>
      <dsp:spPr>
        <a:xfrm>
          <a:off x="4983137" y="3207783"/>
          <a:ext cx="2474375" cy="663574"/>
        </a:xfrm>
        <a:prstGeom prst="roundRect">
          <a:avLst/>
        </a:prstGeom>
        <a:solidFill>
          <a:schemeClr val="accent4">
            <a:hueOff val="-3867035"/>
            <a:satOff val="57045"/>
            <a:lumOff val="-43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74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olidFill>
                <a:schemeClr val="tx1"/>
              </a:solidFill>
            </a:rPr>
            <a:t>当地官员知道了，派官差维护治安。</a:t>
          </a:r>
        </a:p>
      </dsp:txBody>
      <dsp:txXfrm>
        <a:off x="5015530" y="3240176"/>
        <a:ext cx="2409589" cy="598788"/>
      </dsp:txXfrm>
    </dsp:sp>
    <dsp:sp modelId="{BBB310ED-0502-4202-8D39-F419F7EBE146}">
      <dsp:nvSpPr>
        <dsp:cNvPr id="0" name=""/>
        <dsp:cNvSpPr/>
      </dsp:nvSpPr>
      <dsp:spPr>
        <a:xfrm>
          <a:off x="4297263" y="2556970"/>
          <a:ext cx="1147366" cy="114740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FB325-0965-4F7F-AEC3-2B89E0293FC1}">
      <dsp:nvSpPr>
        <dsp:cNvPr id="0" name=""/>
        <dsp:cNvSpPr/>
      </dsp:nvSpPr>
      <dsp:spPr>
        <a:xfrm>
          <a:off x="5398171" y="1703065"/>
          <a:ext cx="2474375" cy="663574"/>
        </a:xfrm>
        <a:prstGeom prst="roundRect">
          <a:avLst/>
        </a:prstGeom>
        <a:solidFill>
          <a:schemeClr val="accent4">
            <a:hueOff val="-5800551"/>
            <a:satOff val="85567"/>
            <a:lumOff val="-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74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olidFill>
                <a:schemeClr val="tx1"/>
              </a:solidFill>
            </a:rPr>
            <a:t>乾隆微服到常州，逛花市街</a:t>
          </a:r>
        </a:p>
      </dsp:txBody>
      <dsp:txXfrm>
        <a:off x="5430564" y="1735458"/>
        <a:ext cx="2409589" cy="598788"/>
      </dsp:txXfrm>
    </dsp:sp>
    <dsp:sp modelId="{BA5180A8-9CF2-4208-B76B-64C209D7B662}">
      <dsp:nvSpPr>
        <dsp:cNvPr id="0" name=""/>
        <dsp:cNvSpPr/>
      </dsp:nvSpPr>
      <dsp:spPr>
        <a:xfrm>
          <a:off x="4712297" y="1052251"/>
          <a:ext cx="1147366" cy="114740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B5353-609C-40D0-ACDE-7DC9E945B00E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CB3BB-7C78-4D1C-AB20-8C8E07AE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46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B3BB-7C78-4D1C-AB20-8C8E07AEC3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5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CB3BB-7C78-4D1C-AB20-8C8E07AEC3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7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2BA0-2C40-4FA1-960D-985A37485161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56E1-24DF-4D32-95D7-C56A231A2B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3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6571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2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584" y="332656"/>
            <a:ext cx="273630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u"/>
            </a:pPr>
            <a:r>
              <a:rPr lang="zh-CN" altLang="en-US" sz="2000" dirty="0"/>
              <a:t>常州的别称</a:t>
            </a:r>
            <a:r>
              <a:rPr lang="en-US" altLang="zh-CN" sz="2000" dirty="0"/>
              <a:t>---</a:t>
            </a:r>
            <a:r>
              <a:rPr lang="zh-CN" altLang="en-US" sz="2000" dirty="0"/>
              <a:t>龙城</a:t>
            </a:r>
          </a:p>
        </p:txBody>
      </p:sp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2921709544"/>
              </p:ext>
            </p:extLst>
          </p:nvPr>
        </p:nvGraphicFramePr>
        <p:xfrm>
          <a:off x="287523" y="732766"/>
          <a:ext cx="3816425" cy="2473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右箭头 12"/>
          <p:cNvSpPr/>
          <p:nvPr/>
        </p:nvSpPr>
        <p:spPr>
          <a:xfrm>
            <a:off x="611561" y="908720"/>
            <a:ext cx="864095" cy="57606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4006164" y="938777"/>
            <a:ext cx="864095" cy="57606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" name="图示 13"/>
          <p:cNvGraphicFramePr/>
          <p:nvPr>
            <p:extLst>
              <p:ext uri="{D42A27DB-BD31-4B8C-83A1-F6EECF244321}">
                <p14:modId xmlns:p14="http://schemas.microsoft.com/office/powerpoint/2010/main" val="2967900868"/>
              </p:ext>
            </p:extLst>
          </p:nvPr>
        </p:nvGraphicFramePr>
        <p:xfrm>
          <a:off x="4560753" y="304203"/>
          <a:ext cx="4416152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3189"/>
            <a:ext cx="48870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77098"/>
            <a:ext cx="4248472" cy="304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2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11" grpId="0">
        <p:bldAsOne/>
      </p:bldGraphic>
      <p:bldP spid="13" grpId="0" animBg="1"/>
      <p:bldP spid="17" grpId="0" animBg="1"/>
      <p:bldGraphic spid="1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1" y="312387"/>
            <a:ext cx="273630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u"/>
            </a:pPr>
            <a:r>
              <a:rPr lang="zh-CN" altLang="en-US" sz="2000" dirty="0"/>
              <a:t>常州的别称</a:t>
            </a:r>
            <a:r>
              <a:rPr lang="en-US" altLang="zh-CN" sz="2000" dirty="0"/>
              <a:t>---</a:t>
            </a:r>
            <a:r>
              <a:rPr lang="zh-CN" altLang="en-US" sz="2000" dirty="0"/>
              <a:t>龙城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8" y="4149080"/>
            <a:ext cx="3708920" cy="236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右箭头 10"/>
          <p:cNvSpPr/>
          <p:nvPr/>
        </p:nvSpPr>
        <p:spPr>
          <a:xfrm>
            <a:off x="611561" y="827171"/>
            <a:ext cx="864095" cy="57606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891822" y="695982"/>
            <a:ext cx="5928650" cy="3957153"/>
            <a:chOff x="2891822" y="695982"/>
            <a:chExt cx="5928650" cy="3957153"/>
          </a:xfrm>
        </p:grpSpPr>
        <p:graphicFrame>
          <p:nvGraphicFramePr>
            <p:cNvPr id="5" name="图示 4"/>
            <p:cNvGraphicFramePr/>
            <p:nvPr>
              <p:extLst>
                <p:ext uri="{D42A27DB-BD31-4B8C-83A1-F6EECF244321}">
                  <p14:modId xmlns:p14="http://schemas.microsoft.com/office/powerpoint/2010/main" val="566005018"/>
                </p:ext>
              </p:extLst>
            </p:nvPr>
          </p:nvGraphicFramePr>
          <p:xfrm>
            <a:off x="2891822" y="695982"/>
            <a:ext cx="5928650" cy="39571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3347865" y="2492896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/>
                <a:t>史料记载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19672" y="980728"/>
            <a:ext cx="136815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有史为证</a:t>
            </a:r>
          </a:p>
        </p:txBody>
      </p:sp>
    </p:spTree>
    <p:extLst>
      <p:ext uri="{BB962C8B-B14F-4D97-AF65-F5344CB8AC3E}">
        <p14:creationId xmlns:p14="http://schemas.microsoft.com/office/powerpoint/2010/main" val="25703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图示 16"/>
          <p:cNvGraphicFramePr/>
          <p:nvPr>
            <p:extLst>
              <p:ext uri="{D42A27DB-BD31-4B8C-83A1-F6EECF244321}">
                <p14:modId xmlns:p14="http://schemas.microsoft.com/office/powerpoint/2010/main" val="3350387632"/>
              </p:ext>
            </p:extLst>
          </p:nvPr>
        </p:nvGraphicFramePr>
        <p:xfrm>
          <a:off x="-110544" y="116632"/>
          <a:ext cx="9003023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1560" y="54868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篦箕巷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7" y="1565052"/>
            <a:ext cx="362018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718" y="108531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原名：花市街</a:t>
            </a:r>
          </a:p>
        </p:txBody>
      </p:sp>
    </p:spTree>
    <p:extLst>
      <p:ext uri="{BB962C8B-B14F-4D97-AF65-F5344CB8AC3E}">
        <p14:creationId xmlns:p14="http://schemas.microsoft.com/office/powerpoint/2010/main" val="32752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CEE9900-04F6-4137-BA72-4BB424180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>
                                            <p:graphicEl>
                                              <a:dgm id="{9CEE9900-04F6-4137-BA72-4BB424180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graphicEl>
                                              <a:dgm id="{9CEE9900-04F6-4137-BA72-4BB424180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graphicEl>
                                              <a:dgm id="{9CEE9900-04F6-4137-BA72-4BB424180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B32B824-224B-4BF7-BFDE-7BBBA8CF6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>
                                            <p:graphicEl>
                                              <a:dgm id="{6B32B824-224B-4BF7-BFDE-7BBBA8CF6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graphicEl>
                                              <a:dgm id="{6B32B824-224B-4BF7-BFDE-7BBBA8CF6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graphicEl>
                                              <a:dgm id="{6B32B824-224B-4BF7-BFDE-7BBBA8CF6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5A6102B-3643-449A-A331-E897FE29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graphicEl>
                                              <a:dgm id="{C5A6102B-3643-449A-A331-E897FE29A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graphicEl>
                                              <a:dgm id="{C5A6102B-3643-449A-A331-E897FE29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graphicEl>
                                              <a:dgm id="{C5A6102B-3643-449A-A331-E897FE29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18543D0-35AB-43A1-BDE9-16DE8FB45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graphicEl>
                                              <a:dgm id="{F18543D0-35AB-43A1-BDE9-16DE8FB455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graphicEl>
                                              <a:dgm id="{F18543D0-35AB-43A1-BDE9-16DE8FB45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graphicEl>
                                              <a:dgm id="{F18543D0-35AB-43A1-BDE9-16DE8FB45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D35C981-A8D3-43F7-BFB6-2324996710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graphicEl>
                                              <a:dgm id="{9D35C981-A8D3-43F7-BFB6-2324996710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graphicEl>
                                              <a:dgm id="{9D35C981-A8D3-43F7-BFB6-2324996710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graphicEl>
                                              <a:dgm id="{9D35C981-A8D3-43F7-BFB6-2324996710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4368C4E-1AEF-48C0-9B2A-FC7419592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>
                                            <p:graphicEl>
                                              <a:dgm id="{24368C4E-1AEF-48C0-9B2A-FC74195929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graphicEl>
                                              <a:dgm id="{24368C4E-1AEF-48C0-9B2A-FC7419592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graphicEl>
                                              <a:dgm id="{24368C4E-1AEF-48C0-9B2A-FC7419592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9FB9EDC-1C70-4F60-A22D-5E1DD9836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>
                                            <p:graphicEl>
                                              <a:dgm id="{99FB9EDC-1C70-4F60-A22D-5E1DD9836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>
                                            <p:graphicEl>
                                              <a:dgm id="{99FB9EDC-1C70-4F60-A22D-5E1DD9836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graphicEl>
                                              <a:dgm id="{99FB9EDC-1C70-4F60-A22D-5E1DD9836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C997FEC-1EEB-461F-9795-36B89A4A0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>
                                            <p:graphicEl>
                                              <a:dgm id="{5C997FEC-1EEB-461F-9795-36B89A4A0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graphicEl>
                                              <a:dgm id="{5C997FEC-1EEB-461F-9795-36B89A4A0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graphicEl>
                                              <a:dgm id="{5C997FEC-1EEB-461F-9795-36B89A4A0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D3CC4C2-B5F4-45FF-98A7-7BBD3F309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>
                                            <p:graphicEl>
                                              <a:dgm id="{8D3CC4C2-B5F4-45FF-98A7-7BBD3F309E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graphicEl>
                                              <a:dgm id="{8D3CC4C2-B5F4-45FF-98A7-7BBD3F309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graphicEl>
                                              <a:dgm id="{8D3CC4C2-B5F4-45FF-98A7-7BBD3F309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911FAB4-9BA6-4380-ACE0-3173ECCEF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>
                                            <p:graphicEl>
                                              <a:dgm id="{D911FAB4-9BA6-4380-ACE0-3173ECCEFF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graphicEl>
                                              <a:dgm id="{D911FAB4-9BA6-4380-ACE0-3173ECCEF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graphicEl>
                                              <a:dgm id="{D911FAB4-9BA6-4380-ACE0-3173ECCEFF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0C63073-7966-4B83-9967-3DCB79C81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>
                                            <p:graphicEl>
                                              <a:dgm id="{30C63073-7966-4B83-9967-3DCB79C813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graphicEl>
                                              <a:dgm id="{30C63073-7966-4B83-9967-3DCB79C81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>
                                            <p:graphicEl>
                                              <a:dgm id="{30C63073-7966-4B83-9967-3DCB79C81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408EE7F-7EFF-451B-A909-CE2D0FA00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graphicEl>
                                              <a:dgm id="{3408EE7F-7EFF-451B-A909-CE2D0FA007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graphicEl>
                                              <a:dgm id="{3408EE7F-7EFF-451B-A909-CE2D0FA00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graphicEl>
                                              <a:dgm id="{3408EE7F-7EFF-451B-A909-CE2D0FA00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859F7E7-DB1E-4911-9BF3-32B4C539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>
                                            <p:graphicEl>
                                              <a:dgm id="{D859F7E7-DB1E-4911-9BF3-32B4C539C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>
                                            <p:graphicEl>
                                              <a:dgm id="{D859F7E7-DB1E-4911-9BF3-32B4C539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>
                                            <p:graphicEl>
                                              <a:dgm id="{D859F7E7-DB1E-4911-9BF3-32B4C539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BDE3DA27-022A-41C5-B222-7304936E3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>
                                            <p:graphicEl>
                                              <a:dgm id="{BDE3DA27-022A-41C5-B222-7304936E3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>
                                            <p:graphicEl>
                                              <a:dgm id="{BDE3DA27-022A-41C5-B222-7304936E3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>
                                            <p:graphicEl>
                                              <a:dgm id="{BDE3DA27-022A-41C5-B222-7304936E3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2A23F7D-A615-49FC-A89F-45B8AA988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>
                                            <p:graphicEl>
                                              <a:dgm id="{E2A23F7D-A615-49FC-A89F-45B8AA988C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>
                                            <p:graphicEl>
                                              <a:dgm id="{E2A23F7D-A615-49FC-A89F-45B8AA988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>
                                            <p:graphicEl>
                                              <a:dgm id="{E2A23F7D-A615-49FC-A89F-45B8AA988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E6D2E5A-F031-4938-A14D-A1534984D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>
                                            <p:graphicEl>
                                              <a:dgm id="{0E6D2E5A-F031-4938-A14D-A1534984D1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>
                                            <p:graphicEl>
                                              <a:dgm id="{0E6D2E5A-F031-4938-A14D-A1534984D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>
                                            <p:graphicEl>
                                              <a:dgm id="{0E6D2E5A-F031-4938-A14D-A1534984D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248C688-A8AF-4BCA-B489-27152FE93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>
                                            <p:graphicEl>
                                              <a:dgm id="{8248C688-A8AF-4BCA-B489-27152FE93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>
                                            <p:graphicEl>
                                              <a:dgm id="{8248C688-A8AF-4BCA-B489-27152FE93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>
                                            <p:graphicEl>
                                              <a:dgm id="{8248C688-A8AF-4BCA-B489-27152FE93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EDC0275-F5D4-4148-A73D-99E0F2CBE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7">
                                            <p:graphicEl>
                                              <a:dgm id="{CEDC0275-F5D4-4148-A73D-99E0F2CBE1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>
                                            <p:graphicEl>
                                              <a:dgm id="{CEDC0275-F5D4-4148-A73D-99E0F2CBE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>
                                            <p:graphicEl>
                                              <a:dgm id="{CEDC0275-F5D4-4148-A73D-99E0F2CBE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BBB310ED-0502-4202-8D39-F419F7EBE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7">
                                            <p:graphicEl>
                                              <a:dgm id="{BBB310ED-0502-4202-8D39-F419F7EBE1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>
                                            <p:graphicEl>
                                              <a:dgm id="{BBB310ED-0502-4202-8D39-F419F7EBE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graphicEl>
                                              <a:dgm id="{BBB310ED-0502-4202-8D39-F419F7EBE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60FB325-0965-4F7F-AEC3-2B89E0293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">
                                            <p:graphicEl>
                                              <a:dgm id="{360FB325-0965-4F7F-AEC3-2B89E0293F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>
                                            <p:graphicEl>
                                              <a:dgm id="{360FB325-0965-4F7F-AEC3-2B89E0293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">
                                            <p:graphicEl>
                                              <a:dgm id="{360FB325-0965-4F7F-AEC3-2B89E0293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BA5180A8-9CF2-4208-B76B-64C209D7B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7">
                                            <p:graphicEl>
                                              <a:dgm id="{BA5180A8-9CF2-4208-B76B-64C209D7B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>
                                            <p:graphicEl>
                                              <a:dgm id="{BA5180A8-9CF2-4208-B76B-64C209D7B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">
                                            <p:graphicEl>
                                              <a:dgm id="{BA5180A8-9CF2-4208-B76B-64C209D7B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/>
        </p:bldSub>
      </p:bldGraphic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ris.liu\Desktop\老常州\老常州照片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2" y="764704"/>
            <a:ext cx="864096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C:\Users\chris.liu\Desktop\老常州\篦箕巷.web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61974" cy="562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3140968"/>
            <a:ext cx="2880320" cy="1143000"/>
          </a:xfrm>
        </p:spPr>
        <p:txBody>
          <a:bodyPr>
            <a:normAutofit/>
          </a:bodyPr>
          <a:lstStyle/>
          <a:p>
            <a:r>
              <a:rPr lang="zh-CN" altLang="en-US" sz="6600" dirty="0"/>
              <a:t>谢谢</a:t>
            </a:r>
            <a:r>
              <a:rPr lang="en-US" altLang="zh-CN" sz="6600" dirty="0"/>
              <a:t>!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35338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t="13975" r="5833" b="41042"/>
          <a:stretch/>
        </p:blipFill>
        <p:spPr bwMode="auto">
          <a:xfrm>
            <a:off x="1984673" y="1813252"/>
            <a:ext cx="7159327" cy="494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03039"/>
            <a:ext cx="324036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7030A0"/>
                </a:solidFill>
                <a:latin typeface="+mj-ea"/>
                <a:ea typeface="+mj-ea"/>
              </a:rPr>
              <a:t>自我介绍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57" y="1700807"/>
            <a:ext cx="1944216" cy="258532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年龄：你们猜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zh-CN" altLang="en-US" dirty="0">
                <a:latin typeface="+mj-ea"/>
                <a:ea typeface="+mj-ea"/>
              </a:rPr>
              <a:t>工作：项目工程师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zh-CN" altLang="en-US" dirty="0">
                <a:latin typeface="+mj-ea"/>
                <a:ea typeface="+mj-ea"/>
              </a:rPr>
              <a:t>业余爱好：听听唐诗读读宋词，也会画画画，日常偶尔批评批评我的孩子。</a:t>
            </a:r>
            <a:endParaRPr lang="en-US" altLang="zh-CN" dirty="0">
              <a:latin typeface="+mj-ea"/>
              <a:ea typeface="+mj-ea"/>
            </a:endParaRPr>
          </a:p>
          <a:p>
            <a:pPr algn="just"/>
            <a:r>
              <a:rPr lang="zh-CN" altLang="en-US" dirty="0">
                <a:latin typeface="+mj-ea"/>
                <a:ea typeface="+mj-ea"/>
              </a:rPr>
              <a:t>籍贯：江苏盱眙</a:t>
            </a:r>
            <a:endParaRPr lang="en-US" altLang="zh-CN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790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36096" y="1015281"/>
            <a:ext cx="215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</a:rPr>
              <a:t>红梅公园 </a:t>
            </a:r>
          </a:p>
        </p:txBody>
      </p:sp>
      <p:sp>
        <p:nvSpPr>
          <p:cNvPr id="8" name="矩形 7"/>
          <p:cNvSpPr/>
          <p:nvPr/>
        </p:nvSpPr>
        <p:spPr>
          <a:xfrm>
            <a:off x="654460" y="187370"/>
            <a:ext cx="4121641" cy="40011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zh-CN" altLang="en-US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爱上常州的理由之一：风景美丽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8" y="710088"/>
            <a:ext cx="3960440" cy="52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40710"/>
            <a:ext cx="3816424" cy="508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6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32678"/>
            <a:ext cx="4636386" cy="320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" y="3933055"/>
            <a:ext cx="4320480" cy="267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1" y="445436"/>
            <a:ext cx="4166573" cy="283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76470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新闸荷园</a:t>
            </a:r>
          </a:p>
        </p:txBody>
      </p:sp>
    </p:spTree>
    <p:extLst>
      <p:ext uri="{BB962C8B-B14F-4D97-AF65-F5344CB8AC3E}">
        <p14:creationId xmlns:p14="http://schemas.microsoft.com/office/powerpoint/2010/main" val="436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7" y="908720"/>
            <a:ext cx="362295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48" y="3909030"/>
            <a:ext cx="4392488" cy="292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7425"/>
            <a:ext cx="27051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53398" y="387425"/>
            <a:ext cx="4891083" cy="40011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zh-CN" altLang="en-US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爱上常州的理由之二：便捷的常州交通</a:t>
            </a:r>
          </a:p>
        </p:txBody>
      </p:sp>
    </p:spTree>
    <p:extLst>
      <p:ext uri="{BB962C8B-B14F-4D97-AF65-F5344CB8AC3E}">
        <p14:creationId xmlns:p14="http://schemas.microsoft.com/office/powerpoint/2010/main" val="83930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3" y="404664"/>
            <a:ext cx="42946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6986"/>
            <a:ext cx="4693000" cy="315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9894" y="1124744"/>
            <a:ext cx="390481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4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0404" y="587480"/>
            <a:ext cx="5756704" cy="40011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zh-CN" altLang="en-US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爱上常州的理由之三：拥有</a:t>
            </a:r>
            <a:r>
              <a:rPr lang="en-US" altLang="zh-CN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3200</a:t>
            </a:r>
            <a:r>
              <a:rPr lang="zh-CN" altLang="en-US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年历史的文化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2506" y="1253387"/>
            <a:ext cx="266429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：穿越千年的春秋淹城</a:t>
            </a:r>
          </a:p>
        </p:txBody>
      </p:sp>
      <p:pic>
        <p:nvPicPr>
          <p:cNvPr id="4" name="Picture 2" descr="C:\Users\chris.liu\Desktop\老常州\淹城遗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57494"/>
            <a:ext cx="8532480" cy="49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830" y="242566"/>
            <a:ext cx="266429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：闻名天下的梳篦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904891" y="2926362"/>
            <a:ext cx="4139952" cy="3382958"/>
            <a:chOff x="4348646" y="4188065"/>
            <a:chExt cx="3772094" cy="2669935"/>
          </a:xfrm>
        </p:grpSpPr>
        <p:pic>
          <p:nvPicPr>
            <p:cNvPr id="5" name="Picture 3" descr="C:\Users\chris.liu\Desktop\老常州\篦箕巷3.web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646" y="4188065"/>
              <a:ext cx="3772094" cy="2669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6607501" y="4261330"/>
              <a:ext cx="1422892" cy="369332"/>
              <a:chOff x="7020272" y="2924944"/>
              <a:chExt cx="1422892" cy="369332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7020272" y="2924944"/>
                <a:ext cx="1296144" cy="3693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7236295" y="2924944"/>
                <a:ext cx="12068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篦箕巷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5004048" y="681108"/>
            <a:ext cx="3312368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梳子制作材料：</a:t>
            </a:r>
            <a:endParaRPr lang="en-US" altLang="zh-CN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黄杨，石楠木，枣木，经过</a:t>
            </a:r>
            <a:r>
              <a:rPr lang="en-US" altLang="zh-CN" dirty="0">
                <a:latin typeface="+mn-ea"/>
              </a:rPr>
              <a:t>28</a:t>
            </a:r>
            <a:r>
              <a:rPr lang="zh-CN" altLang="en-US" dirty="0">
                <a:latin typeface="+mn-ea"/>
              </a:rPr>
              <a:t>道工序。</a:t>
            </a:r>
            <a:endParaRPr lang="en-US" altLang="zh-CN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篦箕则选用竹子和上等胶漆、骨料，经</a:t>
            </a:r>
            <a:r>
              <a:rPr lang="en-US" altLang="zh-CN" dirty="0">
                <a:latin typeface="+mn-ea"/>
              </a:rPr>
              <a:t>72</a:t>
            </a:r>
            <a:r>
              <a:rPr lang="zh-CN" altLang="en-US" dirty="0">
                <a:latin typeface="+mn-ea"/>
              </a:rPr>
              <a:t>道工序精制而成。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40290" y="838828"/>
            <a:ext cx="4247734" cy="3656884"/>
            <a:chOff x="540290" y="838828"/>
            <a:chExt cx="4247734" cy="36568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90" y="838828"/>
              <a:ext cx="4247734" cy="3656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23876" y="105044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木梳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0830" y="4653136"/>
            <a:ext cx="3290798" cy="2012899"/>
            <a:chOff x="640830" y="4653136"/>
            <a:chExt cx="3290798" cy="201289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30" y="4653136"/>
              <a:ext cx="3290798" cy="2012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47664" y="4756502"/>
              <a:ext cx="751780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 </a:t>
              </a:r>
              <a:r>
                <a:rPr lang="zh-CN" altLang="en-US" dirty="0"/>
                <a:t>篦箕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5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381642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u"/>
            </a:pPr>
            <a:r>
              <a:rPr lang="zh-CN" altLang="en-US" sz="2000" dirty="0"/>
              <a:t>常州在历史上曾经用过的名称 </a:t>
            </a: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376886560"/>
              </p:ext>
            </p:extLst>
          </p:nvPr>
        </p:nvGraphicFramePr>
        <p:xfrm>
          <a:off x="-756592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842887"/>
            <a:ext cx="6912768" cy="2031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</a:rPr>
              <a:t>常州建邑：春秋时期</a:t>
            </a:r>
            <a:endParaRPr lang="en-US" altLang="zh-CN" b="1" dirty="0">
              <a:solidFill>
                <a:srgbClr val="002060"/>
              </a:solidFill>
            </a:endParaRPr>
          </a:p>
          <a:p>
            <a:r>
              <a:rPr lang="zh-CN" altLang="en-US" b="1" dirty="0">
                <a:solidFill>
                  <a:srgbClr val="002060"/>
                </a:solidFill>
              </a:rPr>
              <a:t>吴王寿梦之子季札不愿继承王位，躬耕与舜过山（今天的江阴申港西）吴王就地册封季札，命名为</a:t>
            </a:r>
            <a:r>
              <a:rPr lang="zh-CN" altLang="en-US" b="1" dirty="0">
                <a:solidFill>
                  <a:srgbClr val="7030A0"/>
                </a:solidFill>
              </a:rPr>
              <a:t>延陵</a:t>
            </a:r>
            <a:r>
              <a:rPr lang="en-US" altLang="zh-CN" b="1" dirty="0">
                <a:solidFill>
                  <a:srgbClr val="002060"/>
                </a:solidFill>
              </a:rPr>
              <a:t>-----</a:t>
            </a:r>
            <a:r>
              <a:rPr lang="zh-CN" altLang="en-US" b="1" dirty="0">
                <a:solidFill>
                  <a:srgbClr val="002060"/>
                </a:solidFill>
              </a:rPr>
              <a:t>常州历史上见诸文字最早的名称。当时的延陵涵盖的范围很大。今天的常州，无锡，武进，江阴，丹阳。</a:t>
            </a:r>
            <a:endParaRPr lang="en-US" altLang="zh-CN" b="1" dirty="0">
              <a:solidFill>
                <a:srgbClr val="002060"/>
              </a:solidFill>
            </a:endParaRPr>
          </a:p>
          <a:p>
            <a:r>
              <a:rPr lang="zh-CN" altLang="en-US" b="1" dirty="0">
                <a:solidFill>
                  <a:srgbClr val="002060"/>
                </a:solidFill>
              </a:rPr>
              <a:t>常州：隋文帝开皇九年，将原设于常熟县的常州府移至今天的常州，后来常州的名字沿用至今将近</a:t>
            </a:r>
            <a:r>
              <a:rPr lang="en-US" altLang="zh-CN" b="1" dirty="0">
                <a:solidFill>
                  <a:srgbClr val="002060"/>
                </a:solidFill>
              </a:rPr>
              <a:t>1400</a:t>
            </a:r>
            <a:r>
              <a:rPr lang="zh-CN" altLang="en-US" b="1" dirty="0">
                <a:solidFill>
                  <a:srgbClr val="002060"/>
                </a:solidFill>
              </a:rPr>
              <a:t>年</a:t>
            </a: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3104768187"/>
              </p:ext>
            </p:extLst>
          </p:nvPr>
        </p:nvGraphicFramePr>
        <p:xfrm>
          <a:off x="3975593" y="2708920"/>
          <a:ext cx="5496272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5364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  <p:bldP spid="5" grpId="0" animBg="1"/>
      <p:bldGraphic spid="10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龙腾四海">
  <a:themeElements>
    <a:clrScheme name="茅草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380</Words>
  <Application>Microsoft Office PowerPoint</Application>
  <PresentationFormat>全屏显示(4:3)</PresentationFormat>
  <Paragraphs>62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华文楷体</vt:lpstr>
      <vt:lpstr>隶书</vt:lpstr>
      <vt:lpstr>Arial</vt:lpstr>
      <vt:lpstr>Calibri</vt:lpstr>
      <vt:lpstr>Cambria</vt:lpstr>
      <vt:lpstr>Maiandra GD</vt:lpstr>
      <vt:lpstr>Wingdings</vt:lpstr>
      <vt:lpstr>Wingdings 2</vt:lpstr>
      <vt:lpstr>龙腾四海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Chris.liu</dc:creator>
  <cp:lastModifiedBy>oe Z</cp:lastModifiedBy>
  <cp:revision>67</cp:revision>
  <dcterms:created xsi:type="dcterms:W3CDTF">2019-12-12T08:12:07Z</dcterms:created>
  <dcterms:modified xsi:type="dcterms:W3CDTF">2019-12-19T08:55:06Z</dcterms:modified>
</cp:coreProperties>
</file>