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7" r:id="rId3"/>
    <p:sldId id="278" r:id="rId4"/>
    <p:sldId id="276" r:id="rId5"/>
    <p:sldId id="270" r:id="rId6"/>
    <p:sldId id="269" r:id="rId7"/>
    <p:sldId id="271" r:id="rId8"/>
    <p:sldId id="268" r:id="rId9"/>
    <p:sldId id="272" r:id="rId10"/>
    <p:sldId id="262" r:id="rId11"/>
    <p:sldId id="279" r:id="rId12"/>
    <p:sldId id="275" r:id="rId13"/>
    <p:sldId id="281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>
      <p:cViewPr>
        <p:scale>
          <a:sx n="82" d="100"/>
          <a:sy n="82" d="100"/>
        </p:scale>
        <p:origin x="-184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IMG_20190923_120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5040560" cy="712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2843808" y="620688"/>
            <a:ext cx="3600400" cy="30963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651" name="Oval 3" descr="timg"/>
          <p:cNvSpPr>
            <a:spLocks noChangeArrowheads="1"/>
          </p:cNvSpPr>
          <p:nvPr/>
        </p:nvSpPr>
        <p:spPr bwMode="auto">
          <a:xfrm>
            <a:off x="2555776" y="836712"/>
            <a:ext cx="4392488" cy="4320480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627784" y="40466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东西南北</a:t>
            </a:r>
            <a:endParaRPr lang="zh-CN" altLang="en-US" sz="2400" b="1" dirty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5" y="0"/>
            <a:ext cx="5075385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val 2" descr="IMG_20190923_121809"/>
          <p:cNvSpPr>
            <a:spLocks noChangeArrowheads="1"/>
          </p:cNvSpPr>
          <p:nvPr/>
        </p:nvSpPr>
        <p:spPr bwMode="auto">
          <a:xfrm>
            <a:off x="2339752" y="980728"/>
            <a:ext cx="4536504" cy="4464496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555776" y="40466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抓雀子</a:t>
            </a:r>
            <a:endParaRPr lang="zh-CN" altLang="en-US" sz="2400" b="1" dirty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timgsa.baidu.com/timg?image&amp;quality=80&amp;size=b9999_10000&amp;sec=1568825674476&amp;di=194897f8f2ac45e291e91a04171147d9&amp;imgtype=0&amp;src=http%3A%2F%2Fcq.people.com.cn%2FNMediaFile%2F2018%2F0108%2FLOCAL2018010807140005886314423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85522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cq.people.com.cn/NMediaFile/2018/0108/LOCAL201801080714000208360581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8552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5075384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5069934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5" y="0"/>
            <a:ext cx="5075385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075385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5075384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5112568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Oval 3" descr="2598437579266164231_320x320"/>
          <p:cNvSpPr>
            <a:spLocks noChangeArrowheads="1"/>
          </p:cNvSpPr>
          <p:nvPr/>
        </p:nvSpPr>
        <p:spPr bwMode="auto">
          <a:xfrm>
            <a:off x="2339752" y="836712"/>
            <a:ext cx="4608512" cy="4536504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新建 Microsoft PowerPoint 2007 演示文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新建 Microsoft PowerPoint 2007 演示文稿</Template>
  <TotalTime>550</TotalTime>
  <Words>7</Words>
  <Application>Microsoft Office PowerPoint</Application>
  <PresentationFormat>全屏显示(4:3)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新建 Microsoft PowerPoint 2007 演示文稿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dreamsummit</dc:creator>
  <cp:lastModifiedBy>Administrator</cp:lastModifiedBy>
  <cp:revision>17</cp:revision>
  <dcterms:created xsi:type="dcterms:W3CDTF">2019-09-18T13:27:35Z</dcterms:created>
  <dcterms:modified xsi:type="dcterms:W3CDTF">2019-09-23T04:40:27Z</dcterms:modified>
</cp:coreProperties>
</file>