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8" r:id="rId1"/>
  </p:sldMasterIdLst>
  <p:sldIdLst>
    <p:sldId id="267" r:id="rId2"/>
    <p:sldId id="283" r:id="rId3"/>
    <p:sldId id="292" r:id="rId4"/>
    <p:sldId id="293" r:id="rId5"/>
    <p:sldId id="294" r:id="rId6"/>
    <p:sldId id="295" r:id="rId7"/>
    <p:sldId id="301" r:id="rId8"/>
    <p:sldId id="296" r:id="rId9"/>
    <p:sldId id="303" r:id="rId10"/>
    <p:sldId id="300" r:id="rId11"/>
    <p:sldId id="304" r:id="rId12"/>
    <p:sldId id="299" r:id="rId13"/>
    <p:sldId id="305" r:id="rId14"/>
    <p:sldId id="298" r:id="rId15"/>
    <p:sldId id="297" r:id="rId16"/>
    <p:sldId id="302" r:id="rId17"/>
  </p:sldIdLst>
  <p:sldSz cx="12192000" cy="6858000"/>
  <p:notesSz cx="7104063" cy="10234613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-366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zh-CN" altLang="en-US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2561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3962400" y="1828800"/>
            <a:ext cx="80264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2562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3962400" y="4267200"/>
            <a:ext cx="80264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8400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2955AC-7A44-4BBD-872B-71785A5E73C4}" type="datetimeFigureOut">
              <a:rPr lang="zh-CN" altLang="en-US"/>
              <a:pPr>
                <a:defRPr/>
              </a:pPr>
              <a:t>2020/1/19</a:t>
            </a:fld>
            <a:endParaRPr lang="en-US" altLang="zh-CN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91FB3-D147-41B8-B768-2D5EFA0DDC9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A85F9-3633-4834-9D57-58BB584028A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2D5D0F-AA71-4CC9-8113-B4126684CD20}" type="datetimeFigureOut">
              <a:rPr lang="zh-CN" altLang="en-US"/>
              <a:pPr>
                <a:defRPr/>
              </a:pPr>
              <a:t>2020/1/19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457200"/>
            <a:ext cx="2743200" cy="5410200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457200"/>
            <a:ext cx="8077200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5F0C3-9104-4681-9F0E-9CE7A37240C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627DBD-A9EC-460C-9E7D-C1E081EC71EC}" type="datetimeFigureOut">
              <a:rPr lang="zh-CN" altLang="en-US"/>
              <a:pPr>
                <a:defRPr/>
              </a:pPr>
              <a:t>2020/1/19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3A80A-2FAF-4C92-A92A-D495E5BE441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6BD93-E1F8-4E61-9AF7-C0DCE7FBE01B}" type="datetimeFigureOut">
              <a:rPr lang="zh-CN" altLang="en-US"/>
              <a:pPr>
                <a:defRPr/>
              </a:pPr>
              <a:t>2020/1/19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613" y="4406900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613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8FA96-4E08-4E6F-9747-9C3DE6BF91E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8356F5-8647-49E6-8DDE-7C3CC0F5C077}" type="datetimeFigureOut">
              <a:rPr lang="zh-CN" altLang="en-US"/>
              <a:pPr>
                <a:defRPr/>
              </a:pPr>
              <a:t>2020/1/19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4102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981200"/>
            <a:ext cx="54102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E13C4-1FF7-4F07-AFD1-E1302F0727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5D45D-3118-4D9B-9F5A-A0E6DA962844}" type="datetimeFigureOut">
              <a:rPr lang="zh-CN" altLang="en-US"/>
              <a:pPr>
                <a:defRPr/>
              </a:pPr>
              <a:t>2020/1/19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3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838" y="1535113"/>
            <a:ext cx="538956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838" y="2174875"/>
            <a:ext cx="538956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BE6B9-EFE5-43F1-9116-8C481B91D32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C7816-F78C-4F39-B2C8-8C3A56C64BC9}" type="datetimeFigureOut">
              <a:rPr lang="zh-CN" altLang="en-US"/>
              <a:pPr>
                <a:defRPr/>
              </a:pPr>
              <a:t>2020/1/19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6F8831-AD65-431B-BCA7-7684A8779AE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D6931-C313-4AE6-B1CC-94754BE98D13}" type="datetimeFigureOut">
              <a:rPr lang="zh-CN" altLang="en-US"/>
              <a:pPr>
                <a:defRPr/>
              </a:pPr>
              <a:t>2020/1/19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08010E-2883-4B71-8AA6-0D1D244553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33F087-6BE7-4188-8D9F-2434B1E3D933}" type="datetimeFigureOut">
              <a:rPr lang="zh-CN" altLang="en-US"/>
              <a:pPr>
                <a:defRPr/>
              </a:pPr>
              <a:t>2020/1/19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16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7263" y="273050"/>
            <a:ext cx="681513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16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2D97AE-5447-4DED-846E-EA99DEE1F61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4B280A-C685-4DCE-8537-B7CF711D89C9}" type="datetimeFigureOut">
              <a:rPr lang="zh-CN" altLang="en-US"/>
              <a:pPr>
                <a:defRPr/>
              </a:pPr>
              <a:t>2020/1/19</a:t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188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188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AC5110-A41A-4AB8-AAE2-587E0DFAE55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F4C846-F1E0-401F-BA9B-F3E5AB5F74AB}" type="datetimeFigureOut">
              <a:rPr lang="zh-CN" altLang="en-US"/>
              <a:pPr>
                <a:defRPr/>
              </a:pPr>
              <a:t>2020/1/19</a:t>
            </a:fld>
            <a:endParaRPr lang="en-US" altLang="zh-C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8205624F-960B-4157-B38F-98C10A5DDB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12192000" cy="546100"/>
            <a:chOff x="0" y="0"/>
            <a:chExt cx="5760" cy="344"/>
          </a:xfrm>
        </p:grpSpPr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zh-CN" altLang="en-US" sz="2400">
                <a:latin typeface="Times New Roman" pitchFamily="18" charset="0"/>
              </a:endParaRPr>
            </a:p>
          </p:txBody>
        </p:sp>
        <p:sp>
          <p:nvSpPr>
            <p:cNvPr id="24582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sz="2400">
                <a:latin typeface="Times New Roman" pitchFamily="18" charset="0"/>
              </a:endParaRPr>
            </a:p>
          </p:txBody>
        </p:sp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solidFill>
                  <a:schemeClr val="hlink"/>
                </a:solidFill>
              </a:endParaRPr>
            </a:p>
          </p:txBody>
        </p:sp>
        <p:sp>
          <p:nvSpPr>
            <p:cNvPr id="24584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solidFill>
                  <a:schemeClr val="hlink"/>
                </a:solidFill>
              </a:endParaRPr>
            </a:p>
          </p:txBody>
        </p:sp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solidFill>
                  <a:schemeClr val="accent2"/>
                </a:solidFill>
              </a:endParaRPr>
            </a:p>
          </p:txBody>
        </p:sp>
        <p:sp>
          <p:nvSpPr>
            <p:cNvPr id="24586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solidFill>
                  <a:schemeClr val="hlink"/>
                </a:solidFill>
              </a:endParaRPr>
            </a:p>
          </p:txBody>
        </p:sp>
        <p:sp>
          <p:nvSpPr>
            <p:cNvPr id="24587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 sz="2400">
                <a:latin typeface="Times New Roman" pitchFamily="18" charset="0"/>
              </a:endParaRPr>
            </a:p>
          </p:txBody>
        </p:sp>
        <p:sp>
          <p:nvSpPr>
            <p:cNvPr id="24588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solidFill>
                  <a:schemeClr val="accent2"/>
                </a:solidFill>
              </a:endParaRPr>
            </a:p>
          </p:txBody>
        </p:sp>
        <p:sp>
          <p:nvSpPr>
            <p:cNvPr id="24589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457200"/>
            <a:ext cx="10972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24592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AC357342-819E-4E69-A93F-E5CE597BEA9E}" type="datetimeFigureOut">
              <a:rPr lang="zh-CN" altLang="en-US"/>
              <a:pPr>
                <a:defRPr/>
              </a:pPr>
              <a:t>2020/1/19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9" r:id="rId2"/>
    <p:sldLayoutId id="2147483668" r:id="rId3"/>
    <p:sldLayoutId id="2147483667" r:id="rId4"/>
    <p:sldLayoutId id="2147483666" r:id="rId5"/>
    <p:sldLayoutId id="2147483665" r:id="rId6"/>
    <p:sldLayoutId id="2147483664" r:id="rId7"/>
    <p:sldLayoutId id="2147483663" r:id="rId8"/>
    <p:sldLayoutId id="2147483662" r:id="rId9"/>
    <p:sldLayoutId id="2147483661" r:id="rId10"/>
    <p:sldLayoutId id="214748366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8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1038225" y="1908175"/>
            <a:ext cx="9605963" cy="302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zh-CN" altLang="en-US" sz="4800" b="1">
                <a:latin typeface="微软雅黑" pitchFamily="34" charset="-122"/>
                <a:ea typeface="微软雅黑" pitchFamily="34" charset="-122"/>
                <a:cs typeface="方正隶二简体"/>
              </a:rPr>
              <a:t>春江中心小学</a:t>
            </a:r>
            <a:r>
              <a:rPr lang="en-US" altLang="zh-CN" sz="4800" b="1">
                <a:latin typeface="微软雅黑" pitchFamily="34" charset="-122"/>
                <a:ea typeface="微软雅黑" pitchFamily="34" charset="-122"/>
                <a:cs typeface="方正隶二简体"/>
              </a:rPr>
              <a:t>2019-2020</a:t>
            </a:r>
            <a:r>
              <a:rPr lang="zh-CN" altLang="en-US" sz="4800" b="1">
                <a:latin typeface="微软雅黑" pitchFamily="34" charset="-122"/>
                <a:ea typeface="微软雅黑" pitchFamily="34" charset="-122"/>
                <a:cs typeface="方正隶二简体"/>
              </a:rPr>
              <a:t>学年</a:t>
            </a:r>
          </a:p>
          <a:p>
            <a:pPr algn="ctr" eaLnBrk="0" hangingPunct="0">
              <a:spcBef>
                <a:spcPct val="50000"/>
              </a:spcBef>
            </a:pPr>
            <a:r>
              <a:rPr lang="zh-CN" altLang="en-US" sz="4800" b="1">
                <a:latin typeface="微软雅黑" pitchFamily="34" charset="-122"/>
                <a:ea typeface="微软雅黑" pitchFamily="34" charset="-122"/>
                <a:cs typeface="方正隶二简体"/>
              </a:rPr>
              <a:t>第一学期五好学生、新三好学生</a:t>
            </a:r>
          </a:p>
          <a:p>
            <a:pPr algn="ctr" eaLnBrk="0" hangingPunct="0">
              <a:spcBef>
                <a:spcPct val="50000"/>
              </a:spcBef>
            </a:pPr>
            <a:r>
              <a:rPr lang="zh-CN" altLang="en-US" sz="4800" b="1">
                <a:latin typeface="微软雅黑" pitchFamily="34" charset="-122"/>
                <a:ea typeface="微软雅黑" pitchFamily="34" charset="-122"/>
                <a:cs typeface="方正隶二简体"/>
              </a:rPr>
              <a:t>名单公示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2713" y="4090988"/>
            <a:ext cx="1919287" cy="276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Text Box 4"/>
          <p:cNvSpPr txBox="1">
            <a:spLocks noChangeArrowheads="1"/>
          </p:cNvSpPr>
          <p:nvPr/>
        </p:nvSpPr>
        <p:spPr bwMode="auto">
          <a:xfrm>
            <a:off x="1049338" y="449263"/>
            <a:ext cx="10058400" cy="621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600" b="1">
                <a:ea typeface="微软雅黑" pitchFamily="34" charset="-122"/>
              </a:rPr>
              <a:t>二年级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en-US" sz="3600" b="1">
                <a:ea typeface="微软雅黑" pitchFamily="34" charset="-122"/>
              </a:rPr>
              <a:t>新三好学生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”</a:t>
            </a:r>
            <a:endParaRPr lang="en-US" altLang="zh-CN" sz="3600" b="1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25000"/>
              </a:lnSpc>
            </a:pPr>
            <a:r>
              <a:rPr lang="zh-CN" altLang="en-US" sz="2400" b="1"/>
              <a:t>二（</a:t>
            </a:r>
            <a:r>
              <a:rPr lang="en-US" altLang="zh-CN" sz="2400" b="1"/>
              <a:t>1</a:t>
            </a:r>
            <a:r>
              <a:rPr lang="zh-CN" altLang="en-US" sz="2400" b="1"/>
              <a:t>）罗浩、徐洋、顾浩涌、卞明妍、时梓烨、朱锦欣、陆雅潼、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张瀚文、胡绍赟、刘伊涵、龙廷雨、陈宇、沙昊宇、闫瑞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二（</a:t>
            </a:r>
            <a:r>
              <a:rPr lang="en-US" altLang="zh-CN" sz="2400" b="1"/>
              <a:t>2</a:t>
            </a:r>
            <a:r>
              <a:rPr lang="zh-CN" altLang="en-US" sz="2400" b="1"/>
              <a:t>）王羽轩、周淼、祝雨萌、丁瑞洋、李馨雅、汪雨泽、张璟瑄、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张梓啸、闫梦蕊、何紫钰、常涵钰、杨智、高万杰、尹志镐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二（</a:t>
            </a:r>
            <a:r>
              <a:rPr lang="en-US" altLang="zh-CN" sz="2400" b="1"/>
              <a:t>3</a:t>
            </a:r>
            <a:r>
              <a:rPr lang="zh-CN" altLang="en-US" sz="2400" b="1"/>
              <a:t>）李沛雯、顾潇远、周子鸿、李紫诺、朱特乐、戴逢宇、丁嬿熙、冷鑫玉、渠钰杰、祝烨宁、顾雨萱、徐可欣、杨欣悦、周游、向皓扬、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陈麒羽、高寒、周雨辰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二（</a:t>
            </a:r>
            <a:r>
              <a:rPr lang="en-US" altLang="zh-CN" sz="2400" b="1"/>
              <a:t>4</a:t>
            </a:r>
            <a:r>
              <a:rPr lang="zh-CN" altLang="en-US" sz="2400" b="1"/>
              <a:t>）徐子辰、林家校、袁浩烽、朱佳晟、周昊博、崔梓涵、张恩哲、邓紫暄、马晗玥、潘韵哲、王甲鑫、杨龙杰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二（</a:t>
            </a:r>
            <a:r>
              <a:rPr lang="en-US" altLang="zh-CN" sz="2400" b="1"/>
              <a:t>5</a:t>
            </a:r>
            <a:r>
              <a:rPr lang="zh-CN" altLang="en-US" sz="2400" b="1"/>
              <a:t>）黄子皓、茅芳淼、陆烨贤、朱博涛、梅昊腾、鞠明靓、石鸣暄、朱欣梦、吴嘉益、伍依静、黄浩珺、燕红、苏子骞、吴方滟</a:t>
            </a:r>
          </a:p>
          <a:p>
            <a:pPr algn="ctr">
              <a:spcBef>
                <a:spcPct val="50000"/>
              </a:spcBef>
            </a:pPr>
            <a:endParaRPr lang="zh-CN" altLang="en-US" sz="2400" b="1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2713" y="4090988"/>
            <a:ext cx="1919287" cy="276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1049338" y="512763"/>
            <a:ext cx="10058400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>
                <a:ea typeface="微软雅黑" pitchFamily="34" charset="-122"/>
              </a:rPr>
              <a:t>二年级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en-US" sz="3200" b="1">
                <a:ea typeface="微软雅黑" pitchFamily="34" charset="-122"/>
              </a:rPr>
              <a:t>新三好学生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</a:rPr>
              <a:t>”</a:t>
            </a:r>
            <a:endParaRPr lang="en-US" altLang="zh-CN" sz="3200" b="1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400" b="1"/>
              <a:t>二（</a:t>
            </a:r>
            <a:r>
              <a:rPr lang="en-US" altLang="zh-CN" sz="2400" b="1"/>
              <a:t>6</a:t>
            </a:r>
            <a:r>
              <a:rPr lang="zh-CN" altLang="en-US" sz="2400" b="1"/>
              <a:t>）金哲翰、黄宇轩、李文皓、朱晨轩、姚桉迪、王亦涵、陈晟俊、袁正浩、蒯琳菲、朱可涵、孙瑾、苏可欣、高舒畅、宋子俊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二（</a:t>
            </a:r>
            <a:r>
              <a:rPr lang="en-US" altLang="zh-CN" sz="2400" b="1"/>
              <a:t>7</a:t>
            </a:r>
            <a:r>
              <a:rPr lang="zh-CN" altLang="en-US" sz="2400" b="1"/>
              <a:t>）高菲、王浩武、江运航、马卓睿、彭筱语、刘可钰、丁宸熠、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朱张涛、孙培鋆、齐家晨、徐怡楠、徐颖、孙宇哲、丁辰杰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二（</a:t>
            </a:r>
            <a:r>
              <a:rPr lang="en-US" altLang="zh-CN" sz="2400" b="1"/>
              <a:t>8</a:t>
            </a:r>
            <a:r>
              <a:rPr lang="zh-CN" altLang="en-US" sz="2400" b="1"/>
              <a:t>）黄曦瑶、韩渏婷、李子轩、陈鑫博、徐心诚、钱康裕、张晨辰、秦可昕、孙子涵、鹿思莹、江笑彤、曹煜杨、丁凌睿、祝宇涵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二（</a:t>
            </a:r>
            <a:r>
              <a:rPr lang="en-US" altLang="zh-CN" sz="2400" b="1"/>
              <a:t>9</a:t>
            </a:r>
            <a:r>
              <a:rPr lang="zh-CN" altLang="en-US" sz="2400" b="1"/>
              <a:t>）张若宸、苏煜文、徐茂焜、杨天浩、张恬睿、吴梦瑶、印厚爱、邓晗、顾子涵、张宸、顾雯鹂、顾若汐、毛永乐、朱烨辰</a:t>
            </a:r>
            <a:endParaRPr lang="en-US" altLang="zh-CN" sz="2400" b="1"/>
          </a:p>
          <a:p>
            <a:pPr algn="ctr">
              <a:spcBef>
                <a:spcPct val="50000"/>
              </a:spcBef>
            </a:pPr>
            <a:endParaRPr lang="zh-CN" altLang="en-US" sz="3600" b="1"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4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2713" y="4090988"/>
            <a:ext cx="1919287" cy="276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Text Box 4"/>
          <p:cNvSpPr txBox="1">
            <a:spLocks noChangeArrowheads="1"/>
          </p:cNvSpPr>
          <p:nvPr/>
        </p:nvSpPr>
        <p:spPr bwMode="auto">
          <a:xfrm>
            <a:off x="793750" y="463550"/>
            <a:ext cx="10058400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600" b="1">
                <a:ea typeface="微软雅黑" pitchFamily="34" charset="-122"/>
              </a:rPr>
              <a:t>三年级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en-US" sz="3600" b="1">
                <a:ea typeface="微软雅黑" pitchFamily="34" charset="-122"/>
              </a:rPr>
              <a:t>新三好学生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”</a:t>
            </a:r>
            <a:endParaRPr lang="en-US" altLang="zh-CN" sz="3600" b="1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400" b="1"/>
              <a:t>三（</a:t>
            </a:r>
            <a:r>
              <a:rPr lang="en-US" altLang="zh-CN" sz="2400" b="1"/>
              <a:t>1</a:t>
            </a:r>
            <a:r>
              <a:rPr lang="zh-CN" altLang="en-US" sz="2400" b="1"/>
              <a:t>）王秋涵、蔡雨宸、张鹏豪、王韵越、鄂鋆涛、徐可嘉 、颜煜婷、胡一凡、陈子琪、黄政皓、丁媛玥、顾恽宸、管静楠、吴庄诺 、仇松泽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三（</a:t>
            </a:r>
            <a:r>
              <a:rPr lang="en-US" altLang="zh-CN" sz="2400" b="1"/>
              <a:t>2</a:t>
            </a:r>
            <a:r>
              <a:rPr lang="zh-CN" altLang="en-US" sz="2400" b="1"/>
              <a:t>）苏文博、陈歆晗、庞博文、陶杰、黄淼、王雨晨、贾霏琳、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夏紫倩、刘易澄、谈欣悦、黄静茹、邹淑涵、马晨曦、谢欣睿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三（</a:t>
            </a:r>
            <a:r>
              <a:rPr lang="en-US" altLang="zh-CN" sz="2400" b="1"/>
              <a:t>3</a:t>
            </a:r>
            <a:r>
              <a:rPr lang="zh-CN" altLang="en-US" sz="2400" b="1"/>
              <a:t>）丁诗文、陈梦琪、徐昊轩、王思谭、叶宇睿、沈烨瑢、季婧晨、申肖菡、左哲睿、丁佑怡、鲍韬安、邱润熙、倪玉岭、祝栩涵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三（</a:t>
            </a:r>
            <a:r>
              <a:rPr lang="en-US" altLang="zh-CN" sz="2400" b="1"/>
              <a:t>4</a:t>
            </a:r>
            <a:r>
              <a:rPr lang="zh-CN" altLang="en-US" sz="2400" b="1"/>
              <a:t>）沙逸、韩峥、顾磊、王子瑶、李晨俊、谈泽宽、赵宇超、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费正极、何佳煊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2713" y="4090988"/>
            <a:ext cx="1919287" cy="276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857250" y="539750"/>
            <a:ext cx="10058400" cy="443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600" b="1">
                <a:ea typeface="微软雅黑" pitchFamily="34" charset="-122"/>
              </a:rPr>
              <a:t>三年级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en-US" sz="3600" b="1">
                <a:ea typeface="微软雅黑" pitchFamily="34" charset="-122"/>
              </a:rPr>
              <a:t>新三好学生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”</a:t>
            </a:r>
            <a:endParaRPr lang="en-US" altLang="zh-CN" sz="3600" b="1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400" b="1"/>
              <a:t>三（</a:t>
            </a:r>
            <a:r>
              <a:rPr lang="en-US" altLang="zh-CN" sz="2400" b="1"/>
              <a:t>5</a:t>
            </a:r>
            <a:r>
              <a:rPr lang="zh-CN" altLang="en-US" sz="2400" b="1"/>
              <a:t>）陈佳旭、苏润军、蒋雨涵、张馨蕊、乔君昊、张泽珺、马一鸣、丁嘉晨、陈诺、孙灵琦 、朱孜啸、翟家昊、宣欣妍、许梦欣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三（</a:t>
            </a:r>
            <a:r>
              <a:rPr lang="en-US" altLang="zh-CN" sz="2400" b="1"/>
              <a:t>6</a:t>
            </a:r>
            <a:r>
              <a:rPr lang="zh-CN" altLang="en-US" sz="2400" b="1"/>
              <a:t>）周晨晞、张嘉琪、黄欣怡、姚梓涵、吴昕彤、谈笑宇、魏冉、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孙凯、冯雨涵、蔡妍、狄雪洁、余少博、石叶朵、李明慧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三（</a:t>
            </a:r>
            <a:r>
              <a:rPr lang="en-US" altLang="zh-CN" sz="2400" b="1"/>
              <a:t>7</a:t>
            </a:r>
            <a:r>
              <a:rPr lang="zh-CN" altLang="en-US" sz="2400" b="1"/>
              <a:t>）张仁坤、常君睿、赵蕾、宫清慧、刘香怡、杜文豪、陈文涛、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周晟睿、刘怀泽、张瑞祥、杨承昊、齐晨翼、钟瑞欣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三（</a:t>
            </a:r>
            <a:r>
              <a:rPr lang="en-US" altLang="zh-CN" sz="2400" b="1"/>
              <a:t>8</a:t>
            </a:r>
            <a:r>
              <a:rPr lang="zh-CN" altLang="en-US" sz="2400" b="1"/>
              <a:t>）李诚璋、张赛赛、张笏、范奕萱、俞子轩、施梦琦、朱奕昕、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倪梓淏、李瑾萱、包雍涛、费宇萱、施澄瑞、韩麟、翟羽墨、包潘言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2713" y="4090988"/>
            <a:ext cx="1919287" cy="276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920750" y="412750"/>
            <a:ext cx="10058400" cy="575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600" b="1">
                <a:ea typeface="微软雅黑" pitchFamily="34" charset="-122"/>
              </a:rPr>
              <a:t>四年级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en-US" sz="3600" b="1">
                <a:ea typeface="微软雅黑" pitchFamily="34" charset="-122"/>
              </a:rPr>
              <a:t>新三好学生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”</a:t>
            </a:r>
            <a:endParaRPr lang="en-US" altLang="zh-CN" sz="3600" b="1">
              <a:ea typeface="微软雅黑" pitchFamily="34" charset="-122"/>
            </a:endParaRPr>
          </a:p>
          <a:p>
            <a:r>
              <a:rPr lang="zh-CN" altLang="en-US" sz="2400" b="1">
                <a:latin typeface="宋体" charset="-122"/>
              </a:rPr>
              <a:t>四</a:t>
            </a:r>
            <a:r>
              <a:rPr lang="en-US" altLang="zh-CN" sz="2400" b="1">
                <a:latin typeface="宋体" charset="-122"/>
              </a:rPr>
              <a:t>(1)</a:t>
            </a:r>
            <a:r>
              <a:rPr lang="zh-CN" altLang="en-US" sz="2400" b="1">
                <a:latin typeface="宋体" charset="-122"/>
              </a:rPr>
              <a:t>高成逸、李坤杰、施铭烨、杨雨萱、陈悦、魏依诺、吴艺鑫、    陈林桐、刘峻赫、曹馨瑜、贾思甜、吴雨桐、倪瑾瑜、朱茗羽</a:t>
            </a:r>
          </a:p>
          <a:p>
            <a:r>
              <a:rPr lang="zh-CN" altLang="en-US" sz="2400" b="1">
                <a:latin typeface="宋体" charset="-122"/>
              </a:rPr>
              <a:t>四</a:t>
            </a:r>
            <a:r>
              <a:rPr lang="en-US" altLang="zh-CN" sz="2400" b="1">
                <a:latin typeface="宋体" charset="-122"/>
              </a:rPr>
              <a:t>(2)</a:t>
            </a:r>
            <a:r>
              <a:rPr lang="zh-CN" altLang="en-US" sz="2400" b="1">
                <a:latin typeface="宋体" charset="-122"/>
              </a:rPr>
              <a:t>陈婉洁、常阳阳、刘稀楠、朱启锐、宦凯妍、高雯雅、闫旭涵、  周心茹、洪怡君、汪寅瑜、孟国安、吴雨轩、马雨彤、邵敏孜</a:t>
            </a:r>
          </a:p>
          <a:p>
            <a:r>
              <a:rPr lang="zh-CN" altLang="en-US" sz="2400" b="1">
                <a:latin typeface="宋体" charset="-122"/>
              </a:rPr>
              <a:t>四</a:t>
            </a:r>
            <a:r>
              <a:rPr lang="en-US" altLang="zh-CN" sz="2400" b="1">
                <a:latin typeface="宋体" charset="-122"/>
              </a:rPr>
              <a:t>(3)</a:t>
            </a:r>
            <a:r>
              <a:rPr lang="zh-CN" altLang="en-US" sz="2400" b="1">
                <a:latin typeface="宋体" charset="-122"/>
              </a:rPr>
              <a:t>丁施翰、张文豪、潘子怡、陈冠麒、姜子棋、张瑞、王浩宇、</a:t>
            </a:r>
          </a:p>
          <a:p>
            <a:r>
              <a:rPr lang="zh-CN" altLang="en-US" sz="2400" b="1">
                <a:latin typeface="宋体" charset="-122"/>
              </a:rPr>
              <a:t>胡惠扬、孙欣怡、周均浩、朱字豪</a:t>
            </a:r>
          </a:p>
          <a:p>
            <a:r>
              <a:rPr lang="zh-CN" altLang="en-US" sz="2400" b="1">
                <a:latin typeface="宋体" charset="-122"/>
              </a:rPr>
              <a:t>四</a:t>
            </a:r>
            <a:r>
              <a:rPr lang="en-US" altLang="zh-CN" sz="2400" b="1">
                <a:latin typeface="宋体" charset="-122"/>
              </a:rPr>
              <a:t>(4)</a:t>
            </a:r>
            <a:r>
              <a:rPr lang="zh-CN" altLang="en-US" sz="2400" b="1">
                <a:latin typeface="宋体" charset="-122"/>
              </a:rPr>
              <a:t>庄宇桐、蒋以恒、陈诺妍、戚俊文、史浩森、巢雨曦、鲁婉清、  马梦菲、袁博、李轩浩、周子杰、臧金润、张艺馨、孙易轩</a:t>
            </a:r>
          </a:p>
          <a:p>
            <a:r>
              <a:rPr lang="zh-CN" altLang="en-US" sz="2400" b="1">
                <a:latin typeface="宋体" charset="-122"/>
              </a:rPr>
              <a:t>四</a:t>
            </a:r>
            <a:r>
              <a:rPr lang="en-US" altLang="zh-CN" sz="2400" b="1">
                <a:latin typeface="宋体" charset="-122"/>
              </a:rPr>
              <a:t>(5)</a:t>
            </a:r>
            <a:r>
              <a:rPr lang="zh-CN" altLang="en-US" sz="2400" b="1">
                <a:latin typeface="宋体" charset="-122"/>
              </a:rPr>
              <a:t>郭煜、曹正文、韩宜轩、王惠东、严欣、刘佳欣、黄浩轩、黄宇轩、</a:t>
            </a:r>
          </a:p>
          <a:p>
            <a:r>
              <a:rPr lang="zh-CN" altLang="en-US" sz="2400" b="1">
                <a:latin typeface="宋体" charset="-122"/>
              </a:rPr>
              <a:t>包睦言、倪青禾、仇雨馨、吴暄、张函瑜、刘思扬、冷欣怡</a:t>
            </a:r>
          </a:p>
          <a:p>
            <a:r>
              <a:rPr lang="zh-CN" altLang="en-US" sz="2400" b="1">
                <a:latin typeface="宋体" charset="-122"/>
              </a:rPr>
              <a:t>四</a:t>
            </a:r>
            <a:r>
              <a:rPr lang="en-US" altLang="zh-CN" sz="2400" b="1">
                <a:latin typeface="宋体" charset="-122"/>
              </a:rPr>
              <a:t>(6)</a:t>
            </a:r>
            <a:r>
              <a:rPr lang="zh-CN" altLang="en-US" sz="2400" b="1">
                <a:latin typeface="宋体" charset="-122"/>
              </a:rPr>
              <a:t>康文凭、冯文宝、苏怡渲、马廷涛、滕晚晴、袁浩展、丁圣杰、  吴泽楷、李子晨、徐新超</a:t>
            </a:r>
          </a:p>
          <a:p>
            <a:r>
              <a:rPr lang="zh-CN" altLang="en-US" sz="2400" b="1">
                <a:latin typeface="宋体" charset="-122"/>
              </a:rPr>
              <a:t>四</a:t>
            </a:r>
            <a:r>
              <a:rPr lang="en-US" altLang="zh-CN" sz="2400" b="1">
                <a:latin typeface="宋体" charset="-122"/>
              </a:rPr>
              <a:t>(7)</a:t>
            </a:r>
            <a:r>
              <a:rPr lang="zh-CN" altLang="en-US" sz="2400" b="1">
                <a:latin typeface="宋体" charset="-122"/>
              </a:rPr>
              <a:t>薛晓隆、黄钰涵、潘嫣冉、陈雯熠、徐蕊蕊、吴煜欣、邵苗淼、  王艺涵、陈星辰、刘书绮、朱涵嫣、魏欣怡、鞠浩宇、姜妙涵、张振周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2713" y="4090988"/>
            <a:ext cx="1919287" cy="276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984250" y="311150"/>
            <a:ext cx="10058400" cy="645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200" b="1">
                <a:ea typeface="微软雅黑" pitchFamily="34" charset="-122"/>
              </a:rPr>
              <a:t>五年级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en-US" sz="3200" b="1">
                <a:ea typeface="微软雅黑" pitchFamily="34" charset="-122"/>
              </a:rPr>
              <a:t>新三好学生</a:t>
            </a:r>
            <a:r>
              <a:rPr lang="zh-CN" altLang="en-US" sz="3200" b="1">
                <a:latin typeface="微软雅黑" pitchFamily="34" charset="-122"/>
                <a:ea typeface="微软雅黑" pitchFamily="34" charset="-122"/>
              </a:rPr>
              <a:t>”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zh-CN" altLang="en-US" sz="2200" b="1">
                <a:latin typeface="宋体" charset="-122"/>
              </a:rPr>
              <a:t>五（</a:t>
            </a:r>
            <a:r>
              <a:rPr lang="en-US" altLang="zh-CN" sz="2200" b="1">
                <a:latin typeface="宋体" charset="-122"/>
              </a:rPr>
              <a:t>1</a:t>
            </a:r>
            <a:r>
              <a:rPr lang="zh-CN" altLang="en-US" sz="2200" b="1">
                <a:latin typeface="宋体" charset="-122"/>
              </a:rPr>
              <a:t>）张欣怡、宗若曦、齐依晨、余姝涵、马樱、戴欣然、吕益洲、顾惜墨、丁宇安、夏文轩、李雨欣、杨淼、李瑞、蒋星童、周慧敏、黄涛、蔡瑜杰、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zh-CN" altLang="en-US" sz="2200" b="1">
                <a:latin typeface="宋体" charset="-122"/>
              </a:rPr>
              <a:t>陈子昂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zh-CN" altLang="en-US" sz="2200" b="1">
                <a:latin typeface="宋体" charset="-122"/>
              </a:rPr>
              <a:t>五（</a:t>
            </a:r>
            <a:r>
              <a:rPr lang="en-US" altLang="zh-CN" sz="2200" b="1">
                <a:latin typeface="宋体" charset="-122"/>
              </a:rPr>
              <a:t>2</a:t>
            </a:r>
            <a:r>
              <a:rPr lang="zh-CN" altLang="en-US" sz="2200" b="1">
                <a:latin typeface="宋体" charset="-122"/>
              </a:rPr>
              <a:t>）陈逸青、刘宇涵、包雨凡、黄熙睿、胡明烨、朱然、王歆颐、何妙可、丁米可、李佳宣、张雨涵、王佳奕、潘保荣、狄宇晗、徐睿远、李豫川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zh-CN" altLang="en-US" sz="2200" b="1">
                <a:latin typeface="宋体" charset="-122"/>
              </a:rPr>
              <a:t>五（</a:t>
            </a:r>
            <a:r>
              <a:rPr lang="en-US" altLang="zh-CN" sz="2200" b="1">
                <a:latin typeface="宋体" charset="-122"/>
              </a:rPr>
              <a:t>3</a:t>
            </a:r>
            <a:r>
              <a:rPr lang="zh-CN" altLang="en-US" sz="2200" b="1">
                <a:latin typeface="宋体" charset="-122"/>
              </a:rPr>
              <a:t>）高甜、丁楷源、单苏宁、李娟、沈鑫彤、杨紫丹、胡曹军、钱烨秋、   刁佳顺 、康文明 、马宇凡、 吴紫涵 、张浩然、 刘梓浩 、葛震权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zh-CN" altLang="en-US" sz="2200" b="1">
                <a:latin typeface="宋体" charset="-122"/>
              </a:rPr>
              <a:t>五（</a:t>
            </a:r>
            <a:r>
              <a:rPr lang="en-US" altLang="zh-CN" sz="2200" b="1">
                <a:latin typeface="宋体" charset="-122"/>
              </a:rPr>
              <a:t>4</a:t>
            </a:r>
            <a:r>
              <a:rPr lang="zh-CN" altLang="en-US" sz="2200" b="1">
                <a:latin typeface="宋体" charset="-122"/>
              </a:rPr>
              <a:t>） 赵奕凡、宣御风、陈子翱、邓俊雅、季嫣钰、徐可湛、陈浩宇、姜海诺、薛诗敏、李雨荷、倪密豪、贾静雯、蒋艳楠、赵妍、王锦程、蔡昊轩、凌浩然、姚欣怡、丁吴炜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zh-CN" altLang="en-US" sz="2200" b="1">
                <a:latin typeface="宋体" charset="-122"/>
              </a:rPr>
              <a:t>五（</a:t>
            </a:r>
            <a:r>
              <a:rPr lang="en-US" altLang="zh-CN" sz="2200" b="1">
                <a:latin typeface="宋体" charset="-122"/>
              </a:rPr>
              <a:t>5</a:t>
            </a:r>
            <a:r>
              <a:rPr lang="zh-CN" altLang="en-US" sz="2200" b="1">
                <a:latin typeface="宋体" charset="-122"/>
              </a:rPr>
              <a:t>）陈冠宇、冯锦文、李思彤、孙悦、樊晴、陈梓鸣、王昌莉、花浩、      刘佳妍、奚天琪、刘晶晶、陈歆、李盈盈、彭晨曦、陈静雨</a:t>
            </a:r>
          </a:p>
          <a:p>
            <a:pPr>
              <a:lnSpc>
                <a:spcPct val="90000"/>
              </a:lnSpc>
              <a:spcBef>
                <a:spcPct val="50000"/>
              </a:spcBef>
            </a:pPr>
            <a:r>
              <a:rPr lang="zh-CN" altLang="en-US" sz="2200" b="1">
                <a:latin typeface="宋体" charset="-122"/>
              </a:rPr>
              <a:t>五（</a:t>
            </a:r>
            <a:r>
              <a:rPr lang="en-US" altLang="zh-CN" sz="2200" b="1">
                <a:latin typeface="宋体" charset="-122"/>
              </a:rPr>
              <a:t>6</a:t>
            </a:r>
            <a:r>
              <a:rPr lang="zh-CN" altLang="en-US" sz="2200" b="1">
                <a:latin typeface="宋体" charset="-122"/>
              </a:rPr>
              <a:t>）黄钰、戴凌薇、匡芯怡、卜言祥、钱韵舟、李翔宇、周奥迪、        张楠楠、宣淼妍、杜嘉伦、王楠、王婉婷、马朝欢、徐采祎、王佳凝</a:t>
            </a:r>
            <a:endParaRPr lang="en-US" altLang="zh-CN" sz="2200" b="1">
              <a:latin typeface="宋体" charset="-122"/>
            </a:endParaRPr>
          </a:p>
          <a:p>
            <a:pPr algn="ctr">
              <a:lnSpc>
                <a:spcPct val="90000"/>
              </a:lnSpc>
              <a:spcBef>
                <a:spcPct val="50000"/>
              </a:spcBef>
            </a:pPr>
            <a:endParaRPr lang="zh-CN" altLang="en-US" sz="2200" b="1">
              <a:latin typeface="宋体" charset="-122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2713" y="4090988"/>
            <a:ext cx="1919287" cy="276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7" name="Text Box 4"/>
          <p:cNvSpPr txBox="1">
            <a:spLocks noChangeArrowheads="1"/>
          </p:cNvSpPr>
          <p:nvPr/>
        </p:nvSpPr>
        <p:spPr bwMode="auto">
          <a:xfrm>
            <a:off x="793750" y="400050"/>
            <a:ext cx="10058400" cy="546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600" b="1">
                <a:ea typeface="微软雅黑" pitchFamily="34" charset="-122"/>
              </a:rPr>
              <a:t>六年级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en-US" sz="3600" b="1">
                <a:ea typeface="微软雅黑" pitchFamily="34" charset="-122"/>
              </a:rPr>
              <a:t>新三好学生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”</a:t>
            </a:r>
            <a:endParaRPr lang="en-US" altLang="zh-CN" sz="3600" b="1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10000"/>
              </a:lnSpc>
            </a:pPr>
            <a:r>
              <a:rPr lang="zh-CN" altLang="en-US" sz="2400" b="1"/>
              <a:t>六（</a:t>
            </a:r>
            <a:r>
              <a:rPr lang="en-US" altLang="zh-CN" sz="2400" b="1"/>
              <a:t>1</a:t>
            </a:r>
            <a:r>
              <a:rPr lang="zh-CN" altLang="en-US" sz="2400" b="1"/>
              <a:t>）李芷钰、曹钧楠、徐璿、臧艺伦、陈昊辉、郭同欣、刘淑婷、   张铭娜、陈冠均、刘翔、龙虹如、高心楠、赵坤洋</a:t>
            </a:r>
          </a:p>
          <a:p>
            <a:pPr>
              <a:lnSpc>
                <a:spcPct val="110000"/>
              </a:lnSpc>
            </a:pPr>
            <a:r>
              <a:rPr lang="zh-CN" altLang="en-US" sz="2400" b="1"/>
              <a:t>六（</a:t>
            </a:r>
            <a:r>
              <a:rPr lang="en-US" altLang="zh-CN" sz="2400" b="1"/>
              <a:t>2</a:t>
            </a:r>
            <a:r>
              <a:rPr lang="zh-CN" altLang="en-US" sz="2400" b="1"/>
              <a:t>）倪茹雪、蔡慧茹、姚子涵、何天宇、羌磊、倪涵茜、韩晨、       姜程耀、任鑫洋、吴宇飞、李岳宇、曹峻硕、唐洁、王杰</a:t>
            </a:r>
          </a:p>
          <a:p>
            <a:pPr>
              <a:lnSpc>
                <a:spcPct val="110000"/>
              </a:lnSpc>
            </a:pPr>
            <a:r>
              <a:rPr lang="zh-CN" altLang="en-US" sz="2400" b="1"/>
              <a:t>六（</a:t>
            </a:r>
            <a:r>
              <a:rPr lang="en-US" altLang="zh-CN" sz="2400" b="1"/>
              <a:t>3</a:t>
            </a:r>
            <a:r>
              <a:rPr lang="zh-CN" altLang="en-US" sz="2400" b="1"/>
              <a:t>）刘思嘉、王璇、张馨怡、崔媛媛、包楚媛、刘浩楠、陈龙、       陈乐乐、徐文璨、崔梓萌、张佳瑶、吕诗恬、孔佑俊</a:t>
            </a:r>
          </a:p>
          <a:p>
            <a:pPr>
              <a:lnSpc>
                <a:spcPct val="110000"/>
              </a:lnSpc>
            </a:pPr>
            <a:r>
              <a:rPr lang="zh-CN" altLang="en-US" sz="2400" b="1"/>
              <a:t>六（</a:t>
            </a:r>
            <a:r>
              <a:rPr lang="en-US" altLang="zh-CN" sz="2400" b="1"/>
              <a:t>4</a:t>
            </a:r>
            <a:r>
              <a:rPr lang="zh-CN" altLang="en-US" sz="2400" b="1"/>
              <a:t>）张雨轩、徐可宸、刘丽桦、龚明旭、陈萱、吴晨曦、刘桓瑜、   徐智琛、朱悦、丁鑫奥、韩宇翔、王兆、张心语、刘静、陈佳欣</a:t>
            </a:r>
          </a:p>
          <a:p>
            <a:pPr>
              <a:lnSpc>
                <a:spcPct val="110000"/>
              </a:lnSpc>
            </a:pPr>
            <a:r>
              <a:rPr lang="zh-CN" altLang="en-US" sz="2400" b="1"/>
              <a:t>六（</a:t>
            </a:r>
            <a:r>
              <a:rPr lang="en-US" altLang="zh-CN" sz="2400" b="1"/>
              <a:t>5</a:t>
            </a:r>
            <a:r>
              <a:rPr lang="zh-CN" altLang="en-US" sz="2400" b="1"/>
              <a:t>）吴竽晗、金宇恒、凤嗣铭、李烨文、刘雨欣、梁尹瞳、杨朝博、时宇辰、石胡晨、丁文翔、张婷婷、周金莲、徐铭阳</a:t>
            </a:r>
          </a:p>
          <a:p>
            <a:pPr>
              <a:lnSpc>
                <a:spcPct val="110000"/>
              </a:lnSpc>
            </a:pPr>
            <a:r>
              <a:rPr lang="zh-CN" altLang="en-US" sz="2400" b="1"/>
              <a:t>六（</a:t>
            </a:r>
            <a:r>
              <a:rPr lang="en-US" altLang="zh-CN" sz="2400" b="1"/>
              <a:t>6</a:t>
            </a:r>
            <a:r>
              <a:rPr lang="zh-CN" altLang="en-US" sz="2400" b="1"/>
              <a:t>）朱晨瑾、陈佳乐、李梓桐、蔡承启、江辰轩、戚馨逸、燕佳茹、杨欣雅、程宝帅、周思雨、徐莹欣、李锦恬、谢子涵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2713" y="4090988"/>
            <a:ext cx="1919287" cy="276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6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 Box 7"/>
          <p:cNvSpPr txBox="1">
            <a:spLocks noChangeArrowheads="1"/>
          </p:cNvSpPr>
          <p:nvPr/>
        </p:nvSpPr>
        <p:spPr bwMode="auto">
          <a:xfrm>
            <a:off x="927100" y="693738"/>
            <a:ext cx="10058400" cy="581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600" b="1">
                <a:ea typeface="微软雅黑" pitchFamily="34" charset="-122"/>
              </a:rPr>
              <a:t>一年级“五好学生”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一（</a:t>
            </a:r>
            <a:r>
              <a:rPr lang="en-US" altLang="zh-CN" sz="2400" b="1"/>
              <a:t>1</a:t>
            </a:r>
            <a:r>
              <a:rPr lang="zh-CN" altLang="en-US" sz="2400" b="1"/>
              <a:t>）戴子妍、李钰瑶、赵钰婷、戴皓宇、方佳媛、张皓晨、高煊晴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一（</a:t>
            </a:r>
            <a:r>
              <a:rPr lang="en-US" altLang="zh-CN" sz="2400" b="1"/>
              <a:t>2</a:t>
            </a:r>
            <a:r>
              <a:rPr lang="zh-CN" altLang="en-US" sz="2400" b="1"/>
              <a:t>）倪瑞杰、秦铭泽、张宇轩、丁紫萱、王思诺、陈诺、徐灵汐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一（</a:t>
            </a:r>
            <a:r>
              <a:rPr lang="en-US" altLang="zh-CN" sz="2400" b="1"/>
              <a:t>3</a:t>
            </a:r>
            <a:r>
              <a:rPr lang="zh-CN" altLang="en-US" sz="2400" b="1"/>
              <a:t>）薛雨晨、孙航、黄杨、高梦洁、蒋姝凡、刘辰悦、杜擎宇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一（</a:t>
            </a:r>
            <a:r>
              <a:rPr lang="en-US" altLang="zh-CN" sz="2400" b="1"/>
              <a:t>4</a:t>
            </a:r>
            <a:r>
              <a:rPr lang="zh-CN" altLang="en-US" sz="2400" b="1"/>
              <a:t>）司尹杰、刘柠、祁轩杨、张敬义、王志铭、黄思源、陈旭子墨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一（</a:t>
            </a:r>
            <a:r>
              <a:rPr lang="en-US" altLang="zh-CN" sz="2400" b="1"/>
              <a:t>5</a:t>
            </a:r>
            <a:r>
              <a:rPr lang="zh-CN" altLang="en-US" sz="2400" b="1"/>
              <a:t>）施瑞希、陈于嘉、姚可彤、张辰茜、施周梦洁、秦艺僮、姚可烿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一（</a:t>
            </a:r>
            <a:r>
              <a:rPr lang="en-US" altLang="zh-CN" sz="2400" b="1"/>
              <a:t>6</a:t>
            </a:r>
            <a:r>
              <a:rPr lang="zh-CN" altLang="en-US" sz="2400" b="1"/>
              <a:t>）王源、王语萱、赖紫琪、高若雅、丁辰茜、袁敏、刘熙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一（</a:t>
            </a:r>
            <a:r>
              <a:rPr lang="en-US" altLang="zh-CN" sz="2400" b="1"/>
              <a:t>7</a:t>
            </a:r>
            <a:r>
              <a:rPr lang="zh-CN" altLang="en-US" sz="2400" b="1"/>
              <a:t>）颜子涵、王彦可、刘晨睿、谈雨婷、谢沁杨、韩梦琪、鹿赢森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一（</a:t>
            </a:r>
            <a:r>
              <a:rPr lang="en-US" altLang="zh-CN" sz="2400" b="1"/>
              <a:t>8</a:t>
            </a:r>
            <a:r>
              <a:rPr lang="zh-CN" altLang="en-US" sz="2400" b="1"/>
              <a:t>）朱家澍、王雨墨、李亦可、严璟、董文珺、王一寻、 徐昊轩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一（</a:t>
            </a:r>
            <a:r>
              <a:rPr lang="en-US" altLang="zh-CN" sz="2400" b="1"/>
              <a:t>9</a:t>
            </a:r>
            <a:r>
              <a:rPr lang="zh-CN" altLang="en-US" sz="2400" b="1"/>
              <a:t>）顾梓杨、吴其梦、杨雨萱、何梦琪、吉恩贤、 卞雨轩、 郭玥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一（</a:t>
            </a:r>
            <a:r>
              <a:rPr lang="en-US" altLang="zh-CN" sz="2400" b="1"/>
              <a:t>10</a:t>
            </a:r>
            <a:r>
              <a:rPr lang="zh-CN" altLang="en-US" sz="2400" b="1"/>
              <a:t>）韩逸淳、顾逸宸、刘沁洁、孙雨涵、杨惠泽、张凌菲、薛语茉</a:t>
            </a:r>
            <a:r>
              <a:rPr lang="zh-CN" altLang="en-US" sz="2400"/>
              <a:t> </a:t>
            </a:r>
            <a:endParaRPr lang="zh-CN" altLang="en-US" sz="2400" b="1">
              <a:ea typeface="微软雅黑" pitchFamily="34" charset="-122"/>
            </a:endParaRPr>
          </a:p>
          <a:p>
            <a:pPr algn="ctr">
              <a:lnSpc>
                <a:spcPct val="115000"/>
              </a:lnSpc>
              <a:spcBef>
                <a:spcPct val="50000"/>
              </a:spcBef>
            </a:pPr>
            <a:endParaRPr lang="zh-CN" altLang="en-US" sz="2400" b="1"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2713" y="4090988"/>
            <a:ext cx="1919287" cy="276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0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793750" y="539750"/>
            <a:ext cx="10058400" cy="5668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600" b="1">
                <a:ea typeface="微软雅黑" pitchFamily="34" charset="-122"/>
              </a:rPr>
              <a:t>二年级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en-US" sz="3600" b="1">
                <a:ea typeface="微软雅黑" pitchFamily="34" charset="-122"/>
              </a:rPr>
              <a:t>五好学生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”</a:t>
            </a:r>
            <a:endParaRPr lang="en-US" altLang="zh-CN" sz="3600" b="1">
              <a:latin typeface="微软雅黑" pitchFamily="34" charset="-122"/>
              <a:ea typeface="微软雅黑" pitchFamily="34" charset="-122"/>
            </a:endParaRPr>
          </a:p>
          <a:p>
            <a:endParaRPr lang="zh-CN" altLang="en-US" sz="2400" b="1"/>
          </a:p>
          <a:p>
            <a:pPr>
              <a:lnSpc>
                <a:spcPct val="125000"/>
              </a:lnSpc>
            </a:pPr>
            <a:r>
              <a:rPr lang="zh-CN" altLang="en-US" sz="2400" b="1"/>
              <a:t>二（</a:t>
            </a:r>
            <a:r>
              <a:rPr lang="en-US" altLang="zh-CN" sz="2400" b="1"/>
              <a:t>1</a:t>
            </a:r>
            <a:r>
              <a:rPr lang="zh-CN" altLang="en-US" sz="2400" b="1"/>
              <a:t>）潘子辰、王辰煊、锁梦涵、锁紫涵、沈珑嫣、张毓煊、徐泽宇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二（</a:t>
            </a:r>
            <a:r>
              <a:rPr lang="en-US" altLang="zh-CN" sz="2400" b="1"/>
              <a:t>2</a:t>
            </a:r>
            <a:r>
              <a:rPr lang="zh-CN" altLang="en-US" sz="2400" b="1"/>
              <a:t>）黄淳熙、王可昕、仝文博、肖瑶、刘睿、刘成泽、徐亦扬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二（</a:t>
            </a:r>
            <a:r>
              <a:rPr lang="en-US" altLang="zh-CN" sz="2400" b="1"/>
              <a:t>3</a:t>
            </a:r>
            <a:r>
              <a:rPr lang="zh-CN" altLang="en-US" sz="2400" b="1"/>
              <a:t>）何妙涵、柳诗涵、茅若夕、胡一伊、乙馨瞳、陈炎鸣、戚海锋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二（</a:t>
            </a:r>
            <a:r>
              <a:rPr lang="en-US" altLang="zh-CN" sz="2400" b="1"/>
              <a:t>4</a:t>
            </a:r>
            <a:r>
              <a:rPr lang="zh-CN" altLang="en-US" sz="2400" b="1"/>
              <a:t>）朱振豪、李佳玲、陶梓萱、龙茜、吴雨菡、姚梓晗、龙姝洁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二（</a:t>
            </a:r>
            <a:r>
              <a:rPr lang="en-US" altLang="zh-CN" sz="2400" b="1"/>
              <a:t>5</a:t>
            </a:r>
            <a:r>
              <a:rPr lang="zh-CN" altLang="en-US" sz="2400" b="1"/>
              <a:t>）李诗妍、周瑾萱、杨云锋、储子熙、周睿哲、郑腾霄、刘聪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二（</a:t>
            </a:r>
            <a:r>
              <a:rPr lang="en-US" altLang="zh-CN" sz="2400" b="1"/>
              <a:t>6</a:t>
            </a:r>
            <a:r>
              <a:rPr lang="zh-CN" altLang="en-US" sz="2400" b="1"/>
              <a:t>）嵇梓轩、谢俊豪、朱程煜、黄溪蕾、廖佳欣、曹聪、伏禹轩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二（</a:t>
            </a:r>
            <a:r>
              <a:rPr lang="en-US" altLang="zh-CN" sz="2400" b="1"/>
              <a:t>7</a:t>
            </a:r>
            <a:r>
              <a:rPr lang="zh-CN" altLang="en-US" sz="2400" b="1"/>
              <a:t>）戴煜泽、刘小贝、陈妍菲、耿霄、陈方圆、虞瀚、吴祖峰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二（</a:t>
            </a:r>
            <a:r>
              <a:rPr lang="en-US" altLang="zh-CN" sz="2400" b="1"/>
              <a:t>8</a:t>
            </a:r>
            <a:r>
              <a:rPr lang="zh-CN" altLang="en-US" sz="2400" b="1"/>
              <a:t>）许子乐、唐骄阳、王晨轩、章晗蕾、张元瑾、丁芸熙、王翌茗</a:t>
            </a:r>
          </a:p>
          <a:p>
            <a:pPr>
              <a:lnSpc>
                <a:spcPct val="125000"/>
              </a:lnSpc>
            </a:pPr>
            <a:r>
              <a:rPr lang="zh-CN" altLang="en-US" sz="2400" b="1"/>
              <a:t>二（</a:t>
            </a:r>
            <a:r>
              <a:rPr lang="en-US" altLang="zh-CN" sz="2400" b="1"/>
              <a:t>9</a:t>
            </a:r>
            <a:r>
              <a:rPr lang="zh-CN" altLang="en-US" sz="2400" b="1"/>
              <a:t>）尹姿舒、马子跃、张钰晗、朱昊然、高铖、尹钱皓轩、黄瑾萱</a:t>
            </a:r>
            <a:endParaRPr lang="en-US" altLang="zh-CN" sz="2400" b="1"/>
          </a:p>
          <a:p>
            <a:pPr algn="ctr">
              <a:spcBef>
                <a:spcPct val="50000"/>
              </a:spcBef>
            </a:pPr>
            <a:endParaRPr lang="zh-CN" altLang="en-US" sz="2400" b="1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2713" y="4090988"/>
            <a:ext cx="1919287" cy="276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793750" y="501650"/>
            <a:ext cx="10058400" cy="516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600" b="1">
                <a:ea typeface="微软雅黑" pitchFamily="34" charset="-122"/>
              </a:rPr>
              <a:t>三年级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en-US" sz="3600" b="1">
                <a:ea typeface="微软雅黑" pitchFamily="34" charset="-122"/>
              </a:rPr>
              <a:t>五好学生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”</a:t>
            </a:r>
          </a:p>
          <a:p>
            <a:pPr>
              <a:lnSpc>
                <a:spcPct val="130000"/>
              </a:lnSpc>
              <a:spcBef>
                <a:spcPct val="50000"/>
              </a:spcBef>
            </a:pPr>
            <a:r>
              <a:rPr lang="zh-CN" altLang="en-US" sz="2400" b="1"/>
              <a:t>三（</a:t>
            </a:r>
            <a:r>
              <a:rPr lang="en-US" altLang="zh-CN" sz="2400" b="1"/>
              <a:t>1</a:t>
            </a:r>
            <a:r>
              <a:rPr lang="zh-CN" altLang="en-US" sz="2400" b="1"/>
              <a:t>）高静秋、董钱、丁一 、张锦玉、张舒雅、徐熠、严瑾晨曦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三（</a:t>
            </a:r>
            <a:r>
              <a:rPr lang="en-US" altLang="zh-CN" sz="2400" b="1"/>
              <a:t>2</a:t>
            </a:r>
            <a:r>
              <a:rPr lang="zh-CN" altLang="en-US" sz="2400" b="1"/>
              <a:t>）李佳恬、张启轩、韩玉洁、匡林威、王可馨、张正豪、殷语晨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三（</a:t>
            </a:r>
            <a:r>
              <a:rPr lang="en-US" altLang="zh-CN" sz="2400" b="1"/>
              <a:t>3</a:t>
            </a:r>
            <a:r>
              <a:rPr lang="zh-CN" altLang="en-US" sz="2400" b="1"/>
              <a:t>）陆洋、张嫣然、杨毅、顾煜桐、奚梓筠、黄睿阳、徐珞晞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三（</a:t>
            </a:r>
            <a:r>
              <a:rPr lang="en-US" altLang="zh-CN" sz="2400" b="1"/>
              <a:t>4</a:t>
            </a:r>
            <a:r>
              <a:rPr lang="zh-CN" altLang="en-US" sz="2400" b="1"/>
              <a:t>）孙紫媛、张一诺、纪雅彤、钱夏朵、许绍茵、李梓桐、高晨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三（</a:t>
            </a:r>
            <a:r>
              <a:rPr lang="en-US" altLang="zh-CN" sz="2400" b="1"/>
              <a:t>5</a:t>
            </a:r>
            <a:r>
              <a:rPr lang="zh-CN" altLang="en-US" sz="2400" b="1"/>
              <a:t>）梅渝辰、高雪、袁丁、袁晨菲、周裕涛、薛屹洋、冯雨彤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三（</a:t>
            </a:r>
            <a:r>
              <a:rPr lang="en-US" altLang="zh-CN" sz="2400" b="1"/>
              <a:t>6</a:t>
            </a:r>
            <a:r>
              <a:rPr lang="zh-CN" altLang="en-US" sz="2400" b="1"/>
              <a:t>）刘韵晨、彭程、汤瑾逸、刘雅妮、马欣怡、徐至远、周寅佳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三（</a:t>
            </a:r>
            <a:r>
              <a:rPr lang="en-US" altLang="zh-CN" sz="2400" b="1"/>
              <a:t>7</a:t>
            </a:r>
            <a:r>
              <a:rPr lang="zh-CN" altLang="en-US" sz="2400" b="1"/>
              <a:t>）张静宸、吕珂、周琬瑜、李骏、刘洋、孔煜鸿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三（</a:t>
            </a:r>
            <a:r>
              <a:rPr lang="en-US" altLang="zh-CN" sz="2400" b="1"/>
              <a:t>8</a:t>
            </a:r>
            <a:r>
              <a:rPr lang="zh-CN" altLang="en-US" sz="2400" b="1"/>
              <a:t>）丁培琳、高雅洁、钱佳涵、王盈涵、洑立垣、周奕佳、芮雨涵</a:t>
            </a:r>
            <a:endParaRPr lang="en-US" altLang="zh-CN" sz="2400" b="1"/>
          </a:p>
          <a:p>
            <a:pPr algn="ctr">
              <a:spcBef>
                <a:spcPct val="50000"/>
              </a:spcBef>
            </a:pPr>
            <a:endParaRPr lang="zh-CN" altLang="en-US" sz="2400" b="1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2713" y="4090988"/>
            <a:ext cx="1919287" cy="276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793750" y="577850"/>
            <a:ext cx="10058400" cy="437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600" b="1">
                <a:ea typeface="微软雅黑" pitchFamily="34" charset="-122"/>
              </a:rPr>
              <a:t>四年级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en-US" sz="3600" b="1">
                <a:ea typeface="微软雅黑" pitchFamily="34" charset="-122"/>
              </a:rPr>
              <a:t>五好学生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”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四（</a:t>
            </a:r>
            <a:r>
              <a:rPr lang="en-US" altLang="zh-CN" sz="2400" b="1"/>
              <a:t>1</a:t>
            </a:r>
            <a:r>
              <a:rPr lang="zh-CN" altLang="en-US" sz="2400" b="1"/>
              <a:t>）陈翔宇、汤子渊、徐凯晨、巢琳钰、倪彦芝、赵芮、宫子涵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四（</a:t>
            </a:r>
            <a:r>
              <a:rPr lang="en-US" altLang="zh-CN" sz="2400" b="1"/>
              <a:t>2</a:t>
            </a:r>
            <a:r>
              <a:rPr lang="zh-CN" altLang="en-US" sz="2400" b="1"/>
              <a:t>）钱歆涵、金培恩、郭晨曦、钱芙蓉、童亦林、刘园、吕佳妮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四（</a:t>
            </a:r>
            <a:r>
              <a:rPr lang="en-US" altLang="zh-CN" sz="2400" b="1"/>
              <a:t>3</a:t>
            </a:r>
            <a:r>
              <a:rPr lang="zh-CN" altLang="en-US" sz="2400" b="1"/>
              <a:t>）李依依、张思德、徐希妍、邵灵熙、龚康博、季雨涵、陈瑞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四（</a:t>
            </a:r>
            <a:r>
              <a:rPr lang="en-US" altLang="zh-CN" sz="2400" b="1"/>
              <a:t>4</a:t>
            </a:r>
            <a:r>
              <a:rPr lang="zh-CN" altLang="en-US" sz="2400" b="1"/>
              <a:t>）张天骄、邹雨轩、顾雨婷、宋文萱、薛苓晗、朱浩楠、崔涵冰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四（</a:t>
            </a:r>
            <a:r>
              <a:rPr lang="en-US" altLang="zh-CN" sz="2400" b="1"/>
              <a:t>5</a:t>
            </a:r>
            <a:r>
              <a:rPr lang="zh-CN" altLang="en-US" sz="2400" b="1"/>
              <a:t>）黄文俊、王林、万君昊、陈子睿、胡凯轩、杨雨桐、栾奕宸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四（</a:t>
            </a:r>
            <a:r>
              <a:rPr lang="en-US" altLang="zh-CN" sz="2400" b="1"/>
              <a:t>6</a:t>
            </a:r>
            <a:r>
              <a:rPr lang="zh-CN" altLang="en-US" sz="2400" b="1"/>
              <a:t>）顾沛琪、李思怡、王浩轩、李思成、周逸优、许浩轩、蒋圣宇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四（</a:t>
            </a:r>
            <a:r>
              <a:rPr lang="en-US" altLang="zh-CN" sz="2400" b="1"/>
              <a:t>7</a:t>
            </a:r>
            <a:r>
              <a:rPr lang="zh-CN" altLang="en-US" sz="2400" b="1"/>
              <a:t>）柯怡然、周天翼、刘煜涵、王思涵、徐馨怡、潘文柯、包羽霏</a:t>
            </a:r>
            <a:r>
              <a:rPr lang="zh-CN" altLang="en-US"/>
              <a:t> </a:t>
            </a:r>
            <a:endParaRPr lang="zh-CN" altLang="en-US" b="1">
              <a:ea typeface="微软雅黑" pitchFamily="34" charset="-122"/>
            </a:endParaRPr>
          </a:p>
          <a:p>
            <a:pPr algn="ctr">
              <a:spcBef>
                <a:spcPct val="50000"/>
              </a:spcBef>
            </a:pPr>
            <a:endParaRPr lang="zh-CN" altLang="en-US" b="1">
              <a:ea typeface="微软雅黑" pitchFamily="34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2713" y="4090988"/>
            <a:ext cx="1919287" cy="276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 Box 4"/>
          <p:cNvSpPr txBox="1">
            <a:spLocks noChangeArrowheads="1"/>
          </p:cNvSpPr>
          <p:nvPr/>
        </p:nvSpPr>
        <p:spPr bwMode="auto">
          <a:xfrm>
            <a:off x="793750" y="438150"/>
            <a:ext cx="10620375" cy="557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600" b="1">
                <a:ea typeface="微软雅黑" pitchFamily="34" charset="-122"/>
              </a:rPr>
              <a:t>五年级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en-US" sz="3600" b="1">
                <a:ea typeface="微软雅黑" pitchFamily="34" charset="-122"/>
              </a:rPr>
              <a:t>五好学生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”</a:t>
            </a:r>
            <a:endParaRPr lang="en-US" altLang="zh-CN" sz="3600" b="1">
              <a:latin typeface="微软雅黑" pitchFamily="34" charset="-122"/>
              <a:ea typeface="微软雅黑" pitchFamily="34" charset="-122"/>
            </a:endParaRPr>
          </a:p>
          <a:p>
            <a:pPr>
              <a:spcBef>
                <a:spcPct val="50000"/>
              </a:spcBef>
            </a:pPr>
            <a:r>
              <a:rPr lang="zh-CN" altLang="en-US" sz="2400" b="1"/>
              <a:t>五（</a:t>
            </a:r>
            <a:r>
              <a:rPr lang="en-US" altLang="zh-CN" sz="2400" b="1"/>
              <a:t>1</a:t>
            </a:r>
            <a:r>
              <a:rPr lang="zh-CN" altLang="en-US" sz="2400" b="1"/>
              <a:t>）袁宇桐、高杰、周梦琪、王文昊、陈子昊、任涵曦、张栋烜、</a:t>
            </a:r>
          </a:p>
          <a:p>
            <a:pPr>
              <a:spcBef>
                <a:spcPct val="50000"/>
              </a:spcBef>
            </a:pPr>
            <a:r>
              <a:rPr lang="zh-CN" altLang="en-US" sz="2400" b="1"/>
              <a:t>             王怡欣</a:t>
            </a:r>
          </a:p>
          <a:p>
            <a:pPr>
              <a:spcBef>
                <a:spcPct val="50000"/>
              </a:spcBef>
            </a:pPr>
            <a:r>
              <a:rPr lang="zh-CN" altLang="en-US" sz="2400" b="1"/>
              <a:t>五（</a:t>
            </a:r>
            <a:r>
              <a:rPr lang="en-US" altLang="zh-CN" sz="2400" b="1"/>
              <a:t>2</a:t>
            </a:r>
            <a:r>
              <a:rPr lang="zh-CN" altLang="en-US" sz="2400" b="1"/>
              <a:t>）孙雅茹、丁凡舒、张霖、倪子皓、姚妤妍、吴馨、彭迅</a:t>
            </a:r>
          </a:p>
          <a:p>
            <a:pPr>
              <a:spcBef>
                <a:spcPct val="50000"/>
              </a:spcBef>
            </a:pPr>
            <a:r>
              <a:rPr lang="zh-CN" altLang="en-US" sz="2400" b="1"/>
              <a:t>五（</a:t>
            </a:r>
            <a:r>
              <a:rPr lang="en-US" altLang="zh-CN" sz="2400" b="1"/>
              <a:t>3</a:t>
            </a:r>
            <a:r>
              <a:rPr lang="zh-CN" altLang="en-US" sz="2400" b="1"/>
              <a:t>）周子竣、蔡汝妍、姚程俊、戚馨莹、孙涵菽、张梓轩、周银、贺雨钒</a:t>
            </a:r>
          </a:p>
          <a:p>
            <a:pPr>
              <a:spcBef>
                <a:spcPct val="50000"/>
              </a:spcBef>
            </a:pPr>
            <a:r>
              <a:rPr lang="zh-CN" altLang="en-US" sz="2400" b="1"/>
              <a:t>五（</a:t>
            </a:r>
            <a:r>
              <a:rPr lang="en-US" altLang="zh-CN" sz="2400" b="1"/>
              <a:t>4</a:t>
            </a:r>
            <a:r>
              <a:rPr lang="zh-CN" altLang="en-US" sz="2400" b="1"/>
              <a:t>）刘易微、严瑾婉盈、吴晨旭、刘子豪、张子航、陈欣怡、李张宇、</a:t>
            </a:r>
          </a:p>
          <a:p>
            <a:pPr>
              <a:spcBef>
                <a:spcPct val="50000"/>
              </a:spcBef>
            </a:pPr>
            <a:r>
              <a:rPr lang="zh-CN" altLang="en-US" sz="2400" b="1"/>
              <a:t>             吕柚</a:t>
            </a:r>
          </a:p>
          <a:p>
            <a:pPr>
              <a:spcBef>
                <a:spcPct val="50000"/>
              </a:spcBef>
            </a:pPr>
            <a:r>
              <a:rPr lang="zh-CN" altLang="en-US" sz="2400" b="1"/>
              <a:t>五（</a:t>
            </a:r>
            <a:r>
              <a:rPr lang="en-US" altLang="zh-CN" sz="2400" b="1"/>
              <a:t>5</a:t>
            </a:r>
            <a:r>
              <a:rPr lang="zh-CN" altLang="en-US" sz="2400" b="1"/>
              <a:t>）严昊、丁茹顾、钱宝佳、周柽懿、高圣杰、范伊豪、蒋鑫晨、刘天宇</a:t>
            </a:r>
          </a:p>
          <a:p>
            <a:pPr>
              <a:spcBef>
                <a:spcPct val="50000"/>
              </a:spcBef>
            </a:pPr>
            <a:r>
              <a:rPr lang="zh-CN" altLang="en-US" sz="2400" b="1"/>
              <a:t>五（</a:t>
            </a:r>
            <a:r>
              <a:rPr lang="en-US" altLang="zh-CN" sz="2400" b="1"/>
              <a:t>6</a:t>
            </a:r>
            <a:r>
              <a:rPr lang="zh-CN" altLang="en-US" sz="2400" b="1"/>
              <a:t>）高一茱、鲍文涛、吴依蝶、吴艳艳、顾轩铭、羊楒媛、蒋依娜</a:t>
            </a:r>
            <a:endParaRPr lang="en-US" altLang="zh-CN" sz="2400" b="1"/>
          </a:p>
          <a:p>
            <a:pPr algn="ctr">
              <a:spcBef>
                <a:spcPct val="50000"/>
              </a:spcBef>
            </a:pPr>
            <a:endParaRPr lang="zh-CN" altLang="en-US" sz="2400" b="1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2713" y="4090988"/>
            <a:ext cx="1919287" cy="276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819150" y="755650"/>
            <a:ext cx="10058400" cy="403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600" b="1">
                <a:ea typeface="微软雅黑" pitchFamily="34" charset="-122"/>
              </a:rPr>
              <a:t>六年级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en-US" sz="3600" b="1">
                <a:ea typeface="微软雅黑" pitchFamily="34" charset="-122"/>
              </a:rPr>
              <a:t>五好学生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”</a:t>
            </a:r>
            <a:endParaRPr lang="en-US" altLang="zh-CN" sz="3600" b="1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130000"/>
              </a:lnSpc>
            </a:pPr>
            <a:r>
              <a:rPr lang="zh-CN" altLang="en-US" sz="2400" b="1"/>
              <a:t>六（</a:t>
            </a:r>
            <a:r>
              <a:rPr lang="en-US" altLang="zh-CN" sz="2400" b="1"/>
              <a:t>1</a:t>
            </a:r>
            <a:r>
              <a:rPr lang="zh-CN" altLang="en-US" sz="2400" b="1"/>
              <a:t>）赵文珠、张诺、刘思仪、施恩琦、徐睿棋、高洋庆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六（</a:t>
            </a:r>
            <a:r>
              <a:rPr lang="en-US" altLang="zh-CN" sz="2400" b="1"/>
              <a:t>2</a:t>
            </a:r>
            <a:r>
              <a:rPr lang="zh-CN" altLang="en-US" sz="2400" b="1"/>
              <a:t>）胡燚婷、王丁瑞、蔡心悦、陈程、顾晨垚、奚运、毛语晗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六（</a:t>
            </a:r>
            <a:r>
              <a:rPr lang="en-US" altLang="zh-CN" sz="2400" b="1"/>
              <a:t>3</a:t>
            </a:r>
            <a:r>
              <a:rPr lang="zh-CN" altLang="en-US" sz="2400" b="1"/>
              <a:t>）唐梓文、韩佳玥、张涵博、刘思源、梁雨薇、龙虹秀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六（</a:t>
            </a:r>
            <a:r>
              <a:rPr lang="en-US" altLang="zh-CN" sz="2400" b="1"/>
              <a:t>4</a:t>
            </a:r>
            <a:r>
              <a:rPr lang="zh-CN" altLang="en-US" sz="2400" b="1"/>
              <a:t>）陈思叶、钱志宇、王璐、张蓓君、臧怡、马梓青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六（</a:t>
            </a:r>
            <a:r>
              <a:rPr lang="en-US" altLang="zh-CN" sz="2400" b="1"/>
              <a:t>5</a:t>
            </a:r>
            <a:r>
              <a:rPr lang="zh-CN" altLang="en-US" sz="2400" b="1"/>
              <a:t>）喻航、韩艾嘉、李金垚、徐镜尧、刘涵灵、丁奕晗</a:t>
            </a:r>
          </a:p>
          <a:p>
            <a:pPr>
              <a:lnSpc>
                <a:spcPct val="130000"/>
              </a:lnSpc>
            </a:pPr>
            <a:r>
              <a:rPr lang="zh-CN" altLang="en-US" sz="2400" b="1"/>
              <a:t>六（</a:t>
            </a:r>
            <a:r>
              <a:rPr lang="en-US" altLang="zh-CN" sz="2400" b="1"/>
              <a:t>6</a:t>
            </a:r>
            <a:r>
              <a:rPr lang="zh-CN" altLang="en-US" sz="2400" b="1"/>
              <a:t>）盛雨梵、张静茹、包华玥、姚思宇、丁嘉远、李海乐</a:t>
            </a:r>
            <a:endParaRPr lang="en-US" altLang="zh-CN" sz="2400" b="1"/>
          </a:p>
          <a:p>
            <a:pPr algn="ctr">
              <a:spcBef>
                <a:spcPct val="50000"/>
              </a:spcBef>
            </a:pPr>
            <a:endParaRPr lang="zh-CN" altLang="en-US" sz="2400" b="1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2713" y="4090988"/>
            <a:ext cx="1919287" cy="276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5" name="Text Box 4"/>
          <p:cNvSpPr txBox="1">
            <a:spLocks noChangeArrowheads="1"/>
          </p:cNvSpPr>
          <p:nvPr/>
        </p:nvSpPr>
        <p:spPr bwMode="auto">
          <a:xfrm>
            <a:off x="793750" y="438150"/>
            <a:ext cx="10058400" cy="593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600" b="1">
                <a:ea typeface="微软雅黑" pitchFamily="34" charset="-122"/>
              </a:rPr>
              <a:t>一年级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en-US" sz="3600" b="1">
                <a:ea typeface="微软雅黑" pitchFamily="34" charset="-122"/>
              </a:rPr>
              <a:t>新三好学生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”</a:t>
            </a:r>
            <a:endParaRPr lang="en-US" altLang="zh-CN" sz="3600" b="1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/>
              <a:t>一（</a:t>
            </a:r>
            <a:r>
              <a:rPr lang="en-US" altLang="zh-CN" sz="2400" b="1"/>
              <a:t>1</a:t>
            </a:r>
            <a:r>
              <a:rPr lang="zh-CN" altLang="en-US" sz="2400" b="1"/>
              <a:t>）陈惜、张宇哲、燕紫菡、杨启航、戎晟杰、侯思思、蒋好、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/>
              <a:t>             薛语鑫、苏壮睿、宋政宇、常钊、丁祺、陈吉梓菡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/>
              <a:t>一（</a:t>
            </a:r>
            <a:r>
              <a:rPr lang="en-US" altLang="zh-CN" sz="2400" b="1"/>
              <a:t>2</a:t>
            </a:r>
            <a:r>
              <a:rPr lang="zh-CN" altLang="en-US" sz="2400" b="1"/>
              <a:t>）郭丰微、邵天乐、王嘉祺、薛峻熙、黄馨怡、冒梓萱、彭广晗、  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/>
              <a:t>             徐晨瑄、陈慧妍、季绍辰、周雅楠、卞梓辰、张雨菲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/>
              <a:t>一（</a:t>
            </a:r>
            <a:r>
              <a:rPr lang="en-US" altLang="zh-CN" sz="2400" b="1"/>
              <a:t>3</a:t>
            </a:r>
            <a:r>
              <a:rPr lang="zh-CN" altLang="en-US" sz="2400" b="1"/>
              <a:t>）季胜裕、李桢炫、王宇涵、朱晨旭、杨卓奇、万政睿、陈婧玥、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/>
              <a:t>             邓婉悦、郝睿、王梓萱、钱曦、曹嘉忆、丁梓杰、丁梦琰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/>
              <a:t>一（</a:t>
            </a:r>
            <a:r>
              <a:rPr lang="en-US" altLang="zh-CN" sz="2400" b="1"/>
              <a:t>4</a:t>
            </a:r>
            <a:r>
              <a:rPr lang="zh-CN" altLang="en-US" sz="2400" b="1"/>
              <a:t>）顾明旭、顾羽歆、高馨逸、韩洪轩、杭子铄、黄梦丞、王茜，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/>
              <a:t>             朱小米、王潘辰、杨斯斯、张烊鸣、赵一诺、尤伊朵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/>
              <a:t>一（</a:t>
            </a:r>
            <a:r>
              <a:rPr lang="en-US" altLang="zh-CN" sz="2400" b="1"/>
              <a:t>5</a:t>
            </a:r>
            <a:r>
              <a:rPr lang="zh-CN" altLang="en-US" sz="2400" b="1"/>
              <a:t>）陈栩诺、丁依诺、刘玥辰、韩韵辰、李梦瑶、丁茹怡、刘羿、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/>
              <a:t>             高小冉、马文浩、张柏然、张云熙、张佑琪、王伊琳、许梓鑫</a:t>
            </a:r>
          </a:p>
          <a:p>
            <a:pPr algn="ctr">
              <a:spcBef>
                <a:spcPct val="50000"/>
              </a:spcBef>
            </a:pPr>
            <a:endParaRPr lang="zh-CN" altLang="en-US" sz="2400" b="1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72713" y="4090988"/>
            <a:ext cx="1919287" cy="2767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8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79" name="Text Box 4"/>
          <p:cNvSpPr txBox="1">
            <a:spLocks noChangeArrowheads="1"/>
          </p:cNvSpPr>
          <p:nvPr/>
        </p:nvSpPr>
        <p:spPr bwMode="auto">
          <a:xfrm>
            <a:off x="793750" y="438150"/>
            <a:ext cx="10620375" cy="593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3600" b="1">
                <a:ea typeface="微软雅黑" pitchFamily="34" charset="-122"/>
              </a:rPr>
              <a:t>一年级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“</a:t>
            </a:r>
            <a:r>
              <a:rPr lang="zh-CN" altLang="en-US" sz="3600" b="1">
                <a:ea typeface="微软雅黑" pitchFamily="34" charset="-122"/>
              </a:rPr>
              <a:t>新三好学生</a:t>
            </a:r>
            <a:r>
              <a:rPr lang="zh-CN" altLang="en-US" sz="3600" b="1">
                <a:latin typeface="微软雅黑" pitchFamily="34" charset="-122"/>
                <a:ea typeface="微软雅黑" pitchFamily="34" charset="-122"/>
              </a:rPr>
              <a:t>”</a:t>
            </a:r>
            <a:endParaRPr lang="en-US" altLang="zh-CN" sz="3600" b="1"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/>
              <a:t>一（</a:t>
            </a:r>
            <a:r>
              <a:rPr lang="en-US" altLang="zh-CN" sz="2400" b="1"/>
              <a:t>6</a:t>
            </a:r>
            <a:r>
              <a:rPr lang="zh-CN" altLang="en-US" sz="2400" b="1"/>
              <a:t>）刘梓烁、王睿、陈昕宇、阚雅轩、邓浩宇、王雨倩、张静怡、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/>
              <a:t>             邵铭亮、陈昕乐、刘雅婷、杨靖沄、袁藤月、刘雨艾、李明睿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/>
              <a:t>一（</a:t>
            </a:r>
            <a:r>
              <a:rPr lang="en-US" altLang="zh-CN" sz="2400" b="1"/>
              <a:t>7</a:t>
            </a:r>
            <a:r>
              <a:rPr lang="zh-CN" altLang="en-US" sz="2400" b="1"/>
              <a:t>）杨骏熙、魏致远、黄浩然、刘志洋、刘梓涵、吕龙庆、刘枼、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/>
              <a:t>             朱茜薇、丁欣妍，黄怡，李子木，朱羽墨，刘政，周嘉乐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/>
              <a:t>一（</a:t>
            </a:r>
            <a:r>
              <a:rPr lang="en-US" altLang="zh-CN" sz="2400" b="1"/>
              <a:t>8</a:t>
            </a:r>
            <a:r>
              <a:rPr lang="zh-CN" altLang="en-US" sz="2400" b="1"/>
              <a:t>）羊智琪、李梓铖、钱溢鑫、刘佳依、谈若曦、朱筱妍、邹歆翊、  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/>
              <a:t>             李铭越、徐梓桁、薛橙、张铭君、陈君皓、周家奕、王欣妍、陶芊予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/>
              <a:t>一（</a:t>
            </a:r>
            <a:r>
              <a:rPr lang="en-US" altLang="zh-CN" sz="2400" b="1"/>
              <a:t>9</a:t>
            </a:r>
            <a:r>
              <a:rPr lang="zh-CN" altLang="en-US" sz="2400" b="1"/>
              <a:t>）陈宇博、朱妙语、杨睿泽、唐晨轩、宁文宇、孙紫怡、徐铭阳、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/>
              <a:t>             刘易航 王书瑶 沈欣悦 朱子航 王雨轩 周胜男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/>
              <a:t>一（</a:t>
            </a:r>
            <a:r>
              <a:rPr lang="en-US" altLang="zh-CN" sz="2400" b="1"/>
              <a:t>10</a:t>
            </a:r>
            <a:r>
              <a:rPr lang="zh-CN" altLang="en-US" sz="2400" b="1"/>
              <a:t>）戴欣怡、丁颖欣、丁宇晨、高子依、高梓宸、季子轩、李语惜、</a:t>
            </a:r>
          </a:p>
          <a:p>
            <a:pPr>
              <a:lnSpc>
                <a:spcPct val="80000"/>
              </a:lnSpc>
              <a:spcBef>
                <a:spcPct val="50000"/>
              </a:spcBef>
            </a:pPr>
            <a:r>
              <a:rPr lang="zh-CN" altLang="en-US" sz="2400" b="1"/>
              <a:t>               刘欣然、潘晓妤、齐博鸿、徐梓杨、姚瑶、张柏然、董杰 </a:t>
            </a:r>
            <a:endParaRPr lang="en-US" altLang="zh-CN" sz="2400" b="1"/>
          </a:p>
          <a:p>
            <a:pPr algn="ctr">
              <a:spcBef>
                <a:spcPct val="50000"/>
              </a:spcBef>
            </a:pPr>
            <a:endParaRPr lang="zh-CN" altLang="en-US" sz="24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399</TotalTime>
  <Words>3106</Words>
  <Application>WPS 演示</Application>
  <PresentationFormat>自定义</PresentationFormat>
  <Paragraphs>135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演示文稿设计模板</vt:lpstr>
      </vt:variant>
      <vt:variant>
        <vt:i4>2</vt:i4>
      </vt:variant>
      <vt:variant>
        <vt:lpstr>幻灯片标题</vt:lpstr>
      </vt:variant>
      <vt:variant>
        <vt:i4>16</vt:i4>
      </vt:variant>
    </vt:vector>
  </HeadingPairs>
  <TitlesOfParts>
    <vt:vector size="26" baseType="lpstr">
      <vt:lpstr>Arial</vt:lpstr>
      <vt:lpstr>宋体</vt:lpstr>
      <vt:lpstr>Wingdings</vt:lpstr>
      <vt:lpstr>Calibri</vt:lpstr>
      <vt:lpstr>Arial Black</vt:lpstr>
      <vt:lpstr>Times New Roman</vt:lpstr>
      <vt:lpstr>微软雅黑</vt:lpstr>
      <vt:lpstr>方正隶二简体</vt:lpstr>
      <vt:lpstr>Pixel</vt:lpstr>
      <vt:lpstr>Pixel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  <vt:lpstr>幻灯片 9</vt:lpstr>
      <vt:lpstr>幻灯片 10</vt:lpstr>
      <vt:lpstr>幻灯片 11</vt:lpstr>
      <vt:lpstr>幻灯片 12</vt:lpstr>
      <vt:lpstr>幻灯片 13</vt:lpstr>
      <vt:lpstr>幻灯片 14</vt:lpstr>
      <vt:lpstr>幻灯片 15</vt:lpstr>
      <vt:lpstr>幻灯片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apple</dc:creator>
  <cp:lastModifiedBy>微软用户</cp:lastModifiedBy>
  <cp:revision>128</cp:revision>
  <dcterms:created xsi:type="dcterms:W3CDTF">2017-01-15T01:51:26Z</dcterms:created>
  <dcterms:modified xsi:type="dcterms:W3CDTF">2020-01-19T05:32:48Z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2052-10.1.0.6135</vt:lpwstr>
  </property>
</Properties>
</file>