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wmv" ContentType="video/x-ms-wmv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7" r:id="rId3"/>
    <p:sldMasterId id="2147483669" r:id="rId4"/>
    <p:sldMasterId id="2147483682" r:id="rId5"/>
  </p:sldMasterIdLst>
  <p:notesMasterIdLst>
    <p:notesMasterId r:id="rId21"/>
  </p:notesMasterIdLst>
  <p:sldIdLst>
    <p:sldId id="472" r:id="rId6"/>
    <p:sldId id="429" r:id="rId7"/>
    <p:sldId id="428" r:id="rId8"/>
    <p:sldId id="326" r:id="rId9"/>
    <p:sldId id="324" r:id="rId10"/>
    <p:sldId id="325" r:id="rId11"/>
    <p:sldId id="327" r:id="rId12"/>
    <p:sldId id="289" r:id="rId13"/>
    <p:sldId id="330" r:id="rId14"/>
    <p:sldId id="328" r:id="rId15"/>
    <p:sldId id="329" r:id="rId16"/>
    <p:sldId id="342" r:id="rId17"/>
    <p:sldId id="343" r:id="rId18"/>
    <p:sldId id="344" r:id="rId19"/>
    <p:sldId id="346" r:id="rId20"/>
    <p:sldId id="345" r:id="rId22"/>
    <p:sldId id="427" r:id="rId23"/>
    <p:sldId id="348" r:id="rId24"/>
    <p:sldId id="420" r:id="rId25"/>
    <p:sldId id="349" r:id="rId26"/>
    <p:sldId id="350" r:id="rId27"/>
    <p:sldId id="351" r:id="rId28"/>
    <p:sldId id="352" r:id="rId29"/>
    <p:sldId id="426" r:id="rId30"/>
    <p:sldId id="421" r:id="rId31"/>
    <p:sldId id="353" r:id="rId32"/>
    <p:sldId id="354" r:id="rId33"/>
    <p:sldId id="355" r:id="rId34"/>
    <p:sldId id="356" r:id="rId35"/>
    <p:sldId id="359" r:id="rId36"/>
    <p:sldId id="370" r:id="rId37"/>
    <p:sldId id="422" r:id="rId38"/>
    <p:sldId id="416" r:id="rId39"/>
    <p:sldId id="417" r:id="rId40"/>
    <p:sldId id="425" r:id="rId41"/>
    <p:sldId id="362" r:id="rId42"/>
    <p:sldId id="469" r:id="rId43"/>
    <p:sldId id="364" r:id="rId44"/>
    <p:sldId id="365" r:id="rId45"/>
    <p:sldId id="470" r:id="rId46"/>
    <p:sldId id="471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70" d="100"/>
          <a:sy n="70" d="100"/>
        </p:scale>
        <p:origin x="8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0" Type="http://schemas.openxmlformats.org/officeDocument/2006/relationships/tableStyles" Target="tableStyles.xml"/><Relationship Id="rId5" Type="http://schemas.openxmlformats.org/officeDocument/2006/relationships/slideMaster" Target="slideMasters/slideMaster4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tags" Target="../tags/tag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tags" Target="../tags/tag5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tags" Target="../tags/tag6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21cnjy.com/help/help_extract.php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24AE3-B353-406C-9CD4-DF012B806E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D9040-5DDB-4813-B174-24EA339BF032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2659"/>
            <a:ext cx="12192000" cy="288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5090984"/>
            <a:ext cx="12192000" cy="1767016"/>
          </a:xfrm>
          <a:prstGeom prst="rect">
            <a:avLst/>
          </a:prstGeom>
          <a:solidFill>
            <a:srgbClr val="2BB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>
              <a:solidFill>
                <a:srgbClr val="00865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6096000" y="4802658"/>
            <a:ext cx="45343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/>
              <a:t>21</a:t>
            </a:r>
            <a:r>
              <a:rPr lang="zh-CN" altLang="en-US" sz="1200" dirty="0"/>
              <a:t>世纪教育网（</a:t>
            </a:r>
            <a:r>
              <a:rPr lang="en-US" altLang="zh-CN" sz="1200" dirty="0"/>
              <a:t>www.21cnjy.com)</a:t>
            </a:r>
            <a:r>
              <a:rPr lang="zh-CN" altLang="en-US" sz="1200" dirty="0"/>
              <a:t>全国最大的中小学教育资源</a:t>
            </a:r>
            <a:r>
              <a:rPr lang="zh-CN" altLang="en-US" sz="1200" dirty="0" smtClean="0"/>
              <a:t>网站</a:t>
            </a:r>
            <a:endParaRPr lang="zh-CN" altLang="en-US" sz="1200" dirty="0" smtClean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60" y="4422951"/>
            <a:ext cx="5829323" cy="1537383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3538483" y="2573677"/>
            <a:ext cx="1800543" cy="1279230"/>
            <a:chOff x="2653862" y="2573677"/>
            <a:chExt cx="1350407" cy="1279230"/>
          </a:xfrm>
        </p:grpSpPr>
        <p:grpSp>
          <p:nvGrpSpPr>
            <p:cNvPr id="13" name="Gruppieren 174"/>
            <p:cNvGrpSpPr/>
            <p:nvPr/>
          </p:nvGrpSpPr>
          <p:grpSpPr>
            <a:xfrm rot="17510582">
              <a:off x="2689451" y="2538088"/>
              <a:ext cx="1279230" cy="1350407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18" name="Freeform 11"/>
              <p:cNvSpPr/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3"/>
              <p:cNvSpPr/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3308407" y="2963855"/>
              <a:ext cx="172261" cy="135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2887402" y="2590668"/>
              <a:ext cx="112973" cy="73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85534" y="2843672"/>
              <a:ext cx="112973" cy="73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3207060" y="3596352"/>
              <a:ext cx="112973" cy="73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2725542" y="3132072"/>
            <a:ext cx="906659" cy="1217506"/>
            <a:chOff x="2176763" y="3132072"/>
            <a:chExt cx="547387" cy="980077"/>
          </a:xfrm>
        </p:grpSpPr>
        <p:grpSp>
          <p:nvGrpSpPr>
            <p:cNvPr id="26" name="Gruppieren 187"/>
            <p:cNvGrpSpPr/>
            <p:nvPr/>
          </p:nvGrpSpPr>
          <p:grpSpPr>
            <a:xfrm flipH="1">
              <a:off x="2222937" y="3132072"/>
              <a:ext cx="448821" cy="980077"/>
              <a:chOff x="3643313" y="3238500"/>
              <a:chExt cx="577850" cy="124936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37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2176763" y="3564762"/>
              <a:ext cx="547387" cy="54738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8" name="椭圆 32"/>
            <p:cNvSpPr/>
            <p:nvPr/>
          </p:nvSpPr>
          <p:spPr>
            <a:xfrm>
              <a:off x="2232447" y="3762376"/>
              <a:ext cx="437508" cy="293646"/>
            </a:xfrm>
            <a:custGeom>
              <a:avLst/>
              <a:gdLst>
                <a:gd name="connsiteX0" fmla="*/ 0 w 435129"/>
                <a:gd name="connsiteY0" fmla="*/ 217565 h 435129"/>
                <a:gd name="connsiteX1" fmla="*/ 217565 w 435129"/>
                <a:gd name="connsiteY1" fmla="*/ 0 h 435129"/>
                <a:gd name="connsiteX2" fmla="*/ 435130 w 435129"/>
                <a:gd name="connsiteY2" fmla="*/ 217565 h 435129"/>
                <a:gd name="connsiteX3" fmla="*/ 217565 w 435129"/>
                <a:gd name="connsiteY3" fmla="*/ 435130 h 435129"/>
                <a:gd name="connsiteX4" fmla="*/ 0 w 435129"/>
                <a:gd name="connsiteY4" fmla="*/ 217565 h 435129"/>
                <a:gd name="connsiteX0-1" fmla="*/ 1 w 435131"/>
                <a:gd name="connsiteY0-2" fmla="*/ 53631 h 271196"/>
                <a:gd name="connsiteX1-3" fmla="*/ 215185 w 435131"/>
                <a:gd name="connsiteY1-4" fmla="*/ 52760 h 271196"/>
                <a:gd name="connsiteX2-5" fmla="*/ 435131 w 435131"/>
                <a:gd name="connsiteY2-6" fmla="*/ 53631 h 271196"/>
                <a:gd name="connsiteX3-7" fmla="*/ 217566 w 435131"/>
                <a:gd name="connsiteY3-8" fmla="*/ 271196 h 271196"/>
                <a:gd name="connsiteX4-9" fmla="*/ 1 w 435131"/>
                <a:gd name="connsiteY4-10" fmla="*/ 53631 h 271196"/>
                <a:gd name="connsiteX0-11" fmla="*/ 0 w 441177"/>
                <a:gd name="connsiteY0-12" fmla="*/ 27196 h 244761"/>
                <a:gd name="connsiteX1-13" fmla="*/ 435130 w 441177"/>
                <a:gd name="connsiteY1-14" fmla="*/ 27196 h 244761"/>
                <a:gd name="connsiteX2-15" fmla="*/ 217565 w 441177"/>
                <a:gd name="connsiteY2-16" fmla="*/ 244761 h 244761"/>
                <a:gd name="connsiteX3-17" fmla="*/ 0 w 441177"/>
                <a:gd name="connsiteY3-18" fmla="*/ 27196 h 244761"/>
                <a:gd name="connsiteX0-19" fmla="*/ 1982 w 443159"/>
                <a:gd name="connsiteY0-20" fmla="*/ 49834 h 267399"/>
                <a:gd name="connsiteX1-21" fmla="*/ 437112 w 443159"/>
                <a:gd name="connsiteY1-22" fmla="*/ 49834 h 267399"/>
                <a:gd name="connsiteX2-23" fmla="*/ 219547 w 443159"/>
                <a:gd name="connsiteY2-24" fmla="*/ 267399 h 267399"/>
                <a:gd name="connsiteX3-25" fmla="*/ 1982 w 443159"/>
                <a:gd name="connsiteY3-26" fmla="*/ 49834 h 267399"/>
                <a:gd name="connsiteX0-27" fmla="*/ 1982 w 437112"/>
                <a:gd name="connsiteY0-28" fmla="*/ 49834 h 267399"/>
                <a:gd name="connsiteX1-29" fmla="*/ 437112 w 437112"/>
                <a:gd name="connsiteY1-30" fmla="*/ 49834 h 267399"/>
                <a:gd name="connsiteX2-31" fmla="*/ 219547 w 437112"/>
                <a:gd name="connsiteY2-32" fmla="*/ 267399 h 267399"/>
                <a:gd name="connsiteX3-33" fmla="*/ 1982 w 437112"/>
                <a:gd name="connsiteY3-34" fmla="*/ 49834 h 267399"/>
                <a:gd name="connsiteX0-35" fmla="*/ 1982 w 437112"/>
                <a:gd name="connsiteY0-36" fmla="*/ 72858 h 290423"/>
                <a:gd name="connsiteX1-37" fmla="*/ 437112 w 437112"/>
                <a:gd name="connsiteY1-38" fmla="*/ 72858 h 290423"/>
                <a:gd name="connsiteX2-39" fmla="*/ 219547 w 437112"/>
                <a:gd name="connsiteY2-40" fmla="*/ 290423 h 290423"/>
                <a:gd name="connsiteX3-41" fmla="*/ 1982 w 437112"/>
                <a:gd name="connsiteY3-42" fmla="*/ 72858 h 290423"/>
                <a:gd name="connsiteX0-43" fmla="*/ 1982 w 437508"/>
                <a:gd name="connsiteY0-44" fmla="*/ 72858 h 290423"/>
                <a:gd name="connsiteX1-45" fmla="*/ 437112 w 437508"/>
                <a:gd name="connsiteY1-46" fmla="*/ 72858 h 290423"/>
                <a:gd name="connsiteX2-47" fmla="*/ 219547 w 437508"/>
                <a:gd name="connsiteY2-48" fmla="*/ 290423 h 290423"/>
                <a:gd name="connsiteX3-49" fmla="*/ 1982 w 437508"/>
                <a:gd name="connsiteY3-50" fmla="*/ 72858 h 2904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7508" h="290423">
                  <a:moveTo>
                    <a:pt x="1982" y="72858"/>
                  </a:moveTo>
                  <a:cubicBezTo>
                    <a:pt x="20635" y="-18317"/>
                    <a:pt x="388945" y="-30078"/>
                    <a:pt x="437112" y="72858"/>
                  </a:cubicBezTo>
                  <a:cubicBezTo>
                    <a:pt x="444798" y="173414"/>
                    <a:pt x="339705" y="290423"/>
                    <a:pt x="219547" y="290423"/>
                  </a:cubicBezTo>
                  <a:cubicBezTo>
                    <a:pt x="99389" y="290423"/>
                    <a:pt x="-16671" y="164033"/>
                    <a:pt x="1982" y="72858"/>
                  </a:cubicBezTo>
                  <a:close/>
                </a:path>
              </a:pathLst>
            </a:custGeom>
            <a:solidFill>
              <a:srgbClr val="00A7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9" name="椭圆 28"/>
            <p:cNvSpPr/>
            <p:nvPr/>
          </p:nvSpPr>
          <p:spPr>
            <a:xfrm>
              <a:off x="2371725" y="3237274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0" name="椭圆 29"/>
            <p:cNvSpPr/>
            <p:nvPr/>
          </p:nvSpPr>
          <p:spPr>
            <a:xfrm>
              <a:off x="2448120" y="3464403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2391169" y="3580952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2513833" y="36873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3" name="椭圆 32"/>
            <p:cNvSpPr/>
            <p:nvPr/>
          </p:nvSpPr>
          <p:spPr>
            <a:xfrm>
              <a:off x="2304283" y="379273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2425260" y="3852703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5" name="椭圆 34"/>
            <p:cNvSpPr/>
            <p:nvPr/>
          </p:nvSpPr>
          <p:spPr>
            <a:xfrm>
              <a:off x="2606405" y="3855139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2258564" y="3901519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5388497" y="1774864"/>
            <a:ext cx="406401" cy="304801"/>
            <a:chOff x="407772" y="2348045"/>
            <a:chExt cx="304801" cy="304801"/>
          </a:xfrm>
        </p:grpSpPr>
        <p:sp>
          <p:nvSpPr>
            <p:cNvPr id="40" name="矩形 39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1" name="矩形 40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1579127" y="3303394"/>
            <a:ext cx="312672" cy="234504"/>
            <a:chOff x="407772" y="2348045"/>
            <a:chExt cx="304801" cy="30480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3" name="矩形 42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4" name="矩形 43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5618566" y="3585704"/>
            <a:ext cx="196541" cy="147406"/>
            <a:chOff x="407772" y="2348045"/>
            <a:chExt cx="304801" cy="30480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6" name="矩形 45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7" name="矩形 46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8" name="矩形 47"/>
          <p:cNvSpPr/>
          <p:nvPr userDrawn="1"/>
        </p:nvSpPr>
        <p:spPr>
          <a:xfrm rot="10800000">
            <a:off x="3861211" y="3127180"/>
            <a:ext cx="269844" cy="39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9" name="椭圆 48"/>
          <p:cNvSpPr/>
          <p:nvPr userDrawn="1"/>
        </p:nvSpPr>
        <p:spPr>
          <a:xfrm>
            <a:off x="1675648" y="1755439"/>
            <a:ext cx="432301" cy="324226"/>
          </a:xfrm>
          <a:prstGeom prst="ellipse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0" name="矩形 49"/>
          <p:cNvSpPr/>
          <p:nvPr userDrawn="1"/>
        </p:nvSpPr>
        <p:spPr bwMode="auto">
          <a:xfrm>
            <a:off x="2246107" y="1089579"/>
            <a:ext cx="9339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9050">
                  <a:noFill/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rPr>
              <a:t>A</a:t>
            </a:r>
            <a:endParaRPr lang="zh-CN" altLang="en-US" sz="3200" dirty="0">
              <a:ln w="19050">
                <a:noFill/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latin typeface="Arial" panose="020B0604020202020204" pitchFamily="34" charset="0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50"/>
          <p:cNvSpPr/>
          <p:nvPr userDrawn="1"/>
        </p:nvSpPr>
        <p:spPr bwMode="auto">
          <a:xfrm>
            <a:off x="503398" y="2299202"/>
            <a:ext cx="9339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rPr>
              <a:t>a</a:t>
            </a:r>
            <a:endParaRPr lang="zh-CN" altLang="en-US" sz="3200" dirty="0">
              <a:ln w="19050">
                <a:noFill/>
                <a:prstDash val="solid"/>
              </a:ln>
              <a:solidFill>
                <a:schemeClr val="bg1"/>
              </a:solidFill>
              <a:latin typeface="Arial" panose="020B0604020202020204" pitchFamily="34" charset="0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52" name="图片 5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7598">
            <a:off x="3967203" y="1387748"/>
            <a:ext cx="828847" cy="972743"/>
          </a:xfrm>
          <a:prstGeom prst="rect">
            <a:avLst/>
          </a:prstGeom>
        </p:spPr>
      </p:pic>
      <p:grpSp>
        <p:nvGrpSpPr>
          <p:cNvPr id="53" name="组合 52"/>
          <p:cNvGrpSpPr/>
          <p:nvPr userDrawn="1"/>
        </p:nvGrpSpPr>
        <p:grpSpPr>
          <a:xfrm rot="17735640">
            <a:off x="1423608" y="1630691"/>
            <a:ext cx="610025" cy="757767"/>
            <a:chOff x="1285819" y="1107687"/>
            <a:chExt cx="610025" cy="568325"/>
          </a:xfrm>
        </p:grpSpPr>
        <p:sp>
          <p:nvSpPr>
            <p:cNvPr id="54" name="直角三角形 53"/>
            <p:cNvSpPr/>
            <p:nvPr/>
          </p:nvSpPr>
          <p:spPr>
            <a:xfrm>
              <a:off x="1327519" y="1107687"/>
              <a:ext cx="568325" cy="568325"/>
            </a:xfrm>
            <a:prstGeom prst="rtTriangle">
              <a:avLst/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>
              <a:off x="1285819" y="110768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1285819" y="1145786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1285819" y="1176742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1285819" y="1210079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1285819" y="124103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1285819" y="1274374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1285819" y="1307711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1285819" y="1343429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1285819" y="1383235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1285819" y="142371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1285819" y="1473725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H="1">
              <a:off x="1285819" y="1518970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1285819" y="1557069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1285819" y="159278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1285819" y="1623743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1285819" y="1661842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 userDrawn="1"/>
        </p:nvGrpSpPr>
        <p:grpSpPr>
          <a:xfrm>
            <a:off x="1025207" y="2603623"/>
            <a:ext cx="1750524" cy="668974"/>
            <a:chOff x="-1483092" y="1560144"/>
            <a:chExt cx="945950" cy="482001"/>
          </a:xfrm>
        </p:grpSpPr>
        <p:sp>
          <p:nvSpPr>
            <p:cNvPr id="72" name="矩形 133"/>
            <p:cNvSpPr/>
            <p:nvPr/>
          </p:nvSpPr>
          <p:spPr>
            <a:xfrm>
              <a:off x="-1191962" y="1693296"/>
              <a:ext cx="468404" cy="321882"/>
            </a:xfrm>
            <a:custGeom>
              <a:avLst/>
              <a:gdLst>
                <a:gd name="connsiteX0" fmla="*/ 0 w 504625"/>
                <a:gd name="connsiteY0" fmla="*/ 0 h 387389"/>
                <a:gd name="connsiteX1" fmla="*/ 504625 w 504625"/>
                <a:gd name="connsiteY1" fmla="*/ 0 h 387389"/>
                <a:gd name="connsiteX2" fmla="*/ 504625 w 504625"/>
                <a:gd name="connsiteY2" fmla="*/ 387389 h 387389"/>
                <a:gd name="connsiteX3" fmla="*/ 0 w 504625"/>
                <a:gd name="connsiteY3" fmla="*/ 387389 h 387389"/>
                <a:gd name="connsiteX4" fmla="*/ 0 w 504625"/>
                <a:gd name="connsiteY4" fmla="*/ 0 h 387389"/>
                <a:gd name="connsiteX0-1" fmla="*/ 441325 w 945950"/>
                <a:gd name="connsiteY0-2" fmla="*/ 0 h 387389"/>
                <a:gd name="connsiteX1-3" fmla="*/ 945950 w 945950"/>
                <a:gd name="connsiteY1-4" fmla="*/ 0 h 387389"/>
                <a:gd name="connsiteX2-5" fmla="*/ 945950 w 945950"/>
                <a:gd name="connsiteY2-6" fmla="*/ 387389 h 387389"/>
                <a:gd name="connsiteX3-7" fmla="*/ 0 w 945950"/>
                <a:gd name="connsiteY3-8" fmla="*/ 260389 h 387389"/>
                <a:gd name="connsiteX4-9" fmla="*/ 441325 w 945950"/>
                <a:gd name="connsiteY4-10" fmla="*/ 0 h 387389"/>
                <a:gd name="connsiteX0-11" fmla="*/ 441325 w 945950"/>
                <a:gd name="connsiteY0-12" fmla="*/ 0 h 260389"/>
                <a:gd name="connsiteX1-13" fmla="*/ 945950 w 945950"/>
                <a:gd name="connsiteY1-14" fmla="*/ 0 h 260389"/>
                <a:gd name="connsiteX2-15" fmla="*/ 495100 w 945950"/>
                <a:gd name="connsiteY2-16" fmla="*/ 133389 h 260389"/>
                <a:gd name="connsiteX3-17" fmla="*/ 0 w 945950"/>
                <a:gd name="connsiteY3-18" fmla="*/ 260389 h 260389"/>
                <a:gd name="connsiteX4-19" fmla="*/ 441325 w 945950"/>
                <a:gd name="connsiteY4-20" fmla="*/ 0 h 260389"/>
                <a:gd name="connsiteX0-21" fmla="*/ 441325 w 945950"/>
                <a:gd name="connsiteY0-22" fmla="*/ 0 h 263564"/>
                <a:gd name="connsiteX1-23" fmla="*/ 945950 w 945950"/>
                <a:gd name="connsiteY1-24" fmla="*/ 0 h 263564"/>
                <a:gd name="connsiteX2-25" fmla="*/ 495100 w 945950"/>
                <a:gd name="connsiteY2-26" fmla="*/ 263564 h 263564"/>
                <a:gd name="connsiteX3-27" fmla="*/ 0 w 945950"/>
                <a:gd name="connsiteY3-28" fmla="*/ 260389 h 263564"/>
                <a:gd name="connsiteX4-29" fmla="*/ 441325 w 945950"/>
                <a:gd name="connsiteY4-30" fmla="*/ 0 h 263564"/>
                <a:gd name="connsiteX0-31" fmla="*/ 441325 w 945950"/>
                <a:gd name="connsiteY0-32" fmla="*/ 9525 h 273089"/>
                <a:gd name="connsiteX1-33" fmla="*/ 945950 w 945950"/>
                <a:gd name="connsiteY1-34" fmla="*/ 0 h 273089"/>
                <a:gd name="connsiteX2-35" fmla="*/ 495100 w 945950"/>
                <a:gd name="connsiteY2-36" fmla="*/ 273089 h 273089"/>
                <a:gd name="connsiteX3-37" fmla="*/ 0 w 945950"/>
                <a:gd name="connsiteY3-38" fmla="*/ 269914 h 273089"/>
                <a:gd name="connsiteX4-39" fmla="*/ 441325 w 945950"/>
                <a:gd name="connsiteY4-40" fmla="*/ 9525 h 273089"/>
                <a:gd name="connsiteX0-41" fmla="*/ 0 w 996414"/>
                <a:gd name="connsiteY0-42" fmla="*/ 101600 h 273089"/>
                <a:gd name="connsiteX1-43" fmla="*/ 996414 w 996414"/>
                <a:gd name="connsiteY1-44" fmla="*/ 0 h 273089"/>
                <a:gd name="connsiteX2-45" fmla="*/ 545564 w 996414"/>
                <a:gd name="connsiteY2-46" fmla="*/ 273089 h 273089"/>
                <a:gd name="connsiteX3-47" fmla="*/ 50464 w 996414"/>
                <a:gd name="connsiteY3-48" fmla="*/ 269914 h 273089"/>
                <a:gd name="connsiteX4-49" fmla="*/ 0 w 996414"/>
                <a:gd name="connsiteY4-50" fmla="*/ 101600 h 273089"/>
                <a:gd name="connsiteX0-51" fmla="*/ 0 w 750519"/>
                <a:gd name="connsiteY0-52" fmla="*/ 101600 h 273089"/>
                <a:gd name="connsiteX1-53" fmla="*/ 750519 w 750519"/>
                <a:gd name="connsiteY1-54" fmla="*/ 0 h 273089"/>
                <a:gd name="connsiteX2-55" fmla="*/ 545564 w 750519"/>
                <a:gd name="connsiteY2-56" fmla="*/ 273089 h 273089"/>
                <a:gd name="connsiteX3-57" fmla="*/ 50464 w 750519"/>
                <a:gd name="connsiteY3-58" fmla="*/ 269914 h 273089"/>
                <a:gd name="connsiteX4-59" fmla="*/ 0 w 750519"/>
                <a:gd name="connsiteY4-60" fmla="*/ 101600 h 273089"/>
                <a:gd name="connsiteX0-61" fmla="*/ 0 w 930169"/>
                <a:gd name="connsiteY0-62" fmla="*/ 101600 h 269914"/>
                <a:gd name="connsiteX1-63" fmla="*/ 750519 w 930169"/>
                <a:gd name="connsiteY1-64" fmla="*/ 0 h 269914"/>
                <a:gd name="connsiteX2-65" fmla="*/ 930169 w 930169"/>
                <a:gd name="connsiteY2-66" fmla="*/ 181014 h 269914"/>
                <a:gd name="connsiteX3-67" fmla="*/ 50464 w 930169"/>
                <a:gd name="connsiteY3-68" fmla="*/ 269914 h 269914"/>
                <a:gd name="connsiteX4-69" fmla="*/ 0 w 930169"/>
                <a:gd name="connsiteY4-70" fmla="*/ 101600 h 269914"/>
                <a:gd name="connsiteX0-71" fmla="*/ 0 w 930169"/>
                <a:gd name="connsiteY0-72" fmla="*/ 95250 h 263564"/>
                <a:gd name="connsiteX1-73" fmla="*/ 769434 w 930169"/>
                <a:gd name="connsiteY1-74" fmla="*/ 0 h 263564"/>
                <a:gd name="connsiteX2-75" fmla="*/ 930169 w 930169"/>
                <a:gd name="connsiteY2-76" fmla="*/ 174664 h 263564"/>
                <a:gd name="connsiteX3-77" fmla="*/ 50464 w 930169"/>
                <a:gd name="connsiteY3-78" fmla="*/ 263564 h 263564"/>
                <a:gd name="connsiteX4-79" fmla="*/ 0 w 930169"/>
                <a:gd name="connsiteY4-80" fmla="*/ 95250 h 263564"/>
                <a:gd name="connsiteX0-81" fmla="*/ 0 w 930169"/>
                <a:gd name="connsiteY0-82" fmla="*/ 95250 h 308014"/>
                <a:gd name="connsiteX1-83" fmla="*/ 769434 w 930169"/>
                <a:gd name="connsiteY1-84" fmla="*/ 0 h 308014"/>
                <a:gd name="connsiteX2-85" fmla="*/ 930169 w 930169"/>
                <a:gd name="connsiteY2-86" fmla="*/ 174664 h 308014"/>
                <a:gd name="connsiteX3-87" fmla="*/ 37854 w 930169"/>
                <a:gd name="connsiteY3-88" fmla="*/ 308014 h 308014"/>
                <a:gd name="connsiteX4-89" fmla="*/ 0 w 930169"/>
                <a:gd name="connsiteY4-90" fmla="*/ 95250 h 308014"/>
                <a:gd name="connsiteX0-91" fmla="*/ 0 w 930169"/>
                <a:gd name="connsiteY0-92" fmla="*/ 95250 h 311653"/>
                <a:gd name="connsiteX1-93" fmla="*/ 769434 w 930169"/>
                <a:gd name="connsiteY1-94" fmla="*/ 0 h 311653"/>
                <a:gd name="connsiteX2-95" fmla="*/ 930169 w 930169"/>
                <a:gd name="connsiteY2-96" fmla="*/ 174664 h 311653"/>
                <a:gd name="connsiteX3-97" fmla="*/ 37854 w 930169"/>
                <a:gd name="connsiteY3-98" fmla="*/ 308014 h 311653"/>
                <a:gd name="connsiteX4-99" fmla="*/ 0 w 930169"/>
                <a:gd name="connsiteY4-100" fmla="*/ 95250 h 311653"/>
                <a:gd name="connsiteX0-101" fmla="*/ 0 w 930169"/>
                <a:gd name="connsiteY0-102" fmla="*/ 95250 h 312838"/>
                <a:gd name="connsiteX1-103" fmla="*/ 769434 w 930169"/>
                <a:gd name="connsiteY1-104" fmla="*/ 0 h 312838"/>
                <a:gd name="connsiteX2-105" fmla="*/ 930169 w 930169"/>
                <a:gd name="connsiteY2-106" fmla="*/ 174664 h 312838"/>
                <a:gd name="connsiteX3-107" fmla="*/ 37854 w 930169"/>
                <a:gd name="connsiteY3-108" fmla="*/ 308014 h 312838"/>
                <a:gd name="connsiteX4-109" fmla="*/ 0 w 930169"/>
                <a:gd name="connsiteY4-110" fmla="*/ 95250 h 312838"/>
                <a:gd name="connsiteX0-111" fmla="*/ 0 w 930169"/>
                <a:gd name="connsiteY0-112" fmla="*/ 95250 h 314793"/>
                <a:gd name="connsiteX1-113" fmla="*/ 769434 w 930169"/>
                <a:gd name="connsiteY1-114" fmla="*/ 0 h 314793"/>
                <a:gd name="connsiteX2-115" fmla="*/ 930169 w 930169"/>
                <a:gd name="connsiteY2-116" fmla="*/ 174664 h 314793"/>
                <a:gd name="connsiteX3-117" fmla="*/ 37854 w 930169"/>
                <a:gd name="connsiteY3-118" fmla="*/ 308014 h 314793"/>
                <a:gd name="connsiteX4-119" fmla="*/ 0 w 930169"/>
                <a:gd name="connsiteY4-120" fmla="*/ 95250 h 314793"/>
                <a:gd name="connsiteX0-121" fmla="*/ 0 w 930169"/>
                <a:gd name="connsiteY0-122" fmla="*/ 95250 h 320228"/>
                <a:gd name="connsiteX1-123" fmla="*/ 769434 w 930169"/>
                <a:gd name="connsiteY1-124" fmla="*/ 0 h 320228"/>
                <a:gd name="connsiteX2-125" fmla="*/ 930169 w 930169"/>
                <a:gd name="connsiteY2-126" fmla="*/ 174664 h 320228"/>
                <a:gd name="connsiteX3-127" fmla="*/ 37854 w 930169"/>
                <a:gd name="connsiteY3-128" fmla="*/ 308014 h 320228"/>
                <a:gd name="connsiteX4-129" fmla="*/ 0 w 930169"/>
                <a:gd name="connsiteY4-130" fmla="*/ 95250 h 320228"/>
                <a:gd name="connsiteX0-131" fmla="*/ 0 w 930169"/>
                <a:gd name="connsiteY0-132" fmla="*/ 95250 h 321882"/>
                <a:gd name="connsiteX1-133" fmla="*/ 769434 w 930169"/>
                <a:gd name="connsiteY1-134" fmla="*/ 0 h 321882"/>
                <a:gd name="connsiteX2-135" fmla="*/ 930169 w 930169"/>
                <a:gd name="connsiteY2-136" fmla="*/ 174664 h 321882"/>
                <a:gd name="connsiteX3-137" fmla="*/ 37854 w 930169"/>
                <a:gd name="connsiteY3-138" fmla="*/ 308014 h 321882"/>
                <a:gd name="connsiteX4-139" fmla="*/ 0 w 930169"/>
                <a:gd name="connsiteY4-140" fmla="*/ 95250 h 321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0169" h="321882">
                  <a:moveTo>
                    <a:pt x="0" y="95250"/>
                  </a:moveTo>
                  <a:lnTo>
                    <a:pt x="769434" y="0"/>
                  </a:lnTo>
                  <a:lnTo>
                    <a:pt x="930169" y="174664"/>
                  </a:lnTo>
                  <a:cubicBezTo>
                    <a:pt x="777747" y="273089"/>
                    <a:pt x="467698" y="355639"/>
                    <a:pt x="37854" y="308014"/>
                  </a:cubicBezTo>
                  <a:lnTo>
                    <a:pt x="0" y="9525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3" name="矩形 133"/>
            <p:cNvSpPr/>
            <p:nvPr/>
          </p:nvSpPr>
          <p:spPr>
            <a:xfrm>
              <a:off x="-1483092" y="1560144"/>
              <a:ext cx="945950" cy="273089"/>
            </a:xfrm>
            <a:custGeom>
              <a:avLst/>
              <a:gdLst>
                <a:gd name="connsiteX0" fmla="*/ 0 w 504625"/>
                <a:gd name="connsiteY0" fmla="*/ 0 h 387389"/>
                <a:gd name="connsiteX1" fmla="*/ 504625 w 504625"/>
                <a:gd name="connsiteY1" fmla="*/ 0 h 387389"/>
                <a:gd name="connsiteX2" fmla="*/ 504625 w 504625"/>
                <a:gd name="connsiteY2" fmla="*/ 387389 h 387389"/>
                <a:gd name="connsiteX3" fmla="*/ 0 w 504625"/>
                <a:gd name="connsiteY3" fmla="*/ 387389 h 387389"/>
                <a:gd name="connsiteX4" fmla="*/ 0 w 504625"/>
                <a:gd name="connsiteY4" fmla="*/ 0 h 387389"/>
                <a:gd name="connsiteX0-1" fmla="*/ 441325 w 945950"/>
                <a:gd name="connsiteY0-2" fmla="*/ 0 h 387389"/>
                <a:gd name="connsiteX1-3" fmla="*/ 945950 w 945950"/>
                <a:gd name="connsiteY1-4" fmla="*/ 0 h 387389"/>
                <a:gd name="connsiteX2-5" fmla="*/ 945950 w 945950"/>
                <a:gd name="connsiteY2-6" fmla="*/ 387389 h 387389"/>
                <a:gd name="connsiteX3-7" fmla="*/ 0 w 945950"/>
                <a:gd name="connsiteY3-8" fmla="*/ 260389 h 387389"/>
                <a:gd name="connsiteX4-9" fmla="*/ 441325 w 945950"/>
                <a:gd name="connsiteY4-10" fmla="*/ 0 h 387389"/>
                <a:gd name="connsiteX0-11" fmla="*/ 441325 w 945950"/>
                <a:gd name="connsiteY0-12" fmla="*/ 0 h 260389"/>
                <a:gd name="connsiteX1-13" fmla="*/ 945950 w 945950"/>
                <a:gd name="connsiteY1-14" fmla="*/ 0 h 260389"/>
                <a:gd name="connsiteX2-15" fmla="*/ 495100 w 945950"/>
                <a:gd name="connsiteY2-16" fmla="*/ 133389 h 260389"/>
                <a:gd name="connsiteX3-17" fmla="*/ 0 w 945950"/>
                <a:gd name="connsiteY3-18" fmla="*/ 260389 h 260389"/>
                <a:gd name="connsiteX4-19" fmla="*/ 441325 w 945950"/>
                <a:gd name="connsiteY4-20" fmla="*/ 0 h 260389"/>
                <a:gd name="connsiteX0-21" fmla="*/ 441325 w 945950"/>
                <a:gd name="connsiteY0-22" fmla="*/ 0 h 263564"/>
                <a:gd name="connsiteX1-23" fmla="*/ 945950 w 945950"/>
                <a:gd name="connsiteY1-24" fmla="*/ 0 h 263564"/>
                <a:gd name="connsiteX2-25" fmla="*/ 495100 w 945950"/>
                <a:gd name="connsiteY2-26" fmla="*/ 263564 h 263564"/>
                <a:gd name="connsiteX3-27" fmla="*/ 0 w 945950"/>
                <a:gd name="connsiteY3-28" fmla="*/ 260389 h 263564"/>
                <a:gd name="connsiteX4-29" fmla="*/ 441325 w 945950"/>
                <a:gd name="connsiteY4-30" fmla="*/ 0 h 263564"/>
                <a:gd name="connsiteX0-31" fmla="*/ 441325 w 945950"/>
                <a:gd name="connsiteY0-32" fmla="*/ 9525 h 273089"/>
                <a:gd name="connsiteX1-33" fmla="*/ 945950 w 945950"/>
                <a:gd name="connsiteY1-34" fmla="*/ 0 h 273089"/>
                <a:gd name="connsiteX2-35" fmla="*/ 495100 w 945950"/>
                <a:gd name="connsiteY2-36" fmla="*/ 273089 h 273089"/>
                <a:gd name="connsiteX3-37" fmla="*/ 0 w 945950"/>
                <a:gd name="connsiteY3-38" fmla="*/ 269914 h 273089"/>
                <a:gd name="connsiteX4-39" fmla="*/ 441325 w 945950"/>
                <a:gd name="connsiteY4-40" fmla="*/ 9525 h 2730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5950" h="273089">
                  <a:moveTo>
                    <a:pt x="441325" y="9525"/>
                  </a:moveTo>
                  <a:lnTo>
                    <a:pt x="945950" y="0"/>
                  </a:lnTo>
                  <a:lnTo>
                    <a:pt x="495100" y="273089"/>
                  </a:lnTo>
                  <a:lnTo>
                    <a:pt x="0" y="269914"/>
                  </a:lnTo>
                  <a:lnTo>
                    <a:pt x="441325" y="95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-1314568" y="1693296"/>
              <a:ext cx="304451" cy="130193"/>
            </a:xfrm>
            <a:prstGeom prst="line">
              <a:avLst/>
            </a:prstGeom>
            <a:ln w="127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-1314568" y="1817139"/>
              <a:ext cx="19060" cy="133569"/>
            </a:xfrm>
            <a:prstGeom prst="line">
              <a:avLst/>
            </a:prstGeom>
            <a:ln w="127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-1296864" y="1930292"/>
              <a:ext cx="17892" cy="57302"/>
            </a:xfrm>
            <a:prstGeom prst="line">
              <a:avLst/>
            </a:prstGeom>
            <a:ln w="381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-1284871" y="1974987"/>
              <a:ext cx="5899" cy="58438"/>
            </a:xfrm>
            <a:prstGeom prst="line">
              <a:avLst/>
            </a:prstGeom>
            <a:ln w="63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-1270348" y="1983707"/>
              <a:ext cx="5899" cy="58438"/>
            </a:xfrm>
            <a:prstGeom prst="line">
              <a:avLst/>
            </a:prstGeom>
            <a:ln w="63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-1293817" y="1974987"/>
              <a:ext cx="5899" cy="58438"/>
            </a:xfrm>
            <a:prstGeom prst="line">
              <a:avLst/>
            </a:prstGeom>
            <a:ln w="63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 userDrawn="1"/>
        </p:nvGrpSpPr>
        <p:grpSpPr>
          <a:xfrm>
            <a:off x="3000353" y="1066817"/>
            <a:ext cx="748807" cy="472703"/>
            <a:chOff x="2192010" y="2032469"/>
            <a:chExt cx="623849" cy="525094"/>
          </a:xfrm>
        </p:grpSpPr>
        <p:grpSp>
          <p:nvGrpSpPr>
            <p:cNvPr id="81" name="组合 80"/>
            <p:cNvGrpSpPr/>
            <p:nvPr/>
          </p:nvGrpSpPr>
          <p:grpSpPr>
            <a:xfrm rot="1060554">
              <a:off x="2192010" y="2082491"/>
              <a:ext cx="598540" cy="475072"/>
              <a:chOff x="-1789162" y="2952240"/>
              <a:chExt cx="598540" cy="475072"/>
            </a:xfrm>
          </p:grpSpPr>
          <p:sp>
            <p:nvSpPr>
              <p:cNvPr id="86" name="矩形 158"/>
              <p:cNvSpPr/>
              <p:nvPr/>
            </p:nvSpPr>
            <p:spPr>
              <a:xfrm>
                <a:off x="-1789162" y="2952240"/>
                <a:ext cx="315851" cy="475072"/>
              </a:xfrm>
              <a:custGeom>
                <a:avLst/>
                <a:gdLst>
                  <a:gd name="connsiteX0" fmla="*/ 0 w 102393"/>
                  <a:gd name="connsiteY0" fmla="*/ 0 h 462922"/>
                  <a:gd name="connsiteX1" fmla="*/ 102393 w 102393"/>
                  <a:gd name="connsiteY1" fmla="*/ 0 h 462922"/>
                  <a:gd name="connsiteX2" fmla="*/ 102393 w 102393"/>
                  <a:gd name="connsiteY2" fmla="*/ 462922 h 462922"/>
                  <a:gd name="connsiteX3" fmla="*/ 0 w 102393"/>
                  <a:gd name="connsiteY3" fmla="*/ 462922 h 462922"/>
                  <a:gd name="connsiteX4" fmla="*/ 0 w 102393"/>
                  <a:gd name="connsiteY4" fmla="*/ 0 h 462922"/>
                  <a:gd name="connsiteX0-1" fmla="*/ 0 w 264318"/>
                  <a:gd name="connsiteY0-2" fmla="*/ 0 h 462922"/>
                  <a:gd name="connsiteX1-3" fmla="*/ 102393 w 264318"/>
                  <a:gd name="connsiteY1-4" fmla="*/ 0 h 462922"/>
                  <a:gd name="connsiteX2-5" fmla="*/ 264318 w 264318"/>
                  <a:gd name="connsiteY2-6" fmla="*/ 460540 h 462922"/>
                  <a:gd name="connsiteX3-7" fmla="*/ 0 w 264318"/>
                  <a:gd name="connsiteY3-8" fmla="*/ 462922 h 462922"/>
                  <a:gd name="connsiteX4-9" fmla="*/ 0 w 264318"/>
                  <a:gd name="connsiteY4-10" fmla="*/ 0 h 462922"/>
                  <a:gd name="connsiteX0-11" fmla="*/ 0 w 264318"/>
                  <a:gd name="connsiteY0-12" fmla="*/ 0 h 460540"/>
                  <a:gd name="connsiteX1-13" fmla="*/ 102393 w 264318"/>
                  <a:gd name="connsiteY1-14" fmla="*/ 0 h 460540"/>
                  <a:gd name="connsiteX2-15" fmla="*/ 264318 w 264318"/>
                  <a:gd name="connsiteY2-16" fmla="*/ 460540 h 460540"/>
                  <a:gd name="connsiteX3-17" fmla="*/ 169069 w 264318"/>
                  <a:gd name="connsiteY3-18" fmla="*/ 458160 h 460540"/>
                  <a:gd name="connsiteX4-19" fmla="*/ 0 w 264318"/>
                  <a:gd name="connsiteY4-20" fmla="*/ 0 h 460540"/>
                  <a:gd name="connsiteX0-21" fmla="*/ 0 w 264318"/>
                  <a:gd name="connsiteY0-22" fmla="*/ 0 h 460540"/>
                  <a:gd name="connsiteX1-23" fmla="*/ 102393 w 264318"/>
                  <a:gd name="connsiteY1-24" fmla="*/ 0 h 460540"/>
                  <a:gd name="connsiteX2-25" fmla="*/ 264318 w 264318"/>
                  <a:gd name="connsiteY2-26" fmla="*/ 460540 h 460540"/>
                  <a:gd name="connsiteX3-27" fmla="*/ 169069 w 264318"/>
                  <a:gd name="connsiteY3-28" fmla="*/ 458160 h 460540"/>
                  <a:gd name="connsiteX4-29" fmla="*/ 0 w 264318"/>
                  <a:gd name="connsiteY4-30" fmla="*/ 0 h 460540"/>
                  <a:gd name="connsiteX0-31" fmla="*/ 0 w 245268"/>
                  <a:gd name="connsiteY0-32" fmla="*/ 0 h 458270"/>
                  <a:gd name="connsiteX1-33" fmla="*/ 102393 w 245268"/>
                  <a:gd name="connsiteY1-34" fmla="*/ 0 h 458270"/>
                  <a:gd name="connsiteX2-35" fmla="*/ 245268 w 245268"/>
                  <a:gd name="connsiteY2-36" fmla="*/ 377197 h 458270"/>
                  <a:gd name="connsiteX3-37" fmla="*/ 169069 w 245268"/>
                  <a:gd name="connsiteY3-38" fmla="*/ 458160 h 458270"/>
                  <a:gd name="connsiteX4-39" fmla="*/ 0 w 245268"/>
                  <a:gd name="connsiteY4-40" fmla="*/ 0 h 458270"/>
                  <a:gd name="connsiteX0-41" fmla="*/ 0 w 247651"/>
                  <a:gd name="connsiteY0-42" fmla="*/ 0 h 472553"/>
                  <a:gd name="connsiteX1-43" fmla="*/ 102393 w 247651"/>
                  <a:gd name="connsiteY1-44" fmla="*/ 0 h 472553"/>
                  <a:gd name="connsiteX2-45" fmla="*/ 245268 w 247651"/>
                  <a:gd name="connsiteY2-46" fmla="*/ 377197 h 472553"/>
                  <a:gd name="connsiteX3-47" fmla="*/ 247651 w 247651"/>
                  <a:gd name="connsiteY3-48" fmla="*/ 472448 h 472553"/>
                  <a:gd name="connsiteX4-49" fmla="*/ 0 w 247651"/>
                  <a:gd name="connsiteY4-50" fmla="*/ 0 h 472553"/>
                  <a:gd name="connsiteX0-51" fmla="*/ 1248 w 248899"/>
                  <a:gd name="connsiteY0-52" fmla="*/ 0 h 472559"/>
                  <a:gd name="connsiteX1-53" fmla="*/ 103641 w 248899"/>
                  <a:gd name="connsiteY1-54" fmla="*/ 0 h 472559"/>
                  <a:gd name="connsiteX2-55" fmla="*/ 246516 w 248899"/>
                  <a:gd name="connsiteY2-56" fmla="*/ 377197 h 472559"/>
                  <a:gd name="connsiteX3-57" fmla="*/ 248899 w 248899"/>
                  <a:gd name="connsiteY3-58" fmla="*/ 472448 h 472559"/>
                  <a:gd name="connsiteX4-59" fmla="*/ 1248 w 248899"/>
                  <a:gd name="connsiteY4-60" fmla="*/ 0 h 472559"/>
                  <a:gd name="connsiteX0-61" fmla="*/ 1248 w 248899"/>
                  <a:gd name="connsiteY0-62" fmla="*/ 0 h 472559"/>
                  <a:gd name="connsiteX1-63" fmla="*/ 103641 w 248899"/>
                  <a:gd name="connsiteY1-64" fmla="*/ 0 h 472559"/>
                  <a:gd name="connsiteX2-65" fmla="*/ 246516 w 248899"/>
                  <a:gd name="connsiteY2-66" fmla="*/ 377197 h 472559"/>
                  <a:gd name="connsiteX3-67" fmla="*/ 248899 w 248899"/>
                  <a:gd name="connsiteY3-68" fmla="*/ 472448 h 472559"/>
                  <a:gd name="connsiteX4-69" fmla="*/ 1248 w 248899"/>
                  <a:gd name="connsiteY4-70" fmla="*/ 0 h 472559"/>
                  <a:gd name="connsiteX0-71" fmla="*/ 1248 w 248899"/>
                  <a:gd name="connsiteY0-72" fmla="*/ 0 h 472559"/>
                  <a:gd name="connsiteX1-73" fmla="*/ 103641 w 248899"/>
                  <a:gd name="connsiteY1-74" fmla="*/ 0 h 472559"/>
                  <a:gd name="connsiteX2-75" fmla="*/ 246516 w 248899"/>
                  <a:gd name="connsiteY2-76" fmla="*/ 377197 h 472559"/>
                  <a:gd name="connsiteX3-77" fmla="*/ 248899 w 248899"/>
                  <a:gd name="connsiteY3-78" fmla="*/ 472448 h 472559"/>
                  <a:gd name="connsiteX4-79" fmla="*/ 1248 w 248899"/>
                  <a:gd name="connsiteY4-80" fmla="*/ 0 h 472559"/>
                  <a:gd name="connsiteX0-81" fmla="*/ 1248 w 248899"/>
                  <a:gd name="connsiteY0-82" fmla="*/ 0 h 472559"/>
                  <a:gd name="connsiteX1-83" fmla="*/ 103641 w 248899"/>
                  <a:gd name="connsiteY1-84" fmla="*/ 0 h 472559"/>
                  <a:gd name="connsiteX2-85" fmla="*/ 246516 w 248899"/>
                  <a:gd name="connsiteY2-86" fmla="*/ 377197 h 472559"/>
                  <a:gd name="connsiteX3-87" fmla="*/ 248899 w 248899"/>
                  <a:gd name="connsiteY3-88" fmla="*/ 472448 h 472559"/>
                  <a:gd name="connsiteX4-89" fmla="*/ 1248 w 248899"/>
                  <a:gd name="connsiteY4-90" fmla="*/ 0 h 472559"/>
                  <a:gd name="connsiteX0-91" fmla="*/ 1248 w 248899"/>
                  <a:gd name="connsiteY0-92" fmla="*/ 0 h 472559"/>
                  <a:gd name="connsiteX1-93" fmla="*/ 103641 w 248899"/>
                  <a:gd name="connsiteY1-94" fmla="*/ 0 h 472559"/>
                  <a:gd name="connsiteX2-95" fmla="*/ 246516 w 248899"/>
                  <a:gd name="connsiteY2-96" fmla="*/ 377197 h 472559"/>
                  <a:gd name="connsiteX3-97" fmla="*/ 248899 w 248899"/>
                  <a:gd name="connsiteY3-98" fmla="*/ 472448 h 472559"/>
                  <a:gd name="connsiteX4-99" fmla="*/ 1248 w 248899"/>
                  <a:gd name="connsiteY4-100" fmla="*/ 0 h 472559"/>
                  <a:gd name="connsiteX0-101" fmla="*/ 4465 w 252116"/>
                  <a:gd name="connsiteY0-102" fmla="*/ 0 h 474157"/>
                  <a:gd name="connsiteX1-103" fmla="*/ 106858 w 252116"/>
                  <a:gd name="connsiteY1-104" fmla="*/ 0 h 474157"/>
                  <a:gd name="connsiteX2-105" fmla="*/ 249733 w 252116"/>
                  <a:gd name="connsiteY2-106" fmla="*/ 377197 h 474157"/>
                  <a:gd name="connsiteX3-107" fmla="*/ 252116 w 252116"/>
                  <a:gd name="connsiteY3-108" fmla="*/ 472448 h 474157"/>
                  <a:gd name="connsiteX4-109" fmla="*/ 4465 w 252116"/>
                  <a:gd name="connsiteY4-110" fmla="*/ 0 h 474157"/>
                  <a:gd name="connsiteX0-111" fmla="*/ 4465 w 252116"/>
                  <a:gd name="connsiteY0-112" fmla="*/ 0 h 474157"/>
                  <a:gd name="connsiteX1-113" fmla="*/ 99714 w 252116"/>
                  <a:gd name="connsiteY1-114" fmla="*/ 0 h 474157"/>
                  <a:gd name="connsiteX2-115" fmla="*/ 249733 w 252116"/>
                  <a:gd name="connsiteY2-116" fmla="*/ 377197 h 474157"/>
                  <a:gd name="connsiteX3-117" fmla="*/ 252116 w 252116"/>
                  <a:gd name="connsiteY3-118" fmla="*/ 472448 h 474157"/>
                  <a:gd name="connsiteX4-119" fmla="*/ 4465 w 252116"/>
                  <a:gd name="connsiteY4-120" fmla="*/ 0 h 474157"/>
                  <a:gd name="connsiteX0-121" fmla="*/ 4046 w 254079"/>
                  <a:gd name="connsiteY0-122" fmla="*/ 0 h 474157"/>
                  <a:gd name="connsiteX1-123" fmla="*/ 101677 w 254079"/>
                  <a:gd name="connsiteY1-124" fmla="*/ 0 h 474157"/>
                  <a:gd name="connsiteX2-125" fmla="*/ 251696 w 254079"/>
                  <a:gd name="connsiteY2-126" fmla="*/ 377197 h 474157"/>
                  <a:gd name="connsiteX3-127" fmla="*/ 254079 w 254079"/>
                  <a:gd name="connsiteY3-128" fmla="*/ 472448 h 474157"/>
                  <a:gd name="connsiteX4-129" fmla="*/ 4046 w 254079"/>
                  <a:gd name="connsiteY4-130" fmla="*/ 0 h 474157"/>
                  <a:gd name="connsiteX0-131" fmla="*/ 3028 w 253061"/>
                  <a:gd name="connsiteY0-132" fmla="*/ 0 h 474180"/>
                  <a:gd name="connsiteX1-133" fmla="*/ 100659 w 253061"/>
                  <a:gd name="connsiteY1-134" fmla="*/ 0 h 474180"/>
                  <a:gd name="connsiteX2-135" fmla="*/ 250678 w 253061"/>
                  <a:gd name="connsiteY2-136" fmla="*/ 377197 h 474180"/>
                  <a:gd name="connsiteX3-137" fmla="*/ 253061 w 253061"/>
                  <a:gd name="connsiteY3-138" fmla="*/ 472448 h 474180"/>
                  <a:gd name="connsiteX4-139" fmla="*/ 3028 w 253061"/>
                  <a:gd name="connsiteY4-140" fmla="*/ 0 h 474180"/>
                  <a:gd name="connsiteX0-141" fmla="*/ 235 w 250268"/>
                  <a:gd name="connsiteY0-142" fmla="*/ 0 h 475403"/>
                  <a:gd name="connsiteX1-143" fmla="*/ 97866 w 250268"/>
                  <a:gd name="connsiteY1-144" fmla="*/ 0 h 475403"/>
                  <a:gd name="connsiteX2-145" fmla="*/ 247885 w 250268"/>
                  <a:gd name="connsiteY2-146" fmla="*/ 377197 h 475403"/>
                  <a:gd name="connsiteX3-147" fmla="*/ 250268 w 250268"/>
                  <a:gd name="connsiteY3-148" fmla="*/ 472448 h 475403"/>
                  <a:gd name="connsiteX4-149" fmla="*/ 235 w 250268"/>
                  <a:gd name="connsiteY4-150" fmla="*/ 0 h 475403"/>
                  <a:gd name="connsiteX0-151" fmla="*/ 1740 w 251773"/>
                  <a:gd name="connsiteY0-152" fmla="*/ 0 h 475403"/>
                  <a:gd name="connsiteX1-153" fmla="*/ 99371 w 251773"/>
                  <a:gd name="connsiteY1-154" fmla="*/ 0 h 475403"/>
                  <a:gd name="connsiteX2-155" fmla="*/ 249390 w 251773"/>
                  <a:gd name="connsiteY2-156" fmla="*/ 377197 h 475403"/>
                  <a:gd name="connsiteX3-157" fmla="*/ 251773 w 251773"/>
                  <a:gd name="connsiteY3-158" fmla="*/ 472448 h 475403"/>
                  <a:gd name="connsiteX4-159" fmla="*/ 1740 w 251773"/>
                  <a:gd name="connsiteY4-160" fmla="*/ 0 h 475403"/>
                  <a:gd name="connsiteX0-161" fmla="*/ 1740 w 251773"/>
                  <a:gd name="connsiteY0-162" fmla="*/ 0 h 475403"/>
                  <a:gd name="connsiteX1-163" fmla="*/ 99371 w 251773"/>
                  <a:gd name="connsiteY1-164" fmla="*/ 0 h 475403"/>
                  <a:gd name="connsiteX2-165" fmla="*/ 249390 w 251773"/>
                  <a:gd name="connsiteY2-166" fmla="*/ 377197 h 475403"/>
                  <a:gd name="connsiteX3-167" fmla="*/ 251773 w 251773"/>
                  <a:gd name="connsiteY3-168" fmla="*/ 472448 h 475403"/>
                  <a:gd name="connsiteX4-169" fmla="*/ 1740 w 251773"/>
                  <a:gd name="connsiteY4-170" fmla="*/ 0 h 475403"/>
                  <a:gd name="connsiteX0-171" fmla="*/ 1740 w 251773"/>
                  <a:gd name="connsiteY0-172" fmla="*/ 0 h 475403"/>
                  <a:gd name="connsiteX1-173" fmla="*/ 99371 w 251773"/>
                  <a:gd name="connsiteY1-174" fmla="*/ 0 h 475403"/>
                  <a:gd name="connsiteX2-175" fmla="*/ 249390 w 251773"/>
                  <a:gd name="connsiteY2-176" fmla="*/ 377197 h 475403"/>
                  <a:gd name="connsiteX3-177" fmla="*/ 251773 w 251773"/>
                  <a:gd name="connsiteY3-178" fmla="*/ 472448 h 475403"/>
                  <a:gd name="connsiteX4-179" fmla="*/ 1740 w 251773"/>
                  <a:gd name="connsiteY4-180" fmla="*/ 0 h 475403"/>
                  <a:gd name="connsiteX0-181" fmla="*/ 1740 w 251773"/>
                  <a:gd name="connsiteY0-182" fmla="*/ 0 h 475403"/>
                  <a:gd name="connsiteX1-183" fmla="*/ 99371 w 251773"/>
                  <a:gd name="connsiteY1-184" fmla="*/ 0 h 475403"/>
                  <a:gd name="connsiteX2-185" fmla="*/ 249390 w 251773"/>
                  <a:gd name="connsiteY2-186" fmla="*/ 384341 h 475403"/>
                  <a:gd name="connsiteX3-187" fmla="*/ 251773 w 251773"/>
                  <a:gd name="connsiteY3-188" fmla="*/ 472448 h 475403"/>
                  <a:gd name="connsiteX4-189" fmla="*/ 1740 w 251773"/>
                  <a:gd name="connsiteY4-190" fmla="*/ 0 h 475403"/>
                  <a:gd name="connsiteX0-191" fmla="*/ 1740 w 275602"/>
                  <a:gd name="connsiteY0-192" fmla="*/ 0 h 475403"/>
                  <a:gd name="connsiteX1-193" fmla="*/ 99371 w 275602"/>
                  <a:gd name="connsiteY1-194" fmla="*/ 0 h 475403"/>
                  <a:gd name="connsiteX2-195" fmla="*/ 275584 w 275602"/>
                  <a:gd name="connsiteY2-196" fmla="*/ 386723 h 475403"/>
                  <a:gd name="connsiteX3-197" fmla="*/ 251773 w 275602"/>
                  <a:gd name="connsiteY3-198" fmla="*/ 472448 h 475403"/>
                  <a:gd name="connsiteX4-199" fmla="*/ 1740 w 275602"/>
                  <a:gd name="connsiteY4-200" fmla="*/ 0 h 475403"/>
                  <a:gd name="connsiteX0-201" fmla="*/ 0 w 288133"/>
                  <a:gd name="connsiteY0-202" fmla="*/ 0 h 473041"/>
                  <a:gd name="connsiteX1-203" fmla="*/ 97631 w 288133"/>
                  <a:gd name="connsiteY1-204" fmla="*/ 0 h 473041"/>
                  <a:gd name="connsiteX2-205" fmla="*/ 273844 w 288133"/>
                  <a:gd name="connsiteY2-206" fmla="*/ 386723 h 473041"/>
                  <a:gd name="connsiteX3-207" fmla="*/ 288133 w 288133"/>
                  <a:gd name="connsiteY3-208" fmla="*/ 470067 h 473041"/>
                  <a:gd name="connsiteX4-209" fmla="*/ 0 w 288133"/>
                  <a:gd name="connsiteY4-210" fmla="*/ 0 h 473041"/>
                  <a:gd name="connsiteX0-211" fmla="*/ 4547 w 292680"/>
                  <a:gd name="connsiteY0-212" fmla="*/ 0 h 472708"/>
                  <a:gd name="connsiteX1-213" fmla="*/ 102178 w 292680"/>
                  <a:gd name="connsiteY1-214" fmla="*/ 0 h 472708"/>
                  <a:gd name="connsiteX2-215" fmla="*/ 278391 w 292680"/>
                  <a:gd name="connsiteY2-216" fmla="*/ 386723 h 472708"/>
                  <a:gd name="connsiteX3-217" fmla="*/ 292680 w 292680"/>
                  <a:gd name="connsiteY3-218" fmla="*/ 470067 h 472708"/>
                  <a:gd name="connsiteX4-219" fmla="*/ 4547 w 292680"/>
                  <a:gd name="connsiteY4-220" fmla="*/ 0 h 472708"/>
                  <a:gd name="connsiteX0-221" fmla="*/ 4547 w 356979"/>
                  <a:gd name="connsiteY0-222" fmla="*/ 0 h 472708"/>
                  <a:gd name="connsiteX1-223" fmla="*/ 102178 w 356979"/>
                  <a:gd name="connsiteY1-224" fmla="*/ 0 h 472708"/>
                  <a:gd name="connsiteX2-225" fmla="*/ 356972 w 356979"/>
                  <a:gd name="connsiteY2-226" fmla="*/ 384342 h 472708"/>
                  <a:gd name="connsiteX3-227" fmla="*/ 292680 w 356979"/>
                  <a:gd name="connsiteY3-228" fmla="*/ 470067 h 472708"/>
                  <a:gd name="connsiteX4-229" fmla="*/ 4547 w 356979"/>
                  <a:gd name="connsiteY4-230" fmla="*/ 0 h 472708"/>
                  <a:gd name="connsiteX0-231" fmla="*/ 0 w 352530"/>
                  <a:gd name="connsiteY0-232" fmla="*/ 0 h 475072"/>
                  <a:gd name="connsiteX1-233" fmla="*/ 97631 w 352530"/>
                  <a:gd name="connsiteY1-234" fmla="*/ 0 h 475072"/>
                  <a:gd name="connsiteX2-235" fmla="*/ 352425 w 352530"/>
                  <a:gd name="connsiteY2-236" fmla="*/ 384342 h 475072"/>
                  <a:gd name="connsiteX3-237" fmla="*/ 350045 w 352530"/>
                  <a:gd name="connsiteY3-238" fmla="*/ 472448 h 475072"/>
                  <a:gd name="connsiteX4-239" fmla="*/ 0 w 352530"/>
                  <a:gd name="connsiteY4-240" fmla="*/ 0 h 475072"/>
                  <a:gd name="connsiteX0-241" fmla="*/ 0 w 352530"/>
                  <a:gd name="connsiteY0-242" fmla="*/ 0 h 475072"/>
                  <a:gd name="connsiteX1-243" fmla="*/ 97631 w 352530"/>
                  <a:gd name="connsiteY1-244" fmla="*/ 0 h 475072"/>
                  <a:gd name="connsiteX2-245" fmla="*/ 352425 w 352530"/>
                  <a:gd name="connsiteY2-246" fmla="*/ 384342 h 475072"/>
                  <a:gd name="connsiteX3-247" fmla="*/ 350045 w 352530"/>
                  <a:gd name="connsiteY3-248" fmla="*/ 472448 h 475072"/>
                  <a:gd name="connsiteX4-249" fmla="*/ 0 w 352530"/>
                  <a:gd name="connsiteY4-250" fmla="*/ 0 h 475072"/>
                  <a:gd name="connsiteX0-251" fmla="*/ 0 w 352530"/>
                  <a:gd name="connsiteY0-252" fmla="*/ 0 h 475072"/>
                  <a:gd name="connsiteX1-253" fmla="*/ 97631 w 352530"/>
                  <a:gd name="connsiteY1-254" fmla="*/ 0 h 475072"/>
                  <a:gd name="connsiteX2-255" fmla="*/ 352425 w 352530"/>
                  <a:gd name="connsiteY2-256" fmla="*/ 384342 h 475072"/>
                  <a:gd name="connsiteX3-257" fmla="*/ 350045 w 352530"/>
                  <a:gd name="connsiteY3-258" fmla="*/ 472448 h 475072"/>
                  <a:gd name="connsiteX4-259" fmla="*/ 0 w 352530"/>
                  <a:gd name="connsiteY4-260" fmla="*/ 0 h 475072"/>
                  <a:gd name="connsiteX0-261" fmla="*/ 0 w 357188"/>
                  <a:gd name="connsiteY0-262" fmla="*/ 0 h 475072"/>
                  <a:gd name="connsiteX1-263" fmla="*/ 97631 w 357188"/>
                  <a:gd name="connsiteY1-264" fmla="*/ 0 h 475072"/>
                  <a:gd name="connsiteX2-265" fmla="*/ 352425 w 357188"/>
                  <a:gd name="connsiteY2-266" fmla="*/ 384342 h 475072"/>
                  <a:gd name="connsiteX3-267" fmla="*/ 357188 w 357188"/>
                  <a:gd name="connsiteY3-268" fmla="*/ 472448 h 475072"/>
                  <a:gd name="connsiteX4-269" fmla="*/ 0 w 357188"/>
                  <a:gd name="connsiteY4-270" fmla="*/ 0 h 475072"/>
                  <a:gd name="connsiteX0-271" fmla="*/ 0 w 357188"/>
                  <a:gd name="connsiteY0-272" fmla="*/ 0 h 475072"/>
                  <a:gd name="connsiteX1-273" fmla="*/ 103016 w 357188"/>
                  <a:gd name="connsiteY1-274" fmla="*/ 0 h 475072"/>
                  <a:gd name="connsiteX2-275" fmla="*/ 352425 w 357188"/>
                  <a:gd name="connsiteY2-276" fmla="*/ 384342 h 475072"/>
                  <a:gd name="connsiteX3-277" fmla="*/ 357188 w 357188"/>
                  <a:gd name="connsiteY3-278" fmla="*/ 472448 h 475072"/>
                  <a:gd name="connsiteX4-279" fmla="*/ 0 w 357188"/>
                  <a:gd name="connsiteY4-280" fmla="*/ 0 h 4750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57188" h="475072">
                    <a:moveTo>
                      <a:pt x="0" y="0"/>
                    </a:moveTo>
                    <a:lnTo>
                      <a:pt x="103016" y="0"/>
                    </a:lnTo>
                    <a:cubicBezTo>
                      <a:pt x="107779" y="128113"/>
                      <a:pt x="90487" y="394340"/>
                      <a:pt x="352425" y="384342"/>
                    </a:cubicBezTo>
                    <a:cubicBezTo>
                      <a:pt x="353219" y="416092"/>
                      <a:pt x="356394" y="440698"/>
                      <a:pt x="357188" y="472448"/>
                    </a:cubicBezTo>
                    <a:cubicBezTo>
                      <a:pt x="-6350" y="507846"/>
                      <a:pt x="1587" y="176532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87" name="矩形 158"/>
              <p:cNvSpPr/>
              <p:nvPr/>
            </p:nvSpPr>
            <p:spPr>
              <a:xfrm flipH="1">
                <a:off x="-1506473" y="2952240"/>
                <a:ext cx="315851" cy="475072"/>
              </a:xfrm>
              <a:custGeom>
                <a:avLst/>
                <a:gdLst>
                  <a:gd name="connsiteX0" fmla="*/ 0 w 102393"/>
                  <a:gd name="connsiteY0" fmla="*/ 0 h 462922"/>
                  <a:gd name="connsiteX1" fmla="*/ 102393 w 102393"/>
                  <a:gd name="connsiteY1" fmla="*/ 0 h 462922"/>
                  <a:gd name="connsiteX2" fmla="*/ 102393 w 102393"/>
                  <a:gd name="connsiteY2" fmla="*/ 462922 h 462922"/>
                  <a:gd name="connsiteX3" fmla="*/ 0 w 102393"/>
                  <a:gd name="connsiteY3" fmla="*/ 462922 h 462922"/>
                  <a:gd name="connsiteX4" fmla="*/ 0 w 102393"/>
                  <a:gd name="connsiteY4" fmla="*/ 0 h 462922"/>
                  <a:gd name="connsiteX0-1" fmla="*/ 0 w 264318"/>
                  <a:gd name="connsiteY0-2" fmla="*/ 0 h 462922"/>
                  <a:gd name="connsiteX1-3" fmla="*/ 102393 w 264318"/>
                  <a:gd name="connsiteY1-4" fmla="*/ 0 h 462922"/>
                  <a:gd name="connsiteX2-5" fmla="*/ 264318 w 264318"/>
                  <a:gd name="connsiteY2-6" fmla="*/ 460540 h 462922"/>
                  <a:gd name="connsiteX3-7" fmla="*/ 0 w 264318"/>
                  <a:gd name="connsiteY3-8" fmla="*/ 462922 h 462922"/>
                  <a:gd name="connsiteX4-9" fmla="*/ 0 w 264318"/>
                  <a:gd name="connsiteY4-10" fmla="*/ 0 h 462922"/>
                  <a:gd name="connsiteX0-11" fmla="*/ 0 w 264318"/>
                  <a:gd name="connsiteY0-12" fmla="*/ 0 h 460540"/>
                  <a:gd name="connsiteX1-13" fmla="*/ 102393 w 264318"/>
                  <a:gd name="connsiteY1-14" fmla="*/ 0 h 460540"/>
                  <a:gd name="connsiteX2-15" fmla="*/ 264318 w 264318"/>
                  <a:gd name="connsiteY2-16" fmla="*/ 460540 h 460540"/>
                  <a:gd name="connsiteX3-17" fmla="*/ 169069 w 264318"/>
                  <a:gd name="connsiteY3-18" fmla="*/ 458160 h 460540"/>
                  <a:gd name="connsiteX4-19" fmla="*/ 0 w 264318"/>
                  <a:gd name="connsiteY4-20" fmla="*/ 0 h 460540"/>
                  <a:gd name="connsiteX0-21" fmla="*/ 0 w 264318"/>
                  <a:gd name="connsiteY0-22" fmla="*/ 0 h 460540"/>
                  <a:gd name="connsiteX1-23" fmla="*/ 102393 w 264318"/>
                  <a:gd name="connsiteY1-24" fmla="*/ 0 h 460540"/>
                  <a:gd name="connsiteX2-25" fmla="*/ 264318 w 264318"/>
                  <a:gd name="connsiteY2-26" fmla="*/ 460540 h 460540"/>
                  <a:gd name="connsiteX3-27" fmla="*/ 169069 w 264318"/>
                  <a:gd name="connsiteY3-28" fmla="*/ 458160 h 460540"/>
                  <a:gd name="connsiteX4-29" fmla="*/ 0 w 264318"/>
                  <a:gd name="connsiteY4-30" fmla="*/ 0 h 460540"/>
                  <a:gd name="connsiteX0-31" fmla="*/ 0 w 245268"/>
                  <a:gd name="connsiteY0-32" fmla="*/ 0 h 458270"/>
                  <a:gd name="connsiteX1-33" fmla="*/ 102393 w 245268"/>
                  <a:gd name="connsiteY1-34" fmla="*/ 0 h 458270"/>
                  <a:gd name="connsiteX2-35" fmla="*/ 245268 w 245268"/>
                  <a:gd name="connsiteY2-36" fmla="*/ 377197 h 458270"/>
                  <a:gd name="connsiteX3-37" fmla="*/ 169069 w 245268"/>
                  <a:gd name="connsiteY3-38" fmla="*/ 458160 h 458270"/>
                  <a:gd name="connsiteX4-39" fmla="*/ 0 w 245268"/>
                  <a:gd name="connsiteY4-40" fmla="*/ 0 h 458270"/>
                  <a:gd name="connsiteX0-41" fmla="*/ 0 w 247651"/>
                  <a:gd name="connsiteY0-42" fmla="*/ 0 h 472553"/>
                  <a:gd name="connsiteX1-43" fmla="*/ 102393 w 247651"/>
                  <a:gd name="connsiteY1-44" fmla="*/ 0 h 472553"/>
                  <a:gd name="connsiteX2-45" fmla="*/ 245268 w 247651"/>
                  <a:gd name="connsiteY2-46" fmla="*/ 377197 h 472553"/>
                  <a:gd name="connsiteX3-47" fmla="*/ 247651 w 247651"/>
                  <a:gd name="connsiteY3-48" fmla="*/ 472448 h 472553"/>
                  <a:gd name="connsiteX4-49" fmla="*/ 0 w 247651"/>
                  <a:gd name="connsiteY4-50" fmla="*/ 0 h 472553"/>
                  <a:gd name="connsiteX0-51" fmla="*/ 1248 w 248899"/>
                  <a:gd name="connsiteY0-52" fmla="*/ 0 h 472559"/>
                  <a:gd name="connsiteX1-53" fmla="*/ 103641 w 248899"/>
                  <a:gd name="connsiteY1-54" fmla="*/ 0 h 472559"/>
                  <a:gd name="connsiteX2-55" fmla="*/ 246516 w 248899"/>
                  <a:gd name="connsiteY2-56" fmla="*/ 377197 h 472559"/>
                  <a:gd name="connsiteX3-57" fmla="*/ 248899 w 248899"/>
                  <a:gd name="connsiteY3-58" fmla="*/ 472448 h 472559"/>
                  <a:gd name="connsiteX4-59" fmla="*/ 1248 w 248899"/>
                  <a:gd name="connsiteY4-60" fmla="*/ 0 h 472559"/>
                  <a:gd name="connsiteX0-61" fmla="*/ 1248 w 248899"/>
                  <a:gd name="connsiteY0-62" fmla="*/ 0 h 472559"/>
                  <a:gd name="connsiteX1-63" fmla="*/ 103641 w 248899"/>
                  <a:gd name="connsiteY1-64" fmla="*/ 0 h 472559"/>
                  <a:gd name="connsiteX2-65" fmla="*/ 246516 w 248899"/>
                  <a:gd name="connsiteY2-66" fmla="*/ 377197 h 472559"/>
                  <a:gd name="connsiteX3-67" fmla="*/ 248899 w 248899"/>
                  <a:gd name="connsiteY3-68" fmla="*/ 472448 h 472559"/>
                  <a:gd name="connsiteX4-69" fmla="*/ 1248 w 248899"/>
                  <a:gd name="connsiteY4-70" fmla="*/ 0 h 472559"/>
                  <a:gd name="connsiteX0-71" fmla="*/ 1248 w 248899"/>
                  <a:gd name="connsiteY0-72" fmla="*/ 0 h 472559"/>
                  <a:gd name="connsiteX1-73" fmla="*/ 103641 w 248899"/>
                  <a:gd name="connsiteY1-74" fmla="*/ 0 h 472559"/>
                  <a:gd name="connsiteX2-75" fmla="*/ 246516 w 248899"/>
                  <a:gd name="connsiteY2-76" fmla="*/ 377197 h 472559"/>
                  <a:gd name="connsiteX3-77" fmla="*/ 248899 w 248899"/>
                  <a:gd name="connsiteY3-78" fmla="*/ 472448 h 472559"/>
                  <a:gd name="connsiteX4-79" fmla="*/ 1248 w 248899"/>
                  <a:gd name="connsiteY4-80" fmla="*/ 0 h 472559"/>
                  <a:gd name="connsiteX0-81" fmla="*/ 1248 w 248899"/>
                  <a:gd name="connsiteY0-82" fmla="*/ 0 h 472559"/>
                  <a:gd name="connsiteX1-83" fmla="*/ 103641 w 248899"/>
                  <a:gd name="connsiteY1-84" fmla="*/ 0 h 472559"/>
                  <a:gd name="connsiteX2-85" fmla="*/ 246516 w 248899"/>
                  <a:gd name="connsiteY2-86" fmla="*/ 377197 h 472559"/>
                  <a:gd name="connsiteX3-87" fmla="*/ 248899 w 248899"/>
                  <a:gd name="connsiteY3-88" fmla="*/ 472448 h 472559"/>
                  <a:gd name="connsiteX4-89" fmla="*/ 1248 w 248899"/>
                  <a:gd name="connsiteY4-90" fmla="*/ 0 h 472559"/>
                  <a:gd name="connsiteX0-91" fmla="*/ 1248 w 248899"/>
                  <a:gd name="connsiteY0-92" fmla="*/ 0 h 472559"/>
                  <a:gd name="connsiteX1-93" fmla="*/ 103641 w 248899"/>
                  <a:gd name="connsiteY1-94" fmla="*/ 0 h 472559"/>
                  <a:gd name="connsiteX2-95" fmla="*/ 246516 w 248899"/>
                  <a:gd name="connsiteY2-96" fmla="*/ 377197 h 472559"/>
                  <a:gd name="connsiteX3-97" fmla="*/ 248899 w 248899"/>
                  <a:gd name="connsiteY3-98" fmla="*/ 472448 h 472559"/>
                  <a:gd name="connsiteX4-99" fmla="*/ 1248 w 248899"/>
                  <a:gd name="connsiteY4-100" fmla="*/ 0 h 472559"/>
                  <a:gd name="connsiteX0-101" fmla="*/ 4465 w 252116"/>
                  <a:gd name="connsiteY0-102" fmla="*/ 0 h 474157"/>
                  <a:gd name="connsiteX1-103" fmla="*/ 106858 w 252116"/>
                  <a:gd name="connsiteY1-104" fmla="*/ 0 h 474157"/>
                  <a:gd name="connsiteX2-105" fmla="*/ 249733 w 252116"/>
                  <a:gd name="connsiteY2-106" fmla="*/ 377197 h 474157"/>
                  <a:gd name="connsiteX3-107" fmla="*/ 252116 w 252116"/>
                  <a:gd name="connsiteY3-108" fmla="*/ 472448 h 474157"/>
                  <a:gd name="connsiteX4-109" fmla="*/ 4465 w 252116"/>
                  <a:gd name="connsiteY4-110" fmla="*/ 0 h 474157"/>
                  <a:gd name="connsiteX0-111" fmla="*/ 4465 w 252116"/>
                  <a:gd name="connsiteY0-112" fmla="*/ 0 h 474157"/>
                  <a:gd name="connsiteX1-113" fmla="*/ 99714 w 252116"/>
                  <a:gd name="connsiteY1-114" fmla="*/ 0 h 474157"/>
                  <a:gd name="connsiteX2-115" fmla="*/ 249733 w 252116"/>
                  <a:gd name="connsiteY2-116" fmla="*/ 377197 h 474157"/>
                  <a:gd name="connsiteX3-117" fmla="*/ 252116 w 252116"/>
                  <a:gd name="connsiteY3-118" fmla="*/ 472448 h 474157"/>
                  <a:gd name="connsiteX4-119" fmla="*/ 4465 w 252116"/>
                  <a:gd name="connsiteY4-120" fmla="*/ 0 h 474157"/>
                  <a:gd name="connsiteX0-121" fmla="*/ 4046 w 254079"/>
                  <a:gd name="connsiteY0-122" fmla="*/ 0 h 474157"/>
                  <a:gd name="connsiteX1-123" fmla="*/ 101677 w 254079"/>
                  <a:gd name="connsiteY1-124" fmla="*/ 0 h 474157"/>
                  <a:gd name="connsiteX2-125" fmla="*/ 251696 w 254079"/>
                  <a:gd name="connsiteY2-126" fmla="*/ 377197 h 474157"/>
                  <a:gd name="connsiteX3-127" fmla="*/ 254079 w 254079"/>
                  <a:gd name="connsiteY3-128" fmla="*/ 472448 h 474157"/>
                  <a:gd name="connsiteX4-129" fmla="*/ 4046 w 254079"/>
                  <a:gd name="connsiteY4-130" fmla="*/ 0 h 474157"/>
                  <a:gd name="connsiteX0-131" fmla="*/ 3028 w 253061"/>
                  <a:gd name="connsiteY0-132" fmla="*/ 0 h 474180"/>
                  <a:gd name="connsiteX1-133" fmla="*/ 100659 w 253061"/>
                  <a:gd name="connsiteY1-134" fmla="*/ 0 h 474180"/>
                  <a:gd name="connsiteX2-135" fmla="*/ 250678 w 253061"/>
                  <a:gd name="connsiteY2-136" fmla="*/ 377197 h 474180"/>
                  <a:gd name="connsiteX3-137" fmla="*/ 253061 w 253061"/>
                  <a:gd name="connsiteY3-138" fmla="*/ 472448 h 474180"/>
                  <a:gd name="connsiteX4-139" fmla="*/ 3028 w 253061"/>
                  <a:gd name="connsiteY4-140" fmla="*/ 0 h 474180"/>
                  <a:gd name="connsiteX0-141" fmla="*/ 235 w 250268"/>
                  <a:gd name="connsiteY0-142" fmla="*/ 0 h 475403"/>
                  <a:gd name="connsiteX1-143" fmla="*/ 97866 w 250268"/>
                  <a:gd name="connsiteY1-144" fmla="*/ 0 h 475403"/>
                  <a:gd name="connsiteX2-145" fmla="*/ 247885 w 250268"/>
                  <a:gd name="connsiteY2-146" fmla="*/ 377197 h 475403"/>
                  <a:gd name="connsiteX3-147" fmla="*/ 250268 w 250268"/>
                  <a:gd name="connsiteY3-148" fmla="*/ 472448 h 475403"/>
                  <a:gd name="connsiteX4-149" fmla="*/ 235 w 250268"/>
                  <a:gd name="connsiteY4-150" fmla="*/ 0 h 475403"/>
                  <a:gd name="connsiteX0-151" fmla="*/ 1740 w 251773"/>
                  <a:gd name="connsiteY0-152" fmla="*/ 0 h 475403"/>
                  <a:gd name="connsiteX1-153" fmla="*/ 99371 w 251773"/>
                  <a:gd name="connsiteY1-154" fmla="*/ 0 h 475403"/>
                  <a:gd name="connsiteX2-155" fmla="*/ 249390 w 251773"/>
                  <a:gd name="connsiteY2-156" fmla="*/ 377197 h 475403"/>
                  <a:gd name="connsiteX3-157" fmla="*/ 251773 w 251773"/>
                  <a:gd name="connsiteY3-158" fmla="*/ 472448 h 475403"/>
                  <a:gd name="connsiteX4-159" fmla="*/ 1740 w 251773"/>
                  <a:gd name="connsiteY4-160" fmla="*/ 0 h 475403"/>
                  <a:gd name="connsiteX0-161" fmla="*/ 1740 w 251773"/>
                  <a:gd name="connsiteY0-162" fmla="*/ 0 h 475403"/>
                  <a:gd name="connsiteX1-163" fmla="*/ 99371 w 251773"/>
                  <a:gd name="connsiteY1-164" fmla="*/ 0 h 475403"/>
                  <a:gd name="connsiteX2-165" fmla="*/ 249390 w 251773"/>
                  <a:gd name="connsiteY2-166" fmla="*/ 377197 h 475403"/>
                  <a:gd name="connsiteX3-167" fmla="*/ 251773 w 251773"/>
                  <a:gd name="connsiteY3-168" fmla="*/ 472448 h 475403"/>
                  <a:gd name="connsiteX4-169" fmla="*/ 1740 w 251773"/>
                  <a:gd name="connsiteY4-170" fmla="*/ 0 h 475403"/>
                  <a:gd name="connsiteX0-171" fmla="*/ 1740 w 251773"/>
                  <a:gd name="connsiteY0-172" fmla="*/ 0 h 475403"/>
                  <a:gd name="connsiteX1-173" fmla="*/ 99371 w 251773"/>
                  <a:gd name="connsiteY1-174" fmla="*/ 0 h 475403"/>
                  <a:gd name="connsiteX2-175" fmla="*/ 249390 w 251773"/>
                  <a:gd name="connsiteY2-176" fmla="*/ 377197 h 475403"/>
                  <a:gd name="connsiteX3-177" fmla="*/ 251773 w 251773"/>
                  <a:gd name="connsiteY3-178" fmla="*/ 472448 h 475403"/>
                  <a:gd name="connsiteX4-179" fmla="*/ 1740 w 251773"/>
                  <a:gd name="connsiteY4-180" fmla="*/ 0 h 475403"/>
                  <a:gd name="connsiteX0-181" fmla="*/ 1740 w 251773"/>
                  <a:gd name="connsiteY0-182" fmla="*/ 0 h 475403"/>
                  <a:gd name="connsiteX1-183" fmla="*/ 99371 w 251773"/>
                  <a:gd name="connsiteY1-184" fmla="*/ 0 h 475403"/>
                  <a:gd name="connsiteX2-185" fmla="*/ 249390 w 251773"/>
                  <a:gd name="connsiteY2-186" fmla="*/ 384341 h 475403"/>
                  <a:gd name="connsiteX3-187" fmla="*/ 251773 w 251773"/>
                  <a:gd name="connsiteY3-188" fmla="*/ 472448 h 475403"/>
                  <a:gd name="connsiteX4-189" fmla="*/ 1740 w 251773"/>
                  <a:gd name="connsiteY4-190" fmla="*/ 0 h 475403"/>
                  <a:gd name="connsiteX0-191" fmla="*/ 1740 w 275602"/>
                  <a:gd name="connsiteY0-192" fmla="*/ 0 h 475403"/>
                  <a:gd name="connsiteX1-193" fmla="*/ 99371 w 275602"/>
                  <a:gd name="connsiteY1-194" fmla="*/ 0 h 475403"/>
                  <a:gd name="connsiteX2-195" fmla="*/ 275584 w 275602"/>
                  <a:gd name="connsiteY2-196" fmla="*/ 386723 h 475403"/>
                  <a:gd name="connsiteX3-197" fmla="*/ 251773 w 275602"/>
                  <a:gd name="connsiteY3-198" fmla="*/ 472448 h 475403"/>
                  <a:gd name="connsiteX4-199" fmla="*/ 1740 w 275602"/>
                  <a:gd name="connsiteY4-200" fmla="*/ 0 h 475403"/>
                  <a:gd name="connsiteX0-201" fmla="*/ 0 w 288133"/>
                  <a:gd name="connsiteY0-202" fmla="*/ 0 h 473041"/>
                  <a:gd name="connsiteX1-203" fmla="*/ 97631 w 288133"/>
                  <a:gd name="connsiteY1-204" fmla="*/ 0 h 473041"/>
                  <a:gd name="connsiteX2-205" fmla="*/ 273844 w 288133"/>
                  <a:gd name="connsiteY2-206" fmla="*/ 386723 h 473041"/>
                  <a:gd name="connsiteX3-207" fmla="*/ 288133 w 288133"/>
                  <a:gd name="connsiteY3-208" fmla="*/ 470067 h 473041"/>
                  <a:gd name="connsiteX4-209" fmla="*/ 0 w 288133"/>
                  <a:gd name="connsiteY4-210" fmla="*/ 0 h 473041"/>
                  <a:gd name="connsiteX0-211" fmla="*/ 4547 w 292680"/>
                  <a:gd name="connsiteY0-212" fmla="*/ 0 h 472708"/>
                  <a:gd name="connsiteX1-213" fmla="*/ 102178 w 292680"/>
                  <a:gd name="connsiteY1-214" fmla="*/ 0 h 472708"/>
                  <a:gd name="connsiteX2-215" fmla="*/ 278391 w 292680"/>
                  <a:gd name="connsiteY2-216" fmla="*/ 386723 h 472708"/>
                  <a:gd name="connsiteX3-217" fmla="*/ 292680 w 292680"/>
                  <a:gd name="connsiteY3-218" fmla="*/ 470067 h 472708"/>
                  <a:gd name="connsiteX4-219" fmla="*/ 4547 w 292680"/>
                  <a:gd name="connsiteY4-220" fmla="*/ 0 h 472708"/>
                  <a:gd name="connsiteX0-221" fmla="*/ 4547 w 356979"/>
                  <a:gd name="connsiteY0-222" fmla="*/ 0 h 472708"/>
                  <a:gd name="connsiteX1-223" fmla="*/ 102178 w 356979"/>
                  <a:gd name="connsiteY1-224" fmla="*/ 0 h 472708"/>
                  <a:gd name="connsiteX2-225" fmla="*/ 356972 w 356979"/>
                  <a:gd name="connsiteY2-226" fmla="*/ 384342 h 472708"/>
                  <a:gd name="connsiteX3-227" fmla="*/ 292680 w 356979"/>
                  <a:gd name="connsiteY3-228" fmla="*/ 470067 h 472708"/>
                  <a:gd name="connsiteX4-229" fmla="*/ 4547 w 356979"/>
                  <a:gd name="connsiteY4-230" fmla="*/ 0 h 472708"/>
                  <a:gd name="connsiteX0-231" fmla="*/ 0 w 352530"/>
                  <a:gd name="connsiteY0-232" fmla="*/ 0 h 475072"/>
                  <a:gd name="connsiteX1-233" fmla="*/ 97631 w 352530"/>
                  <a:gd name="connsiteY1-234" fmla="*/ 0 h 475072"/>
                  <a:gd name="connsiteX2-235" fmla="*/ 352425 w 352530"/>
                  <a:gd name="connsiteY2-236" fmla="*/ 384342 h 475072"/>
                  <a:gd name="connsiteX3-237" fmla="*/ 350045 w 352530"/>
                  <a:gd name="connsiteY3-238" fmla="*/ 472448 h 475072"/>
                  <a:gd name="connsiteX4-239" fmla="*/ 0 w 352530"/>
                  <a:gd name="connsiteY4-240" fmla="*/ 0 h 475072"/>
                  <a:gd name="connsiteX0-241" fmla="*/ 0 w 352530"/>
                  <a:gd name="connsiteY0-242" fmla="*/ 0 h 475072"/>
                  <a:gd name="connsiteX1-243" fmla="*/ 97631 w 352530"/>
                  <a:gd name="connsiteY1-244" fmla="*/ 0 h 475072"/>
                  <a:gd name="connsiteX2-245" fmla="*/ 352425 w 352530"/>
                  <a:gd name="connsiteY2-246" fmla="*/ 384342 h 475072"/>
                  <a:gd name="connsiteX3-247" fmla="*/ 350045 w 352530"/>
                  <a:gd name="connsiteY3-248" fmla="*/ 472448 h 475072"/>
                  <a:gd name="connsiteX4-249" fmla="*/ 0 w 352530"/>
                  <a:gd name="connsiteY4-250" fmla="*/ 0 h 475072"/>
                  <a:gd name="connsiteX0-251" fmla="*/ 0 w 352530"/>
                  <a:gd name="connsiteY0-252" fmla="*/ 0 h 475072"/>
                  <a:gd name="connsiteX1-253" fmla="*/ 97631 w 352530"/>
                  <a:gd name="connsiteY1-254" fmla="*/ 0 h 475072"/>
                  <a:gd name="connsiteX2-255" fmla="*/ 352425 w 352530"/>
                  <a:gd name="connsiteY2-256" fmla="*/ 384342 h 475072"/>
                  <a:gd name="connsiteX3-257" fmla="*/ 350045 w 352530"/>
                  <a:gd name="connsiteY3-258" fmla="*/ 472448 h 475072"/>
                  <a:gd name="connsiteX4-259" fmla="*/ 0 w 352530"/>
                  <a:gd name="connsiteY4-260" fmla="*/ 0 h 475072"/>
                  <a:gd name="connsiteX0-261" fmla="*/ 0 w 357188"/>
                  <a:gd name="connsiteY0-262" fmla="*/ 0 h 475072"/>
                  <a:gd name="connsiteX1-263" fmla="*/ 97631 w 357188"/>
                  <a:gd name="connsiteY1-264" fmla="*/ 0 h 475072"/>
                  <a:gd name="connsiteX2-265" fmla="*/ 352425 w 357188"/>
                  <a:gd name="connsiteY2-266" fmla="*/ 384342 h 475072"/>
                  <a:gd name="connsiteX3-267" fmla="*/ 357188 w 357188"/>
                  <a:gd name="connsiteY3-268" fmla="*/ 472448 h 475072"/>
                  <a:gd name="connsiteX4-269" fmla="*/ 0 w 357188"/>
                  <a:gd name="connsiteY4-270" fmla="*/ 0 h 475072"/>
                  <a:gd name="connsiteX0-271" fmla="*/ 0 w 357188"/>
                  <a:gd name="connsiteY0-272" fmla="*/ 0 h 475072"/>
                  <a:gd name="connsiteX1-273" fmla="*/ 103017 w 357188"/>
                  <a:gd name="connsiteY1-274" fmla="*/ 0 h 475072"/>
                  <a:gd name="connsiteX2-275" fmla="*/ 352425 w 357188"/>
                  <a:gd name="connsiteY2-276" fmla="*/ 384342 h 475072"/>
                  <a:gd name="connsiteX3-277" fmla="*/ 357188 w 357188"/>
                  <a:gd name="connsiteY3-278" fmla="*/ 472448 h 475072"/>
                  <a:gd name="connsiteX4-279" fmla="*/ 0 w 357188"/>
                  <a:gd name="connsiteY4-280" fmla="*/ 0 h 4750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57188" h="475072">
                    <a:moveTo>
                      <a:pt x="0" y="0"/>
                    </a:moveTo>
                    <a:lnTo>
                      <a:pt x="103017" y="0"/>
                    </a:lnTo>
                    <a:cubicBezTo>
                      <a:pt x="107780" y="128113"/>
                      <a:pt x="90487" y="394340"/>
                      <a:pt x="352425" y="384342"/>
                    </a:cubicBezTo>
                    <a:cubicBezTo>
                      <a:pt x="353219" y="416092"/>
                      <a:pt x="356394" y="440698"/>
                      <a:pt x="357188" y="472448"/>
                    </a:cubicBezTo>
                    <a:cubicBezTo>
                      <a:pt x="-6350" y="507846"/>
                      <a:pt x="1587" y="176532"/>
                      <a:pt x="0" y="0"/>
                    </a:cubicBezTo>
                    <a:close/>
                  </a:path>
                </a:pathLst>
              </a:custGeom>
              <a:solidFill>
                <a:srgbClr val="00A7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 rot="1069727">
              <a:off x="2280768" y="2032469"/>
              <a:ext cx="55109" cy="51370"/>
              <a:chOff x="407772" y="2348045"/>
              <a:chExt cx="304801" cy="304801"/>
            </a:xfrm>
          </p:grpSpPr>
          <p:sp>
            <p:nvSpPr>
              <p:cNvPr id="84" name="矩形 83"/>
              <p:cNvSpPr/>
              <p:nvPr/>
            </p:nvSpPr>
            <p:spPr>
              <a:xfrm rot="16200000">
                <a:off x="407773" y="2470652"/>
                <a:ext cx="304801" cy="595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5" name="矩形 84"/>
              <p:cNvSpPr/>
              <p:nvPr/>
            </p:nvSpPr>
            <p:spPr>
              <a:xfrm rot="10800000">
                <a:off x="407772" y="2470652"/>
                <a:ext cx="304801" cy="595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83" name="矩形 82"/>
            <p:cNvSpPr/>
            <p:nvPr/>
          </p:nvSpPr>
          <p:spPr>
            <a:xfrm rot="11869727">
              <a:off x="2760750" y="2214503"/>
              <a:ext cx="55109" cy="100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88" name="图片 8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5862">
            <a:off x="2413574" y="1839209"/>
            <a:ext cx="1399137" cy="920468"/>
          </a:xfrm>
          <a:prstGeom prst="rect">
            <a:avLst/>
          </a:prstGeom>
        </p:spPr>
      </p:pic>
      <p:grpSp>
        <p:nvGrpSpPr>
          <p:cNvPr id="89" name="组合 88"/>
          <p:cNvGrpSpPr/>
          <p:nvPr userDrawn="1"/>
        </p:nvGrpSpPr>
        <p:grpSpPr>
          <a:xfrm>
            <a:off x="1255333" y="505704"/>
            <a:ext cx="312672" cy="234504"/>
            <a:chOff x="407772" y="2348045"/>
            <a:chExt cx="304801" cy="304801"/>
          </a:xfrm>
        </p:grpSpPr>
        <p:sp>
          <p:nvSpPr>
            <p:cNvPr id="90" name="矩形 89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1" name="矩形 90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92" name="椭圆 91"/>
          <p:cNvSpPr/>
          <p:nvPr userDrawn="1"/>
        </p:nvSpPr>
        <p:spPr>
          <a:xfrm>
            <a:off x="2430758" y="932423"/>
            <a:ext cx="187017" cy="14026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3" name="矩形 92"/>
          <p:cNvSpPr/>
          <p:nvPr userDrawn="1"/>
        </p:nvSpPr>
        <p:spPr bwMode="auto">
          <a:xfrm>
            <a:off x="4668797" y="367274"/>
            <a:ext cx="9339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n w="19050">
                  <a:noFill/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rPr>
              <a:t>D</a:t>
            </a:r>
            <a:endParaRPr lang="zh-CN" altLang="en-US" sz="2000" dirty="0">
              <a:ln w="19050">
                <a:noFill/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latin typeface="Arial" panose="020B0604020202020204" pitchFamily="34" charset="0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94" name="图片 93" descr="F:\王必杰\21\VI手册\VI应用\落地模板文件\logo\21世纪教育logo.png21世纪教育logo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266118" y="152851"/>
            <a:ext cx="2256367" cy="409476"/>
          </a:xfrm>
          <a:prstGeom prst="rect">
            <a:avLst/>
          </a:prstGeom>
        </p:spPr>
      </p:pic>
      <p:sp>
        <p:nvSpPr>
          <p:cNvPr id="95" name="矩形 94"/>
          <p:cNvSpPr/>
          <p:nvPr userDrawn="1"/>
        </p:nvSpPr>
        <p:spPr bwMode="auto">
          <a:xfrm>
            <a:off x="5715658" y="1700808"/>
            <a:ext cx="6340197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ln w="19050">
                  <a:noFill/>
                  <a:prstDash val="solid"/>
                </a:ln>
                <a:solidFill>
                  <a:srgbClr val="2BBB6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公民权利的保障书</a:t>
            </a:r>
            <a:endParaRPr lang="zh-CN" altLang="en-US" sz="6000" b="1" dirty="0">
              <a:ln w="19050">
                <a:noFill/>
                <a:prstDash val="solid"/>
              </a:ln>
              <a:solidFill>
                <a:srgbClr val="2BBB6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6" name="文本占位符 5"/>
          <p:cNvSpPr txBox="1"/>
          <p:nvPr userDrawn="1"/>
        </p:nvSpPr>
        <p:spPr>
          <a:xfrm>
            <a:off x="6689512" y="2996952"/>
            <a:ext cx="4392488" cy="490363"/>
          </a:xfrm>
          <a:prstGeom prst="rect">
            <a:avLst/>
          </a:prstGeom>
          <a:solidFill>
            <a:srgbClr val="2BBB61"/>
          </a:solidFill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道德与法治人教版      八年级下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3013" y="152851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8" name="TextBox 7"/>
          <p:cNvSpPr txBox="1">
            <a:spLocks noChangeArrowheads="1"/>
          </p:cNvSpPr>
          <p:nvPr userDrawn="1"/>
        </p:nvSpPr>
        <p:spPr bwMode="auto">
          <a:xfrm>
            <a:off x="9156252" y="6617749"/>
            <a:ext cx="2394245" cy="411651"/>
          </a:xfrm>
          <a:prstGeom prst="rect">
            <a:avLst/>
          </a:prstGeom>
          <a:noFill/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rgbClr val="00B050"/>
                </a:solidFill>
                <a:latin typeface="Impact" panose="020B0806030902050204" pitchFamily="34" charset="0"/>
              </a:rPr>
              <a:t>版权所有   盗版必究</a:t>
            </a:r>
            <a:endParaRPr lang="zh-CN" altLang="en-US" sz="2000" b="1" dirty="0" smtClean="0">
              <a:solidFill>
                <a:srgbClr val="00B050"/>
              </a:solidFill>
              <a:latin typeface="Impact" panose="020B0806030902050204" pitchFamily="34" charset="0"/>
            </a:endParaRPr>
          </a:p>
        </p:txBody>
      </p:sp>
      <p:sp>
        <p:nvSpPr>
          <p:cNvPr id="99" name="矩形 98"/>
          <p:cNvSpPr/>
          <p:nvPr userDrawn="1"/>
        </p:nvSpPr>
        <p:spPr>
          <a:xfrm>
            <a:off x="-27260" y="6702134"/>
            <a:ext cx="9215630" cy="3000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00" name="矩形 99"/>
          <p:cNvSpPr/>
          <p:nvPr userDrawn="1"/>
        </p:nvSpPr>
        <p:spPr>
          <a:xfrm>
            <a:off x="11518379" y="6687845"/>
            <a:ext cx="673622" cy="3000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01" name="矩形 8"/>
          <p:cNvSpPr/>
          <p:nvPr userDrawn="1"/>
        </p:nvSpPr>
        <p:spPr>
          <a:xfrm>
            <a:off x="0" y="-23824"/>
            <a:ext cx="1115761" cy="440759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-1" fmla="*/ 0 w 1224136"/>
              <a:gd name="connsiteY0-2" fmla="*/ 28575 h 460623"/>
              <a:gd name="connsiteX1-3" fmla="*/ 1024111 w 1224136"/>
              <a:gd name="connsiteY1-4" fmla="*/ 0 h 460623"/>
              <a:gd name="connsiteX2-5" fmla="*/ 1224136 w 1224136"/>
              <a:gd name="connsiteY2-6" fmla="*/ 460623 h 460623"/>
              <a:gd name="connsiteX3-7" fmla="*/ 0 w 1224136"/>
              <a:gd name="connsiteY3-8" fmla="*/ 460623 h 460623"/>
              <a:gd name="connsiteX4-9" fmla="*/ 0 w 1224136"/>
              <a:gd name="connsiteY4-10" fmla="*/ 28575 h 460623"/>
              <a:gd name="connsiteX0-11" fmla="*/ 0 w 1224136"/>
              <a:gd name="connsiteY0-12" fmla="*/ 0 h 432048"/>
              <a:gd name="connsiteX1-13" fmla="*/ 1024111 w 1224136"/>
              <a:gd name="connsiteY1-14" fmla="*/ 0 h 432048"/>
              <a:gd name="connsiteX2-15" fmla="*/ 1224136 w 1224136"/>
              <a:gd name="connsiteY2-16" fmla="*/ 432048 h 432048"/>
              <a:gd name="connsiteX3-17" fmla="*/ 0 w 1224136"/>
              <a:gd name="connsiteY3-18" fmla="*/ 432048 h 432048"/>
              <a:gd name="connsiteX4-19" fmla="*/ 0 w 1224136"/>
              <a:gd name="connsiteY4-20" fmla="*/ 0 h 432048"/>
              <a:gd name="connsiteX0-21" fmla="*/ 0 w 1224136"/>
              <a:gd name="connsiteY0-22" fmla="*/ 0 h 432048"/>
              <a:gd name="connsiteX1-23" fmla="*/ 1014586 w 1224136"/>
              <a:gd name="connsiteY1-24" fmla="*/ 0 h 432048"/>
              <a:gd name="connsiteX2-25" fmla="*/ 1224136 w 1224136"/>
              <a:gd name="connsiteY2-26" fmla="*/ 432048 h 432048"/>
              <a:gd name="connsiteX3-27" fmla="*/ 0 w 1224136"/>
              <a:gd name="connsiteY3-28" fmla="*/ 432048 h 432048"/>
              <a:gd name="connsiteX4-29" fmla="*/ 0 w 1224136"/>
              <a:gd name="connsiteY4-30" fmla="*/ 0 h 4320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2" name="灯片编号占位符 5"/>
          <p:cNvSpPr txBox="1"/>
          <p:nvPr userDrawn="1"/>
        </p:nvSpPr>
        <p:spPr>
          <a:xfrm>
            <a:off x="-25477" y="44154"/>
            <a:ext cx="888576" cy="3048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14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4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400" dirty="0" smtClean="0">
                <a:effectLst/>
              </a:rPr>
              <a:t>  </a:t>
            </a:r>
            <a:r>
              <a:rPr lang="zh-CN" altLang="en-US" sz="14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3" name="直接连接符 102"/>
          <p:cNvCxnSpPr/>
          <p:nvPr userDrawn="1"/>
        </p:nvCxnSpPr>
        <p:spPr>
          <a:xfrm flipV="1">
            <a:off x="4007768" y="56567"/>
            <a:ext cx="0" cy="360367"/>
          </a:xfrm>
          <a:prstGeom prst="line">
            <a:avLst/>
          </a:prstGeom>
          <a:ln>
            <a:solidFill>
              <a:srgbClr val="92D05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 userDrawn="1"/>
        </p:nvCxnSpPr>
        <p:spPr>
          <a:xfrm>
            <a:off x="11111046" y="416934"/>
            <a:ext cx="1080141" cy="0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3"/>
          <p:cNvSpPr txBox="1"/>
          <p:nvPr userDrawn="1"/>
        </p:nvSpPr>
        <p:spPr>
          <a:xfrm>
            <a:off x="8680589" y="191618"/>
            <a:ext cx="231259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r" defTabSz="914400" rtl="0" eaLnBrk="1" latinLnBrk="0" hangingPunct="1"/>
            <a:r>
              <a:rPr lang="zh-CN" altLang="en-US" sz="1800" b="1" kern="1200" dirty="0" smtClean="0">
                <a:solidFill>
                  <a:srgbClr val="92D05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淘宝：胖大叔工作室</a:t>
            </a:r>
            <a:endParaRPr lang="zh-CN" altLang="en-US" sz="1800" b="1" kern="1200" dirty="0">
              <a:solidFill>
                <a:srgbClr val="92D050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06" name="直接连接符 105"/>
          <p:cNvCxnSpPr/>
          <p:nvPr userDrawn="1"/>
        </p:nvCxnSpPr>
        <p:spPr>
          <a:xfrm>
            <a:off x="0" y="416934"/>
            <a:ext cx="8616608" cy="0"/>
          </a:xfrm>
          <a:prstGeom prst="line">
            <a:avLst/>
          </a:prstGeom>
          <a:ln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 build="p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24AE3-B353-406C-9CD4-DF012B806E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D9040-5DDB-4813-B174-24EA339BF032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2659"/>
            <a:ext cx="12192000" cy="288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5090984"/>
            <a:ext cx="12192000" cy="1767016"/>
          </a:xfrm>
          <a:prstGeom prst="rect">
            <a:avLst/>
          </a:prstGeom>
          <a:solidFill>
            <a:srgbClr val="2BB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>
              <a:solidFill>
                <a:srgbClr val="00865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6096000" y="4802658"/>
            <a:ext cx="45343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/>
              <a:t>21</a:t>
            </a:r>
            <a:r>
              <a:rPr lang="zh-CN" altLang="en-US" sz="1200" dirty="0"/>
              <a:t>世纪教育网（</a:t>
            </a:r>
            <a:r>
              <a:rPr lang="en-US" altLang="zh-CN" sz="1200" dirty="0"/>
              <a:t>www.21cnjy.com)</a:t>
            </a:r>
            <a:r>
              <a:rPr lang="zh-CN" altLang="en-US" sz="1200" dirty="0"/>
              <a:t>全国最大的中小学教育资源</a:t>
            </a:r>
            <a:r>
              <a:rPr lang="zh-CN" altLang="en-US" sz="1200" dirty="0" smtClean="0"/>
              <a:t>网站</a:t>
            </a:r>
            <a:endParaRPr lang="zh-CN" altLang="en-US" sz="1200" dirty="0" smtClean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60" y="4422951"/>
            <a:ext cx="5829323" cy="1537383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3538483" y="2573677"/>
            <a:ext cx="1800543" cy="1279230"/>
            <a:chOff x="2653862" y="2573677"/>
            <a:chExt cx="1350407" cy="1279230"/>
          </a:xfrm>
        </p:grpSpPr>
        <p:grpSp>
          <p:nvGrpSpPr>
            <p:cNvPr id="13" name="Gruppieren 174"/>
            <p:cNvGrpSpPr/>
            <p:nvPr/>
          </p:nvGrpSpPr>
          <p:grpSpPr>
            <a:xfrm rot="17510582">
              <a:off x="2689451" y="2538088"/>
              <a:ext cx="1279230" cy="1350407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18" name="Freeform 11"/>
              <p:cNvSpPr/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3"/>
              <p:cNvSpPr/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3308407" y="2963855"/>
              <a:ext cx="172261" cy="135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2887402" y="2590668"/>
              <a:ext cx="112973" cy="73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85534" y="2843672"/>
              <a:ext cx="112973" cy="73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3207060" y="3596352"/>
              <a:ext cx="112973" cy="73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2725542" y="3132072"/>
            <a:ext cx="906659" cy="1217506"/>
            <a:chOff x="2176763" y="3132072"/>
            <a:chExt cx="547387" cy="980077"/>
          </a:xfrm>
        </p:grpSpPr>
        <p:grpSp>
          <p:nvGrpSpPr>
            <p:cNvPr id="26" name="Gruppieren 187"/>
            <p:cNvGrpSpPr/>
            <p:nvPr/>
          </p:nvGrpSpPr>
          <p:grpSpPr>
            <a:xfrm flipH="1">
              <a:off x="2222937" y="3132072"/>
              <a:ext cx="448821" cy="980077"/>
              <a:chOff x="3643313" y="3238500"/>
              <a:chExt cx="577850" cy="124936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37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2176763" y="3564762"/>
              <a:ext cx="547387" cy="54738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8" name="椭圆 32"/>
            <p:cNvSpPr/>
            <p:nvPr/>
          </p:nvSpPr>
          <p:spPr>
            <a:xfrm>
              <a:off x="2232447" y="3762376"/>
              <a:ext cx="437508" cy="293646"/>
            </a:xfrm>
            <a:custGeom>
              <a:avLst/>
              <a:gdLst>
                <a:gd name="connsiteX0" fmla="*/ 0 w 435129"/>
                <a:gd name="connsiteY0" fmla="*/ 217565 h 435129"/>
                <a:gd name="connsiteX1" fmla="*/ 217565 w 435129"/>
                <a:gd name="connsiteY1" fmla="*/ 0 h 435129"/>
                <a:gd name="connsiteX2" fmla="*/ 435130 w 435129"/>
                <a:gd name="connsiteY2" fmla="*/ 217565 h 435129"/>
                <a:gd name="connsiteX3" fmla="*/ 217565 w 435129"/>
                <a:gd name="connsiteY3" fmla="*/ 435130 h 435129"/>
                <a:gd name="connsiteX4" fmla="*/ 0 w 435129"/>
                <a:gd name="connsiteY4" fmla="*/ 217565 h 435129"/>
                <a:gd name="connsiteX0-1" fmla="*/ 1 w 435131"/>
                <a:gd name="connsiteY0-2" fmla="*/ 53631 h 271196"/>
                <a:gd name="connsiteX1-3" fmla="*/ 215185 w 435131"/>
                <a:gd name="connsiteY1-4" fmla="*/ 52760 h 271196"/>
                <a:gd name="connsiteX2-5" fmla="*/ 435131 w 435131"/>
                <a:gd name="connsiteY2-6" fmla="*/ 53631 h 271196"/>
                <a:gd name="connsiteX3-7" fmla="*/ 217566 w 435131"/>
                <a:gd name="connsiteY3-8" fmla="*/ 271196 h 271196"/>
                <a:gd name="connsiteX4-9" fmla="*/ 1 w 435131"/>
                <a:gd name="connsiteY4-10" fmla="*/ 53631 h 271196"/>
                <a:gd name="connsiteX0-11" fmla="*/ 0 w 441177"/>
                <a:gd name="connsiteY0-12" fmla="*/ 27196 h 244761"/>
                <a:gd name="connsiteX1-13" fmla="*/ 435130 w 441177"/>
                <a:gd name="connsiteY1-14" fmla="*/ 27196 h 244761"/>
                <a:gd name="connsiteX2-15" fmla="*/ 217565 w 441177"/>
                <a:gd name="connsiteY2-16" fmla="*/ 244761 h 244761"/>
                <a:gd name="connsiteX3-17" fmla="*/ 0 w 441177"/>
                <a:gd name="connsiteY3-18" fmla="*/ 27196 h 244761"/>
                <a:gd name="connsiteX0-19" fmla="*/ 1982 w 443159"/>
                <a:gd name="connsiteY0-20" fmla="*/ 49834 h 267399"/>
                <a:gd name="connsiteX1-21" fmla="*/ 437112 w 443159"/>
                <a:gd name="connsiteY1-22" fmla="*/ 49834 h 267399"/>
                <a:gd name="connsiteX2-23" fmla="*/ 219547 w 443159"/>
                <a:gd name="connsiteY2-24" fmla="*/ 267399 h 267399"/>
                <a:gd name="connsiteX3-25" fmla="*/ 1982 w 443159"/>
                <a:gd name="connsiteY3-26" fmla="*/ 49834 h 267399"/>
                <a:gd name="connsiteX0-27" fmla="*/ 1982 w 437112"/>
                <a:gd name="connsiteY0-28" fmla="*/ 49834 h 267399"/>
                <a:gd name="connsiteX1-29" fmla="*/ 437112 w 437112"/>
                <a:gd name="connsiteY1-30" fmla="*/ 49834 h 267399"/>
                <a:gd name="connsiteX2-31" fmla="*/ 219547 w 437112"/>
                <a:gd name="connsiteY2-32" fmla="*/ 267399 h 267399"/>
                <a:gd name="connsiteX3-33" fmla="*/ 1982 w 437112"/>
                <a:gd name="connsiteY3-34" fmla="*/ 49834 h 267399"/>
                <a:gd name="connsiteX0-35" fmla="*/ 1982 w 437112"/>
                <a:gd name="connsiteY0-36" fmla="*/ 72858 h 290423"/>
                <a:gd name="connsiteX1-37" fmla="*/ 437112 w 437112"/>
                <a:gd name="connsiteY1-38" fmla="*/ 72858 h 290423"/>
                <a:gd name="connsiteX2-39" fmla="*/ 219547 w 437112"/>
                <a:gd name="connsiteY2-40" fmla="*/ 290423 h 290423"/>
                <a:gd name="connsiteX3-41" fmla="*/ 1982 w 437112"/>
                <a:gd name="connsiteY3-42" fmla="*/ 72858 h 290423"/>
                <a:gd name="connsiteX0-43" fmla="*/ 1982 w 437508"/>
                <a:gd name="connsiteY0-44" fmla="*/ 72858 h 290423"/>
                <a:gd name="connsiteX1-45" fmla="*/ 437112 w 437508"/>
                <a:gd name="connsiteY1-46" fmla="*/ 72858 h 290423"/>
                <a:gd name="connsiteX2-47" fmla="*/ 219547 w 437508"/>
                <a:gd name="connsiteY2-48" fmla="*/ 290423 h 290423"/>
                <a:gd name="connsiteX3-49" fmla="*/ 1982 w 437508"/>
                <a:gd name="connsiteY3-50" fmla="*/ 72858 h 2904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7508" h="290423">
                  <a:moveTo>
                    <a:pt x="1982" y="72858"/>
                  </a:moveTo>
                  <a:cubicBezTo>
                    <a:pt x="20635" y="-18317"/>
                    <a:pt x="388945" y="-30078"/>
                    <a:pt x="437112" y="72858"/>
                  </a:cubicBezTo>
                  <a:cubicBezTo>
                    <a:pt x="444798" y="173414"/>
                    <a:pt x="339705" y="290423"/>
                    <a:pt x="219547" y="290423"/>
                  </a:cubicBezTo>
                  <a:cubicBezTo>
                    <a:pt x="99389" y="290423"/>
                    <a:pt x="-16671" y="164033"/>
                    <a:pt x="1982" y="72858"/>
                  </a:cubicBezTo>
                  <a:close/>
                </a:path>
              </a:pathLst>
            </a:custGeom>
            <a:solidFill>
              <a:srgbClr val="00A7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9" name="椭圆 28"/>
            <p:cNvSpPr/>
            <p:nvPr/>
          </p:nvSpPr>
          <p:spPr>
            <a:xfrm>
              <a:off x="2371725" y="3237274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0" name="椭圆 29"/>
            <p:cNvSpPr/>
            <p:nvPr/>
          </p:nvSpPr>
          <p:spPr>
            <a:xfrm>
              <a:off x="2448120" y="3464403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2391169" y="3580952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2513833" y="36873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3" name="椭圆 32"/>
            <p:cNvSpPr/>
            <p:nvPr/>
          </p:nvSpPr>
          <p:spPr>
            <a:xfrm>
              <a:off x="2304283" y="379273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2425260" y="3852703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5" name="椭圆 34"/>
            <p:cNvSpPr/>
            <p:nvPr/>
          </p:nvSpPr>
          <p:spPr>
            <a:xfrm>
              <a:off x="2606405" y="3855139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2258564" y="3901519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5388497" y="1774864"/>
            <a:ext cx="406401" cy="304801"/>
            <a:chOff x="407772" y="2348045"/>
            <a:chExt cx="304801" cy="304801"/>
          </a:xfrm>
        </p:grpSpPr>
        <p:sp>
          <p:nvSpPr>
            <p:cNvPr id="40" name="矩形 39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1" name="矩形 40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1579127" y="3303394"/>
            <a:ext cx="312672" cy="234504"/>
            <a:chOff x="407772" y="2348045"/>
            <a:chExt cx="304801" cy="30480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3" name="矩形 42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4" name="矩形 43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5618566" y="3585704"/>
            <a:ext cx="196541" cy="147406"/>
            <a:chOff x="407772" y="2348045"/>
            <a:chExt cx="304801" cy="30480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6" name="矩形 45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7" name="矩形 46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8" name="矩形 47"/>
          <p:cNvSpPr/>
          <p:nvPr userDrawn="1"/>
        </p:nvSpPr>
        <p:spPr>
          <a:xfrm rot="10800000">
            <a:off x="3861211" y="3127180"/>
            <a:ext cx="269844" cy="39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9" name="椭圆 48"/>
          <p:cNvSpPr/>
          <p:nvPr userDrawn="1"/>
        </p:nvSpPr>
        <p:spPr>
          <a:xfrm>
            <a:off x="1675648" y="1755439"/>
            <a:ext cx="432301" cy="324226"/>
          </a:xfrm>
          <a:prstGeom prst="ellipse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0" name="矩形 49"/>
          <p:cNvSpPr/>
          <p:nvPr userDrawn="1"/>
        </p:nvSpPr>
        <p:spPr bwMode="auto">
          <a:xfrm>
            <a:off x="2246107" y="1089579"/>
            <a:ext cx="9339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9050">
                  <a:noFill/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rPr>
              <a:t>A</a:t>
            </a:r>
            <a:endParaRPr lang="zh-CN" altLang="en-US" sz="3200" dirty="0">
              <a:ln w="19050">
                <a:noFill/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latin typeface="Arial" panose="020B0604020202020204" pitchFamily="34" charset="0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50"/>
          <p:cNvSpPr/>
          <p:nvPr userDrawn="1"/>
        </p:nvSpPr>
        <p:spPr bwMode="auto">
          <a:xfrm>
            <a:off x="503398" y="2299202"/>
            <a:ext cx="9339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rPr>
              <a:t>a</a:t>
            </a:r>
            <a:endParaRPr lang="zh-CN" altLang="en-US" sz="3200" dirty="0">
              <a:ln w="19050">
                <a:noFill/>
                <a:prstDash val="solid"/>
              </a:ln>
              <a:solidFill>
                <a:schemeClr val="bg1"/>
              </a:solidFill>
              <a:latin typeface="Arial" panose="020B0604020202020204" pitchFamily="34" charset="0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52" name="图片 5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7598">
            <a:off x="3967203" y="1387748"/>
            <a:ext cx="828847" cy="972743"/>
          </a:xfrm>
          <a:prstGeom prst="rect">
            <a:avLst/>
          </a:prstGeom>
        </p:spPr>
      </p:pic>
      <p:grpSp>
        <p:nvGrpSpPr>
          <p:cNvPr id="53" name="组合 52"/>
          <p:cNvGrpSpPr/>
          <p:nvPr userDrawn="1"/>
        </p:nvGrpSpPr>
        <p:grpSpPr>
          <a:xfrm rot="17735640">
            <a:off x="1423608" y="1630691"/>
            <a:ext cx="610025" cy="757767"/>
            <a:chOff x="1285819" y="1107687"/>
            <a:chExt cx="610025" cy="568325"/>
          </a:xfrm>
        </p:grpSpPr>
        <p:sp>
          <p:nvSpPr>
            <p:cNvPr id="54" name="直角三角形 53"/>
            <p:cNvSpPr/>
            <p:nvPr/>
          </p:nvSpPr>
          <p:spPr>
            <a:xfrm>
              <a:off x="1327519" y="1107687"/>
              <a:ext cx="568325" cy="568325"/>
            </a:xfrm>
            <a:prstGeom prst="rtTriangle">
              <a:avLst/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>
              <a:off x="1285819" y="110768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1285819" y="1145786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1285819" y="1176742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1285819" y="1210079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1285819" y="124103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1285819" y="1274374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1285819" y="1307711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1285819" y="1343429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1285819" y="1383235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1285819" y="142371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1285819" y="1473725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H="1">
              <a:off x="1285819" y="1518970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1285819" y="1557069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1285819" y="159278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1285819" y="1623743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1285819" y="1661842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 userDrawn="1"/>
        </p:nvGrpSpPr>
        <p:grpSpPr>
          <a:xfrm>
            <a:off x="1025207" y="2603623"/>
            <a:ext cx="1750524" cy="668974"/>
            <a:chOff x="-1483092" y="1560144"/>
            <a:chExt cx="945950" cy="482001"/>
          </a:xfrm>
        </p:grpSpPr>
        <p:sp>
          <p:nvSpPr>
            <p:cNvPr id="72" name="矩形 133"/>
            <p:cNvSpPr/>
            <p:nvPr/>
          </p:nvSpPr>
          <p:spPr>
            <a:xfrm>
              <a:off x="-1191962" y="1693296"/>
              <a:ext cx="468404" cy="321882"/>
            </a:xfrm>
            <a:custGeom>
              <a:avLst/>
              <a:gdLst>
                <a:gd name="connsiteX0" fmla="*/ 0 w 504625"/>
                <a:gd name="connsiteY0" fmla="*/ 0 h 387389"/>
                <a:gd name="connsiteX1" fmla="*/ 504625 w 504625"/>
                <a:gd name="connsiteY1" fmla="*/ 0 h 387389"/>
                <a:gd name="connsiteX2" fmla="*/ 504625 w 504625"/>
                <a:gd name="connsiteY2" fmla="*/ 387389 h 387389"/>
                <a:gd name="connsiteX3" fmla="*/ 0 w 504625"/>
                <a:gd name="connsiteY3" fmla="*/ 387389 h 387389"/>
                <a:gd name="connsiteX4" fmla="*/ 0 w 504625"/>
                <a:gd name="connsiteY4" fmla="*/ 0 h 387389"/>
                <a:gd name="connsiteX0-1" fmla="*/ 441325 w 945950"/>
                <a:gd name="connsiteY0-2" fmla="*/ 0 h 387389"/>
                <a:gd name="connsiteX1-3" fmla="*/ 945950 w 945950"/>
                <a:gd name="connsiteY1-4" fmla="*/ 0 h 387389"/>
                <a:gd name="connsiteX2-5" fmla="*/ 945950 w 945950"/>
                <a:gd name="connsiteY2-6" fmla="*/ 387389 h 387389"/>
                <a:gd name="connsiteX3-7" fmla="*/ 0 w 945950"/>
                <a:gd name="connsiteY3-8" fmla="*/ 260389 h 387389"/>
                <a:gd name="connsiteX4-9" fmla="*/ 441325 w 945950"/>
                <a:gd name="connsiteY4-10" fmla="*/ 0 h 387389"/>
                <a:gd name="connsiteX0-11" fmla="*/ 441325 w 945950"/>
                <a:gd name="connsiteY0-12" fmla="*/ 0 h 260389"/>
                <a:gd name="connsiteX1-13" fmla="*/ 945950 w 945950"/>
                <a:gd name="connsiteY1-14" fmla="*/ 0 h 260389"/>
                <a:gd name="connsiteX2-15" fmla="*/ 495100 w 945950"/>
                <a:gd name="connsiteY2-16" fmla="*/ 133389 h 260389"/>
                <a:gd name="connsiteX3-17" fmla="*/ 0 w 945950"/>
                <a:gd name="connsiteY3-18" fmla="*/ 260389 h 260389"/>
                <a:gd name="connsiteX4-19" fmla="*/ 441325 w 945950"/>
                <a:gd name="connsiteY4-20" fmla="*/ 0 h 260389"/>
                <a:gd name="connsiteX0-21" fmla="*/ 441325 w 945950"/>
                <a:gd name="connsiteY0-22" fmla="*/ 0 h 263564"/>
                <a:gd name="connsiteX1-23" fmla="*/ 945950 w 945950"/>
                <a:gd name="connsiteY1-24" fmla="*/ 0 h 263564"/>
                <a:gd name="connsiteX2-25" fmla="*/ 495100 w 945950"/>
                <a:gd name="connsiteY2-26" fmla="*/ 263564 h 263564"/>
                <a:gd name="connsiteX3-27" fmla="*/ 0 w 945950"/>
                <a:gd name="connsiteY3-28" fmla="*/ 260389 h 263564"/>
                <a:gd name="connsiteX4-29" fmla="*/ 441325 w 945950"/>
                <a:gd name="connsiteY4-30" fmla="*/ 0 h 263564"/>
                <a:gd name="connsiteX0-31" fmla="*/ 441325 w 945950"/>
                <a:gd name="connsiteY0-32" fmla="*/ 9525 h 273089"/>
                <a:gd name="connsiteX1-33" fmla="*/ 945950 w 945950"/>
                <a:gd name="connsiteY1-34" fmla="*/ 0 h 273089"/>
                <a:gd name="connsiteX2-35" fmla="*/ 495100 w 945950"/>
                <a:gd name="connsiteY2-36" fmla="*/ 273089 h 273089"/>
                <a:gd name="connsiteX3-37" fmla="*/ 0 w 945950"/>
                <a:gd name="connsiteY3-38" fmla="*/ 269914 h 273089"/>
                <a:gd name="connsiteX4-39" fmla="*/ 441325 w 945950"/>
                <a:gd name="connsiteY4-40" fmla="*/ 9525 h 273089"/>
                <a:gd name="connsiteX0-41" fmla="*/ 0 w 996414"/>
                <a:gd name="connsiteY0-42" fmla="*/ 101600 h 273089"/>
                <a:gd name="connsiteX1-43" fmla="*/ 996414 w 996414"/>
                <a:gd name="connsiteY1-44" fmla="*/ 0 h 273089"/>
                <a:gd name="connsiteX2-45" fmla="*/ 545564 w 996414"/>
                <a:gd name="connsiteY2-46" fmla="*/ 273089 h 273089"/>
                <a:gd name="connsiteX3-47" fmla="*/ 50464 w 996414"/>
                <a:gd name="connsiteY3-48" fmla="*/ 269914 h 273089"/>
                <a:gd name="connsiteX4-49" fmla="*/ 0 w 996414"/>
                <a:gd name="connsiteY4-50" fmla="*/ 101600 h 273089"/>
                <a:gd name="connsiteX0-51" fmla="*/ 0 w 750519"/>
                <a:gd name="connsiteY0-52" fmla="*/ 101600 h 273089"/>
                <a:gd name="connsiteX1-53" fmla="*/ 750519 w 750519"/>
                <a:gd name="connsiteY1-54" fmla="*/ 0 h 273089"/>
                <a:gd name="connsiteX2-55" fmla="*/ 545564 w 750519"/>
                <a:gd name="connsiteY2-56" fmla="*/ 273089 h 273089"/>
                <a:gd name="connsiteX3-57" fmla="*/ 50464 w 750519"/>
                <a:gd name="connsiteY3-58" fmla="*/ 269914 h 273089"/>
                <a:gd name="connsiteX4-59" fmla="*/ 0 w 750519"/>
                <a:gd name="connsiteY4-60" fmla="*/ 101600 h 273089"/>
                <a:gd name="connsiteX0-61" fmla="*/ 0 w 930169"/>
                <a:gd name="connsiteY0-62" fmla="*/ 101600 h 269914"/>
                <a:gd name="connsiteX1-63" fmla="*/ 750519 w 930169"/>
                <a:gd name="connsiteY1-64" fmla="*/ 0 h 269914"/>
                <a:gd name="connsiteX2-65" fmla="*/ 930169 w 930169"/>
                <a:gd name="connsiteY2-66" fmla="*/ 181014 h 269914"/>
                <a:gd name="connsiteX3-67" fmla="*/ 50464 w 930169"/>
                <a:gd name="connsiteY3-68" fmla="*/ 269914 h 269914"/>
                <a:gd name="connsiteX4-69" fmla="*/ 0 w 930169"/>
                <a:gd name="connsiteY4-70" fmla="*/ 101600 h 269914"/>
                <a:gd name="connsiteX0-71" fmla="*/ 0 w 930169"/>
                <a:gd name="connsiteY0-72" fmla="*/ 95250 h 263564"/>
                <a:gd name="connsiteX1-73" fmla="*/ 769434 w 930169"/>
                <a:gd name="connsiteY1-74" fmla="*/ 0 h 263564"/>
                <a:gd name="connsiteX2-75" fmla="*/ 930169 w 930169"/>
                <a:gd name="connsiteY2-76" fmla="*/ 174664 h 263564"/>
                <a:gd name="connsiteX3-77" fmla="*/ 50464 w 930169"/>
                <a:gd name="connsiteY3-78" fmla="*/ 263564 h 263564"/>
                <a:gd name="connsiteX4-79" fmla="*/ 0 w 930169"/>
                <a:gd name="connsiteY4-80" fmla="*/ 95250 h 263564"/>
                <a:gd name="connsiteX0-81" fmla="*/ 0 w 930169"/>
                <a:gd name="connsiteY0-82" fmla="*/ 95250 h 308014"/>
                <a:gd name="connsiteX1-83" fmla="*/ 769434 w 930169"/>
                <a:gd name="connsiteY1-84" fmla="*/ 0 h 308014"/>
                <a:gd name="connsiteX2-85" fmla="*/ 930169 w 930169"/>
                <a:gd name="connsiteY2-86" fmla="*/ 174664 h 308014"/>
                <a:gd name="connsiteX3-87" fmla="*/ 37854 w 930169"/>
                <a:gd name="connsiteY3-88" fmla="*/ 308014 h 308014"/>
                <a:gd name="connsiteX4-89" fmla="*/ 0 w 930169"/>
                <a:gd name="connsiteY4-90" fmla="*/ 95250 h 308014"/>
                <a:gd name="connsiteX0-91" fmla="*/ 0 w 930169"/>
                <a:gd name="connsiteY0-92" fmla="*/ 95250 h 311653"/>
                <a:gd name="connsiteX1-93" fmla="*/ 769434 w 930169"/>
                <a:gd name="connsiteY1-94" fmla="*/ 0 h 311653"/>
                <a:gd name="connsiteX2-95" fmla="*/ 930169 w 930169"/>
                <a:gd name="connsiteY2-96" fmla="*/ 174664 h 311653"/>
                <a:gd name="connsiteX3-97" fmla="*/ 37854 w 930169"/>
                <a:gd name="connsiteY3-98" fmla="*/ 308014 h 311653"/>
                <a:gd name="connsiteX4-99" fmla="*/ 0 w 930169"/>
                <a:gd name="connsiteY4-100" fmla="*/ 95250 h 311653"/>
                <a:gd name="connsiteX0-101" fmla="*/ 0 w 930169"/>
                <a:gd name="connsiteY0-102" fmla="*/ 95250 h 312838"/>
                <a:gd name="connsiteX1-103" fmla="*/ 769434 w 930169"/>
                <a:gd name="connsiteY1-104" fmla="*/ 0 h 312838"/>
                <a:gd name="connsiteX2-105" fmla="*/ 930169 w 930169"/>
                <a:gd name="connsiteY2-106" fmla="*/ 174664 h 312838"/>
                <a:gd name="connsiteX3-107" fmla="*/ 37854 w 930169"/>
                <a:gd name="connsiteY3-108" fmla="*/ 308014 h 312838"/>
                <a:gd name="connsiteX4-109" fmla="*/ 0 w 930169"/>
                <a:gd name="connsiteY4-110" fmla="*/ 95250 h 312838"/>
                <a:gd name="connsiteX0-111" fmla="*/ 0 w 930169"/>
                <a:gd name="connsiteY0-112" fmla="*/ 95250 h 314793"/>
                <a:gd name="connsiteX1-113" fmla="*/ 769434 w 930169"/>
                <a:gd name="connsiteY1-114" fmla="*/ 0 h 314793"/>
                <a:gd name="connsiteX2-115" fmla="*/ 930169 w 930169"/>
                <a:gd name="connsiteY2-116" fmla="*/ 174664 h 314793"/>
                <a:gd name="connsiteX3-117" fmla="*/ 37854 w 930169"/>
                <a:gd name="connsiteY3-118" fmla="*/ 308014 h 314793"/>
                <a:gd name="connsiteX4-119" fmla="*/ 0 w 930169"/>
                <a:gd name="connsiteY4-120" fmla="*/ 95250 h 314793"/>
                <a:gd name="connsiteX0-121" fmla="*/ 0 w 930169"/>
                <a:gd name="connsiteY0-122" fmla="*/ 95250 h 320228"/>
                <a:gd name="connsiteX1-123" fmla="*/ 769434 w 930169"/>
                <a:gd name="connsiteY1-124" fmla="*/ 0 h 320228"/>
                <a:gd name="connsiteX2-125" fmla="*/ 930169 w 930169"/>
                <a:gd name="connsiteY2-126" fmla="*/ 174664 h 320228"/>
                <a:gd name="connsiteX3-127" fmla="*/ 37854 w 930169"/>
                <a:gd name="connsiteY3-128" fmla="*/ 308014 h 320228"/>
                <a:gd name="connsiteX4-129" fmla="*/ 0 w 930169"/>
                <a:gd name="connsiteY4-130" fmla="*/ 95250 h 320228"/>
                <a:gd name="connsiteX0-131" fmla="*/ 0 w 930169"/>
                <a:gd name="connsiteY0-132" fmla="*/ 95250 h 321882"/>
                <a:gd name="connsiteX1-133" fmla="*/ 769434 w 930169"/>
                <a:gd name="connsiteY1-134" fmla="*/ 0 h 321882"/>
                <a:gd name="connsiteX2-135" fmla="*/ 930169 w 930169"/>
                <a:gd name="connsiteY2-136" fmla="*/ 174664 h 321882"/>
                <a:gd name="connsiteX3-137" fmla="*/ 37854 w 930169"/>
                <a:gd name="connsiteY3-138" fmla="*/ 308014 h 321882"/>
                <a:gd name="connsiteX4-139" fmla="*/ 0 w 930169"/>
                <a:gd name="connsiteY4-140" fmla="*/ 95250 h 321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0169" h="321882">
                  <a:moveTo>
                    <a:pt x="0" y="95250"/>
                  </a:moveTo>
                  <a:lnTo>
                    <a:pt x="769434" y="0"/>
                  </a:lnTo>
                  <a:lnTo>
                    <a:pt x="930169" y="174664"/>
                  </a:lnTo>
                  <a:cubicBezTo>
                    <a:pt x="777747" y="273089"/>
                    <a:pt x="467698" y="355639"/>
                    <a:pt x="37854" y="308014"/>
                  </a:cubicBezTo>
                  <a:lnTo>
                    <a:pt x="0" y="9525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3" name="矩形 133"/>
            <p:cNvSpPr/>
            <p:nvPr/>
          </p:nvSpPr>
          <p:spPr>
            <a:xfrm>
              <a:off x="-1483092" y="1560144"/>
              <a:ext cx="945950" cy="273089"/>
            </a:xfrm>
            <a:custGeom>
              <a:avLst/>
              <a:gdLst>
                <a:gd name="connsiteX0" fmla="*/ 0 w 504625"/>
                <a:gd name="connsiteY0" fmla="*/ 0 h 387389"/>
                <a:gd name="connsiteX1" fmla="*/ 504625 w 504625"/>
                <a:gd name="connsiteY1" fmla="*/ 0 h 387389"/>
                <a:gd name="connsiteX2" fmla="*/ 504625 w 504625"/>
                <a:gd name="connsiteY2" fmla="*/ 387389 h 387389"/>
                <a:gd name="connsiteX3" fmla="*/ 0 w 504625"/>
                <a:gd name="connsiteY3" fmla="*/ 387389 h 387389"/>
                <a:gd name="connsiteX4" fmla="*/ 0 w 504625"/>
                <a:gd name="connsiteY4" fmla="*/ 0 h 387389"/>
                <a:gd name="connsiteX0-1" fmla="*/ 441325 w 945950"/>
                <a:gd name="connsiteY0-2" fmla="*/ 0 h 387389"/>
                <a:gd name="connsiteX1-3" fmla="*/ 945950 w 945950"/>
                <a:gd name="connsiteY1-4" fmla="*/ 0 h 387389"/>
                <a:gd name="connsiteX2-5" fmla="*/ 945950 w 945950"/>
                <a:gd name="connsiteY2-6" fmla="*/ 387389 h 387389"/>
                <a:gd name="connsiteX3-7" fmla="*/ 0 w 945950"/>
                <a:gd name="connsiteY3-8" fmla="*/ 260389 h 387389"/>
                <a:gd name="connsiteX4-9" fmla="*/ 441325 w 945950"/>
                <a:gd name="connsiteY4-10" fmla="*/ 0 h 387389"/>
                <a:gd name="connsiteX0-11" fmla="*/ 441325 w 945950"/>
                <a:gd name="connsiteY0-12" fmla="*/ 0 h 260389"/>
                <a:gd name="connsiteX1-13" fmla="*/ 945950 w 945950"/>
                <a:gd name="connsiteY1-14" fmla="*/ 0 h 260389"/>
                <a:gd name="connsiteX2-15" fmla="*/ 495100 w 945950"/>
                <a:gd name="connsiteY2-16" fmla="*/ 133389 h 260389"/>
                <a:gd name="connsiteX3-17" fmla="*/ 0 w 945950"/>
                <a:gd name="connsiteY3-18" fmla="*/ 260389 h 260389"/>
                <a:gd name="connsiteX4-19" fmla="*/ 441325 w 945950"/>
                <a:gd name="connsiteY4-20" fmla="*/ 0 h 260389"/>
                <a:gd name="connsiteX0-21" fmla="*/ 441325 w 945950"/>
                <a:gd name="connsiteY0-22" fmla="*/ 0 h 263564"/>
                <a:gd name="connsiteX1-23" fmla="*/ 945950 w 945950"/>
                <a:gd name="connsiteY1-24" fmla="*/ 0 h 263564"/>
                <a:gd name="connsiteX2-25" fmla="*/ 495100 w 945950"/>
                <a:gd name="connsiteY2-26" fmla="*/ 263564 h 263564"/>
                <a:gd name="connsiteX3-27" fmla="*/ 0 w 945950"/>
                <a:gd name="connsiteY3-28" fmla="*/ 260389 h 263564"/>
                <a:gd name="connsiteX4-29" fmla="*/ 441325 w 945950"/>
                <a:gd name="connsiteY4-30" fmla="*/ 0 h 263564"/>
                <a:gd name="connsiteX0-31" fmla="*/ 441325 w 945950"/>
                <a:gd name="connsiteY0-32" fmla="*/ 9525 h 273089"/>
                <a:gd name="connsiteX1-33" fmla="*/ 945950 w 945950"/>
                <a:gd name="connsiteY1-34" fmla="*/ 0 h 273089"/>
                <a:gd name="connsiteX2-35" fmla="*/ 495100 w 945950"/>
                <a:gd name="connsiteY2-36" fmla="*/ 273089 h 273089"/>
                <a:gd name="connsiteX3-37" fmla="*/ 0 w 945950"/>
                <a:gd name="connsiteY3-38" fmla="*/ 269914 h 273089"/>
                <a:gd name="connsiteX4-39" fmla="*/ 441325 w 945950"/>
                <a:gd name="connsiteY4-40" fmla="*/ 9525 h 2730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5950" h="273089">
                  <a:moveTo>
                    <a:pt x="441325" y="9525"/>
                  </a:moveTo>
                  <a:lnTo>
                    <a:pt x="945950" y="0"/>
                  </a:lnTo>
                  <a:lnTo>
                    <a:pt x="495100" y="273089"/>
                  </a:lnTo>
                  <a:lnTo>
                    <a:pt x="0" y="269914"/>
                  </a:lnTo>
                  <a:lnTo>
                    <a:pt x="441325" y="95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-1314568" y="1693296"/>
              <a:ext cx="304451" cy="130193"/>
            </a:xfrm>
            <a:prstGeom prst="line">
              <a:avLst/>
            </a:prstGeom>
            <a:ln w="127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-1314568" y="1817139"/>
              <a:ext cx="19060" cy="133569"/>
            </a:xfrm>
            <a:prstGeom prst="line">
              <a:avLst/>
            </a:prstGeom>
            <a:ln w="127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-1296864" y="1930292"/>
              <a:ext cx="17892" cy="57302"/>
            </a:xfrm>
            <a:prstGeom prst="line">
              <a:avLst/>
            </a:prstGeom>
            <a:ln w="381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-1284871" y="1974987"/>
              <a:ext cx="5899" cy="58438"/>
            </a:xfrm>
            <a:prstGeom prst="line">
              <a:avLst/>
            </a:prstGeom>
            <a:ln w="63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-1270348" y="1983707"/>
              <a:ext cx="5899" cy="58438"/>
            </a:xfrm>
            <a:prstGeom prst="line">
              <a:avLst/>
            </a:prstGeom>
            <a:ln w="63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-1293817" y="1974987"/>
              <a:ext cx="5899" cy="58438"/>
            </a:xfrm>
            <a:prstGeom prst="line">
              <a:avLst/>
            </a:prstGeom>
            <a:ln w="63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 userDrawn="1"/>
        </p:nvGrpSpPr>
        <p:grpSpPr>
          <a:xfrm>
            <a:off x="3000353" y="1066817"/>
            <a:ext cx="748807" cy="472703"/>
            <a:chOff x="2192010" y="2032469"/>
            <a:chExt cx="623849" cy="525094"/>
          </a:xfrm>
        </p:grpSpPr>
        <p:grpSp>
          <p:nvGrpSpPr>
            <p:cNvPr id="81" name="组合 80"/>
            <p:cNvGrpSpPr/>
            <p:nvPr/>
          </p:nvGrpSpPr>
          <p:grpSpPr>
            <a:xfrm rot="1060554">
              <a:off x="2192010" y="2082491"/>
              <a:ext cx="598540" cy="475072"/>
              <a:chOff x="-1789162" y="2952240"/>
              <a:chExt cx="598540" cy="475072"/>
            </a:xfrm>
          </p:grpSpPr>
          <p:sp>
            <p:nvSpPr>
              <p:cNvPr id="86" name="矩形 158"/>
              <p:cNvSpPr/>
              <p:nvPr/>
            </p:nvSpPr>
            <p:spPr>
              <a:xfrm>
                <a:off x="-1789162" y="2952240"/>
                <a:ext cx="315851" cy="475072"/>
              </a:xfrm>
              <a:custGeom>
                <a:avLst/>
                <a:gdLst>
                  <a:gd name="connsiteX0" fmla="*/ 0 w 102393"/>
                  <a:gd name="connsiteY0" fmla="*/ 0 h 462922"/>
                  <a:gd name="connsiteX1" fmla="*/ 102393 w 102393"/>
                  <a:gd name="connsiteY1" fmla="*/ 0 h 462922"/>
                  <a:gd name="connsiteX2" fmla="*/ 102393 w 102393"/>
                  <a:gd name="connsiteY2" fmla="*/ 462922 h 462922"/>
                  <a:gd name="connsiteX3" fmla="*/ 0 w 102393"/>
                  <a:gd name="connsiteY3" fmla="*/ 462922 h 462922"/>
                  <a:gd name="connsiteX4" fmla="*/ 0 w 102393"/>
                  <a:gd name="connsiteY4" fmla="*/ 0 h 462922"/>
                  <a:gd name="connsiteX0-1" fmla="*/ 0 w 264318"/>
                  <a:gd name="connsiteY0-2" fmla="*/ 0 h 462922"/>
                  <a:gd name="connsiteX1-3" fmla="*/ 102393 w 264318"/>
                  <a:gd name="connsiteY1-4" fmla="*/ 0 h 462922"/>
                  <a:gd name="connsiteX2-5" fmla="*/ 264318 w 264318"/>
                  <a:gd name="connsiteY2-6" fmla="*/ 460540 h 462922"/>
                  <a:gd name="connsiteX3-7" fmla="*/ 0 w 264318"/>
                  <a:gd name="connsiteY3-8" fmla="*/ 462922 h 462922"/>
                  <a:gd name="connsiteX4-9" fmla="*/ 0 w 264318"/>
                  <a:gd name="connsiteY4-10" fmla="*/ 0 h 462922"/>
                  <a:gd name="connsiteX0-11" fmla="*/ 0 w 264318"/>
                  <a:gd name="connsiteY0-12" fmla="*/ 0 h 460540"/>
                  <a:gd name="connsiteX1-13" fmla="*/ 102393 w 264318"/>
                  <a:gd name="connsiteY1-14" fmla="*/ 0 h 460540"/>
                  <a:gd name="connsiteX2-15" fmla="*/ 264318 w 264318"/>
                  <a:gd name="connsiteY2-16" fmla="*/ 460540 h 460540"/>
                  <a:gd name="connsiteX3-17" fmla="*/ 169069 w 264318"/>
                  <a:gd name="connsiteY3-18" fmla="*/ 458160 h 460540"/>
                  <a:gd name="connsiteX4-19" fmla="*/ 0 w 264318"/>
                  <a:gd name="connsiteY4-20" fmla="*/ 0 h 460540"/>
                  <a:gd name="connsiteX0-21" fmla="*/ 0 w 264318"/>
                  <a:gd name="connsiteY0-22" fmla="*/ 0 h 460540"/>
                  <a:gd name="connsiteX1-23" fmla="*/ 102393 w 264318"/>
                  <a:gd name="connsiteY1-24" fmla="*/ 0 h 460540"/>
                  <a:gd name="connsiteX2-25" fmla="*/ 264318 w 264318"/>
                  <a:gd name="connsiteY2-26" fmla="*/ 460540 h 460540"/>
                  <a:gd name="connsiteX3-27" fmla="*/ 169069 w 264318"/>
                  <a:gd name="connsiteY3-28" fmla="*/ 458160 h 460540"/>
                  <a:gd name="connsiteX4-29" fmla="*/ 0 w 264318"/>
                  <a:gd name="connsiteY4-30" fmla="*/ 0 h 460540"/>
                  <a:gd name="connsiteX0-31" fmla="*/ 0 w 245268"/>
                  <a:gd name="connsiteY0-32" fmla="*/ 0 h 458270"/>
                  <a:gd name="connsiteX1-33" fmla="*/ 102393 w 245268"/>
                  <a:gd name="connsiteY1-34" fmla="*/ 0 h 458270"/>
                  <a:gd name="connsiteX2-35" fmla="*/ 245268 w 245268"/>
                  <a:gd name="connsiteY2-36" fmla="*/ 377197 h 458270"/>
                  <a:gd name="connsiteX3-37" fmla="*/ 169069 w 245268"/>
                  <a:gd name="connsiteY3-38" fmla="*/ 458160 h 458270"/>
                  <a:gd name="connsiteX4-39" fmla="*/ 0 w 245268"/>
                  <a:gd name="connsiteY4-40" fmla="*/ 0 h 458270"/>
                  <a:gd name="connsiteX0-41" fmla="*/ 0 w 247651"/>
                  <a:gd name="connsiteY0-42" fmla="*/ 0 h 472553"/>
                  <a:gd name="connsiteX1-43" fmla="*/ 102393 w 247651"/>
                  <a:gd name="connsiteY1-44" fmla="*/ 0 h 472553"/>
                  <a:gd name="connsiteX2-45" fmla="*/ 245268 w 247651"/>
                  <a:gd name="connsiteY2-46" fmla="*/ 377197 h 472553"/>
                  <a:gd name="connsiteX3-47" fmla="*/ 247651 w 247651"/>
                  <a:gd name="connsiteY3-48" fmla="*/ 472448 h 472553"/>
                  <a:gd name="connsiteX4-49" fmla="*/ 0 w 247651"/>
                  <a:gd name="connsiteY4-50" fmla="*/ 0 h 472553"/>
                  <a:gd name="connsiteX0-51" fmla="*/ 1248 w 248899"/>
                  <a:gd name="connsiteY0-52" fmla="*/ 0 h 472559"/>
                  <a:gd name="connsiteX1-53" fmla="*/ 103641 w 248899"/>
                  <a:gd name="connsiteY1-54" fmla="*/ 0 h 472559"/>
                  <a:gd name="connsiteX2-55" fmla="*/ 246516 w 248899"/>
                  <a:gd name="connsiteY2-56" fmla="*/ 377197 h 472559"/>
                  <a:gd name="connsiteX3-57" fmla="*/ 248899 w 248899"/>
                  <a:gd name="connsiteY3-58" fmla="*/ 472448 h 472559"/>
                  <a:gd name="connsiteX4-59" fmla="*/ 1248 w 248899"/>
                  <a:gd name="connsiteY4-60" fmla="*/ 0 h 472559"/>
                  <a:gd name="connsiteX0-61" fmla="*/ 1248 w 248899"/>
                  <a:gd name="connsiteY0-62" fmla="*/ 0 h 472559"/>
                  <a:gd name="connsiteX1-63" fmla="*/ 103641 w 248899"/>
                  <a:gd name="connsiteY1-64" fmla="*/ 0 h 472559"/>
                  <a:gd name="connsiteX2-65" fmla="*/ 246516 w 248899"/>
                  <a:gd name="connsiteY2-66" fmla="*/ 377197 h 472559"/>
                  <a:gd name="connsiteX3-67" fmla="*/ 248899 w 248899"/>
                  <a:gd name="connsiteY3-68" fmla="*/ 472448 h 472559"/>
                  <a:gd name="connsiteX4-69" fmla="*/ 1248 w 248899"/>
                  <a:gd name="connsiteY4-70" fmla="*/ 0 h 472559"/>
                  <a:gd name="connsiteX0-71" fmla="*/ 1248 w 248899"/>
                  <a:gd name="connsiteY0-72" fmla="*/ 0 h 472559"/>
                  <a:gd name="connsiteX1-73" fmla="*/ 103641 w 248899"/>
                  <a:gd name="connsiteY1-74" fmla="*/ 0 h 472559"/>
                  <a:gd name="connsiteX2-75" fmla="*/ 246516 w 248899"/>
                  <a:gd name="connsiteY2-76" fmla="*/ 377197 h 472559"/>
                  <a:gd name="connsiteX3-77" fmla="*/ 248899 w 248899"/>
                  <a:gd name="connsiteY3-78" fmla="*/ 472448 h 472559"/>
                  <a:gd name="connsiteX4-79" fmla="*/ 1248 w 248899"/>
                  <a:gd name="connsiteY4-80" fmla="*/ 0 h 472559"/>
                  <a:gd name="connsiteX0-81" fmla="*/ 1248 w 248899"/>
                  <a:gd name="connsiteY0-82" fmla="*/ 0 h 472559"/>
                  <a:gd name="connsiteX1-83" fmla="*/ 103641 w 248899"/>
                  <a:gd name="connsiteY1-84" fmla="*/ 0 h 472559"/>
                  <a:gd name="connsiteX2-85" fmla="*/ 246516 w 248899"/>
                  <a:gd name="connsiteY2-86" fmla="*/ 377197 h 472559"/>
                  <a:gd name="connsiteX3-87" fmla="*/ 248899 w 248899"/>
                  <a:gd name="connsiteY3-88" fmla="*/ 472448 h 472559"/>
                  <a:gd name="connsiteX4-89" fmla="*/ 1248 w 248899"/>
                  <a:gd name="connsiteY4-90" fmla="*/ 0 h 472559"/>
                  <a:gd name="connsiteX0-91" fmla="*/ 1248 w 248899"/>
                  <a:gd name="connsiteY0-92" fmla="*/ 0 h 472559"/>
                  <a:gd name="connsiteX1-93" fmla="*/ 103641 w 248899"/>
                  <a:gd name="connsiteY1-94" fmla="*/ 0 h 472559"/>
                  <a:gd name="connsiteX2-95" fmla="*/ 246516 w 248899"/>
                  <a:gd name="connsiteY2-96" fmla="*/ 377197 h 472559"/>
                  <a:gd name="connsiteX3-97" fmla="*/ 248899 w 248899"/>
                  <a:gd name="connsiteY3-98" fmla="*/ 472448 h 472559"/>
                  <a:gd name="connsiteX4-99" fmla="*/ 1248 w 248899"/>
                  <a:gd name="connsiteY4-100" fmla="*/ 0 h 472559"/>
                  <a:gd name="connsiteX0-101" fmla="*/ 4465 w 252116"/>
                  <a:gd name="connsiteY0-102" fmla="*/ 0 h 474157"/>
                  <a:gd name="connsiteX1-103" fmla="*/ 106858 w 252116"/>
                  <a:gd name="connsiteY1-104" fmla="*/ 0 h 474157"/>
                  <a:gd name="connsiteX2-105" fmla="*/ 249733 w 252116"/>
                  <a:gd name="connsiteY2-106" fmla="*/ 377197 h 474157"/>
                  <a:gd name="connsiteX3-107" fmla="*/ 252116 w 252116"/>
                  <a:gd name="connsiteY3-108" fmla="*/ 472448 h 474157"/>
                  <a:gd name="connsiteX4-109" fmla="*/ 4465 w 252116"/>
                  <a:gd name="connsiteY4-110" fmla="*/ 0 h 474157"/>
                  <a:gd name="connsiteX0-111" fmla="*/ 4465 w 252116"/>
                  <a:gd name="connsiteY0-112" fmla="*/ 0 h 474157"/>
                  <a:gd name="connsiteX1-113" fmla="*/ 99714 w 252116"/>
                  <a:gd name="connsiteY1-114" fmla="*/ 0 h 474157"/>
                  <a:gd name="connsiteX2-115" fmla="*/ 249733 w 252116"/>
                  <a:gd name="connsiteY2-116" fmla="*/ 377197 h 474157"/>
                  <a:gd name="connsiteX3-117" fmla="*/ 252116 w 252116"/>
                  <a:gd name="connsiteY3-118" fmla="*/ 472448 h 474157"/>
                  <a:gd name="connsiteX4-119" fmla="*/ 4465 w 252116"/>
                  <a:gd name="connsiteY4-120" fmla="*/ 0 h 474157"/>
                  <a:gd name="connsiteX0-121" fmla="*/ 4046 w 254079"/>
                  <a:gd name="connsiteY0-122" fmla="*/ 0 h 474157"/>
                  <a:gd name="connsiteX1-123" fmla="*/ 101677 w 254079"/>
                  <a:gd name="connsiteY1-124" fmla="*/ 0 h 474157"/>
                  <a:gd name="connsiteX2-125" fmla="*/ 251696 w 254079"/>
                  <a:gd name="connsiteY2-126" fmla="*/ 377197 h 474157"/>
                  <a:gd name="connsiteX3-127" fmla="*/ 254079 w 254079"/>
                  <a:gd name="connsiteY3-128" fmla="*/ 472448 h 474157"/>
                  <a:gd name="connsiteX4-129" fmla="*/ 4046 w 254079"/>
                  <a:gd name="connsiteY4-130" fmla="*/ 0 h 474157"/>
                  <a:gd name="connsiteX0-131" fmla="*/ 3028 w 253061"/>
                  <a:gd name="connsiteY0-132" fmla="*/ 0 h 474180"/>
                  <a:gd name="connsiteX1-133" fmla="*/ 100659 w 253061"/>
                  <a:gd name="connsiteY1-134" fmla="*/ 0 h 474180"/>
                  <a:gd name="connsiteX2-135" fmla="*/ 250678 w 253061"/>
                  <a:gd name="connsiteY2-136" fmla="*/ 377197 h 474180"/>
                  <a:gd name="connsiteX3-137" fmla="*/ 253061 w 253061"/>
                  <a:gd name="connsiteY3-138" fmla="*/ 472448 h 474180"/>
                  <a:gd name="connsiteX4-139" fmla="*/ 3028 w 253061"/>
                  <a:gd name="connsiteY4-140" fmla="*/ 0 h 474180"/>
                  <a:gd name="connsiteX0-141" fmla="*/ 235 w 250268"/>
                  <a:gd name="connsiteY0-142" fmla="*/ 0 h 475403"/>
                  <a:gd name="connsiteX1-143" fmla="*/ 97866 w 250268"/>
                  <a:gd name="connsiteY1-144" fmla="*/ 0 h 475403"/>
                  <a:gd name="connsiteX2-145" fmla="*/ 247885 w 250268"/>
                  <a:gd name="connsiteY2-146" fmla="*/ 377197 h 475403"/>
                  <a:gd name="connsiteX3-147" fmla="*/ 250268 w 250268"/>
                  <a:gd name="connsiteY3-148" fmla="*/ 472448 h 475403"/>
                  <a:gd name="connsiteX4-149" fmla="*/ 235 w 250268"/>
                  <a:gd name="connsiteY4-150" fmla="*/ 0 h 475403"/>
                  <a:gd name="connsiteX0-151" fmla="*/ 1740 w 251773"/>
                  <a:gd name="connsiteY0-152" fmla="*/ 0 h 475403"/>
                  <a:gd name="connsiteX1-153" fmla="*/ 99371 w 251773"/>
                  <a:gd name="connsiteY1-154" fmla="*/ 0 h 475403"/>
                  <a:gd name="connsiteX2-155" fmla="*/ 249390 w 251773"/>
                  <a:gd name="connsiteY2-156" fmla="*/ 377197 h 475403"/>
                  <a:gd name="connsiteX3-157" fmla="*/ 251773 w 251773"/>
                  <a:gd name="connsiteY3-158" fmla="*/ 472448 h 475403"/>
                  <a:gd name="connsiteX4-159" fmla="*/ 1740 w 251773"/>
                  <a:gd name="connsiteY4-160" fmla="*/ 0 h 475403"/>
                  <a:gd name="connsiteX0-161" fmla="*/ 1740 w 251773"/>
                  <a:gd name="connsiteY0-162" fmla="*/ 0 h 475403"/>
                  <a:gd name="connsiteX1-163" fmla="*/ 99371 w 251773"/>
                  <a:gd name="connsiteY1-164" fmla="*/ 0 h 475403"/>
                  <a:gd name="connsiteX2-165" fmla="*/ 249390 w 251773"/>
                  <a:gd name="connsiteY2-166" fmla="*/ 377197 h 475403"/>
                  <a:gd name="connsiteX3-167" fmla="*/ 251773 w 251773"/>
                  <a:gd name="connsiteY3-168" fmla="*/ 472448 h 475403"/>
                  <a:gd name="connsiteX4-169" fmla="*/ 1740 w 251773"/>
                  <a:gd name="connsiteY4-170" fmla="*/ 0 h 475403"/>
                  <a:gd name="connsiteX0-171" fmla="*/ 1740 w 251773"/>
                  <a:gd name="connsiteY0-172" fmla="*/ 0 h 475403"/>
                  <a:gd name="connsiteX1-173" fmla="*/ 99371 w 251773"/>
                  <a:gd name="connsiteY1-174" fmla="*/ 0 h 475403"/>
                  <a:gd name="connsiteX2-175" fmla="*/ 249390 w 251773"/>
                  <a:gd name="connsiteY2-176" fmla="*/ 377197 h 475403"/>
                  <a:gd name="connsiteX3-177" fmla="*/ 251773 w 251773"/>
                  <a:gd name="connsiteY3-178" fmla="*/ 472448 h 475403"/>
                  <a:gd name="connsiteX4-179" fmla="*/ 1740 w 251773"/>
                  <a:gd name="connsiteY4-180" fmla="*/ 0 h 475403"/>
                  <a:gd name="connsiteX0-181" fmla="*/ 1740 w 251773"/>
                  <a:gd name="connsiteY0-182" fmla="*/ 0 h 475403"/>
                  <a:gd name="connsiteX1-183" fmla="*/ 99371 w 251773"/>
                  <a:gd name="connsiteY1-184" fmla="*/ 0 h 475403"/>
                  <a:gd name="connsiteX2-185" fmla="*/ 249390 w 251773"/>
                  <a:gd name="connsiteY2-186" fmla="*/ 384341 h 475403"/>
                  <a:gd name="connsiteX3-187" fmla="*/ 251773 w 251773"/>
                  <a:gd name="connsiteY3-188" fmla="*/ 472448 h 475403"/>
                  <a:gd name="connsiteX4-189" fmla="*/ 1740 w 251773"/>
                  <a:gd name="connsiteY4-190" fmla="*/ 0 h 475403"/>
                  <a:gd name="connsiteX0-191" fmla="*/ 1740 w 275602"/>
                  <a:gd name="connsiteY0-192" fmla="*/ 0 h 475403"/>
                  <a:gd name="connsiteX1-193" fmla="*/ 99371 w 275602"/>
                  <a:gd name="connsiteY1-194" fmla="*/ 0 h 475403"/>
                  <a:gd name="connsiteX2-195" fmla="*/ 275584 w 275602"/>
                  <a:gd name="connsiteY2-196" fmla="*/ 386723 h 475403"/>
                  <a:gd name="connsiteX3-197" fmla="*/ 251773 w 275602"/>
                  <a:gd name="connsiteY3-198" fmla="*/ 472448 h 475403"/>
                  <a:gd name="connsiteX4-199" fmla="*/ 1740 w 275602"/>
                  <a:gd name="connsiteY4-200" fmla="*/ 0 h 475403"/>
                  <a:gd name="connsiteX0-201" fmla="*/ 0 w 288133"/>
                  <a:gd name="connsiteY0-202" fmla="*/ 0 h 473041"/>
                  <a:gd name="connsiteX1-203" fmla="*/ 97631 w 288133"/>
                  <a:gd name="connsiteY1-204" fmla="*/ 0 h 473041"/>
                  <a:gd name="connsiteX2-205" fmla="*/ 273844 w 288133"/>
                  <a:gd name="connsiteY2-206" fmla="*/ 386723 h 473041"/>
                  <a:gd name="connsiteX3-207" fmla="*/ 288133 w 288133"/>
                  <a:gd name="connsiteY3-208" fmla="*/ 470067 h 473041"/>
                  <a:gd name="connsiteX4-209" fmla="*/ 0 w 288133"/>
                  <a:gd name="connsiteY4-210" fmla="*/ 0 h 473041"/>
                  <a:gd name="connsiteX0-211" fmla="*/ 4547 w 292680"/>
                  <a:gd name="connsiteY0-212" fmla="*/ 0 h 472708"/>
                  <a:gd name="connsiteX1-213" fmla="*/ 102178 w 292680"/>
                  <a:gd name="connsiteY1-214" fmla="*/ 0 h 472708"/>
                  <a:gd name="connsiteX2-215" fmla="*/ 278391 w 292680"/>
                  <a:gd name="connsiteY2-216" fmla="*/ 386723 h 472708"/>
                  <a:gd name="connsiteX3-217" fmla="*/ 292680 w 292680"/>
                  <a:gd name="connsiteY3-218" fmla="*/ 470067 h 472708"/>
                  <a:gd name="connsiteX4-219" fmla="*/ 4547 w 292680"/>
                  <a:gd name="connsiteY4-220" fmla="*/ 0 h 472708"/>
                  <a:gd name="connsiteX0-221" fmla="*/ 4547 w 356979"/>
                  <a:gd name="connsiteY0-222" fmla="*/ 0 h 472708"/>
                  <a:gd name="connsiteX1-223" fmla="*/ 102178 w 356979"/>
                  <a:gd name="connsiteY1-224" fmla="*/ 0 h 472708"/>
                  <a:gd name="connsiteX2-225" fmla="*/ 356972 w 356979"/>
                  <a:gd name="connsiteY2-226" fmla="*/ 384342 h 472708"/>
                  <a:gd name="connsiteX3-227" fmla="*/ 292680 w 356979"/>
                  <a:gd name="connsiteY3-228" fmla="*/ 470067 h 472708"/>
                  <a:gd name="connsiteX4-229" fmla="*/ 4547 w 356979"/>
                  <a:gd name="connsiteY4-230" fmla="*/ 0 h 472708"/>
                  <a:gd name="connsiteX0-231" fmla="*/ 0 w 352530"/>
                  <a:gd name="connsiteY0-232" fmla="*/ 0 h 475072"/>
                  <a:gd name="connsiteX1-233" fmla="*/ 97631 w 352530"/>
                  <a:gd name="connsiteY1-234" fmla="*/ 0 h 475072"/>
                  <a:gd name="connsiteX2-235" fmla="*/ 352425 w 352530"/>
                  <a:gd name="connsiteY2-236" fmla="*/ 384342 h 475072"/>
                  <a:gd name="connsiteX3-237" fmla="*/ 350045 w 352530"/>
                  <a:gd name="connsiteY3-238" fmla="*/ 472448 h 475072"/>
                  <a:gd name="connsiteX4-239" fmla="*/ 0 w 352530"/>
                  <a:gd name="connsiteY4-240" fmla="*/ 0 h 475072"/>
                  <a:gd name="connsiteX0-241" fmla="*/ 0 w 352530"/>
                  <a:gd name="connsiteY0-242" fmla="*/ 0 h 475072"/>
                  <a:gd name="connsiteX1-243" fmla="*/ 97631 w 352530"/>
                  <a:gd name="connsiteY1-244" fmla="*/ 0 h 475072"/>
                  <a:gd name="connsiteX2-245" fmla="*/ 352425 w 352530"/>
                  <a:gd name="connsiteY2-246" fmla="*/ 384342 h 475072"/>
                  <a:gd name="connsiteX3-247" fmla="*/ 350045 w 352530"/>
                  <a:gd name="connsiteY3-248" fmla="*/ 472448 h 475072"/>
                  <a:gd name="connsiteX4-249" fmla="*/ 0 w 352530"/>
                  <a:gd name="connsiteY4-250" fmla="*/ 0 h 475072"/>
                  <a:gd name="connsiteX0-251" fmla="*/ 0 w 352530"/>
                  <a:gd name="connsiteY0-252" fmla="*/ 0 h 475072"/>
                  <a:gd name="connsiteX1-253" fmla="*/ 97631 w 352530"/>
                  <a:gd name="connsiteY1-254" fmla="*/ 0 h 475072"/>
                  <a:gd name="connsiteX2-255" fmla="*/ 352425 w 352530"/>
                  <a:gd name="connsiteY2-256" fmla="*/ 384342 h 475072"/>
                  <a:gd name="connsiteX3-257" fmla="*/ 350045 w 352530"/>
                  <a:gd name="connsiteY3-258" fmla="*/ 472448 h 475072"/>
                  <a:gd name="connsiteX4-259" fmla="*/ 0 w 352530"/>
                  <a:gd name="connsiteY4-260" fmla="*/ 0 h 475072"/>
                  <a:gd name="connsiteX0-261" fmla="*/ 0 w 357188"/>
                  <a:gd name="connsiteY0-262" fmla="*/ 0 h 475072"/>
                  <a:gd name="connsiteX1-263" fmla="*/ 97631 w 357188"/>
                  <a:gd name="connsiteY1-264" fmla="*/ 0 h 475072"/>
                  <a:gd name="connsiteX2-265" fmla="*/ 352425 w 357188"/>
                  <a:gd name="connsiteY2-266" fmla="*/ 384342 h 475072"/>
                  <a:gd name="connsiteX3-267" fmla="*/ 357188 w 357188"/>
                  <a:gd name="connsiteY3-268" fmla="*/ 472448 h 475072"/>
                  <a:gd name="connsiteX4-269" fmla="*/ 0 w 357188"/>
                  <a:gd name="connsiteY4-270" fmla="*/ 0 h 475072"/>
                  <a:gd name="connsiteX0-271" fmla="*/ 0 w 357188"/>
                  <a:gd name="connsiteY0-272" fmla="*/ 0 h 475072"/>
                  <a:gd name="connsiteX1-273" fmla="*/ 103016 w 357188"/>
                  <a:gd name="connsiteY1-274" fmla="*/ 0 h 475072"/>
                  <a:gd name="connsiteX2-275" fmla="*/ 352425 w 357188"/>
                  <a:gd name="connsiteY2-276" fmla="*/ 384342 h 475072"/>
                  <a:gd name="connsiteX3-277" fmla="*/ 357188 w 357188"/>
                  <a:gd name="connsiteY3-278" fmla="*/ 472448 h 475072"/>
                  <a:gd name="connsiteX4-279" fmla="*/ 0 w 357188"/>
                  <a:gd name="connsiteY4-280" fmla="*/ 0 h 4750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57188" h="475072">
                    <a:moveTo>
                      <a:pt x="0" y="0"/>
                    </a:moveTo>
                    <a:lnTo>
                      <a:pt x="103016" y="0"/>
                    </a:lnTo>
                    <a:cubicBezTo>
                      <a:pt x="107779" y="128113"/>
                      <a:pt x="90487" y="394340"/>
                      <a:pt x="352425" y="384342"/>
                    </a:cubicBezTo>
                    <a:cubicBezTo>
                      <a:pt x="353219" y="416092"/>
                      <a:pt x="356394" y="440698"/>
                      <a:pt x="357188" y="472448"/>
                    </a:cubicBezTo>
                    <a:cubicBezTo>
                      <a:pt x="-6350" y="507846"/>
                      <a:pt x="1587" y="176532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87" name="矩形 158"/>
              <p:cNvSpPr/>
              <p:nvPr/>
            </p:nvSpPr>
            <p:spPr>
              <a:xfrm flipH="1">
                <a:off x="-1506473" y="2952240"/>
                <a:ext cx="315851" cy="475072"/>
              </a:xfrm>
              <a:custGeom>
                <a:avLst/>
                <a:gdLst>
                  <a:gd name="connsiteX0" fmla="*/ 0 w 102393"/>
                  <a:gd name="connsiteY0" fmla="*/ 0 h 462922"/>
                  <a:gd name="connsiteX1" fmla="*/ 102393 w 102393"/>
                  <a:gd name="connsiteY1" fmla="*/ 0 h 462922"/>
                  <a:gd name="connsiteX2" fmla="*/ 102393 w 102393"/>
                  <a:gd name="connsiteY2" fmla="*/ 462922 h 462922"/>
                  <a:gd name="connsiteX3" fmla="*/ 0 w 102393"/>
                  <a:gd name="connsiteY3" fmla="*/ 462922 h 462922"/>
                  <a:gd name="connsiteX4" fmla="*/ 0 w 102393"/>
                  <a:gd name="connsiteY4" fmla="*/ 0 h 462922"/>
                  <a:gd name="connsiteX0-1" fmla="*/ 0 w 264318"/>
                  <a:gd name="connsiteY0-2" fmla="*/ 0 h 462922"/>
                  <a:gd name="connsiteX1-3" fmla="*/ 102393 w 264318"/>
                  <a:gd name="connsiteY1-4" fmla="*/ 0 h 462922"/>
                  <a:gd name="connsiteX2-5" fmla="*/ 264318 w 264318"/>
                  <a:gd name="connsiteY2-6" fmla="*/ 460540 h 462922"/>
                  <a:gd name="connsiteX3-7" fmla="*/ 0 w 264318"/>
                  <a:gd name="connsiteY3-8" fmla="*/ 462922 h 462922"/>
                  <a:gd name="connsiteX4-9" fmla="*/ 0 w 264318"/>
                  <a:gd name="connsiteY4-10" fmla="*/ 0 h 462922"/>
                  <a:gd name="connsiteX0-11" fmla="*/ 0 w 264318"/>
                  <a:gd name="connsiteY0-12" fmla="*/ 0 h 460540"/>
                  <a:gd name="connsiteX1-13" fmla="*/ 102393 w 264318"/>
                  <a:gd name="connsiteY1-14" fmla="*/ 0 h 460540"/>
                  <a:gd name="connsiteX2-15" fmla="*/ 264318 w 264318"/>
                  <a:gd name="connsiteY2-16" fmla="*/ 460540 h 460540"/>
                  <a:gd name="connsiteX3-17" fmla="*/ 169069 w 264318"/>
                  <a:gd name="connsiteY3-18" fmla="*/ 458160 h 460540"/>
                  <a:gd name="connsiteX4-19" fmla="*/ 0 w 264318"/>
                  <a:gd name="connsiteY4-20" fmla="*/ 0 h 460540"/>
                  <a:gd name="connsiteX0-21" fmla="*/ 0 w 264318"/>
                  <a:gd name="connsiteY0-22" fmla="*/ 0 h 460540"/>
                  <a:gd name="connsiteX1-23" fmla="*/ 102393 w 264318"/>
                  <a:gd name="connsiteY1-24" fmla="*/ 0 h 460540"/>
                  <a:gd name="connsiteX2-25" fmla="*/ 264318 w 264318"/>
                  <a:gd name="connsiteY2-26" fmla="*/ 460540 h 460540"/>
                  <a:gd name="connsiteX3-27" fmla="*/ 169069 w 264318"/>
                  <a:gd name="connsiteY3-28" fmla="*/ 458160 h 460540"/>
                  <a:gd name="connsiteX4-29" fmla="*/ 0 w 264318"/>
                  <a:gd name="connsiteY4-30" fmla="*/ 0 h 460540"/>
                  <a:gd name="connsiteX0-31" fmla="*/ 0 w 245268"/>
                  <a:gd name="connsiteY0-32" fmla="*/ 0 h 458270"/>
                  <a:gd name="connsiteX1-33" fmla="*/ 102393 w 245268"/>
                  <a:gd name="connsiteY1-34" fmla="*/ 0 h 458270"/>
                  <a:gd name="connsiteX2-35" fmla="*/ 245268 w 245268"/>
                  <a:gd name="connsiteY2-36" fmla="*/ 377197 h 458270"/>
                  <a:gd name="connsiteX3-37" fmla="*/ 169069 w 245268"/>
                  <a:gd name="connsiteY3-38" fmla="*/ 458160 h 458270"/>
                  <a:gd name="connsiteX4-39" fmla="*/ 0 w 245268"/>
                  <a:gd name="connsiteY4-40" fmla="*/ 0 h 458270"/>
                  <a:gd name="connsiteX0-41" fmla="*/ 0 w 247651"/>
                  <a:gd name="connsiteY0-42" fmla="*/ 0 h 472553"/>
                  <a:gd name="connsiteX1-43" fmla="*/ 102393 w 247651"/>
                  <a:gd name="connsiteY1-44" fmla="*/ 0 h 472553"/>
                  <a:gd name="connsiteX2-45" fmla="*/ 245268 w 247651"/>
                  <a:gd name="connsiteY2-46" fmla="*/ 377197 h 472553"/>
                  <a:gd name="connsiteX3-47" fmla="*/ 247651 w 247651"/>
                  <a:gd name="connsiteY3-48" fmla="*/ 472448 h 472553"/>
                  <a:gd name="connsiteX4-49" fmla="*/ 0 w 247651"/>
                  <a:gd name="connsiteY4-50" fmla="*/ 0 h 472553"/>
                  <a:gd name="connsiteX0-51" fmla="*/ 1248 w 248899"/>
                  <a:gd name="connsiteY0-52" fmla="*/ 0 h 472559"/>
                  <a:gd name="connsiteX1-53" fmla="*/ 103641 w 248899"/>
                  <a:gd name="connsiteY1-54" fmla="*/ 0 h 472559"/>
                  <a:gd name="connsiteX2-55" fmla="*/ 246516 w 248899"/>
                  <a:gd name="connsiteY2-56" fmla="*/ 377197 h 472559"/>
                  <a:gd name="connsiteX3-57" fmla="*/ 248899 w 248899"/>
                  <a:gd name="connsiteY3-58" fmla="*/ 472448 h 472559"/>
                  <a:gd name="connsiteX4-59" fmla="*/ 1248 w 248899"/>
                  <a:gd name="connsiteY4-60" fmla="*/ 0 h 472559"/>
                  <a:gd name="connsiteX0-61" fmla="*/ 1248 w 248899"/>
                  <a:gd name="connsiteY0-62" fmla="*/ 0 h 472559"/>
                  <a:gd name="connsiteX1-63" fmla="*/ 103641 w 248899"/>
                  <a:gd name="connsiteY1-64" fmla="*/ 0 h 472559"/>
                  <a:gd name="connsiteX2-65" fmla="*/ 246516 w 248899"/>
                  <a:gd name="connsiteY2-66" fmla="*/ 377197 h 472559"/>
                  <a:gd name="connsiteX3-67" fmla="*/ 248899 w 248899"/>
                  <a:gd name="connsiteY3-68" fmla="*/ 472448 h 472559"/>
                  <a:gd name="connsiteX4-69" fmla="*/ 1248 w 248899"/>
                  <a:gd name="connsiteY4-70" fmla="*/ 0 h 472559"/>
                  <a:gd name="connsiteX0-71" fmla="*/ 1248 w 248899"/>
                  <a:gd name="connsiteY0-72" fmla="*/ 0 h 472559"/>
                  <a:gd name="connsiteX1-73" fmla="*/ 103641 w 248899"/>
                  <a:gd name="connsiteY1-74" fmla="*/ 0 h 472559"/>
                  <a:gd name="connsiteX2-75" fmla="*/ 246516 w 248899"/>
                  <a:gd name="connsiteY2-76" fmla="*/ 377197 h 472559"/>
                  <a:gd name="connsiteX3-77" fmla="*/ 248899 w 248899"/>
                  <a:gd name="connsiteY3-78" fmla="*/ 472448 h 472559"/>
                  <a:gd name="connsiteX4-79" fmla="*/ 1248 w 248899"/>
                  <a:gd name="connsiteY4-80" fmla="*/ 0 h 472559"/>
                  <a:gd name="connsiteX0-81" fmla="*/ 1248 w 248899"/>
                  <a:gd name="connsiteY0-82" fmla="*/ 0 h 472559"/>
                  <a:gd name="connsiteX1-83" fmla="*/ 103641 w 248899"/>
                  <a:gd name="connsiteY1-84" fmla="*/ 0 h 472559"/>
                  <a:gd name="connsiteX2-85" fmla="*/ 246516 w 248899"/>
                  <a:gd name="connsiteY2-86" fmla="*/ 377197 h 472559"/>
                  <a:gd name="connsiteX3-87" fmla="*/ 248899 w 248899"/>
                  <a:gd name="connsiteY3-88" fmla="*/ 472448 h 472559"/>
                  <a:gd name="connsiteX4-89" fmla="*/ 1248 w 248899"/>
                  <a:gd name="connsiteY4-90" fmla="*/ 0 h 472559"/>
                  <a:gd name="connsiteX0-91" fmla="*/ 1248 w 248899"/>
                  <a:gd name="connsiteY0-92" fmla="*/ 0 h 472559"/>
                  <a:gd name="connsiteX1-93" fmla="*/ 103641 w 248899"/>
                  <a:gd name="connsiteY1-94" fmla="*/ 0 h 472559"/>
                  <a:gd name="connsiteX2-95" fmla="*/ 246516 w 248899"/>
                  <a:gd name="connsiteY2-96" fmla="*/ 377197 h 472559"/>
                  <a:gd name="connsiteX3-97" fmla="*/ 248899 w 248899"/>
                  <a:gd name="connsiteY3-98" fmla="*/ 472448 h 472559"/>
                  <a:gd name="connsiteX4-99" fmla="*/ 1248 w 248899"/>
                  <a:gd name="connsiteY4-100" fmla="*/ 0 h 472559"/>
                  <a:gd name="connsiteX0-101" fmla="*/ 4465 w 252116"/>
                  <a:gd name="connsiteY0-102" fmla="*/ 0 h 474157"/>
                  <a:gd name="connsiteX1-103" fmla="*/ 106858 w 252116"/>
                  <a:gd name="connsiteY1-104" fmla="*/ 0 h 474157"/>
                  <a:gd name="connsiteX2-105" fmla="*/ 249733 w 252116"/>
                  <a:gd name="connsiteY2-106" fmla="*/ 377197 h 474157"/>
                  <a:gd name="connsiteX3-107" fmla="*/ 252116 w 252116"/>
                  <a:gd name="connsiteY3-108" fmla="*/ 472448 h 474157"/>
                  <a:gd name="connsiteX4-109" fmla="*/ 4465 w 252116"/>
                  <a:gd name="connsiteY4-110" fmla="*/ 0 h 474157"/>
                  <a:gd name="connsiteX0-111" fmla="*/ 4465 w 252116"/>
                  <a:gd name="connsiteY0-112" fmla="*/ 0 h 474157"/>
                  <a:gd name="connsiteX1-113" fmla="*/ 99714 w 252116"/>
                  <a:gd name="connsiteY1-114" fmla="*/ 0 h 474157"/>
                  <a:gd name="connsiteX2-115" fmla="*/ 249733 w 252116"/>
                  <a:gd name="connsiteY2-116" fmla="*/ 377197 h 474157"/>
                  <a:gd name="connsiteX3-117" fmla="*/ 252116 w 252116"/>
                  <a:gd name="connsiteY3-118" fmla="*/ 472448 h 474157"/>
                  <a:gd name="connsiteX4-119" fmla="*/ 4465 w 252116"/>
                  <a:gd name="connsiteY4-120" fmla="*/ 0 h 474157"/>
                  <a:gd name="connsiteX0-121" fmla="*/ 4046 w 254079"/>
                  <a:gd name="connsiteY0-122" fmla="*/ 0 h 474157"/>
                  <a:gd name="connsiteX1-123" fmla="*/ 101677 w 254079"/>
                  <a:gd name="connsiteY1-124" fmla="*/ 0 h 474157"/>
                  <a:gd name="connsiteX2-125" fmla="*/ 251696 w 254079"/>
                  <a:gd name="connsiteY2-126" fmla="*/ 377197 h 474157"/>
                  <a:gd name="connsiteX3-127" fmla="*/ 254079 w 254079"/>
                  <a:gd name="connsiteY3-128" fmla="*/ 472448 h 474157"/>
                  <a:gd name="connsiteX4-129" fmla="*/ 4046 w 254079"/>
                  <a:gd name="connsiteY4-130" fmla="*/ 0 h 474157"/>
                  <a:gd name="connsiteX0-131" fmla="*/ 3028 w 253061"/>
                  <a:gd name="connsiteY0-132" fmla="*/ 0 h 474180"/>
                  <a:gd name="connsiteX1-133" fmla="*/ 100659 w 253061"/>
                  <a:gd name="connsiteY1-134" fmla="*/ 0 h 474180"/>
                  <a:gd name="connsiteX2-135" fmla="*/ 250678 w 253061"/>
                  <a:gd name="connsiteY2-136" fmla="*/ 377197 h 474180"/>
                  <a:gd name="connsiteX3-137" fmla="*/ 253061 w 253061"/>
                  <a:gd name="connsiteY3-138" fmla="*/ 472448 h 474180"/>
                  <a:gd name="connsiteX4-139" fmla="*/ 3028 w 253061"/>
                  <a:gd name="connsiteY4-140" fmla="*/ 0 h 474180"/>
                  <a:gd name="connsiteX0-141" fmla="*/ 235 w 250268"/>
                  <a:gd name="connsiteY0-142" fmla="*/ 0 h 475403"/>
                  <a:gd name="connsiteX1-143" fmla="*/ 97866 w 250268"/>
                  <a:gd name="connsiteY1-144" fmla="*/ 0 h 475403"/>
                  <a:gd name="connsiteX2-145" fmla="*/ 247885 w 250268"/>
                  <a:gd name="connsiteY2-146" fmla="*/ 377197 h 475403"/>
                  <a:gd name="connsiteX3-147" fmla="*/ 250268 w 250268"/>
                  <a:gd name="connsiteY3-148" fmla="*/ 472448 h 475403"/>
                  <a:gd name="connsiteX4-149" fmla="*/ 235 w 250268"/>
                  <a:gd name="connsiteY4-150" fmla="*/ 0 h 475403"/>
                  <a:gd name="connsiteX0-151" fmla="*/ 1740 w 251773"/>
                  <a:gd name="connsiteY0-152" fmla="*/ 0 h 475403"/>
                  <a:gd name="connsiteX1-153" fmla="*/ 99371 w 251773"/>
                  <a:gd name="connsiteY1-154" fmla="*/ 0 h 475403"/>
                  <a:gd name="connsiteX2-155" fmla="*/ 249390 w 251773"/>
                  <a:gd name="connsiteY2-156" fmla="*/ 377197 h 475403"/>
                  <a:gd name="connsiteX3-157" fmla="*/ 251773 w 251773"/>
                  <a:gd name="connsiteY3-158" fmla="*/ 472448 h 475403"/>
                  <a:gd name="connsiteX4-159" fmla="*/ 1740 w 251773"/>
                  <a:gd name="connsiteY4-160" fmla="*/ 0 h 475403"/>
                  <a:gd name="connsiteX0-161" fmla="*/ 1740 w 251773"/>
                  <a:gd name="connsiteY0-162" fmla="*/ 0 h 475403"/>
                  <a:gd name="connsiteX1-163" fmla="*/ 99371 w 251773"/>
                  <a:gd name="connsiteY1-164" fmla="*/ 0 h 475403"/>
                  <a:gd name="connsiteX2-165" fmla="*/ 249390 w 251773"/>
                  <a:gd name="connsiteY2-166" fmla="*/ 377197 h 475403"/>
                  <a:gd name="connsiteX3-167" fmla="*/ 251773 w 251773"/>
                  <a:gd name="connsiteY3-168" fmla="*/ 472448 h 475403"/>
                  <a:gd name="connsiteX4-169" fmla="*/ 1740 w 251773"/>
                  <a:gd name="connsiteY4-170" fmla="*/ 0 h 475403"/>
                  <a:gd name="connsiteX0-171" fmla="*/ 1740 w 251773"/>
                  <a:gd name="connsiteY0-172" fmla="*/ 0 h 475403"/>
                  <a:gd name="connsiteX1-173" fmla="*/ 99371 w 251773"/>
                  <a:gd name="connsiteY1-174" fmla="*/ 0 h 475403"/>
                  <a:gd name="connsiteX2-175" fmla="*/ 249390 w 251773"/>
                  <a:gd name="connsiteY2-176" fmla="*/ 377197 h 475403"/>
                  <a:gd name="connsiteX3-177" fmla="*/ 251773 w 251773"/>
                  <a:gd name="connsiteY3-178" fmla="*/ 472448 h 475403"/>
                  <a:gd name="connsiteX4-179" fmla="*/ 1740 w 251773"/>
                  <a:gd name="connsiteY4-180" fmla="*/ 0 h 475403"/>
                  <a:gd name="connsiteX0-181" fmla="*/ 1740 w 251773"/>
                  <a:gd name="connsiteY0-182" fmla="*/ 0 h 475403"/>
                  <a:gd name="connsiteX1-183" fmla="*/ 99371 w 251773"/>
                  <a:gd name="connsiteY1-184" fmla="*/ 0 h 475403"/>
                  <a:gd name="connsiteX2-185" fmla="*/ 249390 w 251773"/>
                  <a:gd name="connsiteY2-186" fmla="*/ 384341 h 475403"/>
                  <a:gd name="connsiteX3-187" fmla="*/ 251773 w 251773"/>
                  <a:gd name="connsiteY3-188" fmla="*/ 472448 h 475403"/>
                  <a:gd name="connsiteX4-189" fmla="*/ 1740 w 251773"/>
                  <a:gd name="connsiteY4-190" fmla="*/ 0 h 475403"/>
                  <a:gd name="connsiteX0-191" fmla="*/ 1740 w 275602"/>
                  <a:gd name="connsiteY0-192" fmla="*/ 0 h 475403"/>
                  <a:gd name="connsiteX1-193" fmla="*/ 99371 w 275602"/>
                  <a:gd name="connsiteY1-194" fmla="*/ 0 h 475403"/>
                  <a:gd name="connsiteX2-195" fmla="*/ 275584 w 275602"/>
                  <a:gd name="connsiteY2-196" fmla="*/ 386723 h 475403"/>
                  <a:gd name="connsiteX3-197" fmla="*/ 251773 w 275602"/>
                  <a:gd name="connsiteY3-198" fmla="*/ 472448 h 475403"/>
                  <a:gd name="connsiteX4-199" fmla="*/ 1740 w 275602"/>
                  <a:gd name="connsiteY4-200" fmla="*/ 0 h 475403"/>
                  <a:gd name="connsiteX0-201" fmla="*/ 0 w 288133"/>
                  <a:gd name="connsiteY0-202" fmla="*/ 0 h 473041"/>
                  <a:gd name="connsiteX1-203" fmla="*/ 97631 w 288133"/>
                  <a:gd name="connsiteY1-204" fmla="*/ 0 h 473041"/>
                  <a:gd name="connsiteX2-205" fmla="*/ 273844 w 288133"/>
                  <a:gd name="connsiteY2-206" fmla="*/ 386723 h 473041"/>
                  <a:gd name="connsiteX3-207" fmla="*/ 288133 w 288133"/>
                  <a:gd name="connsiteY3-208" fmla="*/ 470067 h 473041"/>
                  <a:gd name="connsiteX4-209" fmla="*/ 0 w 288133"/>
                  <a:gd name="connsiteY4-210" fmla="*/ 0 h 473041"/>
                  <a:gd name="connsiteX0-211" fmla="*/ 4547 w 292680"/>
                  <a:gd name="connsiteY0-212" fmla="*/ 0 h 472708"/>
                  <a:gd name="connsiteX1-213" fmla="*/ 102178 w 292680"/>
                  <a:gd name="connsiteY1-214" fmla="*/ 0 h 472708"/>
                  <a:gd name="connsiteX2-215" fmla="*/ 278391 w 292680"/>
                  <a:gd name="connsiteY2-216" fmla="*/ 386723 h 472708"/>
                  <a:gd name="connsiteX3-217" fmla="*/ 292680 w 292680"/>
                  <a:gd name="connsiteY3-218" fmla="*/ 470067 h 472708"/>
                  <a:gd name="connsiteX4-219" fmla="*/ 4547 w 292680"/>
                  <a:gd name="connsiteY4-220" fmla="*/ 0 h 472708"/>
                  <a:gd name="connsiteX0-221" fmla="*/ 4547 w 356979"/>
                  <a:gd name="connsiteY0-222" fmla="*/ 0 h 472708"/>
                  <a:gd name="connsiteX1-223" fmla="*/ 102178 w 356979"/>
                  <a:gd name="connsiteY1-224" fmla="*/ 0 h 472708"/>
                  <a:gd name="connsiteX2-225" fmla="*/ 356972 w 356979"/>
                  <a:gd name="connsiteY2-226" fmla="*/ 384342 h 472708"/>
                  <a:gd name="connsiteX3-227" fmla="*/ 292680 w 356979"/>
                  <a:gd name="connsiteY3-228" fmla="*/ 470067 h 472708"/>
                  <a:gd name="connsiteX4-229" fmla="*/ 4547 w 356979"/>
                  <a:gd name="connsiteY4-230" fmla="*/ 0 h 472708"/>
                  <a:gd name="connsiteX0-231" fmla="*/ 0 w 352530"/>
                  <a:gd name="connsiteY0-232" fmla="*/ 0 h 475072"/>
                  <a:gd name="connsiteX1-233" fmla="*/ 97631 w 352530"/>
                  <a:gd name="connsiteY1-234" fmla="*/ 0 h 475072"/>
                  <a:gd name="connsiteX2-235" fmla="*/ 352425 w 352530"/>
                  <a:gd name="connsiteY2-236" fmla="*/ 384342 h 475072"/>
                  <a:gd name="connsiteX3-237" fmla="*/ 350045 w 352530"/>
                  <a:gd name="connsiteY3-238" fmla="*/ 472448 h 475072"/>
                  <a:gd name="connsiteX4-239" fmla="*/ 0 w 352530"/>
                  <a:gd name="connsiteY4-240" fmla="*/ 0 h 475072"/>
                  <a:gd name="connsiteX0-241" fmla="*/ 0 w 352530"/>
                  <a:gd name="connsiteY0-242" fmla="*/ 0 h 475072"/>
                  <a:gd name="connsiteX1-243" fmla="*/ 97631 w 352530"/>
                  <a:gd name="connsiteY1-244" fmla="*/ 0 h 475072"/>
                  <a:gd name="connsiteX2-245" fmla="*/ 352425 w 352530"/>
                  <a:gd name="connsiteY2-246" fmla="*/ 384342 h 475072"/>
                  <a:gd name="connsiteX3-247" fmla="*/ 350045 w 352530"/>
                  <a:gd name="connsiteY3-248" fmla="*/ 472448 h 475072"/>
                  <a:gd name="connsiteX4-249" fmla="*/ 0 w 352530"/>
                  <a:gd name="connsiteY4-250" fmla="*/ 0 h 475072"/>
                  <a:gd name="connsiteX0-251" fmla="*/ 0 w 352530"/>
                  <a:gd name="connsiteY0-252" fmla="*/ 0 h 475072"/>
                  <a:gd name="connsiteX1-253" fmla="*/ 97631 w 352530"/>
                  <a:gd name="connsiteY1-254" fmla="*/ 0 h 475072"/>
                  <a:gd name="connsiteX2-255" fmla="*/ 352425 w 352530"/>
                  <a:gd name="connsiteY2-256" fmla="*/ 384342 h 475072"/>
                  <a:gd name="connsiteX3-257" fmla="*/ 350045 w 352530"/>
                  <a:gd name="connsiteY3-258" fmla="*/ 472448 h 475072"/>
                  <a:gd name="connsiteX4-259" fmla="*/ 0 w 352530"/>
                  <a:gd name="connsiteY4-260" fmla="*/ 0 h 475072"/>
                  <a:gd name="connsiteX0-261" fmla="*/ 0 w 357188"/>
                  <a:gd name="connsiteY0-262" fmla="*/ 0 h 475072"/>
                  <a:gd name="connsiteX1-263" fmla="*/ 97631 w 357188"/>
                  <a:gd name="connsiteY1-264" fmla="*/ 0 h 475072"/>
                  <a:gd name="connsiteX2-265" fmla="*/ 352425 w 357188"/>
                  <a:gd name="connsiteY2-266" fmla="*/ 384342 h 475072"/>
                  <a:gd name="connsiteX3-267" fmla="*/ 357188 w 357188"/>
                  <a:gd name="connsiteY3-268" fmla="*/ 472448 h 475072"/>
                  <a:gd name="connsiteX4-269" fmla="*/ 0 w 357188"/>
                  <a:gd name="connsiteY4-270" fmla="*/ 0 h 475072"/>
                  <a:gd name="connsiteX0-271" fmla="*/ 0 w 357188"/>
                  <a:gd name="connsiteY0-272" fmla="*/ 0 h 475072"/>
                  <a:gd name="connsiteX1-273" fmla="*/ 103017 w 357188"/>
                  <a:gd name="connsiteY1-274" fmla="*/ 0 h 475072"/>
                  <a:gd name="connsiteX2-275" fmla="*/ 352425 w 357188"/>
                  <a:gd name="connsiteY2-276" fmla="*/ 384342 h 475072"/>
                  <a:gd name="connsiteX3-277" fmla="*/ 357188 w 357188"/>
                  <a:gd name="connsiteY3-278" fmla="*/ 472448 h 475072"/>
                  <a:gd name="connsiteX4-279" fmla="*/ 0 w 357188"/>
                  <a:gd name="connsiteY4-280" fmla="*/ 0 h 4750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57188" h="475072">
                    <a:moveTo>
                      <a:pt x="0" y="0"/>
                    </a:moveTo>
                    <a:lnTo>
                      <a:pt x="103017" y="0"/>
                    </a:lnTo>
                    <a:cubicBezTo>
                      <a:pt x="107780" y="128113"/>
                      <a:pt x="90487" y="394340"/>
                      <a:pt x="352425" y="384342"/>
                    </a:cubicBezTo>
                    <a:cubicBezTo>
                      <a:pt x="353219" y="416092"/>
                      <a:pt x="356394" y="440698"/>
                      <a:pt x="357188" y="472448"/>
                    </a:cubicBezTo>
                    <a:cubicBezTo>
                      <a:pt x="-6350" y="507846"/>
                      <a:pt x="1587" y="176532"/>
                      <a:pt x="0" y="0"/>
                    </a:cubicBezTo>
                    <a:close/>
                  </a:path>
                </a:pathLst>
              </a:custGeom>
              <a:solidFill>
                <a:srgbClr val="00A7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 rot="1069727">
              <a:off x="2280768" y="2032469"/>
              <a:ext cx="55109" cy="51370"/>
              <a:chOff x="407772" y="2348045"/>
              <a:chExt cx="304801" cy="304801"/>
            </a:xfrm>
          </p:grpSpPr>
          <p:sp>
            <p:nvSpPr>
              <p:cNvPr id="84" name="矩形 83"/>
              <p:cNvSpPr/>
              <p:nvPr/>
            </p:nvSpPr>
            <p:spPr>
              <a:xfrm rot="16200000">
                <a:off x="407773" y="2470652"/>
                <a:ext cx="304801" cy="595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5" name="矩形 84"/>
              <p:cNvSpPr/>
              <p:nvPr/>
            </p:nvSpPr>
            <p:spPr>
              <a:xfrm rot="10800000">
                <a:off x="407772" y="2470652"/>
                <a:ext cx="304801" cy="595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83" name="矩形 82"/>
            <p:cNvSpPr/>
            <p:nvPr/>
          </p:nvSpPr>
          <p:spPr>
            <a:xfrm rot="11869727">
              <a:off x="2760750" y="2214503"/>
              <a:ext cx="55109" cy="100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88" name="图片 8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5862">
            <a:off x="2413574" y="1839209"/>
            <a:ext cx="1399137" cy="920468"/>
          </a:xfrm>
          <a:prstGeom prst="rect">
            <a:avLst/>
          </a:prstGeom>
        </p:spPr>
      </p:pic>
      <p:grpSp>
        <p:nvGrpSpPr>
          <p:cNvPr id="89" name="组合 88"/>
          <p:cNvGrpSpPr/>
          <p:nvPr userDrawn="1"/>
        </p:nvGrpSpPr>
        <p:grpSpPr>
          <a:xfrm>
            <a:off x="1255333" y="505704"/>
            <a:ext cx="312672" cy="234504"/>
            <a:chOff x="407772" y="2348045"/>
            <a:chExt cx="304801" cy="304801"/>
          </a:xfrm>
        </p:grpSpPr>
        <p:sp>
          <p:nvSpPr>
            <p:cNvPr id="90" name="矩形 89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1" name="矩形 90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92" name="椭圆 91"/>
          <p:cNvSpPr/>
          <p:nvPr userDrawn="1"/>
        </p:nvSpPr>
        <p:spPr>
          <a:xfrm>
            <a:off x="2430758" y="932423"/>
            <a:ext cx="187017" cy="14026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3" name="矩形 92"/>
          <p:cNvSpPr/>
          <p:nvPr userDrawn="1"/>
        </p:nvSpPr>
        <p:spPr bwMode="auto">
          <a:xfrm>
            <a:off x="4668797" y="367274"/>
            <a:ext cx="9339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n w="19050">
                  <a:noFill/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rPr>
              <a:t>D</a:t>
            </a:r>
            <a:endParaRPr lang="zh-CN" altLang="en-US" sz="2000" dirty="0">
              <a:ln w="19050">
                <a:noFill/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latin typeface="Arial" panose="020B0604020202020204" pitchFamily="34" charset="0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94" name="图片 93" descr="F:\王必杰\21\VI手册\VI应用\落地模板文件\logo\21世纪教育logo.png21世纪教育logo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266118" y="152851"/>
            <a:ext cx="2256367" cy="409476"/>
          </a:xfrm>
          <a:prstGeom prst="rect">
            <a:avLst/>
          </a:prstGeom>
        </p:spPr>
      </p:pic>
      <p:sp>
        <p:nvSpPr>
          <p:cNvPr id="95" name="矩形 94"/>
          <p:cNvSpPr/>
          <p:nvPr userDrawn="1"/>
        </p:nvSpPr>
        <p:spPr bwMode="auto">
          <a:xfrm>
            <a:off x="5715658" y="1700808"/>
            <a:ext cx="6340197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ln w="19050">
                  <a:noFill/>
                  <a:prstDash val="solid"/>
                </a:ln>
                <a:solidFill>
                  <a:srgbClr val="2BBB6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公民权利的保障书</a:t>
            </a:r>
            <a:endParaRPr lang="zh-CN" altLang="en-US" sz="6000" b="1" dirty="0">
              <a:ln w="19050">
                <a:noFill/>
                <a:prstDash val="solid"/>
              </a:ln>
              <a:solidFill>
                <a:srgbClr val="2BBB6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6" name="文本占位符 5"/>
          <p:cNvSpPr txBox="1"/>
          <p:nvPr userDrawn="1"/>
        </p:nvSpPr>
        <p:spPr>
          <a:xfrm>
            <a:off x="6689512" y="2996952"/>
            <a:ext cx="4392488" cy="490363"/>
          </a:xfrm>
          <a:prstGeom prst="rect">
            <a:avLst/>
          </a:prstGeom>
          <a:solidFill>
            <a:srgbClr val="2BBB61"/>
          </a:solidFill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道德与法治人教版      八年级下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3013" y="152851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8" name="TextBox 7"/>
          <p:cNvSpPr txBox="1">
            <a:spLocks noChangeArrowheads="1"/>
          </p:cNvSpPr>
          <p:nvPr userDrawn="1"/>
        </p:nvSpPr>
        <p:spPr bwMode="auto">
          <a:xfrm>
            <a:off x="9156252" y="6617749"/>
            <a:ext cx="2394245" cy="411651"/>
          </a:xfrm>
          <a:prstGeom prst="rect">
            <a:avLst/>
          </a:prstGeom>
          <a:noFill/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rgbClr val="00B050"/>
                </a:solidFill>
                <a:latin typeface="Impact" panose="020B0806030902050204" pitchFamily="34" charset="0"/>
              </a:rPr>
              <a:t>版权所有   盗版必究</a:t>
            </a:r>
            <a:endParaRPr lang="zh-CN" altLang="en-US" sz="2000" b="1" dirty="0" smtClean="0">
              <a:solidFill>
                <a:srgbClr val="00B050"/>
              </a:solidFill>
              <a:latin typeface="Impact" panose="020B0806030902050204" pitchFamily="34" charset="0"/>
            </a:endParaRPr>
          </a:p>
        </p:txBody>
      </p:sp>
      <p:sp>
        <p:nvSpPr>
          <p:cNvPr id="99" name="矩形 98"/>
          <p:cNvSpPr/>
          <p:nvPr userDrawn="1"/>
        </p:nvSpPr>
        <p:spPr>
          <a:xfrm>
            <a:off x="-27260" y="6702134"/>
            <a:ext cx="9215630" cy="3000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00" name="矩形 99"/>
          <p:cNvSpPr/>
          <p:nvPr userDrawn="1"/>
        </p:nvSpPr>
        <p:spPr>
          <a:xfrm>
            <a:off x="11518379" y="6687845"/>
            <a:ext cx="673622" cy="3000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01" name="矩形 8"/>
          <p:cNvSpPr/>
          <p:nvPr userDrawn="1"/>
        </p:nvSpPr>
        <p:spPr>
          <a:xfrm>
            <a:off x="0" y="-23824"/>
            <a:ext cx="1115761" cy="440759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-1" fmla="*/ 0 w 1224136"/>
              <a:gd name="connsiteY0-2" fmla="*/ 28575 h 460623"/>
              <a:gd name="connsiteX1-3" fmla="*/ 1024111 w 1224136"/>
              <a:gd name="connsiteY1-4" fmla="*/ 0 h 460623"/>
              <a:gd name="connsiteX2-5" fmla="*/ 1224136 w 1224136"/>
              <a:gd name="connsiteY2-6" fmla="*/ 460623 h 460623"/>
              <a:gd name="connsiteX3-7" fmla="*/ 0 w 1224136"/>
              <a:gd name="connsiteY3-8" fmla="*/ 460623 h 460623"/>
              <a:gd name="connsiteX4-9" fmla="*/ 0 w 1224136"/>
              <a:gd name="connsiteY4-10" fmla="*/ 28575 h 460623"/>
              <a:gd name="connsiteX0-11" fmla="*/ 0 w 1224136"/>
              <a:gd name="connsiteY0-12" fmla="*/ 0 h 432048"/>
              <a:gd name="connsiteX1-13" fmla="*/ 1024111 w 1224136"/>
              <a:gd name="connsiteY1-14" fmla="*/ 0 h 432048"/>
              <a:gd name="connsiteX2-15" fmla="*/ 1224136 w 1224136"/>
              <a:gd name="connsiteY2-16" fmla="*/ 432048 h 432048"/>
              <a:gd name="connsiteX3-17" fmla="*/ 0 w 1224136"/>
              <a:gd name="connsiteY3-18" fmla="*/ 432048 h 432048"/>
              <a:gd name="connsiteX4-19" fmla="*/ 0 w 1224136"/>
              <a:gd name="connsiteY4-20" fmla="*/ 0 h 432048"/>
              <a:gd name="connsiteX0-21" fmla="*/ 0 w 1224136"/>
              <a:gd name="connsiteY0-22" fmla="*/ 0 h 432048"/>
              <a:gd name="connsiteX1-23" fmla="*/ 1014586 w 1224136"/>
              <a:gd name="connsiteY1-24" fmla="*/ 0 h 432048"/>
              <a:gd name="connsiteX2-25" fmla="*/ 1224136 w 1224136"/>
              <a:gd name="connsiteY2-26" fmla="*/ 432048 h 432048"/>
              <a:gd name="connsiteX3-27" fmla="*/ 0 w 1224136"/>
              <a:gd name="connsiteY3-28" fmla="*/ 432048 h 432048"/>
              <a:gd name="connsiteX4-29" fmla="*/ 0 w 1224136"/>
              <a:gd name="connsiteY4-30" fmla="*/ 0 h 4320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2" name="灯片编号占位符 5"/>
          <p:cNvSpPr txBox="1"/>
          <p:nvPr userDrawn="1"/>
        </p:nvSpPr>
        <p:spPr>
          <a:xfrm>
            <a:off x="-25477" y="44154"/>
            <a:ext cx="888576" cy="3048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14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4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400" dirty="0" smtClean="0">
                <a:effectLst/>
              </a:rPr>
              <a:t>  </a:t>
            </a:r>
            <a:r>
              <a:rPr lang="zh-CN" altLang="en-US" sz="14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3" name="直接连接符 102"/>
          <p:cNvCxnSpPr/>
          <p:nvPr userDrawn="1"/>
        </p:nvCxnSpPr>
        <p:spPr>
          <a:xfrm flipV="1">
            <a:off x="4007768" y="56567"/>
            <a:ext cx="0" cy="360367"/>
          </a:xfrm>
          <a:prstGeom prst="line">
            <a:avLst/>
          </a:prstGeom>
          <a:ln>
            <a:solidFill>
              <a:srgbClr val="92D05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 userDrawn="1"/>
        </p:nvCxnSpPr>
        <p:spPr>
          <a:xfrm>
            <a:off x="11111046" y="416934"/>
            <a:ext cx="1080141" cy="0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3"/>
          <p:cNvSpPr txBox="1"/>
          <p:nvPr userDrawn="1"/>
        </p:nvSpPr>
        <p:spPr>
          <a:xfrm>
            <a:off x="8680589" y="191618"/>
            <a:ext cx="231259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r" defTabSz="914400" rtl="0" eaLnBrk="1" latinLnBrk="0" hangingPunct="1"/>
            <a:r>
              <a:rPr lang="zh-CN" altLang="en-US" sz="1800" b="1" kern="1200" dirty="0" smtClean="0">
                <a:solidFill>
                  <a:srgbClr val="92D05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淘宝：胖大叔工作室</a:t>
            </a:r>
            <a:endParaRPr lang="zh-CN" altLang="en-US" sz="1800" b="1" kern="1200" dirty="0">
              <a:solidFill>
                <a:srgbClr val="92D050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06" name="直接连接符 105"/>
          <p:cNvCxnSpPr/>
          <p:nvPr userDrawn="1"/>
        </p:nvCxnSpPr>
        <p:spPr>
          <a:xfrm>
            <a:off x="0" y="416934"/>
            <a:ext cx="8616608" cy="0"/>
          </a:xfrm>
          <a:prstGeom prst="line">
            <a:avLst/>
          </a:prstGeom>
          <a:ln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 build="p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24AE3-B353-406C-9CD4-DF012B806E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D9040-5DDB-4813-B174-24EA339BF032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2659"/>
            <a:ext cx="12192000" cy="288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5090984"/>
            <a:ext cx="12192000" cy="1767016"/>
          </a:xfrm>
          <a:prstGeom prst="rect">
            <a:avLst/>
          </a:prstGeom>
          <a:solidFill>
            <a:srgbClr val="2BB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>
              <a:solidFill>
                <a:srgbClr val="00865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6096000" y="4802658"/>
            <a:ext cx="45343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/>
              <a:t>21</a:t>
            </a:r>
            <a:r>
              <a:rPr lang="zh-CN" altLang="en-US" sz="1200" dirty="0"/>
              <a:t>世纪教育网（</a:t>
            </a:r>
            <a:r>
              <a:rPr lang="en-US" altLang="zh-CN" sz="1200" dirty="0"/>
              <a:t>www.21cnjy.com)</a:t>
            </a:r>
            <a:r>
              <a:rPr lang="zh-CN" altLang="en-US" sz="1200" dirty="0"/>
              <a:t>全国最大的中小学教育资源</a:t>
            </a:r>
            <a:r>
              <a:rPr lang="zh-CN" altLang="en-US" sz="1200" dirty="0" smtClean="0"/>
              <a:t>网站</a:t>
            </a:r>
            <a:endParaRPr lang="zh-CN" altLang="en-US" sz="1200" dirty="0" smtClean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60" y="4422951"/>
            <a:ext cx="5829323" cy="1537383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3538483" y="2573677"/>
            <a:ext cx="1800543" cy="1279230"/>
            <a:chOff x="2653862" y="2573677"/>
            <a:chExt cx="1350407" cy="1279230"/>
          </a:xfrm>
        </p:grpSpPr>
        <p:grpSp>
          <p:nvGrpSpPr>
            <p:cNvPr id="13" name="Gruppieren 174"/>
            <p:cNvGrpSpPr/>
            <p:nvPr/>
          </p:nvGrpSpPr>
          <p:grpSpPr>
            <a:xfrm rot="17510582">
              <a:off x="2689451" y="2538088"/>
              <a:ext cx="1279230" cy="1350407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18" name="Freeform 11"/>
              <p:cNvSpPr/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3"/>
              <p:cNvSpPr/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3308407" y="2963855"/>
              <a:ext cx="172261" cy="135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2887402" y="2590668"/>
              <a:ext cx="112973" cy="73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85534" y="2843672"/>
              <a:ext cx="112973" cy="73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3207060" y="3596352"/>
              <a:ext cx="112973" cy="73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2725542" y="3132072"/>
            <a:ext cx="906659" cy="1217506"/>
            <a:chOff x="2176763" y="3132072"/>
            <a:chExt cx="547387" cy="980077"/>
          </a:xfrm>
        </p:grpSpPr>
        <p:grpSp>
          <p:nvGrpSpPr>
            <p:cNvPr id="26" name="Gruppieren 187"/>
            <p:cNvGrpSpPr/>
            <p:nvPr/>
          </p:nvGrpSpPr>
          <p:grpSpPr>
            <a:xfrm flipH="1">
              <a:off x="2222937" y="3132072"/>
              <a:ext cx="448821" cy="980077"/>
              <a:chOff x="3643313" y="3238500"/>
              <a:chExt cx="577850" cy="124936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37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2176763" y="3564762"/>
              <a:ext cx="547387" cy="54738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8" name="椭圆 32"/>
            <p:cNvSpPr/>
            <p:nvPr/>
          </p:nvSpPr>
          <p:spPr>
            <a:xfrm>
              <a:off x="2232447" y="3762376"/>
              <a:ext cx="437508" cy="293646"/>
            </a:xfrm>
            <a:custGeom>
              <a:avLst/>
              <a:gdLst>
                <a:gd name="connsiteX0" fmla="*/ 0 w 435129"/>
                <a:gd name="connsiteY0" fmla="*/ 217565 h 435129"/>
                <a:gd name="connsiteX1" fmla="*/ 217565 w 435129"/>
                <a:gd name="connsiteY1" fmla="*/ 0 h 435129"/>
                <a:gd name="connsiteX2" fmla="*/ 435130 w 435129"/>
                <a:gd name="connsiteY2" fmla="*/ 217565 h 435129"/>
                <a:gd name="connsiteX3" fmla="*/ 217565 w 435129"/>
                <a:gd name="connsiteY3" fmla="*/ 435130 h 435129"/>
                <a:gd name="connsiteX4" fmla="*/ 0 w 435129"/>
                <a:gd name="connsiteY4" fmla="*/ 217565 h 435129"/>
                <a:gd name="connsiteX0-1" fmla="*/ 1 w 435131"/>
                <a:gd name="connsiteY0-2" fmla="*/ 53631 h 271196"/>
                <a:gd name="connsiteX1-3" fmla="*/ 215185 w 435131"/>
                <a:gd name="connsiteY1-4" fmla="*/ 52760 h 271196"/>
                <a:gd name="connsiteX2-5" fmla="*/ 435131 w 435131"/>
                <a:gd name="connsiteY2-6" fmla="*/ 53631 h 271196"/>
                <a:gd name="connsiteX3-7" fmla="*/ 217566 w 435131"/>
                <a:gd name="connsiteY3-8" fmla="*/ 271196 h 271196"/>
                <a:gd name="connsiteX4-9" fmla="*/ 1 w 435131"/>
                <a:gd name="connsiteY4-10" fmla="*/ 53631 h 271196"/>
                <a:gd name="connsiteX0-11" fmla="*/ 0 w 441177"/>
                <a:gd name="connsiteY0-12" fmla="*/ 27196 h 244761"/>
                <a:gd name="connsiteX1-13" fmla="*/ 435130 w 441177"/>
                <a:gd name="connsiteY1-14" fmla="*/ 27196 h 244761"/>
                <a:gd name="connsiteX2-15" fmla="*/ 217565 w 441177"/>
                <a:gd name="connsiteY2-16" fmla="*/ 244761 h 244761"/>
                <a:gd name="connsiteX3-17" fmla="*/ 0 w 441177"/>
                <a:gd name="connsiteY3-18" fmla="*/ 27196 h 244761"/>
                <a:gd name="connsiteX0-19" fmla="*/ 1982 w 443159"/>
                <a:gd name="connsiteY0-20" fmla="*/ 49834 h 267399"/>
                <a:gd name="connsiteX1-21" fmla="*/ 437112 w 443159"/>
                <a:gd name="connsiteY1-22" fmla="*/ 49834 h 267399"/>
                <a:gd name="connsiteX2-23" fmla="*/ 219547 w 443159"/>
                <a:gd name="connsiteY2-24" fmla="*/ 267399 h 267399"/>
                <a:gd name="connsiteX3-25" fmla="*/ 1982 w 443159"/>
                <a:gd name="connsiteY3-26" fmla="*/ 49834 h 267399"/>
                <a:gd name="connsiteX0-27" fmla="*/ 1982 w 437112"/>
                <a:gd name="connsiteY0-28" fmla="*/ 49834 h 267399"/>
                <a:gd name="connsiteX1-29" fmla="*/ 437112 w 437112"/>
                <a:gd name="connsiteY1-30" fmla="*/ 49834 h 267399"/>
                <a:gd name="connsiteX2-31" fmla="*/ 219547 w 437112"/>
                <a:gd name="connsiteY2-32" fmla="*/ 267399 h 267399"/>
                <a:gd name="connsiteX3-33" fmla="*/ 1982 w 437112"/>
                <a:gd name="connsiteY3-34" fmla="*/ 49834 h 267399"/>
                <a:gd name="connsiteX0-35" fmla="*/ 1982 w 437112"/>
                <a:gd name="connsiteY0-36" fmla="*/ 72858 h 290423"/>
                <a:gd name="connsiteX1-37" fmla="*/ 437112 w 437112"/>
                <a:gd name="connsiteY1-38" fmla="*/ 72858 h 290423"/>
                <a:gd name="connsiteX2-39" fmla="*/ 219547 w 437112"/>
                <a:gd name="connsiteY2-40" fmla="*/ 290423 h 290423"/>
                <a:gd name="connsiteX3-41" fmla="*/ 1982 w 437112"/>
                <a:gd name="connsiteY3-42" fmla="*/ 72858 h 290423"/>
                <a:gd name="connsiteX0-43" fmla="*/ 1982 w 437508"/>
                <a:gd name="connsiteY0-44" fmla="*/ 72858 h 290423"/>
                <a:gd name="connsiteX1-45" fmla="*/ 437112 w 437508"/>
                <a:gd name="connsiteY1-46" fmla="*/ 72858 h 290423"/>
                <a:gd name="connsiteX2-47" fmla="*/ 219547 w 437508"/>
                <a:gd name="connsiteY2-48" fmla="*/ 290423 h 290423"/>
                <a:gd name="connsiteX3-49" fmla="*/ 1982 w 437508"/>
                <a:gd name="connsiteY3-50" fmla="*/ 72858 h 2904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7508" h="290423">
                  <a:moveTo>
                    <a:pt x="1982" y="72858"/>
                  </a:moveTo>
                  <a:cubicBezTo>
                    <a:pt x="20635" y="-18317"/>
                    <a:pt x="388945" y="-30078"/>
                    <a:pt x="437112" y="72858"/>
                  </a:cubicBezTo>
                  <a:cubicBezTo>
                    <a:pt x="444798" y="173414"/>
                    <a:pt x="339705" y="290423"/>
                    <a:pt x="219547" y="290423"/>
                  </a:cubicBezTo>
                  <a:cubicBezTo>
                    <a:pt x="99389" y="290423"/>
                    <a:pt x="-16671" y="164033"/>
                    <a:pt x="1982" y="72858"/>
                  </a:cubicBezTo>
                  <a:close/>
                </a:path>
              </a:pathLst>
            </a:custGeom>
            <a:solidFill>
              <a:srgbClr val="00A7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9" name="椭圆 28"/>
            <p:cNvSpPr/>
            <p:nvPr/>
          </p:nvSpPr>
          <p:spPr>
            <a:xfrm>
              <a:off x="2371725" y="3237274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0" name="椭圆 29"/>
            <p:cNvSpPr/>
            <p:nvPr/>
          </p:nvSpPr>
          <p:spPr>
            <a:xfrm>
              <a:off x="2448120" y="3464403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2391169" y="3580952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2513833" y="36873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3" name="椭圆 32"/>
            <p:cNvSpPr/>
            <p:nvPr/>
          </p:nvSpPr>
          <p:spPr>
            <a:xfrm>
              <a:off x="2304283" y="379273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2425260" y="3852703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5" name="椭圆 34"/>
            <p:cNvSpPr/>
            <p:nvPr/>
          </p:nvSpPr>
          <p:spPr>
            <a:xfrm>
              <a:off x="2606405" y="3855139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2258564" y="3901519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5388497" y="1774864"/>
            <a:ext cx="406401" cy="304801"/>
            <a:chOff x="407772" y="2348045"/>
            <a:chExt cx="304801" cy="304801"/>
          </a:xfrm>
        </p:grpSpPr>
        <p:sp>
          <p:nvSpPr>
            <p:cNvPr id="40" name="矩形 39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1" name="矩形 40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1579127" y="3303394"/>
            <a:ext cx="312672" cy="234504"/>
            <a:chOff x="407772" y="2348045"/>
            <a:chExt cx="304801" cy="30480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3" name="矩形 42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4" name="矩形 43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5618566" y="3585704"/>
            <a:ext cx="196541" cy="147406"/>
            <a:chOff x="407772" y="2348045"/>
            <a:chExt cx="304801" cy="30480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6" name="矩形 45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7" name="矩形 46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8" name="矩形 47"/>
          <p:cNvSpPr/>
          <p:nvPr userDrawn="1"/>
        </p:nvSpPr>
        <p:spPr>
          <a:xfrm rot="10800000">
            <a:off x="3861211" y="3127180"/>
            <a:ext cx="269844" cy="39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9" name="椭圆 48"/>
          <p:cNvSpPr/>
          <p:nvPr userDrawn="1"/>
        </p:nvSpPr>
        <p:spPr>
          <a:xfrm>
            <a:off x="1675648" y="1755439"/>
            <a:ext cx="432301" cy="324226"/>
          </a:xfrm>
          <a:prstGeom prst="ellipse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0" name="矩形 49"/>
          <p:cNvSpPr/>
          <p:nvPr userDrawn="1"/>
        </p:nvSpPr>
        <p:spPr bwMode="auto">
          <a:xfrm>
            <a:off x="2246107" y="1089579"/>
            <a:ext cx="9339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9050">
                  <a:noFill/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rPr>
              <a:t>A</a:t>
            </a:r>
            <a:endParaRPr lang="zh-CN" altLang="en-US" sz="3200" dirty="0">
              <a:ln w="19050">
                <a:noFill/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latin typeface="Arial" panose="020B0604020202020204" pitchFamily="34" charset="0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50"/>
          <p:cNvSpPr/>
          <p:nvPr userDrawn="1"/>
        </p:nvSpPr>
        <p:spPr bwMode="auto">
          <a:xfrm>
            <a:off x="503398" y="2299202"/>
            <a:ext cx="9339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rPr>
              <a:t>a</a:t>
            </a:r>
            <a:endParaRPr lang="zh-CN" altLang="en-US" sz="3200" dirty="0">
              <a:ln w="19050">
                <a:noFill/>
                <a:prstDash val="solid"/>
              </a:ln>
              <a:solidFill>
                <a:schemeClr val="bg1"/>
              </a:solidFill>
              <a:latin typeface="Arial" panose="020B0604020202020204" pitchFamily="34" charset="0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52" name="图片 5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7598">
            <a:off x="3967203" y="1387748"/>
            <a:ext cx="828847" cy="972743"/>
          </a:xfrm>
          <a:prstGeom prst="rect">
            <a:avLst/>
          </a:prstGeom>
        </p:spPr>
      </p:pic>
      <p:grpSp>
        <p:nvGrpSpPr>
          <p:cNvPr id="53" name="组合 52"/>
          <p:cNvGrpSpPr/>
          <p:nvPr userDrawn="1"/>
        </p:nvGrpSpPr>
        <p:grpSpPr>
          <a:xfrm rot="17735640">
            <a:off x="1423608" y="1630691"/>
            <a:ext cx="610025" cy="757767"/>
            <a:chOff x="1285819" y="1107687"/>
            <a:chExt cx="610025" cy="568325"/>
          </a:xfrm>
        </p:grpSpPr>
        <p:sp>
          <p:nvSpPr>
            <p:cNvPr id="54" name="直角三角形 53"/>
            <p:cNvSpPr/>
            <p:nvPr/>
          </p:nvSpPr>
          <p:spPr>
            <a:xfrm>
              <a:off x="1327519" y="1107687"/>
              <a:ext cx="568325" cy="568325"/>
            </a:xfrm>
            <a:prstGeom prst="rtTriangle">
              <a:avLst/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>
              <a:off x="1285819" y="110768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1285819" y="1145786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1285819" y="1176742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1285819" y="1210079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1285819" y="124103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1285819" y="1274374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1285819" y="1307711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1285819" y="1343429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1285819" y="1383235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1285819" y="142371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1285819" y="1473725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H="1">
              <a:off x="1285819" y="1518970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1285819" y="1557069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1285819" y="1592787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1285819" y="1623743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1285819" y="1661842"/>
              <a:ext cx="490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 userDrawn="1"/>
        </p:nvGrpSpPr>
        <p:grpSpPr>
          <a:xfrm>
            <a:off x="1025207" y="2603623"/>
            <a:ext cx="1750524" cy="668974"/>
            <a:chOff x="-1483092" y="1560144"/>
            <a:chExt cx="945950" cy="482001"/>
          </a:xfrm>
        </p:grpSpPr>
        <p:sp>
          <p:nvSpPr>
            <p:cNvPr id="72" name="矩形 133"/>
            <p:cNvSpPr/>
            <p:nvPr/>
          </p:nvSpPr>
          <p:spPr>
            <a:xfrm>
              <a:off x="-1191962" y="1693296"/>
              <a:ext cx="468404" cy="321882"/>
            </a:xfrm>
            <a:custGeom>
              <a:avLst/>
              <a:gdLst>
                <a:gd name="connsiteX0" fmla="*/ 0 w 504625"/>
                <a:gd name="connsiteY0" fmla="*/ 0 h 387389"/>
                <a:gd name="connsiteX1" fmla="*/ 504625 w 504625"/>
                <a:gd name="connsiteY1" fmla="*/ 0 h 387389"/>
                <a:gd name="connsiteX2" fmla="*/ 504625 w 504625"/>
                <a:gd name="connsiteY2" fmla="*/ 387389 h 387389"/>
                <a:gd name="connsiteX3" fmla="*/ 0 w 504625"/>
                <a:gd name="connsiteY3" fmla="*/ 387389 h 387389"/>
                <a:gd name="connsiteX4" fmla="*/ 0 w 504625"/>
                <a:gd name="connsiteY4" fmla="*/ 0 h 387389"/>
                <a:gd name="connsiteX0-1" fmla="*/ 441325 w 945950"/>
                <a:gd name="connsiteY0-2" fmla="*/ 0 h 387389"/>
                <a:gd name="connsiteX1-3" fmla="*/ 945950 w 945950"/>
                <a:gd name="connsiteY1-4" fmla="*/ 0 h 387389"/>
                <a:gd name="connsiteX2-5" fmla="*/ 945950 w 945950"/>
                <a:gd name="connsiteY2-6" fmla="*/ 387389 h 387389"/>
                <a:gd name="connsiteX3-7" fmla="*/ 0 w 945950"/>
                <a:gd name="connsiteY3-8" fmla="*/ 260389 h 387389"/>
                <a:gd name="connsiteX4-9" fmla="*/ 441325 w 945950"/>
                <a:gd name="connsiteY4-10" fmla="*/ 0 h 387389"/>
                <a:gd name="connsiteX0-11" fmla="*/ 441325 w 945950"/>
                <a:gd name="connsiteY0-12" fmla="*/ 0 h 260389"/>
                <a:gd name="connsiteX1-13" fmla="*/ 945950 w 945950"/>
                <a:gd name="connsiteY1-14" fmla="*/ 0 h 260389"/>
                <a:gd name="connsiteX2-15" fmla="*/ 495100 w 945950"/>
                <a:gd name="connsiteY2-16" fmla="*/ 133389 h 260389"/>
                <a:gd name="connsiteX3-17" fmla="*/ 0 w 945950"/>
                <a:gd name="connsiteY3-18" fmla="*/ 260389 h 260389"/>
                <a:gd name="connsiteX4-19" fmla="*/ 441325 w 945950"/>
                <a:gd name="connsiteY4-20" fmla="*/ 0 h 260389"/>
                <a:gd name="connsiteX0-21" fmla="*/ 441325 w 945950"/>
                <a:gd name="connsiteY0-22" fmla="*/ 0 h 263564"/>
                <a:gd name="connsiteX1-23" fmla="*/ 945950 w 945950"/>
                <a:gd name="connsiteY1-24" fmla="*/ 0 h 263564"/>
                <a:gd name="connsiteX2-25" fmla="*/ 495100 w 945950"/>
                <a:gd name="connsiteY2-26" fmla="*/ 263564 h 263564"/>
                <a:gd name="connsiteX3-27" fmla="*/ 0 w 945950"/>
                <a:gd name="connsiteY3-28" fmla="*/ 260389 h 263564"/>
                <a:gd name="connsiteX4-29" fmla="*/ 441325 w 945950"/>
                <a:gd name="connsiteY4-30" fmla="*/ 0 h 263564"/>
                <a:gd name="connsiteX0-31" fmla="*/ 441325 w 945950"/>
                <a:gd name="connsiteY0-32" fmla="*/ 9525 h 273089"/>
                <a:gd name="connsiteX1-33" fmla="*/ 945950 w 945950"/>
                <a:gd name="connsiteY1-34" fmla="*/ 0 h 273089"/>
                <a:gd name="connsiteX2-35" fmla="*/ 495100 w 945950"/>
                <a:gd name="connsiteY2-36" fmla="*/ 273089 h 273089"/>
                <a:gd name="connsiteX3-37" fmla="*/ 0 w 945950"/>
                <a:gd name="connsiteY3-38" fmla="*/ 269914 h 273089"/>
                <a:gd name="connsiteX4-39" fmla="*/ 441325 w 945950"/>
                <a:gd name="connsiteY4-40" fmla="*/ 9525 h 273089"/>
                <a:gd name="connsiteX0-41" fmla="*/ 0 w 996414"/>
                <a:gd name="connsiteY0-42" fmla="*/ 101600 h 273089"/>
                <a:gd name="connsiteX1-43" fmla="*/ 996414 w 996414"/>
                <a:gd name="connsiteY1-44" fmla="*/ 0 h 273089"/>
                <a:gd name="connsiteX2-45" fmla="*/ 545564 w 996414"/>
                <a:gd name="connsiteY2-46" fmla="*/ 273089 h 273089"/>
                <a:gd name="connsiteX3-47" fmla="*/ 50464 w 996414"/>
                <a:gd name="connsiteY3-48" fmla="*/ 269914 h 273089"/>
                <a:gd name="connsiteX4-49" fmla="*/ 0 w 996414"/>
                <a:gd name="connsiteY4-50" fmla="*/ 101600 h 273089"/>
                <a:gd name="connsiteX0-51" fmla="*/ 0 w 750519"/>
                <a:gd name="connsiteY0-52" fmla="*/ 101600 h 273089"/>
                <a:gd name="connsiteX1-53" fmla="*/ 750519 w 750519"/>
                <a:gd name="connsiteY1-54" fmla="*/ 0 h 273089"/>
                <a:gd name="connsiteX2-55" fmla="*/ 545564 w 750519"/>
                <a:gd name="connsiteY2-56" fmla="*/ 273089 h 273089"/>
                <a:gd name="connsiteX3-57" fmla="*/ 50464 w 750519"/>
                <a:gd name="connsiteY3-58" fmla="*/ 269914 h 273089"/>
                <a:gd name="connsiteX4-59" fmla="*/ 0 w 750519"/>
                <a:gd name="connsiteY4-60" fmla="*/ 101600 h 273089"/>
                <a:gd name="connsiteX0-61" fmla="*/ 0 w 930169"/>
                <a:gd name="connsiteY0-62" fmla="*/ 101600 h 269914"/>
                <a:gd name="connsiteX1-63" fmla="*/ 750519 w 930169"/>
                <a:gd name="connsiteY1-64" fmla="*/ 0 h 269914"/>
                <a:gd name="connsiteX2-65" fmla="*/ 930169 w 930169"/>
                <a:gd name="connsiteY2-66" fmla="*/ 181014 h 269914"/>
                <a:gd name="connsiteX3-67" fmla="*/ 50464 w 930169"/>
                <a:gd name="connsiteY3-68" fmla="*/ 269914 h 269914"/>
                <a:gd name="connsiteX4-69" fmla="*/ 0 w 930169"/>
                <a:gd name="connsiteY4-70" fmla="*/ 101600 h 269914"/>
                <a:gd name="connsiteX0-71" fmla="*/ 0 w 930169"/>
                <a:gd name="connsiteY0-72" fmla="*/ 95250 h 263564"/>
                <a:gd name="connsiteX1-73" fmla="*/ 769434 w 930169"/>
                <a:gd name="connsiteY1-74" fmla="*/ 0 h 263564"/>
                <a:gd name="connsiteX2-75" fmla="*/ 930169 w 930169"/>
                <a:gd name="connsiteY2-76" fmla="*/ 174664 h 263564"/>
                <a:gd name="connsiteX3-77" fmla="*/ 50464 w 930169"/>
                <a:gd name="connsiteY3-78" fmla="*/ 263564 h 263564"/>
                <a:gd name="connsiteX4-79" fmla="*/ 0 w 930169"/>
                <a:gd name="connsiteY4-80" fmla="*/ 95250 h 263564"/>
                <a:gd name="connsiteX0-81" fmla="*/ 0 w 930169"/>
                <a:gd name="connsiteY0-82" fmla="*/ 95250 h 308014"/>
                <a:gd name="connsiteX1-83" fmla="*/ 769434 w 930169"/>
                <a:gd name="connsiteY1-84" fmla="*/ 0 h 308014"/>
                <a:gd name="connsiteX2-85" fmla="*/ 930169 w 930169"/>
                <a:gd name="connsiteY2-86" fmla="*/ 174664 h 308014"/>
                <a:gd name="connsiteX3-87" fmla="*/ 37854 w 930169"/>
                <a:gd name="connsiteY3-88" fmla="*/ 308014 h 308014"/>
                <a:gd name="connsiteX4-89" fmla="*/ 0 w 930169"/>
                <a:gd name="connsiteY4-90" fmla="*/ 95250 h 308014"/>
                <a:gd name="connsiteX0-91" fmla="*/ 0 w 930169"/>
                <a:gd name="connsiteY0-92" fmla="*/ 95250 h 311653"/>
                <a:gd name="connsiteX1-93" fmla="*/ 769434 w 930169"/>
                <a:gd name="connsiteY1-94" fmla="*/ 0 h 311653"/>
                <a:gd name="connsiteX2-95" fmla="*/ 930169 w 930169"/>
                <a:gd name="connsiteY2-96" fmla="*/ 174664 h 311653"/>
                <a:gd name="connsiteX3-97" fmla="*/ 37854 w 930169"/>
                <a:gd name="connsiteY3-98" fmla="*/ 308014 h 311653"/>
                <a:gd name="connsiteX4-99" fmla="*/ 0 w 930169"/>
                <a:gd name="connsiteY4-100" fmla="*/ 95250 h 311653"/>
                <a:gd name="connsiteX0-101" fmla="*/ 0 w 930169"/>
                <a:gd name="connsiteY0-102" fmla="*/ 95250 h 312838"/>
                <a:gd name="connsiteX1-103" fmla="*/ 769434 w 930169"/>
                <a:gd name="connsiteY1-104" fmla="*/ 0 h 312838"/>
                <a:gd name="connsiteX2-105" fmla="*/ 930169 w 930169"/>
                <a:gd name="connsiteY2-106" fmla="*/ 174664 h 312838"/>
                <a:gd name="connsiteX3-107" fmla="*/ 37854 w 930169"/>
                <a:gd name="connsiteY3-108" fmla="*/ 308014 h 312838"/>
                <a:gd name="connsiteX4-109" fmla="*/ 0 w 930169"/>
                <a:gd name="connsiteY4-110" fmla="*/ 95250 h 312838"/>
                <a:gd name="connsiteX0-111" fmla="*/ 0 w 930169"/>
                <a:gd name="connsiteY0-112" fmla="*/ 95250 h 314793"/>
                <a:gd name="connsiteX1-113" fmla="*/ 769434 w 930169"/>
                <a:gd name="connsiteY1-114" fmla="*/ 0 h 314793"/>
                <a:gd name="connsiteX2-115" fmla="*/ 930169 w 930169"/>
                <a:gd name="connsiteY2-116" fmla="*/ 174664 h 314793"/>
                <a:gd name="connsiteX3-117" fmla="*/ 37854 w 930169"/>
                <a:gd name="connsiteY3-118" fmla="*/ 308014 h 314793"/>
                <a:gd name="connsiteX4-119" fmla="*/ 0 w 930169"/>
                <a:gd name="connsiteY4-120" fmla="*/ 95250 h 314793"/>
                <a:gd name="connsiteX0-121" fmla="*/ 0 w 930169"/>
                <a:gd name="connsiteY0-122" fmla="*/ 95250 h 320228"/>
                <a:gd name="connsiteX1-123" fmla="*/ 769434 w 930169"/>
                <a:gd name="connsiteY1-124" fmla="*/ 0 h 320228"/>
                <a:gd name="connsiteX2-125" fmla="*/ 930169 w 930169"/>
                <a:gd name="connsiteY2-126" fmla="*/ 174664 h 320228"/>
                <a:gd name="connsiteX3-127" fmla="*/ 37854 w 930169"/>
                <a:gd name="connsiteY3-128" fmla="*/ 308014 h 320228"/>
                <a:gd name="connsiteX4-129" fmla="*/ 0 w 930169"/>
                <a:gd name="connsiteY4-130" fmla="*/ 95250 h 320228"/>
                <a:gd name="connsiteX0-131" fmla="*/ 0 w 930169"/>
                <a:gd name="connsiteY0-132" fmla="*/ 95250 h 321882"/>
                <a:gd name="connsiteX1-133" fmla="*/ 769434 w 930169"/>
                <a:gd name="connsiteY1-134" fmla="*/ 0 h 321882"/>
                <a:gd name="connsiteX2-135" fmla="*/ 930169 w 930169"/>
                <a:gd name="connsiteY2-136" fmla="*/ 174664 h 321882"/>
                <a:gd name="connsiteX3-137" fmla="*/ 37854 w 930169"/>
                <a:gd name="connsiteY3-138" fmla="*/ 308014 h 321882"/>
                <a:gd name="connsiteX4-139" fmla="*/ 0 w 930169"/>
                <a:gd name="connsiteY4-140" fmla="*/ 95250 h 321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0169" h="321882">
                  <a:moveTo>
                    <a:pt x="0" y="95250"/>
                  </a:moveTo>
                  <a:lnTo>
                    <a:pt x="769434" y="0"/>
                  </a:lnTo>
                  <a:lnTo>
                    <a:pt x="930169" y="174664"/>
                  </a:lnTo>
                  <a:cubicBezTo>
                    <a:pt x="777747" y="273089"/>
                    <a:pt x="467698" y="355639"/>
                    <a:pt x="37854" y="308014"/>
                  </a:cubicBezTo>
                  <a:lnTo>
                    <a:pt x="0" y="9525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3" name="矩形 133"/>
            <p:cNvSpPr/>
            <p:nvPr/>
          </p:nvSpPr>
          <p:spPr>
            <a:xfrm>
              <a:off x="-1483092" y="1560144"/>
              <a:ext cx="945950" cy="273089"/>
            </a:xfrm>
            <a:custGeom>
              <a:avLst/>
              <a:gdLst>
                <a:gd name="connsiteX0" fmla="*/ 0 w 504625"/>
                <a:gd name="connsiteY0" fmla="*/ 0 h 387389"/>
                <a:gd name="connsiteX1" fmla="*/ 504625 w 504625"/>
                <a:gd name="connsiteY1" fmla="*/ 0 h 387389"/>
                <a:gd name="connsiteX2" fmla="*/ 504625 w 504625"/>
                <a:gd name="connsiteY2" fmla="*/ 387389 h 387389"/>
                <a:gd name="connsiteX3" fmla="*/ 0 w 504625"/>
                <a:gd name="connsiteY3" fmla="*/ 387389 h 387389"/>
                <a:gd name="connsiteX4" fmla="*/ 0 w 504625"/>
                <a:gd name="connsiteY4" fmla="*/ 0 h 387389"/>
                <a:gd name="connsiteX0-1" fmla="*/ 441325 w 945950"/>
                <a:gd name="connsiteY0-2" fmla="*/ 0 h 387389"/>
                <a:gd name="connsiteX1-3" fmla="*/ 945950 w 945950"/>
                <a:gd name="connsiteY1-4" fmla="*/ 0 h 387389"/>
                <a:gd name="connsiteX2-5" fmla="*/ 945950 w 945950"/>
                <a:gd name="connsiteY2-6" fmla="*/ 387389 h 387389"/>
                <a:gd name="connsiteX3-7" fmla="*/ 0 w 945950"/>
                <a:gd name="connsiteY3-8" fmla="*/ 260389 h 387389"/>
                <a:gd name="connsiteX4-9" fmla="*/ 441325 w 945950"/>
                <a:gd name="connsiteY4-10" fmla="*/ 0 h 387389"/>
                <a:gd name="connsiteX0-11" fmla="*/ 441325 w 945950"/>
                <a:gd name="connsiteY0-12" fmla="*/ 0 h 260389"/>
                <a:gd name="connsiteX1-13" fmla="*/ 945950 w 945950"/>
                <a:gd name="connsiteY1-14" fmla="*/ 0 h 260389"/>
                <a:gd name="connsiteX2-15" fmla="*/ 495100 w 945950"/>
                <a:gd name="connsiteY2-16" fmla="*/ 133389 h 260389"/>
                <a:gd name="connsiteX3-17" fmla="*/ 0 w 945950"/>
                <a:gd name="connsiteY3-18" fmla="*/ 260389 h 260389"/>
                <a:gd name="connsiteX4-19" fmla="*/ 441325 w 945950"/>
                <a:gd name="connsiteY4-20" fmla="*/ 0 h 260389"/>
                <a:gd name="connsiteX0-21" fmla="*/ 441325 w 945950"/>
                <a:gd name="connsiteY0-22" fmla="*/ 0 h 263564"/>
                <a:gd name="connsiteX1-23" fmla="*/ 945950 w 945950"/>
                <a:gd name="connsiteY1-24" fmla="*/ 0 h 263564"/>
                <a:gd name="connsiteX2-25" fmla="*/ 495100 w 945950"/>
                <a:gd name="connsiteY2-26" fmla="*/ 263564 h 263564"/>
                <a:gd name="connsiteX3-27" fmla="*/ 0 w 945950"/>
                <a:gd name="connsiteY3-28" fmla="*/ 260389 h 263564"/>
                <a:gd name="connsiteX4-29" fmla="*/ 441325 w 945950"/>
                <a:gd name="connsiteY4-30" fmla="*/ 0 h 263564"/>
                <a:gd name="connsiteX0-31" fmla="*/ 441325 w 945950"/>
                <a:gd name="connsiteY0-32" fmla="*/ 9525 h 273089"/>
                <a:gd name="connsiteX1-33" fmla="*/ 945950 w 945950"/>
                <a:gd name="connsiteY1-34" fmla="*/ 0 h 273089"/>
                <a:gd name="connsiteX2-35" fmla="*/ 495100 w 945950"/>
                <a:gd name="connsiteY2-36" fmla="*/ 273089 h 273089"/>
                <a:gd name="connsiteX3-37" fmla="*/ 0 w 945950"/>
                <a:gd name="connsiteY3-38" fmla="*/ 269914 h 273089"/>
                <a:gd name="connsiteX4-39" fmla="*/ 441325 w 945950"/>
                <a:gd name="connsiteY4-40" fmla="*/ 9525 h 2730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5950" h="273089">
                  <a:moveTo>
                    <a:pt x="441325" y="9525"/>
                  </a:moveTo>
                  <a:lnTo>
                    <a:pt x="945950" y="0"/>
                  </a:lnTo>
                  <a:lnTo>
                    <a:pt x="495100" y="273089"/>
                  </a:lnTo>
                  <a:lnTo>
                    <a:pt x="0" y="269914"/>
                  </a:lnTo>
                  <a:lnTo>
                    <a:pt x="441325" y="95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-1314568" y="1693296"/>
              <a:ext cx="304451" cy="130193"/>
            </a:xfrm>
            <a:prstGeom prst="line">
              <a:avLst/>
            </a:prstGeom>
            <a:ln w="127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-1314568" y="1817139"/>
              <a:ext cx="19060" cy="133569"/>
            </a:xfrm>
            <a:prstGeom prst="line">
              <a:avLst/>
            </a:prstGeom>
            <a:ln w="127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-1296864" y="1930292"/>
              <a:ext cx="17892" cy="57302"/>
            </a:xfrm>
            <a:prstGeom prst="line">
              <a:avLst/>
            </a:prstGeom>
            <a:ln w="381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-1284871" y="1974987"/>
              <a:ext cx="5899" cy="58438"/>
            </a:xfrm>
            <a:prstGeom prst="line">
              <a:avLst/>
            </a:prstGeom>
            <a:ln w="63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-1270348" y="1983707"/>
              <a:ext cx="5899" cy="58438"/>
            </a:xfrm>
            <a:prstGeom prst="line">
              <a:avLst/>
            </a:prstGeom>
            <a:ln w="63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-1293817" y="1974987"/>
              <a:ext cx="5899" cy="58438"/>
            </a:xfrm>
            <a:prstGeom prst="line">
              <a:avLst/>
            </a:prstGeom>
            <a:ln w="63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 userDrawn="1"/>
        </p:nvGrpSpPr>
        <p:grpSpPr>
          <a:xfrm>
            <a:off x="3000353" y="1066817"/>
            <a:ext cx="748807" cy="472703"/>
            <a:chOff x="2192010" y="2032469"/>
            <a:chExt cx="623849" cy="525094"/>
          </a:xfrm>
        </p:grpSpPr>
        <p:grpSp>
          <p:nvGrpSpPr>
            <p:cNvPr id="81" name="组合 80"/>
            <p:cNvGrpSpPr/>
            <p:nvPr/>
          </p:nvGrpSpPr>
          <p:grpSpPr>
            <a:xfrm rot="1060554">
              <a:off x="2192010" y="2082491"/>
              <a:ext cx="598540" cy="475072"/>
              <a:chOff x="-1789162" y="2952240"/>
              <a:chExt cx="598540" cy="475072"/>
            </a:xfrm>
          </p:grpSpPr>
          <p:sp>
            <p:nvSpPr>
              <p:cNvPr id="86" name="矩形 158"/>
              <p:cNvSpPr/>
              <p:nvPr/>
            </p:nvSpPr>
            <p:spPr>
              <a:xfrm>
                <a:off x="-1789162" y="2952240"/>
                <a:ext cx="315851" cy="475072"/>
              </a:xfrm>
              <a:custGeom>
                <a:avLst/>
                <a:gdLst>
                  <a:gd name="connsiteX0" fmla="*/ 0 w 102393"/>
                  <a:gd name="connsiteY0" fmla="*/ 0 h 462922"/>
                  <a:gd name="connsiteX1" fmla="*/ 102393 w 102393"/>
                  <a:gd name="connsiteY1" fmla="*/ 0 h 462922"/>
                  <a:gd name="connsiteX2" fmla="*/ 102393 w 102393"/>
                  <a:gd name="connsiteY2" fmla="*/ 462922 h 462922"/>
                  <a:gd name="connsiteX3" fmla="*/ 0 w 102393"/>
                  <a:gd name="connsiteY3" fmla="*/ 462922 h 462922"/>
                  <a:gd name="connsiteX4" fmla="*/ 0 w 102393"/>
                  <a:gd name="connsiteY4" fmla="*/ 0 h 462922"/>
                  <a:gd name="connsiteX0-1" fmla="*/ 0 w 264318"/>
                  <a:gd name="connsiteY0-2" fmla="*/ 0 h 462922"/>
                  <a:gd name="connsiteX1-3" fmla="*/ 102393 w 264318"/>
                  <a:gd name="connsiteY1-4" fmla="*/ 0 h 462922"/>
                  <a:gd name="connsiteX2-5" fmla="*/ 264318 w 264318"/>
                  <a:gd name="connsiteY2-6" fmla="*/ 460540 h 462922"/>
                  <a:gd name="connsiteX3-7" fmla="*/ 0 w 264318"/>
                  <a:gd name="connsiteY3-8" fmla="*/ 462922 h 462922"/>
                  <a:gd name="connsiteX4-9" fmla="*/ 0 w 264318"/>
                  <a:gd name="connsiteY4-10" fmla="*/ 0 h 462922"/>
                  <a:gd name="connsiteX0-11" fmla="*/ 0 w 264318"/>
                  <a:gd name="connsiteY0-12" fmla="*/ 0 h 460540"/>
                  <a:gd name="connsiteX1-13" fmla="*/ 102393 w 264318"/>
                  <a:gd name="connsiteY1-14" fmla="*/ 0 h 460540"/>
                  <a:gd name="connsiteX2-15" fmla="*/ 264318 w 264318"/>
                  <a:gd name="connsiteY2-16" fmla="*/ 460540 h 460540"/>
                  <a:gd name="connsiteX3-17" fmla="*/ 169069 w 264318"/>
                  <a:gd name="connsiteY3-18" fmla="*/ 458160 h 460540"/>
                  <a:gd name="connsiteX4-19" fmla="*/ 0 w 264318"/>
                  <a:gd name="connsiteY4-20" fmla="*/ 0 h 460540"/>
                  <a:gd name="connsiteX0-21" fmla="*/ 0 w 264318"/>
                  <a:gd name="connsiteY0-22" fmla="*/ 0 h 460540"/>
                  <a:gd name="connsiteX1-23" fmla="*/ 102393 w 264318"/>
                  <a:gd name="connsiteY1-24" fmla="*/ 0 h 460540"/>
                  <a:gd name="connsiteX2-25" fmla="*/ 264318 w 264318"/>
                  <a:gd name="connsiteY2-26" fmla="*/ 460540 h 460540"/>
                  <a:gd name="connsiteX3-27" fmla="*/ 169069 w 264318"/>
                  <a:gd name="connsiteY3-28" fmla="*/ 458160 h 460540"/>
                  <a:gd name="connsiteX4-29" fmla="*/ 0 w 264318"/>
                  <a:gd name="connsiteY4-30" fmla="*/ 0 h 460540"/>
                  <a:gd name="connsiteX0-31" fmla="*/ 0 w 245268"/>
                  <a:gd name="connsiteY0-32" fmla="*/ 0 h 458270"/>
                  <a:gd name="connsiteX1-33" fmla="*/ 102393 w 245268"/>
                  <a:gd name="connsiteY1-34" fmla="*/ 0 h 458270"/>
                  <a:gd name="connsiteX2-35" fmla="*/ 245268 w 245268"/>
                  <a:gd name="connsiteY2-36" fmla="*/ 377197 h 458270"/>
                  <a:gd name="connsiteX3-37" fmla="*/ 169069 w 245268"/>
                  <a:gd name="connsiteY3-38" fmla="*/ 458160 h 458270"/>
                  <a:gd name="connsiteX4-39" fmla="*/ 0 w 245268"/>
                  <a:gd name="connsiteY4-40" fmla="*/ 0 h 458270"/>
                  <a:gd name="connsiteX0-41" fmla="*/ 0 w 247651"/>
                  <a:gd name="connsiteY0-42" fmla="*/ 0 h 472553"/>
                  <a:gd name="connsiteX1-43" fmla="*/ 102393 w 247651"/>
                  <a:gd name="connsiteY1-44" fmla="*/ 0 h 472553"/>
                  <a:gd name="connsiteX2-45" fmla="*/ 245268 w 247651"/>
                  <a:gd name="connsiteY2-46" fmla="*/ 377197 h 472553"/>
                  <a:gd name="connsiteX3-47" fmla="*/ 247651 w 247651"/>
                  <a:gd name="connsiteY3-48" fmla="*/ 472448 h 472553"/>
                  <a:gd name="connsiteX4-49" fmla="*/ 0 w 247651"/>
                  <a:gd name="connsiteY4-50" fmla="*/ 0 h 472553"/>
                  <a:gd name="connsiteX0-51" fmla="*/ 1248 w 248899"/>
                  <a:gd name="connsiteY0-52" fmla="*/ 0 h 472559"/>
                  <a:gd name="connsiteX1-53" fmla="*/ 103641 w 248899"/>
                  <a:gd name="connsiteY1-54" fmla="*/ 0 h 472559"/>
                  <a:gd name="connsiteX2-55" fmla="*/ 246516 w 248899"/>
                  <a:gd name="connsiteY2-56" fmla="*/ 377197 h 472559"/>
                  <a:gd name="connsiteX3-57" fmla="*/ 248899 w 248899"/>
                  <a:gd name="connsiteY3-58" fmla="*/ 472448 h 472559"/>
                  <a:gd name="connsiteX4-59" fmla="*/ 1248 w 248899"/>
                  <a:gd name="connsiteY4-60" fmla="*/ 0 h 472559"/>
                  <a:gd name="connsiteX0-61" fmla="*/ 1248 w 248899"/>
                  <a:gd name="connsiteY0-62" fmla="*/ 0 h 472559"/>
                  <a:gd name="connsiteX1-63" fmla="*/ 103641 w 248899"/>
                  <a:gd name="connsiteY1-64" fmla="*/ 0 h 472559"/>
                  <a:gd name="connsiteX2-65" fmla="*/ 246516 w 248899"/>
                  <a:gd name="connsiteY2-66" fmla="*/ 377197 h 472559"/>
                  <a:gd name="connsiteX3-67" fmla="*/ 248899 w 248899"/>
                  <a:gd name="connsiteY3-68" fmla="*/ 472448 h 472559"/>
                  <a:gd name="connsiteX4-69" fmla="*/ 1248 w 248899"/>
                  <a:gd name="connsiteY4-70" fmla="*/ 0 h 472559"/>
                  <a:gd name="connsiteX0-71" fmla="*/ 1248 w 248899"/>
                  <a:gd name="connsiteY0-72" fmla="*/ 0 h 472559"/>
                  <a:gd name="connsiteX1-73" fmla="*/ 103641 w 248899"/>
                  <a:gd name="connsiteY1-74" fmla="*/ 0 h 472559"/>
                  <a:gd name="connsiteX2-75" fmla="*/ 246516 w 248899"/>
                  <a:gd name="connsiteY2-76" fmla="*/ 377197 h 472559"/>
                  <a:gd name="connsiteX3-77" fmla="*/ 248899 w 248899"/>
                  <a:gd name="connsiteY3-78" fmla="*/ 472448 h 472559"/>
                  <a:gd name="connsiteX4-79" fmla="*/ 1248 w 248899"/>
                  <a:gd name="connsiteY4-80" fmla="*/ 0 h 472559"/>
                  <a:gd name="connsiteX0-81" fmla="*/ 1248 w 248899"/>
                  <a:gd name="connsiteY0-82" fmla="*/ 0 h 472559"/>
                  <a:gd name="connsiteX1-83" fmla="*/ 103641 w 248899"/>
                  <a:gd name="connsiteY1-84" fmla="*/ 0 h 472559"/>
                  <a:gd name="connsiteX2-85" fmla="*/ 246516 w 248899"/>
                  <a:gd name="connsiteY2-86" fmla="*/ 377197 h 472559"/>
                  <a:gd name="connsiteX3-87" fmla="*/ 248899 w 248899"/>
                  <a:gd name="connsiteY3-88" fmla="*/ 472448 h 472559"/>
                  <a:gd name="connsiteX4-89" fmla="*/ 1248 w 248899"/>
                  <a:gd name="connsiteY4-90" fmla="*/ 0 h 472559"/>
                  <a:gd name="connsiteX0-91" fmla="*/ 1248 w 248899"/>
                  <a:gd name="connsiteY0-92" fmla="*/ 0 h 472559"/>
                  <a:gd name="connsiteX1-93" fmla="*/ 103641 w 248899"/>
                  <a:gd name="connsiteY1-94" fmla="*/ 0 h 472559"/>
                  <a:gd name="connsiteX2-95" fmla="*/ 246516 w 248899"/>
                  <a:gd name="connsiteY2-96" fmla="*/ 377197 h 472559"/>
                  <a:gd name="connsiteX3-97" fmla="*/ 248899 w 248899"/>
                  <a:gd name="connsiteY3-98" fmla="*/ 472448 h 472559"/>
                  <a:gd name="connsiteX4-99" fmla="*/ 1248 w 248899"/>
                  <a:gd name="connsiteY4-100" fmla="*/ 0 h 472559"/>
                  <a:gd name="connsiteX0-101" fmla="*/ 4465 w 252116"/>
                  <a:gd name="connsiteY0-102" fmla="*/ 0 h 474157"/>
                  <a:gd name="connsiteX1-103" fmla="*/ 106858 w 252116"/>
                  <a:gd name="connsiteY1-104" fmla="*/ 0 h 474157"/>
                  <a:gd name="connsiteX2-105" fmla="*/ 249733 w 252116"/>
                  <a:gd name="connsiteY2-106" fmla="*/ 377197 h 474157"/>
                  <a:gd name="connsiteX3-107" fmla="*/ 252116 w 252116"/>
                  <a:gd name="connsiteY3-108" fmla="*/ 472448 h 474157"/>
                  <a:gd name="connsiteX4-109" fmla="*/ 4465 w 252116"/>
                  <a:gd name="connsiteY4-110" fmla="*/ 0 h 474157"/>
                  <a:gd name="connsiteX0-111" fmla="*/ 4465 w 252116"/>
                  <a:gd name="connsiteY0-112" fmla="*/ 0 h 474157"/>
                  <a:gd name="connsiteX1-113" fmla="*/ 99714 w 252116"/>
                  <a:gd name="connsiteY1-114" fmla="*/ 0 h 474157"/>
                  <a:gd name="connsiteX2-115" fmla="*/ 249733 w 252116"/>
                  <a:gd name="connsiteY2-116" fmla="*/ 377197 h 474157"/>
                  <a:gd name="connsiteX3-117" fmla="*/ 252116 w 252116"/>
                  <a:gd name="connsiteY3-118" fmla="*/ 472448 h 474157"/>
                  <a:gd name="connsiteX4-119" fmla="*/ 4465 w 252116"/>
                  <a:gd name="connsiteY4-120" fmla="*/ 0 h 474157"/>
                  <a:gd name="connsiteX0-121" fmla="*/ 4046 w 254079"/>
                  <a:gd name="connsiteY0-122" fmla="*/ 0 h 474157"/>
                  <a:gd name="connsiteX1-123" fmla="*/ 101677 w 254079"/>
                  <a:gd name="connsiteY1-124" fmla="*/ 0 h 474157"/>
                  <a:gd name="connsiteX2-125" fmla="*/ 251696 w 254079"/>
                  <a:gd name="connsiteY2-126" fmla="*/ 377197 h 474157"/>
                  <a:gd name="connsiteX3-127" fmla="*/ 254079 w 254079"/>
                  <a:gd name="connsiteY3-128" fmla="*/ 472448 h 474157"/>
                  <a:gd name="connsiteX4-129" fmla="*/ 4046 w 254079"/>
                  <a:gd name="connsiteY4-130" fmla="*/ 0 h 474157"/>
                  <a:gd name="connsiteX0-131" fmla="*/ 3028 w 253061"/>
                  <a:gd name="connsiteY0-132" fmla="*/ 0 h 474180"/>
                  <a:gd name="connsiteX1-133" fmla="*/ 100659 w 253061"/>
                  <a:gd name="connsiteY1-134" fmla="*/ 0 h 474180"/>
                  <a:gd name="connsiteX2-135" fmla="*/ 250678 w 253061"/>
                  <a:gd name="connsiteY2-136" fmla="*/ 377197 h 474180"/>
                  <a:gd name="connsiteX3-137" fmla="*/ 253061 w 253061"/>
                  <a:gd name="connsiteY3-138" fmla="*/ 472448 h 474180"/>
                  <a:gd name="connsiteX4-139" fmla="*/ 3028 w 253061"/>
                  <a:gd name="connsiteY4-140" fmla="*/ 0 h 474180"/>
                  <a:gd name="connsiteX0-141" fmla="*/ 235 w 250268"/>
                  <a:gd name="connsiteY0-142" fmla="*/ 0 h 475403"/>
                  <a:gd name="connsiteX1-143" fmla="*/ 97866 w 250268"/>
                  <a:gd name="connsiteY1-144" fmla="*/ 0 h 475403"/>
                  <a:gd name="connsiteX2-145" fmla="*/ 247885 w 250268"/>
                  <a:gd name="connsiteY2-146" fmla="*/ 377197 h 475403"/>
                  <a:gd name="connsiteX3-147" fmla="*/ 250268 w 250268"/>
                  <a:gd name="connsiteY3-148" fmla="*/ 472448 h 475403"/>
                  <a:gd name="connsiteX4-149" fmla="*/ 235 w 250268"/>
                  <a:gd name="connsiteY4-150" fmla="*/ 0 h 475403"/>
                  <a:gd name="connsiteX0-151" fmla="*/ 1740 w 251773"/>
                  <a:gd name="connsiteY0-152" fmla="*/ 0 h 475403"/>
                  <a:gd name="connsiteX1-153" fmla="*/ 99371 w 251773"/>
                  <a:gd name="connsiteY1-154" fmla="*/ 0 h 475403"/>
                  <a:gd name="connsiteX2-155" fmla="*/ 249390 w 251773"/>
                  <a:gd name="connsiteY2-156" fmla="*/ 377197 h 475403"/>
                  <a:gd name="connsiteX3-157" fmla="*/ 251773 w 251773"/>
                  <a:gd name="connsiteY3-158" fmla="*/ 472448 h 475403"/>
                  <a:gd name="connsiteX4-159" fmla="*/ 1740 w 251773"/>
                  <a:gd name="connsiteY4-160" fmla="*/ 0 h 475403"/>
                  <a:gd name="connsiteX0-161" fmla="*/ 1740 w 251773"/>
                  <a:gd name="connsiteY0-162" fmla="*/ 0 h 475403"/>
                  <a:gd name="connsiteX1-163" fmla="*/ 99371 w 251773"/>
                  <a:gd name="connsiteY1-164" fmla="*/ 0 h 475403"/>
                  <a:gd name="connsiteX2-165" fmla="*/ 249390 w 251773"/>
                  <a:gd name="connsiteY2-166" fmla="*/ 377197 h 475403"/>
                  <a:gd name="connsiteX3-167" fmla="*/ 251773 w 251773"/>
                  <a:gd name="connsiteY3-168" fmla="*/ 472448 h 475403"/>
                  <a:gd name="connsiteX4-169" fmla="*/ 1740 w 251773"/>
                  <a:gd name="connsiteY4-170" fmla="*/ 0 h 475403"/>
                  <a:gd name="connsiteX0-171" fmla="*/ 1740 w 251773"/>
                  <a:gd name="connsiteY0-172" fmla="*/ 0 h 475403"/>
                  <a:gd name="connsiteX1-173" fmla="*/ 99371 w 251773"/>
                  <a:gd name="connsiteY1-174" fmla="*/ 0 h 475403"/>
                  <a:gd name="connsiteX2-175" fmla="*/ 249390 w 251773"/>
                  <a:gd name="connsiteY2-176" fmla="*/ 377197 h 475403"/>
                  <a:gd name="connsiteX3-177" fmla="*/ 251773 w 251773"/>
                  <a:gd name="connsiteY3-178" fmla="*/ 472448 h 475403"/>
                  <a:gd name="connsiteX4-179" fmla="*/ 1740 w 251773"/>
                  <a:gd name="connsiteY4-180" fmla="*/ 0 h 475403"/>
                  <a:gd name="connsiteX0-181" fmla="*/ 1740 w 251773"/>
                  <a:gd name="connsiteY0-182" fmla="*/ 0 h 475403"/>
                  <a:gd name="connsiteX1-183" fmla="*/ 99371 w 251773"/>
                  <a:gd name="connsiteY1-184" fmla="*/ 0 h 475403"/>
                  <a:gd name="connsiteX2-185" fmla="*/ 249390 w 251773"/>
                  <a:gd name="connsiteY2-186" fmla="*/ 384341 h 475403"/>
                  <a:gd name="connsiteX3-187" fmla="*/ 251773 w 251773"/>
                  <a:gd name="connsiteY3-188" fmla="*/ 472448 h 475403"/>
                  <a:gd name="connsiteX4-189" fmla="*/ 1740 w 251773"/>
                  <a:gd name="connsiteY4-190" fmla="*/ 0 h 475403"/>
                  <a:gd name="connsiteX0-191" fmla="*/ 1740 w 275602"/>
                  <a:gd name="connsiteY0-192" fmla="*/ 0 h 475403"/>
                  <a:gd name="connsiteX1-193" fmla="*/ 99371 w 275602"/>
                  <a:gd name="connsiteY1-194" fmla="*/ 0 h 475403"/>
                  <a:gd name="connsiteX2-195" fmla="*/ 275584 w 275602"/>
                  <a:gd name="connsiteY2-196" fmla="*/ 386723 h 475403"/>
                  <a:gd name="connsiteX3-197" fmla="*/ 251773 w 275602"/>
                  <a:gd name="connsiteY3-198" fmla="*/ 472448 h 475403"/>
                  <a:gd name="connsiteX4-199" fmla="*/ 1740 w 275602"/>
                  <a:gd name="connsiteY4-200" fmla="*/ 0 h 475403"/>
                  <a:gd name="connsiteX0-201" fmla="*/ 0 w 288133"/>
                  <a:gd name="connsiteY0-202" fmla="*/ 0 h 473041"/>
                  <a:gd name="connsiteX1-203" fmla="*/ 97631 w 288133"/>
                  <a:gd name="connsiteY1-204" fmla="*/ 0 h 473041"/>
                  <a:gd name="connsiteX2-205" fmla="*/ 273844 w 288133"/>
                  <a:gd name="connsiteY2-206" fmla="*/ 386723 h 473041"/>
                  <a:gd name="connsiteX3-207" fmla="*/ 288133 w 288133"/>
                  <a:gd name="connsiteY3-208" fmla="*/ 470067 h 473041"/>
                  <a:gd name="connsiteX4-209" fmla="*/ 0 w 288133"/>
                  <a:gd name="connsiteY4-210" fmla="*/ 0 h 473041"/>
                  <a:gd name="connsiteX0-211" fmla="*/ 4547 w 292680"/>
                  <a:gd name="connsiteY0-212" fmla="*/ 0 h 472708"/>
                  <a:gd name="connsiteX1-213" fmla="*/ 102178 w 292680"/>
                  <a:gd name="connsiteY1-214" fmla="*/ 0 h 472708"/>
                  <a:gd name="connsiteX2-215" fmla="*/ 278391 w 292680"/>
                  <a:gd name="connsiteY2-216" fmla="*/ 386723 h 472708"/>
                  <a:gd name="connsiteX3-217" fmla="*/ 292680 w 292680"/>
                  <a:gd name="connsiteY3-218" fmla="*/ 470067 h 472708"/>
                  <a:gd name="connsiteX4-219" fmla="*/ 4547 w 292680"/>
                  <a:gd name="connsiteY4-220" fmla="*/ 0 h 472708"/>
                  <a:gd name="connsiteX0-221" fmla="*/ 4547 w 356979"/>
                  <a:gd name="connsiteY0-222" fmla="*/ 0 h 472708"/>
                  <a:gd name="connsiteX1-223" fmla="*/ 102178 w 356979"/>
                  <a:gd name="connsiteY1-224" fmla="*/ 0 h 472708"/>
                  <a:gd name="connsiteX2-225" fmla="*/ 356972 w 356979"/>
                  <a:gd name="connsiteY2-226" fmla="*/ 384342 h 472708"/>
                  <a:gd name="connsiteX3-227" fmla="*/ 292680 w 356979"/>
                  <a:gd name="connsiteY3-228" fmla="*/ 470067 h 472708"/>
                  <a:gd name="connsiteX4-229" fmla="*/ 4547 w 356979"/>
                  <a:gd name="connsiteY4-230" fmla="*/ 0 h 472708"/>
                  <a:gd name="connsiteX0-231" fmla="*/ 0 w 352530"/>
                  <a:gd name="connsiteY0-232" fmla="*/ 0 h 475072"/>
                  <a:gd name="connsiteX1-233" fmla="*/ 97631 w 352530"/>
                  <a:gd name="connsiteY1-234" fmla="*/ 0 h 475072"/>
                  <a:gd name="connsiteX2-235" fmla="*/ 352425 w 352530"/>
                  <a:gd name="connsiteY2-236" fmla="*/ 384342 h 475072"/>
                  <a:gd name="connsiteX3-237" fmla="*/ 350045 w 352530"/>
                  <a:gd name="connsiteY3-238" fmla="*/ 472448 h 475072"/>
                  <a:gd name="connsiteX4-239" fmla="*/ 0 w 352530"/>
                  <a:gd name="connsiteY4-240" fmla="*/ 0 h 475072"/>
                  <a:gd name="connsiteX0-241" fmla="*/ 0 w 352530"/>
                  <a:gd name="connsiteY0-242" fmla="*/ 0 h 475072"/>
                  <a:gd name="connsiteX1-243" fmla="*/ 97631 w 352530"/>
                  <a:gd name="connsiteY1-244" fmla="*/ 0 h 475072"/>
                  <a:gd name="connsiteX2-245" fmla="*/ 352425 w 352530"/>
                  <a:gd name="connsiteY2-246" fmla="*/ 384342 h 475072"/>
                  <a:gd name="connsiteX3-247" fmla="*/ 350045 w 352530"/>
                  <a:gd name="connsiteY3-248" fmla="*/ 472448 h 475072"/>
                  <a:gd name="connsiteX4-249" fmla="*/ 0 w 352530"/>
                  <a:gd name="connsiteY4-250" fmla="*/ 0 h 475072"/>
                  <a:gd name="connsiteX0-251" fmla="*/ 0 w 352530"/>
                  <a:gd name="connsiteY0-252" fmla="*/ 0 h 475072"/>
                  <a:gd name="connsiteX1-253" fmla="*/ 97631 w 352530"/>
                  <a:gd name="connsiteY1-254" fmla="*/ 0 h 475072"/>
                  <a:gd name="connsiteX2-255" fmla="*/ 352425 w 352530"/>
                  <a:gd name="connsiteY2-256" fmla="*/ 384342 h 475072"/>
                  <a:gd name="connsiteX3-257" fmla="*/ 350045 w 352530"/>
                  <a:gd name="connsiteY3-258" fmla="*/ 472448 h 475072"/>
                  <a:gd name="connsiteX4-259" fmla="*/ 0 w 352530"/>
                  <a:gd name="connsiteY4-260" fmla="*/ 0 h 475072"/>
                  <a:gd name="connsiteX0-261" fmla="*/ 0 w 357188"/>
                  <a:gd name="connsiteY0-262" fmla="*/ 0 h 475072"/>
                  <a:gd name="connsiteX1-263" fmla="*/ 97631 w 357188"/>
                  <a:gd name="connsiteY1-264" fmla="*/ 0 h 475072"/>
                  <a:gd name="connsiteX2-265" fmla="*/ 352425 w 357188"/>
                  <a:gd name="connsiteY2-266" fmla="*/ 384342 h 475072"/>
                  <a:gd name="connsiteX3-267" fmla="*/ 357188 w 357188"/>
                  <a:gd name="connsiteY3-268" fmla="*/ 472448 h 475072"/>
                  <a:gd name="connsiteX4-269" fmla="*/ 0 w 357188"/>
                  <a:gd name="connsiteY4-270" fmla="*/ 0 h 475072"/>
                  <a:gd name="connsiteX0-271" fmla="*/ 0 w 357188"/>
                  <a:gd name="connsiteY0-272" fmla="*/ 0 h 475072"/>
                  <a:gd name="connsiteX1-273" fmla="*/ 103016 w 357188"/>
                  <a:gd name="connsiteY1-274" fmla="*/ 0 h 475072"/>
                  <a:gd name="connsiteX2-275" fmla="*/ 352425 w 357188"/>
                  <a:gd name="connsiteY2-276" fmla="*/ 384342 h 475072"/>
                  <a:gd name="connsiteX3-277" fmla="*/ 357188 w 357188"/>
                  <a:gd name="connsiteY3-278" fmla="*/ 472448 h 475072"/>
                  <a:gd name="connsiteX4-279" fmla="*/ 0 w 357188"/>
                  <a:gd name="connsiteY4-280" fmla="*/ 0 h 4750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57188" h="475072">
                    <a:moveTo>
                      <a:pt x="0" y="0"/>
                    </a:moveTo>
                    <a:lnTo>
                      <a:pt x="103016" y="0"/>
                    </a:lnTo>
                    <a:cubicBezTo>
                      <a:pt x="107779" y="128113"/>
                      <a:pt x="90487" y="394340"/>
                      <a:pt x="352425" y="384342"/>
                    </a:cubicBezTo>
                    <a:cubicBezTo>
                      <a:pt x="353219" y="416092"/>
                      <a:pt x="356394" y="440698"/>
                      <a:pt x="357188" y="472448"/>
                    </a:cubicBezTo>
                    <a:cubicBezTo>
                      <a:pt x="-6350" y="507846"/>
                      <a:pt x="1587" y="176532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87" name="矩形 158"/>
              <p:cNvSpPr/>
              <p:nvPr/>
            </p:nvSpPr>
            <p:spPr>
              <a:xfrm flipH="1">
                <a:off x="-1506473" y="2952240"/>
                <a:ext cx="315851" cy="475072"/>
              </a:xfrm>
              <a:custGeom>
                <a:avLst/>
                <a:gdLst>
                  <a:gd name="connsiteX0" fmla="*/ 0 w 102393"/>
                  <a:gd name="connsiteY0" fmla="*/ 0 h 462922"/>
                  <a:gd name="connsiteX1" fmla="*/ 102393 w 102393"/>
                  <a:gd name="connsiteY1" fmla="*/ 0 h 462922"/>
                  <a:gd name="connsiteX2" fmla="*/ 102393 w 102393"/>
                  <a:gd name="connsiteY2" fmla="*/ 462922 h 462922"/>
                  <a:gd name="connsiteX3" fmla="*/ 0 w 102393"/>
                  <a:gd name="connsiteY3" fmla="*/ 462922 h 462922"/>
                  <a:gd name="connsiteX4" fmla="*/ 0 w 102393"/>
                  <a:gd name="connsiteY4" fmla="*/ 0 h 462922"/>
                  <a:gd name="connsiteX0-1" fmla="*/ 0 w 264318"/>
                  <a:gd name="connsiteY0-2" fmla="*/ 0 h 462922"/>
                  <a:gd name="connsiteX1-3" fmla="*/ 102393 w 264318"/>
                  <a:gd name="connsiteY1-4" fmla="*/ 0 h 462922"/>
                  <a:gd name="connsiteX2-5" fmla="*/ 264318 w 264318"/>
                  <a:gd name="connsiteY2-6" fmla="*/ 460540 h 462922"/>
                  <a:gd name="connsiteX3-7" fmla="*/ 0 w 264318"/>
                  <a:gd name="connsiteY3-8" fmla="*/ 462922 h 462922"/>
                  <a:gd name="connsiteX4-9" fmla="*/ 0 w 264318"/>
                  <a:gd name="connsiteY4-10" fmla="*/ 0 h 462922"/>
                  <a:gd name="connsiteX0-11" fmla="*/ 0 w 264318"/>
                  <a:gd name="connsiteY0-12" fmla="*/ 0 h 460540"/>
                  <a:gd name="connsiteX1-13" fmla="*/ 102393 w 264318"/>
                  <a:gd name="connsiteY1-14" fmla="*/ 0 h 460540"/>
                  <a:gd name="connsiteX2-15" fmla="*/ 264318 w 264318"/>
                  <a:gd name="connsiteY2-16" fmla="*/ 460540 h 460540"/>
                  <a:gd name="connsiteX3-17" fmla="*/ 169069 w 264318"/>
                  <a:gd name="connsiteY3-18" fmla="*/ 458160 h 460540"/>
                  <a:gd name="connsiteX4-19" fmla="*/ 0 w 264318"/>
                  <a:gd name="connsiteY4-20" fmla="*/ 0 h 460540"/>
                  <a:gd name="connsiteX0-21" fmla="*/ 0 w 264318"/>
                  <a:gd name="connsiteY0-22" fmla="*/ 0 h 460540"/>
                  <a:gd name="connsiteX1-23" fmla="*/ 102393 w 264318"/>
                  <a:gd name="connsiteY1-24" fmla="*/ 0 h 460540"/>
                  <a:gd name="connsiteX2-25" fmla="*/ 264318 w 264318"/>
                  <a:gd name="connsiteY2-26" fmla="*/ 460540 h 460540"/>
                  <a:gd name="connsiteX3-27" fmla="*/ 169069 w 264318"/>
                  <a:gd name="connsiteY3-28" fmla="*/ 458160 h 460540"/>
                  <a:gd name="connsiteX4-29" fmla="*/ 0 w 264318"/>
                  <a:gd name="connsiteY4-30" fmla="*/ 0 h 460540"/>
                  <a:gd name="connsiteX0-31" fmla="*/ 0 w 245268"/>
                  <a:gd name="connsiteY0-32" fmla="*/ 0 h 458270"/>
                  <a:gd name="connsiteX1-33" fmla="*/ 102393 w 245268"/>
                  <a:gd name="connsiteY1-34" fmla="*/ 0 h 458270"/>
                  <a:gd name="connsiteX2-35" fmla="*/ 245268 w 245268"/>
                  <a:gd name="connsiteY2-36" fmla="*/ 377197 h 458270"/>
                  <a:gd name="connsiteX3-37" fmla="*/ 169069 w 245268"/>
                  <a:gd name="connsiteY3-38" fmla="*/ 458160 h 458270"/>
                  <a:gd name="connsiteX4-39" fmla="*/ 0 w 245268"/>
                  <a:gd name="connsiteY4-40" fmla="*/ 0 h 458270"/>
                  <a:gd name="connsiteX0-41" fmla="*/ 0 w 247651"/>
                  <a:gd name="connsiteY0-42" fmla="*/ 0 h 472553"/>
                  <a:gd name="connsiteX1-43" fmla="*/ 102393 w 247651"/>
                  <a:gd name="connsiteY1-44" fmla="*/ 0 h 472553"/>
                  <a:gd name="connsiteX2-45" fmla="*/ 245268 w 247651"/>
                  <a:gd name="connsiteY2-46" fmla="*/ 377197 h 472553"/>
                  <a:gd name="connsiteX3-47" fmla="*/ 247651 w 247651"/>
                  <a:gd name="connsiteY3-48" fmla="*/ 472448 h 472553"/>
                  <a:gd name="connsiteX4-49" fmla="*/ 0 w 247651"/>
                  <a:gd name="connsiteY4-50" fmla="*/ 0 h 472553"/>
                  <a:gd name="connsiteX0-51" fmla="*/ 1248 w 248899"/>
                  <a:gd name="connsiteY0-52" fmla="*/ 0 h 472559"/>
                  <a:gd name="connsiteX1-53" fmla="*/ 103641 w 248899"/>
                  <a:gd name="connsiteY1-54" fmla="*/ 0 h 472559"/>
                  <a:gd name="connsiteX2-55" fmla="*/ 246516 w 248899"/>
                  <a:gd name="connsiteY2-56" fmla="*/ 377197 h 472559"/>
                  <a:gd name="connsiteX3-57" fmla="*/ 248899 w 248899"/>
                  <a:gd name="connsiteY3-58" fmla="*/ 472448 h 472559"/>
                  <a:gd name="connsiteX4-59" fmla="*/ 1248 w 248899"/>
                  <a:gd name="connsiteY4-60" fmla="*/ 0 h 472559"/>
                  <a:gd name="connsiteX0-61" fmla="*/ 1248 w 248899"/>
                  <a:gd name="connsiteY0-62" fmla="*/ 0 h 472559"/>
                  <a:gd name="connsiteX1-63" fmla="*/ 103641 w 248899"/>
                  <a:gd name="connsiteY1-64" fmla="*/ 0 h 472559"/>
                  <a:gd name="connsiteX2-65" fmla="*/ 246516 w 248899"/>
                  <a:gd name="connsiteY2-66" fmla="*/ 377197 h 472559"/>
                  <a:gd name="connsiteX3-67" fmla="*/ 248899 w 248899"/>
                  <a:gd name="connsiteY3-68" fmla="*/ 472448 h 472559"/>
                  <a:gd name="connsiteX4-69" fmla="*/ 1248 w 248899"/>
                  <a:gd name="connsiteY4-70" fmla="*/ 0 h 472559"/>
                  <a:gd name="connsiteX0-71" fmla="*/ 1248 w 248899"/>
                  <a:gd name="connsiteY0-72" fmla="*/ 0 h 472559"/>
                  <a:gd name="connsiteX1-73" fmla="*/ 103641 w 248899"/>
                  <a:gd name="connsiteY1-74" fmla="*/ 0 h 472559"/>
                  <a:gd name="connsiteX2-75" fmla="*/ 246516 w 248899"/>
                  <a:gd name="connsiteY2-76" fmla="*/ 377197 h 472559"/>
                  <a:gd name="connsiteX3-77" fmla="*/ 248899 w 248899"/>
                  <a:gd name="connsiteY3-78" fmla="*/ 472448 h 472559"/>
                  <a:gd name="connsiteX4-79" fmla="*/ 1248 w 248899"/>
                  <a:gd name="connsiteY4-80" fmla="*/ 0 h 472559"/>
                  <a:gd name="connsiteX0-81" fmla="*/ 1248 w 248899"/>
                  <a:gd name="connsiteY0-82" fmla="*/ 0 h 472559"/>
                  <a:gd name="connsiteX1-83" fmla="*/ 103641 w 248899"/>
                  <a:gd name="connsiteY1-84" fmla="*/ 0 h 472559"/>
                  <a:gd name="connsiteX2-85" fmla="*/ 246516 w 248899"/>
                  <a:gd name="connsiteY2-86" fmla="*/ 377197 h 472559"/>
                  <a:gd name="connsiteX3-87" fmla="*/ 248899 w 248899"/>
                  <a:gd name="connsiteY3-88" fmla="*/ 472448 h 472559"/>
                  <a:gd name="connsiteX4-89" fmla="*/ 1248 w 248899"/>
                  <a:gd name="connsiteY4-90" fmla="*/ 0 h 472559"/>
                  <a:gd name="connsiteX0-91" fmla="*/ 1248 w 248899"/>
                  <a:gd name="connsiteY0-92" fmla="*/ 0 h 472559"/>
                  <a:gd name="connsiteX1-93" fmla="*/ 103641 w 248899"/>
                  <a:gd name="connsiteY1-94" fmla="*/ 0 h 472559"/>
                  <a:gd name="connsiteX2-95" fmla="*/ 246516 w 248899"/>
                  <a:gd name="connsiteY2-96" fmla="*/ 377197 h 472559"/>
                  <a:gd name="connsiteX3-97" fmla="*/ 248899 w 248899"/>
                  <a:gd name="connsiteY3-98" fmla="*/ 472448 h 472559"/>
                  <a:gd name="connsiteX4-99" fmla="*/ 1248 w 248899"/>
                  <a:gd name="connsiteY4-100" fmla="*/ 0 h 472559"/>
                  <a:gd name="connsiteX0-101" fmla="*/ 4465 w 252116"/>
                  <a:gd name="connsiteY0-102" fmla="*/ 0 h 474157"/>
                  <a:gd name="connsiteX1-103" fmla="*/ 106858 w 252116"/>
                  <a:gd name="connsiteY1-104" fmla="*/ 0 h 474157"/>
                  <a:gd name="connsiteX2-105" fmla="*/ 249733 w 252116"/>
                  <a:gd name="connsiteY2-106" fmla="*/ 377197 h 474157"/>
                  <a:gd name="connsiteX3-107" fmla="*/ 252116 w 252116"/>
                  <a:gd name="connsiteY3-108" fmla="*/ 472448 h 474157"/>
                  <a:gd name="connsiteX4-109" fmla="*/ 4465 w 252116"/>
                  <a:gd name="connsiteY4-110" fmla="*/ 0 h 474157"/>
                  <a:gd name="connsiteX0-111" fmla="*/ 4465 w 252116"/>
                  <a:gd name="connsiteY0-112" fmla="*/ 0 h 474157"/>
                  <a:gd name="connsiteX1-113" fmla="*/ 99714 w 252116"/>
                  <a:gd name="connsiteY1-114" fmla="*/ 0 h 474157"/>
                  <a:gd name="connsiteX2-115" fmla="*/ 249733 w 252116"/>
                  <a:gd name="connsiteY2-116" fmla="*/ 377197 h 474157"/>
                  <a:gd name="connsiteX3-117" fmla="*/ 252116 w 252116"/>
                  <a:gd name="connsiteY3-118" fmla="*/ 472448 h 474157"/>
                  <a:gd name="connsiteX4-119" fmla="*/ 4465 w 252116"/>
                  <a:gd name="connsiteY4-120" fmla="*/ 0 h 474157"/>
                  <a:gd name="connsiteX0-121" fmla="*/ 4046 w 254079"/>
                  <a:gd name="connsiteY0-122" fmla="*/ 0 h 474157"/>
                  <a:gd name="connsiteX1-123" fmla="*/ 101677 w 254079"/>
                  <a:gd name="connsiteY1-124" fmla="*/ 0 h 474157"/>
                  <a:gd name="connsiteX2-125" fmla="*/ 251696 w 254079"/>
                  <a:gd name="connsiteY2-126" fmla="*/ 377197 h 474157"/>
                  <a:gd name="connsiteX3-127" fmla="*/ 254079 w 254079"/>
                  <a:gd name="connsiteY3-128" fmla="*/ 472448 h 474157"/>
                  <a:gd name="connsiteX4-129" fmla="*/ 4046 w 254079"/>
                  <a:gd name="connsiteY4-130" fmla="*/ 0 h 474157"/>
                  <a:gd name="connsiteX0-131" fmla="*/ 3028 w 253061"/>
                  <a:gd name="connsiteY0-132" fmla="*/ 0 h 474180"/>
                  <a:gd name="connsiteX1-133" fmla="*/ 100659 w 253061"/>
                  <a:gd name="connsiteY1-134" fmla="*/ 0 h 474180"/>
                  <a:gd name="connsiteX2-135" fmla="*/ 250678 w 253061"/>
                  <a:gd name="connsiteY2-136" fmla="*/ 377197 h 474180"/>
                  <a:gd name="connsiteX3-137" fmla="*/ 253061 w 253061"/>
                  <a:gd name="connsiteY3-138" fmla="*/ 472448 h 474180"/>
                  <a:gd name="connsiteX4-139" fmla="*/ 3028 w 253061"/>
                  <a:gd name="connsiteY4-140" fmla="*/ 0 h 474180"/>
                  <a:gd name="connsiteX0-141" fmla="*/ 235 w 250268"/>
                  <a:gd name="connsiteY0-142" fmla="*/ 0 h 475403"/>
                  <a:gd name="connsiteX1-143" fmla="*/ 97866 w 250268"/>
                  <a:gd name="connsiteY1-144" fmla="*/ 0 h 475403"/>
                  <a:gd name="connsiteX2-145" fmla="*/ 247885 w 250268"/>
                  <a:gd name="connsiteY2-146" fmla="*/ 377197 h 475403"/>
                  <a:gd name="connsiteX3-147" fmla="*/ 250268 w 250268"/>
                  <a:gd name="connsiteY3-148" fmla="*/ 472448 h 475403"/>
                  <a:gd name="connsiteX4-149" fmla="*/ 235 w 250268"/>
                  <a:gd name="connsiteY4-150" fmla="*/ 0 h 475403"/>
                  <a:gd name="connsiteX0-151" fmla="*/ 1740 w 251773"/>
                  <a:gd name="connsiteY0-152" fmla="*/ 0 h 475403"/>
                  <a:gd name="connsiteX1-153" fmla="*/ 99371 w 251773"/>
                  <a:gd name="connsiteY1-154" fmla="*/ 0 h 475403"/>
                  <a:gd name="connsiteX2-155" fmla="*/ 249390 w 251773"/>
                  <a:gd name="connsiteY2-156" fmla="*/ 377197 h 475403"/>
                  <a:gd name="connsiteX3-157" fmla="*/ 251773 w 251773"/>
                  <a:gd name="connsiteY3-158" fmla="*/ 472448 h 475403"/>
                  <a:gd name="connsiteX4-159" fmla="*/ 1740 w 251773"/>
                  <a:gd name="connsiteY4-160" fmla="*/ 0 h 475403"/>
                  <a:gd name="connsiteX0-161" fmla="*/ 1740 w 251773"/>
                  <a:gd name="connsiteY0-162" fmla="*/ 0 h 475403"/>
                  <a:gd name="connsiteX1-163" fmla="*/ 99371 w 251773"/>
                  <a:gd name="connsiteY1-164" fmla="*/ 0 h 475403"/>
                  <a:gd name="connsiteX2-165" fmla="*/ 249390 w 251773"/>
                  <a:gd name="connsiteY2-166" fmla="*/ 377197 h 475403"/>
                  <a:gd name="connsiteX3-167" fmla="*/ 251773 w 251773"/>
                  <a:gd name="connsiteY3-168" fmla="*/ 472448 h 475403"/>
                  <a:gd name="connsiteX4-169" fmla="*/ 1740 w 251773"/>
                  <a:gd name="connsiteY4-170" fmla="*/ 0 h 475403"/>
                  <a:gd name="connsiteX0-171" fmla="*/ 1740 w 251773"/>
                  <a:gd name="connsiteY0-172" fmla="*/ 0 h 475403"/>
                  <a:gd name="connsiteX1-173" fmla="*/ 99371 w 251773"/>
                  <a:gd name="connsiteY1-174" fmla="*/ 0 h 475403"/>
                  <a:gd name="connsiteX2-175" fmla="*/ 249390 w 251773"/>
                  <a:gd name="connsiteY2-176" fmla="*/ 377197 h 475403"/>
                  <a:gd name="connsiteX3-177" fmla="*/ 251773 w 251773"/>
                  <a:gd name="connsiteY3-178" fmla="*/ 472448 h 475403"/>
                  <a:gd name="connsiteX4-179" fmla="*/ 1740 w 251773"/>
                  <a:gd name="connsiteY4-180" fmla="*/ 0 h 475403"/>
                  <a:gd name="connsiteX0-181" fmla="*/ 1740 w 251773"/>
                  <a:gd name="connsiteY0-182" fmla="*/ 0 h 475403"/>
                  <a:gd name="connsiteX1-183" fmla="*/ 99371 w 251773"/>
                  <a:gd name="connsiteY1-184" fmla="*/ 0 h 475403"/>
                  <a:gd name="connsiteX2-185" fmla="*/ 249390 w 251773"/>
                  <a:gd name="connsiteY2-186" fmla="*/ 384341 h 475403"/>
                  <a:gd name="connsiteX3-187" fmla="*/ 251773 w 251773"/>
                  <a:gd name="connsiteY3-188" fmla="*/ 472448 h 475403"/>
                  <a:gd name="connsiteX4-189" fmla="*/ 1740 w 251773"/>
                  <a:gd name="connsiteY4-190" fmla="*/ 0 h 475403"/>
                  <a:gd name="connsiteX0-191" fmla="*/ 1740 w 275602"/>
                  <a:gd name="connsiteY0-192" fmla="*/ 0 h 475403"/>
                  <a:gd name="connsiteX1-193" fmla="*/ 99371 w 275602"/>
                  <a:gd name="connsiteY1-194" fmla="*/ 0 h 475403"/>
                  <a:gd name="connsiteX2-195" fmla="*/ 275584 w 275602"/>
                  <a:gd name="connsiteY2-196" fmla="*/ 386723 h 475403"/>
                  <a:gd name="connsiteX3-197" fmla="*/ 251773 w 275602"/>
                  <a:gd name="connsiteY3-198" fmla="*/ 472448 h 475403"/>
                  <a:gd name="connsiteX4-199" fmla="*/ 1740 w 275602"/>
                  <a:gd name="connsiteY4-200" fmla="*/ 0 h 475403"/>
                  <a:gd name="connsiteX0-201" fmla="*/ 0 w 288133"/>
                  <a:gd name="connsiteY0-202" fmla="*/ 0 h 473041"/>
                  <a:gd name="connsiteX1-203" fmla="*/ 97631 w 288133"/>
                  <a:gd name="connsiteY1-204" fmla="*/ 0 h 473041"/>
                  <a:gd name="connsiteX2-205" fmla="*/ 273844 w 288133"/>
                  <a:gd name="connsiteY2-206" fmla="*/ 386723 h 473041"/>
                  <a:gd name="connsiteX3-207" fmla="*/ 288133 w 288133"/>
                  <a:gd name="connsiteY3-208" fmla="*/ 470067 h 473041"/>
                  <a:gd name="connsiteX4-209" fmla="*/ 0 w 288133"/>
                  <a:gd name="connsiteY4-210" fmla="*/ 0 h 473041"/>
                  <a:gd name="connsiteX0-211" fmla="*/ 4547 w 292680"/>
                  <a:gd name="connsiteY0-212" fmla="*/ 0 h 472708"/>
                  <a:gd name="connsiteX1-213" fmla="*/ 102178 w 292680"/>
                  <a:gd name="connsiteY1-214" fmla="*/ 0 h 472708"/>
                  <a:gd name="connsiteX2-215" fmla="*/ 278391 w 292680"/>
                  <a:gd name="connsiteY2-216" fmla="*/ 386723 h 472708"/>
                  <a:gd name="connsiteX3-217" fmla="*/ 292680 w 292680"/>
                  <a:gd name="connsiteY3-218" fmla="*/ 470067 h 472708"/>
                  <a:gd name="connsiteX4-219" fmla="*/ 4547 w 292680"/>
                  <a:gd name="connsiteY4-220" fmla="*/ 0 h 472708"/>
                  <a:gd name="connsiteX0-221" fmla="*/ 4547 w 356979"/>
                  <a:gd name="connsiteY0-222" fmla="*/ 0 h 472708"/>
                  <a:gd name="connsiteX1-223" fmla="*/ 102178 w 356979"/>
                  <a:gd name="connsiteY1-224" fmla="*/ 0 h 472708"/>
                  <a:gd name="connsiteX2-225" fmla="*/ 356972 w 356979"/>
                  <a:gd name="connsiteY2-226" fmla="*/ 384342 h 472708"/>
                  <a:gd name="connsiteX3-227" fmla="*/ 292680 w 356979"/>
                  <a:gd name="connsiteY3-228" fmla="*/ 470067 h 472708"/>
                  <a:gd name="connsiteX4-229" fmla="*/ 4547 w 356979"/>
                  <a:gd name="connsiteY4-230" fmla="*/ 0 h 472708"/>
                  <a:gd name="connsiteX0-231" fmla="*/ 0 w 352530"/>
                  <a:gd name="connsiteY0-232" fmla="*/ 0 h 475072"/>
                  <a:gd name="connsiteX1-233" fmla="*/ 97631 w 352530"/>
                  <a:gd name="connsiteY1-234" fmla="*/ 0 h 475072"/>
                  <a:gd name="connsiteX2-235" fmla="*/ 352425 w 352530"/>
                  <a:gd name="connsiteY2-236" fmla="*/ 384342 h 475072"/>
                  <a:gd name="connsiteX3-237" fmla="*/ 350045 w 352530"/>
                  <a:gd name="connsiteY3-238" fmla="*/ 472448 h 475072"/>
                  <a:gd name="connsiteX4-239" fmla="*/ 0 w 352530"/>
                  <a:gd name="connsiteY4-240" fmla="*/ 0 h 475072"/>
                  <a:gd name="connsiteX0-241" fmla="*/ 0 w 352530"/>
                  <a:gd name="connsiteY0-242" fmla="*/ 0 h 475072"/>
                  <a:gd name="connsiteX1-243" fmla="*/ 97631 w 352530"/>
                  <a:gd name="connsiteY1-244" fmla="*/ 0 h 475072"/>
                  <a:gd name="connsiteX2-245" fmla="*/ 352425 w 352530"/>
                  <a:gd name="connsiteY2-246" fmla="*/ 384342 h 475072"/>
                  <a:gd name="connsiteX3-247" fmla="*/ 350045 w 352530"/>
                  <a:gd name="connsiteY3-248" fmla="*/ 472448 h 475072"/>
                  <a:gd name="connsiteX4-249" fmla="*/ 0 w 352530"/>
                  <a:gd name="connsiteY4-250" fmla="*/ 0 h 475072"/>
                  <a:gd name="connsiteX0-251" fmla="*/ 0 w 352530"/>
                  <a:gd name="connsiteY0-252" fmla="*/ 0 h 475072"/>
                  <a:gd name="connsiteX1-253" fmla="*/ 97631 w 352530"/>
                  <a:gd name="connsiteY1-254" fmla="*/ 0 h 475072"/>
                  <a:gd name="connsiteX2-255" fmla="*/ 352425 w 352530"/>
                  <a:gd name="connsiteY2-256" fmla="*/ 384342 h 475072"/>
                  <a:gd name="connsiteX3-257" fmla="*/ 350045 w 352530"/>
                  <a:gd name="connsiteY3-258" fmla="*/ 472448 h 475072"/>
                  <a:gd name="connsiteX4-259" fmla="*/ 0 w 352530"/>
                  <a:gd name="connsiteY4-260" fmla="*/ 0 h 475072"/>
                  <a:gd name="connsiteX0-261" fmla="*/ 0 w 357188"/>
                  <a:gd name="connsiteY0-262" fmla="*/ 0 h 475072"/>
                  <a:gd name="connsiteX1-263" fmla="*/ 97631 w 357188"/>
                  <a:gd name="connsiteY1-264" fmla="*/ 0 h 475072"/>
                  <a:gd name="connsiteX2-265" fmla="*/ 352425 w 357188"/>
                  <a:gd name="connsiteY2-266" fmla="*/ 384342 h 475072"/>
                  <a:gd name="connsiteX3-267" fmla="*/ 357188 w 357188"/>
                  <a:gd name="connsiteY3-268" fmla="*/ 472448 h 475072"/>
                  <a:gd name="connsiteX4-269" fmla="*/ 0 w 357188"/>
                  <a:gd name="connsiteY4-270" fmla="*/ 0 h 475072"/>
                  <a:gd name="connsiteX0-271" fmla="*/ 0 w 357188"/>
                  <a:gd name="connsiteY0-272" fmla="*/ 0 h 475072"/>
                  <a:gd name="connsiteX1-273" fmla="*/ 103017 w 357188"/>
                  <a:gd name="connsiteY1-274" fmla="*/ 0 h 475072"/>
                  <a:gd name="connsiteX2-275" fmla="*/ 352425 w 357188"/>
                  <a:gd name="connsiteY2-276" fmla="*/ 384342 h 475072"/>
                  <a:gd name="connsiteX3-277" fmla="*/ 357188 w 357188"/>
                  <a:gd name="connsiteY3-278" fmla="*/ 472448 h 475072"/>
                  <a:gd name="connsiteX4-279" fmla="*/ 0 w 357188"/>
                  <a:gd name="connsiteY4-280" fmla="*/ 0 h 4750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57188" h="475072">
                    <a:moveTo>
                      <a:pt x="0" y="0"/>
                    </a:moveTo>
                    <a:lnTo>
                      <a:pt x="103017" y="0"/>
                    </a:lnTo>
                    <a:cubicBezTo>
                      <a:pt x="107780" y="128113"/>
                      <a:pt x="90487" y="394340"/>
                      <a:pt x="352425" y="384342"/>
                    </a:cubicBezTo>
                    <a:cubicBezTo>
                      <a:pt x="353219" y="416092"/>
                      <a:pt x="356394" y="440698"/>
                      <a:pt x="357188" y="472448"/>
                    </a:cubicBezTo>
                    <a:cubicBezTo>
                      <a:pt x="-6350" y="507846"/>
                      <a:pt x="1587" y="176532"/>
                      <a:pt x="0" y="0"/>
                    </a:cubicBezTo>
                    <a:close/>
                  </a:path>
                </a:pathLst>
              </a:custGeom>
              <a:solidFill>
                <a:srgbClr val="00A7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 rot="1069727">
              <a:off x="2280768" y="2032469"/>
              <a:ext cx="55109" cy="51370"/>
              <a:chOff x="407772" y="2348045"/>
              <a:chExt cx="304801" cy="304801"/>
            </a:xfrm>
          </p:grpSpPr>
          <p:sp>
            <p:nvSpPr>
              <p:cNvPr id="84" name="矩形 83"/>
              <p:cNvSpPr/>
              <p:nvPr/>
            </p:nvSpPr>
            <p:spPr>
              <a:xfrm rot="16200000">
                <a:off x="407773" y="2470652"/>
                <a:ext cx="304801" cy="595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5" name="矩形 84"/>
              <p:cNvSpPr/>
              <p:nvPr/>
            </p:nvSpPr>
            <p:spPr>
              <a:xfrm rot="10800000">
                <a:off x="407772" y="2470652"/>
                <a:ext cx="304801" cy="595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83" name="矩形 82"/>
            <p:cNvSpPr/>
            <p:nvPr/>
          </p:nvSpPr>
          <p:spPr>
            <a:xfrm rot="11869727">
              <a:off x="2760750" y="2214503"/>
              <a:ext cx="55109" cy="100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88" name="图片 8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5862">
            <a:off x="2413574" y="1839209"/>
            <a:ext cx="1399137" cy="920468"/>
          </a:xfrm>
          <a:prstGeom prst="rect">
            <a:avLst/>
          </a:prstGeom>
        </p:spPr>
      </p:pic>
      <p:grpSp>
        <p:nvGrpSpPr>
          <p:cNvPr id="89" name="组合 88"/>
          <p:cNvGrpSpPr/>
          <p:nvPr userDrawn="1"/>
        </p:nvGrpSpPr>
        <p:grpSpPr>
          <a:xfrm>
            <a:off x="1255333" y="505704"/>
            <a:ext cx="312672" cy="234504"/>
            <a:chOff x="407772" y="2348045"/>
            <a:chExt cx="304801" cy="304801"/>
          </a:xfrm>
        </p:grpSpPr>
        <p:sp>
          <p:nvSpPr>
            <p:cNvPr id="90" name="矩形 89"/>
            <p:cNvSpPr/>
            <p:nvPr/>
          </p:nvSpPr>
          <p:spPr>
            <a:xfrm rot="16200000">
              <a:off x="407773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1" name="矩形 90"/>
            <p:cNvSpPr/>
            <p:nvPr/>
          </p:nvSpPr>
          <p:spPr>
            <a:xfrm rot="10800000">
              <a:off x="407772" y="2470652"/>
              <a:ext cx="304801" cy="59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92" name="椭圆 91"/>
          <p:cNvSpPr/>
          <p:nvPr userDrawn="1"/>
        </p:nvSpPr>
        <p:spPr>
          <a:xfrm>
            <a:off x="2430758" y="932423"/>
            <a:ext cx="187017" cy="14026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3" name="矩形 92"/>
          <p:cNvSpPr/>
          <p:nvPr userDrawn="1"/>
        </p:nvSpPr>
        <p:spPr bwMode="auto">
          <a:xfrm>
            <a:off x="4668797" y="367274"/>
            <a:ext cx="9339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n w="19050">
                  <a:noFill/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rPr>
              <a:t>D</a:t>
            </a:r>
            <a:endParaRPr lang="zh-CN" altLang="en-US" sz="2000" dirty="0">
              <a:ln w="19050">
                <a:noFill/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latin typeface="Arial" panose="020B0604020202020204" pitchFamily="34" charset="0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94" name="图片 93" descr="F:\王必杰\21\VI手册\VI应用\落地模板文件\logo\21世纪教育logo.png21世纪教育logo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266118" y="152851"/>
            <a:ext cx="2256367" cy="409476"/>
          </a:xfrm>
          <a:prstGeom prst="rect">
            <a:avLst/>
          </a:prstGeom>
        </p:spPr>
      </p:pic>
      <p:sp>
        <p:nvSpPr>
          <p:cNvPr id="95" name="矩形 94"/>
          <p:cNvSpPr/>
          <p:nvPr userDrawn="1"/>
        </p:nvSpPr>
        <p:spPr bwMode="auto">
          <a:xfrm>
            <a:off x="5715658" y="1700808"/>
            <a:ext cx="6340197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ln w="19050">
                  <a:noFill/>
                  <a:prstDash val="solid"/>
                </a:ln>
                <a:solidFill>
                  <a:srgbClr val="2BBB6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公民权利的保障书</a:t>
            </a:r>
            <a:endParaRPr lang="zh-CN" altLang="en-US" sz="6000" b="1" dirty="0">
              <a:ln w="19050">
                <a:noFill/>
                <a:prstDash val="solid"/>
              </a:ln>
              <a:solidFill>
                <a:srgbClr val="2BBB6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6" name="文本占位符 5"/>
          <p:cNvSpPr txBox="1"/>
          <p:nvPr userDrawn="1"/>
        </p:nvSpPr>
        <p:spPr>
          <a:xfrm>
            <a:off x="6689512" y="2996952"/>
            <a:ext cx="4392488" cy="490363"/>
          </a:xfrm>
          <a:prstGeom prst="rect">
            <a:avLst/>
          </a:prstGeom>
          <a:solidFill>
            <a:srgbClr val="2BBB61"/>
          </a:solidFill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道德与法治人教版      八年级下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3013" y="152851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8" name="TextBox 7"/>
          <p:cNvSpPr txBox="1">
            <a:spLocks noChangeArrowheads="1"/>
          </p:cNvSpPr>
          <p:nvPr userDrawn="1"/>
        </p:nvSpPr>
        <p:spPr bwMode="auto">
          <a:xfrm>
            <a:off x="9156252" y="6617749"/>
            <a:ext cx="2394245" cy="411651"/>
          </a:xfrm>
          <a:prstGeom prst="rect">
            <a:avLst/>
          </a:prstGeom>
          <a:noFill/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rgbClr val="00B050"/>
                </a:solidFill>
                <a:latin typeface="Impact" panose="020B0806030902050204" pitchFamily="34" charset="0"/>
              </a:rPr>
              <a:t>版权所有   盗版必究</a:t>
            </a:r>
            <a:endParaRPr lang="zh-CN" altLang="en-US" sz="2000" b="1" dirty="0" smtClean="0">
              <a:solidFill>
                <a:srgbClr val="00B050"/>
              </a:solidFill>
              <a:latin typeface="Impact" panose="020B0806030902050204" pitchFamily="34" charset="0"/>
            </a:endParaRPr>
          </a:p>
        </p:txBody>
      </p:sp>
      <p:sp>
        <p:nvSpPr>
          <p:cNvPr id="99" name="矩形 98"/>
          <p:cNvSpPr/>
          <p:nvPr userDrawn="1"/>
        </p:nvSpPr>
        <p:spPr>
          <a:xfrm>
            <a:off x="-27260" y="6702134"/>
            <a:ext cx="9215630" cy="3000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00" name="矩形 99"/>
          <p:cNvSpPr/>
          <p:nvPr userDrawn="1"/>
        </p:nvSpPr>
        <p:spPr>
          <a:xfrm>
            <a:off x="11518379" y="6687845"/>
            <a:ext cx="673622" cy="3000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01" name="矩形 8"/>
          <p:cNvSpPr/>
          <p:nvPr userDrawn="1"/>
        </p:nvSpPr>
        <p:spPr>
          <a:xfrm>
            <a:off x="0" y="-23824"/>
            <a:ext cx="1115761" cy="440759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-1" fmla="*/ 0 w 1224136"/>
              <a:gd name="connsiteY0-2" fmla="*/ 28575 h 460623"/>
              <a:gd name="connsiteX1-3" fmla="*/ 1024111 w 1224136"/>
              <a:gd name="connsiteY1-4" fmla="*/ 0 h 460623"/>
              <a:gd name="connsiteX2-5" fmla="*/ 1224136 w 1224136"/>
              <a:gd name="connsiteY2-6" fmla="*/ 460623 h 460623"/>
              <a:gd name="connsiteX3-7" fmla="*/ 0 w 1224136"/>
              <a:gd name="connsiteY3-8" fmla="*/ 460623 h 460623"/>
              <a:gd name="connsiteX4-9" fmla="*/ 0 w 1224136"/>
              <a:gd name="connsiteY4-10" fmla="*/ 28575 h 460623"/>
              <a:gd name="connsiteX0-11" fmla="*/ 0 w 1224136"/>
              <a:gd name="connsiteY0-12" fmla="*/ 0 h 432048"/>
              <a:gd name="connsiteX1-13" fmla="*/ 1024111 w 1224136"/>
              <a:gd name="connsiteY1-14" fmla="*/ 0 h 432048"/>
              <a:gd name="connsiteX2-15" fmla="*/ 1224136 w 1224136"/>
              <a:gd name="connsiteY2-16" fmla="*/ 432048 h 432048"/>
              <a:gd name="connsiteX3-17" fmla="*/ 0 w 1224136"/>
              <a:gd name="connsiteY3-18" fmla="*/ 432048 h 432048"/>
              <a:gd name="connsiteX4-19" fmla="*/ 0 w 1224136"/>
              <a:gd name="connsiteY4-20" fmla="*/ 0 h 432048"/>
              <a:gd name="connsiteX0-21" fmla="*/ 0 w 1224136"/>
              <a:gd name="connsiteY0-22" fmla="*/ 0 h 432048"/>
              <a:gd name="connsiteX1-23" fmla="*/ 1014586 w 1224136"/>
              <a:gd name="connsiteY1-24" fmla="*/ 0 h 432048"/>
              <a:gd name="connsiteX2-25" fmla="*/ 1224136 w 1224136"/>
              <a:gd name="connsiteY2-26" fmla="*/ 432048 h 432048"/>
              <a:gd name="connsiteX3-27" fmla="*/ 0 w 1224136"/>
              <a:gd name="connsiteY3-28" fmla="*/ 432048 h 432048"/>
              <a:gd name="connsiteX4-29" fmla="*/ 0 w 1224136"/>
              <a:gd name="connsiteY4-30" fmla="*/ 0 h 4320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2" name="灯片编号占位符 5"/>
          <p:cNvSpPr txBox="1"/>
          <p:nvPr userDrawn="1"/>
        </p:nvSpPr>
        <p:spPr>
          <a:xfrm>
            <a:off x="-25477" y="44154"/>
            <a:ext cx="888576" cy="3048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14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4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400" dirty="0" smtClean="0">
                <a:effectLst/>
              </a:rPr>
              <a:t>  </a:t>
            </a:r>
            <a:r>
              <a:rPr lang="zh-CN" altLang="en-US" sz="14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3" name="直接连接符 102"/>
          <p:cNvCxnSpPr/>
          <p:nvPr userDrawn="1"/>
        </p:nvCxnSpPr>
        <p:spPr>
          <a:xfrm flipV="1">
            <a:off x="4007768" y="56567"/>
            <a:ext cx="0" cy="360367"/>
          </a:xfrm>
          <a:prstGeom prst="line">
            <a:avLst/>
          </a:prstGeom>
          <a:ln>
            <a:solidFill>
              <a:srgbClr val="92D05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 userDrawn="1"/>
        </p:nvCxnSpPr>
        <p:spPr>
          <a:xfrm>
            <a:off x="11111046" y="416934"/>
            <a:ext cx="1080141" cy="0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3"/>
          <p:cNvSpPr txBox="1"/>
          <p:nvPr userDrawn="1"/>
        </p:nvSpPr>
        <p:spPr>
          <a:xfrm>
            <a:off x="8680589" y="191618"/>
            <a:ext cx="231259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r" defTabSz="914400" rtl="0" eaLnBrk="1" latinLnBrk="0" hangingPunct="1"/>
            <a:r>
              <a:rPr lang="zh-CN" altLang="en-US" sz="1800" b="1" kern="1200" dirty="0" smtClean="0">
                <a:solidFill>
                  <a:srgbClr val="92D05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淘宝：胖大叔工作室</a:t>
            </a:r>
            <a:endParaRPr lang="zh-CN" altLang="en-US" sz="1800" b="1" kern="1200" dirty="0">
              <a:solidFill>
                <a:srgbClr val="92D050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06" name="直接连接符 105"/>
          <p:cNvCxnSpPr/>
          <p:nvPr userDrawn="1"/>
        </p:nvCxnSpPr>
        <p:spPr>
          <a:xfrm>
            <a:off x="0" y="416934"/>
            <a:ext cx="8616608" cy="0"/>
          </a:xfrm>
          <a:prstGeom prst="line">
            <a:avLst/>
          </a:prstGeom>
          <a:ln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 build="p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988" y="820738"/>
            <a:ext cx="8374062" cy="547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5"/>
          <p:cNvSpPr>
            <a:spLocks noChangeArrowheads="1"/>
          </p:cNvSpPr>
          <p:nvPr userDrawn="1"/>
        </p:nvSpPr>
        <p:spPr bwMode="auto">
          <a:xfrm>
            <a:off x="8018463" y="1897063"/>
            <a:ext cx="11080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865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谢谢</a:t>
            </a:r>
            <a:endParaRPr lang="zh-CN" altLang="en-US" sz="3600" b="1">
              <a:solidFill>
                <a:srgbClr val="00865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87"/>
          <p:cNvSpPr txBox="1">
            <a:spLocks noChangeArrowheads="1"/>
          </p:cNvSpPr>
          <p:nvPr userDrawn="1"/>
        </p:nvSpPr>
        <p:spPr bwMode="auto">
          <a:xfrm>
            <a:off x="6040438" y="2911475"/>
            <a:ext cx="5827712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21</a:t>
            </a:r>
            <a:r>
              <a:rPr lang="zh-CN" altLang="en-US" sz="1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世纪教育网（</a:t>
            </a:r>
            <a:r>
              <a:rPr lang="en-US" altLang="zh-CN" sz="1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www.21cnjy.com</a:t>
            </a:r>
            <a:r>
              <a:rPr lang="en-US" altLang="zh-CN" sz="1400" b="1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1400" b="1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中小学</a:t>
            </a:r>
            <a:r>
              <a:rPr lang="zh-CN" altLang="en-US" sz="1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教育资源网站</a:t>
            </a:r>
            <a:endParaRPr lang="zh-CN" altLang="en-US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1"/>
          <p:cNvSpPr>
            <a:spLocks noChangeArrowheads="1"/>
          </p:cNvSpPr>
          <p:nvPr userDrawn="1"/>
        </p:nvSpPr>
        <p:spPr bwMode="auto">
          <a:xfrm>
            <a:off x="6273800" y="3316288"/>
            <a:ext cx="5384800" cy="1477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有大把高质量资料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？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一线教师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？一线教研员？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欢迎加入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21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世纪教育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网教师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合作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团队！！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月薪过万不是梦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！！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详情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请看</a:t>
            </a:r>
            <a:r>
              <a:rPr lang="zh-CN" altLang="en-US" sz="1200" b="1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</a:t>
            </a:r>
            <a:endParaRPr lang="en-US" altLang="zh-CN" sz="1200" b="1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  <a:hlinkClick r:id="rId3"/>
              </a:rPr>
              <a:t>https://</a:t>
            </a:r>
            <a:r>
              <a:rPr lang="en-US" altLang="zh-CN" sz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  <a:hlinkClick r:id="rId3"/>
              </a:rPr>
              <a:t>www.21cnjy.com/help/help_extract.php</a:t>
            </a:r>
            <a:endParaRPr lang="en-US" altLang="zh-CN" sz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endParaRPr lang="en-US" altLang="zh-CN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5" Type="http://schemas.openxmlformats.org/officeDocument/2006/relationships/theme" Target="../theme/theme2.xml"/><Relationship Id="rId14" Type="http://schemas.openxmlformats.org/officeDocument/2006/relationships/tags" Target="../tags/tag4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5" Type="http://schemas.openxmlformats.org/officeDocument/2006/relationships/theme" Target="../theme/theme4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06D31-674E-401C-8549-8F7BF2748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60986-B59B-448B-BF30-CB8824348B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jpeg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microsoft.com/office/2007/relationships/media" Target="../media/media3.wmv"/><Relationship Id="rId1" Type="http://schemas.openxmlformats.org/officeDocument/2006/relationships/video" Target="../media/media3.wmv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41.png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jpeg"/><Relationship Id="rId1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5"/>
          <p:cNvSpPr>
            <a:spLocks noChangeArrowheads="1"/>
          </p:cNvSpPr>
          <p:nvPr/>
        </p:nvSpPr>
        <p:spPr bwMode="auto">
          <a:xfrm>
            <a:off x="7371783" y="2367934"/>
            <a:ext cx="3416320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3600" dirty="0">
                <a:solidFill>
                  <a:schemeClr val="bg2">
                    <a:lumMod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生命可以永恒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吗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3" name="文本占位符 5"/>
          <p:cNvSpPr txBox="1">
            <a:spLocks noChangeArrowheads="1"/>
          </p:cNvSpPr>
          <p:nvPr/>
        </p:nvSpPr>
        <p:spPr bwMode="auto">
          <a:xfrm>
            <a:off x="6793150" y="3149908"/>
            <a:ext cx="5134993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道德与法治部编版      七年级</a:t>
            </a:r>
            <a:r>
              <a:rPr lang="zh-CN" altLang="en-US" sz="2400" b="1" dirty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</a:t>
            </a:r>
            <a:endParaRPr lang="zh-CN" altLang="en-US" sz="2400" b="1" dirty="0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9410" y="1620520"/>
            <a:ext cx="678180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在抗日战争时期，我太婆去背伤员，身上的水壶被一颗子弹打穿了，  水都流光了。如果当时子弹偏离那么一点儿，打中了我太婆就没有我爷爷了。连我爸爸都不会有了，哪里还会有我!</a:t>
            </a:r>
            <a:endParaRPr lang="zh-CN" altLang="en-US" sz="2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8121015" y="1169670"/>
            <a:ext cx="2909570" cy="4225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6000"/>
          </a:blip>
          <a:srcRect l="11802" r="16029"/>
          <a:stretch>
            <a:fillRect/>
          </a:stretch>
        </p:blipFill>
        <p:spPr>
          <a:xfrm>
            <a:off x="285750" y="1434465"/>
            <a:ext cx="4113530" cy="39897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08390" y="2153694"/>
            <a:ext cx="439217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思   考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08390" y="2089681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08390" y="2987148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11675" y="3390265"/>
            <a:ext cx="7444740" cy="20300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在上面的两个生命故事中，两个女孩表达了哪些共同的感受？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她们的分享使你对生命有了哪些新的认识？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7780" y="1838325"/>
            <a:ext cx="11464925" cy="3608705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34315" y="5238750"/>
            <a:ext cx="10960735" cy="4000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/>
        </p:spPr>
      </p:cxnSp>
      <p:cxnSp>
        <p:nvCxnSpPr>
          <p:cNvPr id="2" name="直接连接符 1"/>
          <p:cNvCxnSpPr/>
          <p:nvPr/>
        </p:nvCxnSpPr>
        <p:spPr>
          <a:xfrm flipV="1">
            <a:off x="3164205" y="2105025"/>
            <a:ext cx="7807960" cy="1333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/>
        </p:spPr>
      </p:cxnSp>
      <p:sp>
        <p:nvSpPr>
          <p:cNvPr id="6" name="文本框 5"/>
          <p:cNvSpPr txBox="1"/>
          <p:nvPr/>
        </p:nvSpPr>
        <p:spPr>
          <a:xfrm>
            <a:off x="3502025" y="2879725"/>
            <a:ext cx="7693025" cy="2159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在地球上，千姿百态的生命竞相展现自己的活力，生命是大自然的奇迹。每个人的生命是在无数的偶然性中产生的，它是属于我们自己的幸运。</a:t>
            </a:r>
            <a:endParaRPr lang="zh-CN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02025" y="2234565"/>
            <a:ext cx="3124200" cy="645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生命来之不易。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5" name="图片 5" descr="t012dfc624ba641481a.jpg"/>
          <p:cNvPicPr>
            <a:picLocks noChangeAspect="1" noChangeArrowheads="1"/>
          </p:cNvPicPr>
          <p:nvPr/>
        </p:nvPicPr>
        <p:blipFill>
          <a:blip r:embed="rId1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5" y="2234565"/>
            <a:ext cx="3261995" cy="268922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1945" y="855980"/>
            <a:ext cx="113163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1419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请张开你的手掌，关注自己的手指，你知道它隐藏着怎样的生命秘密吗?</a:t>
            </a:r>
            <a:endParaRPr lang="zh-CN" altLang="en-US" sz="3200" b="1">
              <a:solidFill>
                <a:srgbClr val="1419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000"/>
          <a:stretch>
            <a:fillRect/>
          </a:stretch>
        </p:blipFill>
        <p:spPr>
          <a:xfrm>
            <a:off x="9525" y="1850390"/>
            <a:ext cx="5074285" cy="4856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9437" b="10895"/>
          <a:stretch>
            <a:fillRect/>
          </a:stretch>
        </p:blipFill>
        <p:spPr>
          <a:xfrm>
            <a:off x="5511165" y="2560320"/>
            <a:ext cx="2204720" cy="29857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4058" r="46580" b="10617"/>
          <a:stretch>
            <a:fillRect/>
          </a:stretch>
        </p:blipFill>
        <p:spPr>
          <a:xfrm>
            <a:off x="8503920" y="2408555"/>
            <a:ext cx="2166620" cy="3043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215" y="770890"/>
            <a:ext cx="1808480" cy="5835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215" y="1473200"/>
            <a:ext cx="11605895" cy="4742815"/>
          </a:xfrm>
          <a:prstGeom prst="rect">
            <a:avLst/>
          </a:prstGeom>
          <a:noFill/>
          <a:ln w="28575">
            <a:solidFill>
              <a:srgbClr val="1419EA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我们每个人的手指上都有指纹，指纹是人类手指末端指腹上由凹凸的皮肤所形成的纹路。在世界上，两个拥有完全相同指纹的人出现的概率约为640亿分之一。指纹甚至比脱氧核糖核酸(DNA)更为独特，同卵双生者尽管拥有相同的脱氧核糖核酸，却没有相同的指纹。虽然受年龄增长、劳动、疾病等因素的影响，指纹有发生变异的可能，例如，  在指纹的乳沟中滋生出小线，形成疤痕，或者在压力作用下发生扭曲、移位现象，但是专家指出，指纹的变异量往往是很小的。人在胚胎时期，指纹就形成了，并且伴随我们的一生，指纹包含着一系列的特征组合，可以帮助我们确定一个人的身份，它是一种有力的唯一性个体识别证据。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val 33"/>
          <p:cNvSpPr/>
          <p:nvPr/>
        </p:nvSpPr>
        <p:spPr>
          <a:xfrm>
            <a:off x="3279140" y="283210"/>
            <a:ext cx="1145540" cy="1198880"/>
          </a:xfrm>
          <a:prstGeom prst="ellipse">
            <a:avLst/>
          </a:prstGeom>
          <a:solidFill>
            <a:schemeClr val="tx2"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rPr>
              <a:t>小</a:t>
            </a:r>
            <a:endParaRPr kumimoji="0" lang="zh-CN" altLang="en-US" sz="54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粗宋简体" panose="03000509000000000000" pitchFamily="65" charset="-122"/>
              <a:ea typeface="方正粗宋简体" panose="03000509000000000000" pitchFamily="65" charset="-122"/>
              <a:cs typeface="+mn-cs"/>
            </a:endParaRPr>
          </a:p>
        </p:txBody>
      </p:sp>
      <p:grpSp>
        <p:nvGrpSpPr>
          <p:cNvPr id="4" name="Group 35"/>
          <p:cNvGrpSpPr/>
          <p:nvPr/>
        </p:nvGrpSpPr>
        <p:grpSpPr>
          <a:xfrm>
            <a:off x="4926330" y="283210"/>
            <a:ext cx="1145540" cy="1198880"/>
            <a:chOff x="4668236" y="1486874"/>
            <a:chExt cx="1619915" cy="16199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Oval 36"/>
            <p:cNvSpPr/>
            <p:nvPr/>
          </p:nvSpPr>
          <p:spPr>
            <a:xfrm>
              <a:off x="4668236" y="1486874"/>
              <a:ext cx="1619915" cy="1619915"/>
            </a:xfrm>
            <a:prstGeom prst="ellipse">
              <a:avLst/>
            </a:prstGeom>
            <a:solidFill>
              <a:schemeClr val="tx2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粗宋简体" panose="03000509000000000000" pitchFamily="65" charset="-122"/>
                  <a:ea typeface="方正粗宋简体" panose="03000509000000000000" pitchFamily="65" charset="-122"/>
                  <a:cs typeface="+mn-cs"/>
                </a:rPr>
                <a:t>采</a:t>
              </a:r>
              <a:endPara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endParaRPr>
            </a:p>
          </p:txBody>
        </p:sp>
        <p:sp>
          <p:nvSpPr>
            <p:cNvPr id="6" name="Oval 37"/>
            <p:cNvSpPr/>
            <p:nvPr/>
          </p:nvSpPr>
          <p:spPr>
            <a:xfrm>
              <a:off x="4760888" y="2197327"/>
              <a:ext cx="199000" cy="199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endParaRPr>
            </a:p>
          </p:txBody>
        </p:sp>
      </p:grpSp>
      <p:grpSp>
        <p:nvGrpSpPr>
          <p:cNvPr id="7" name="Group 39"/>
          <p:cNvGrpSpPr/>
          <p:nvPr/>
        </p:nvGrpSpPr>
        <p:grpSpPr>
          <a:xfrm>
            <a:off x="6572885" y="283210"/>
            <a:ext cx="1145540" cy="1198880"/>
            <a:chOff x="5903848" y="1486873"/>
            <a:chExt cx="1619915" cy="16199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Oval 40"/>
            <p:cNvSpPr/>
            <p:nvPr/>
          </p:nvSpPr>
          <p:spPr>
            <a:xfrm>
              <a:off x="5903848" y="1486873"/>
              <a:ext cx="1619915" cy="1619915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粗宋简体" panose="03000509000000000000" pitchFamily="65" charset="-122"/>
                  <a:ea typeface="方正粗宋简体" panose="03000509000000000000" pitchFamily="65" charset="-122"/>
                  <a:cs typeface="+mn-cs"/>
                </a:rPr>
                <a:t>访</a:t>
              </a:r>
              <a:endPara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endParaRPr>
            </a:p>
          </p:txBody>
        </p:sp>
        <p:sp>
          <p:nvSpPr>
            <p:cNvPr id="9" name="Oval 42"/>
            <p:cNvSpPr/>
            <p:nvPr/>
          </p:nvSpPr>
          <p:spPr>
            <a:xfrm>
              <a:off x="5996500" y="2197327"/>
              <a:ext cx="199000" cy="199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endParaRPr>
            </a:p>
          </p:txBody>
        </p:sp>
      </p:grpSp>
      <p:sp>
        <p:nvSpPr>
          <p:cNvPr id="13" name="01"/>
          <p:cNvSpPr txBox="1"/>
          <p:nvPr/>
        </p:nvSpPr>
        <p:spPr>
          <a:xfrm>
            <a:off x="1775929" y="1948961"/>
            <a:ext cx="7903210" cy="582295"/>
          </a:xfrm>
          <a:prstGeom prst="rect">
            <a:avLst/>
          </a:prstGeom>
          <a:noFill/>
        </p:spPr>
        <p:txBody>
          <a:bodyPr wrap="none" lIns="91424" tIns="45713" rIns="91424" bIns="45713" rtlCol="0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你还能说说自己哪些地方是与众不同的吗？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Joel Hanson - Traveling Ligh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2709" y="-294409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ldLvl="0" animBg="1"/>
      <p:bldP spid="3" grpId="1" bldLvl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7780" y="1838325"/>
            <a:ext cx="11464925" cy="3608705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34315" y="5238750"/>
            <a:ext cx="10960735" cy="4000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/>
        </p:spPr>
      </p:cxnSp>
      <p:cxnSp>
        <p:nvCxnSpPr>
          <p:cNvPr id="2" name="直接连接符 1"/>
          <p:cNvCxnSpPr/>
          <p:nvPr/>
        </p:nvCxnSpPr>
        <p:spPr>
          <a:xfrm flipV="1">
            <a:off x="3164205" y="2105025"/>
            <a:ext cx="7807960" cy="1333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/>
        </p:spPr>
      </p:cxnSp>
      <p:sp>
        <p:nvSpPr>
          <p:cNvPr id="6" name="文本框 5"/>
          <p:cNvSpPr txBox="1"/>
          <p:nvPr/>
        </p:nvSpPr>
        <p:spPr>
          <a:xfrm>
            <a:off x="3502025" y="2879725"/>
            <a:ext cx="7693025" cy="1470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每个人有不同的人生道路，每个人的生命都不可替代。</a:t>
            </a:r>
            <a:endParaRPr lang="zh-CN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02025" y="2234565"/>
            <a:ext cx="3124200" cy="645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生命是独特的。</a:t>
            </a:r>
            <a:endParaRPr 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" name="MH_Picture_2"/>
          <p:cNvSpPr/>
          <p:nvPr>
            <p:custDataLst>
              <p:tags r:id="rId1"/>
            </p:custDataLst>
          </p:nvPr>
        </p:nvSpPr>
        <p:spPr>
          <a:xfrm>
            <a:off x="20925" y="2050719"/>
            <a:ext cx="3143272" cy="3071834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 w="57150" cap="flat" cmpd="sng" algn="ctr">
            <a:solidFill>
              <a:srgbClr val="FE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11225" y="506095"/>
            <a:ext cx="10510520" cy="951230"/>
          </a:xfrm>
          <a:prstGeom prst="rect">
            <a:avLst/>
          </a:prstGeom>
          <a:solidFill>
            <a:srgbClr val="FF66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lvl="0">
              <a:lnSpc>
                <a:spcPct val="134000"/>
              </a:lnSpc>
              <a:spcBef>
                <a:spcPts val="600"/>
              </a:spcBef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0685" y="555625"/>
            <a:ext cx="762825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你觉得电影中发生的事情可能吗？</a:t>
            </a:r>
            <a:endParaRPr lang="zh-CN" altLang="en-US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712595"/>
            <a:ext cx="5499100" cy="31686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290" y="3253105"/>
            <a:ext cx="5143500" cy="331914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7780" y="1838325"/>
            <a:ext cx="11464925" cy="3608705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34315" y="5238750"/>
            <a:ext cx="10960735" cy="4000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/>
        </p:spPr>
      </p:cxnSp>
      <p:cxnSp>
        <p:nvCxnSpPr>
          <p:cNvPr id="2" name="直接连接符 1"/>
          <p:cNvCxnSpPr/>
          <p:nvPr/>
        </p:nvCxnSpPr>
        <p:spPr>
          <a:xfrm flipV="1">
            <a:off x="3164205" y="2105025"/>
            <a:ext cx="7807960" cy="1333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/>
        </p:spPr>
      </p:cxnSp>
      <p:sp>
        <p:nvSpPr>
          <p:cNvPr id="6" name="文本框 5"/>
          <p:cNvSpPr txBox="1"/>
          <p:nvPr/>
        </p:nvSpPr>
        <p:spPr>
          <a:xfrm>
            <a:off x="3502025" y="2879725"/>
            <a:ext cx="7693025" cy="2159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罗曼·罗兰说：“人生不售来回票，一旦动身，绝不能复返。”从婴孩成长为儿童，又从儿童成长为少年，生命的时光一去不复返。</a:t>
            </a:r>
            <a:endParaRPr lang="zh-CN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02025" y="2234565"/>
            <a:ext cx="3655695" cy="645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生命是不可逆的。</a:t>
            </a:r>
            <a:endParaRPr 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5" name="图片 5" descr="t012dfc624ba641481a.jpg"/>
          <p:cNvPicPr>
            <a:picLocks noChangeAspect="1" noChangeArrowheads="1"/>
          </p:cNvPicPr>
          <p:nvPr/>
        </p:nvPicPr>
        <p:blipFill>
          <a:blip r:embed="rId1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5" y="2234565"/>
            <a:ext cx="3261995" cy="268922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2" descr="http://p1.so.qhmsg.com/bdr/_240_/t0187f519ef9d73688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485" y="4465037"/>
            <a:ext cx="3809038" cy="1860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5" name="文本框 10241"/>
          <p:cNvSpPr txBox="1">
            <a:spLocks noChangeArrowheads="1"/>
          </p:cNvSpPr>
          <p:nvPr/>
        </p:nvSpPr>
        <p:spPr bwMode="auto">
          <a:xfrm>
            <a:off x="335280" y="1283335"/>
            <a:ext cx="10043795" cy="474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中国传统上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岁为花甲，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岁为古稀。即使以现代的医疗条件和生活条件，能活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～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90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岁的人也不是太多。如果折算为天，人生也就大约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万余天。计算一下，若以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万天（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82.4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岁）计，自己已用去了多少天，还剩下多少天？</a:t>
            </a:r>
            <a:endParaRPr lang="zh-CN" alt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endParaRPr lang="zh-CN" alt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我的生命已用去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天，我的生命只剩下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</a:t>
            </a: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天。</a:t>
            </a:r>
            <a:endParaRPr lang="zh-CN" alt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算一算后，自己的第一感受是：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_______________________________________</a:t>
            </a:r>
            <a:endParaRPr lang="zh-CN" alt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我的生命箴言是：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____________________________</a:t>
            </a:r>
            <a:endParaRPr lang="en-US" alt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506" name="矩形 10242"/>
          <p:cNvSpPr>
            <a:spLocks noChangeArrowheads="1"/>
          </p:cNvSpPr>
          <p:nvPr/>
        </p:nvSpPr>
        <p:spPr bwMode="auto">
          <a:xfrm flipH="1">
            <a:off x="2970530" y="638175"/>
            <a:ext cx="155575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算一算</a:t>
            </a:r>
            <a:endParaRPr lang="zh-CN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精彩朗读合集：致敬生命 感受有关生命的绽放与华彩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524000" y="1346835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24000" y="706755"/>
            <a:ext cx="518985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观看视频《朗读者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生命之歌》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7780" y="1838325"/>
            <a:ext cx="11464925" cy="3608705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34315" y="5238750"/>
            <a:ext cx="10960735" cy="4000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/>
        </p:spPr>
      </p:cxnSp>
      <p:cxnSp>
        <p:nvCxnSpPr>
          <p:cNvPr id="2" name="直接连接符 1"/>
          <p:cNvCxnSpPr/>
          <p:nvPr/>
        </p:nvCxnSpPr>
        <p:spPr>
          <a:xfrm flipV="1">
            <a:off x="3164205" y="2105025"/>
            <a:ext cx="7807960" cy="1333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/>
        </p:spPr>
      </p:cxnSp>
      <p:sp>
        <p:nvSpPr>
          <p:cNvPr id="6" name="文本框 5"/>
          <p:cNvSpPr txBox="1"/>
          <p:nvPr/>
        </p:nvSpPr>
        <p:spPr>
          <a:xfrm>
            <a:off x="3502025" y="2879725"/>
            <a:ext cx="7693025" cy="1470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在时间的长河中，个人的生命很短暂，“人生天地间，若白驹之过隙，忽然而已”。</a:t>
            </a:r>
            <a:endParaRPr lang="zh-CN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02025" y="2234565"/>
            <a:ext cx="3655695" cy="645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生命也是短暂的。</a:t>
            </a:r>
            <a:endParaRPr 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389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" y="2198370"/>
            <a:ext cx="2789555" cy="283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14" t="1890" r="2720" b="1542"/>
          <a:stretch>
            <a:fillRect/>
          </a:stretch>
        </p:blipFill>
        <p:spPr>
          <a:xfrm rot="16200000">
            <a:off x="874395" y="-146685"/>
            <a:ext cx="1024890" cy="2564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8600" y="87439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探究与分享二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775" y="1647825"/>
            <a:ext cx="12015470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那年，听到医生告诉爸爸：病重的奶奶只剩下半年的生命。这是我第一次这么近地接触死亡。夜深人静的时候，我常常想：为什么人要死?人死了是去了哪里呢，还是真的不存在了?  我没有答案，想着如果我死了，就再也不能看动画片，再也不能吃冰激凌，再也不能和小伙伴一起玩，甚至连愿望都不能有了，这多么让人害怕啊!我不禁困感：如果每个人的最终结局都是死亡，那为什么我们还要活着?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我在书籍中子找答案，渐渐认识到，死亡意味着有限的年华、不可预知的乡结，会让人感到担忧、恐惧甚至绝望  可是，当我站在死亡的角度重新市视现的生命，我发现本来习以为需的、不起眼的东西变珍责和关好起来。从那一起，我开始认真对待生命的每一天，让它变得丰富、充实和有意义。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6000"/>
          </a:blip>
          <a:srcRect l="11802" r="16029"/>
          <a:stretch>
            <a:fillRect/>
          </a:stretch>
        </p:blipFill>
        <p:spPr>
          <a:xfrm>
            <a:off x="285750" y="1434465"/>
            <a:ext cx="4113530" cy="39897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08390" y="2153694"/>
            <a:ext cx="439217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思   考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08390" y="2089681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08390" y="2987148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00905" y="3133725"/>
            <a:ext cx="7416800" cy="2453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、“每个人的最终结局都是死亡，那为什么我们还要活着?”你的回答是什么?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、孔子说:“未知生，焉知死。”你同意这种说法吗?说说你的理由。</a:t>
            </a:r>
            <a:endParaRPr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7780" y="1838325"/>
            <a:ext cx="11464925" cy="3608705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34315" y="5238750"/>
            <a:ext cx="10960735" cy="4000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/>
        </p:spPr>
      </p:cxnSp>
      <p:cxnSp>
        <p:nvCxnSpPr>
          <p:cNvPr id="2" name="直接连接符 1"/>
          <p:cNvCxnSpPr/>
          <p:nvPr/>
        </p:nvCxnSpPr>
        <p:spPr>
          <a:xfrm flipV="1">
            <a:off x="3164205" y="2105025"/>
            <a:ext cx="7807960" cy="1333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/>
        </p:spPr>
      </p:cxnSp>
      <p:sp>
        <p:nvSpPr>
          <p:cNvPr id="6" name="文本框 5"/>
          <p:cNvSpPr txBox="1"/>
          <p:nvPr/>
        </p:nvSpPr>
        <p:spPr>
          <a:xfrm>
            <a:off x="3502025" y="2879725"/>
            <a:ext cx="7693025" cy="2159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死亡是人生不可避免的归宿，它让我们感激生命的获得。向死而生，让我们拥有一份好好活着的感动，从容面对生命的不可预知，更加热爱生命。</a:t>
            </a:r>
            <a:endParaRPr lang="zh-CN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02025" y="2234565"/>
            <a:ext cx="7470140" cy="5219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我们每个人都难以抗拒生命发展的自然规律。</a:t>
            </a:r>
            <a:endParaRPr 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389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" y="2198370"/>
            <a:ext cx="2789555" cy="283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7660" y="2215515"/>
            <a:ext cx="1504315" cy="3750310"/>
            <a:chOff x="8201026" y="3227389"/>
            <a:chExt cx="931864" cy="2522537"/>
          </a:xfrm>
        </p:grpSpPr>
        <p:sp>
          <p:nvSpPr>
            <p:cNvPr id="20" name="MH_Other_3"/>
            <p:cNvSpPr/>
            <p:nvPr>
              <p:custDataLst>
                <p:tags r:id="rId1"/>
              </p:custDataLst>
            </p:nvPr>
          </p:nvSpPr>
          <p:spPr>
            <a:xfrm>
              <a:off x="8201026" y="3227389"/>
              <a:ext cx="931863" cy="2522537"/>
            </a:xfrm>
            <a:custGeom>
              <a:avLst/>
              <a:gdLst>
                <a:gd name="connsiteX0" fmla="*/ 0 w 1157184"/>
                <a:gd name="connsiteY0" fmla="*/ 0 h 3131898"/>
                <a:gd name="connsiteX1" fmla="*/ 1157184 w 1157184"/>
                <a:gd name="connsiteY1" fmla="*/ 0 h 3131898"/>
                <a:gd name="connsiteX2" fmla="*/ 1157184 w 1157184"/>
                <a:gd name="connsiteY2" fmla="*/ 2718297 h 3131898"/>
                <a:gd name="connsiteX3" fmla="*/ 578592 w 1157184"/>
                <a:gd name="connsiteY3" fmla="*/ 3131898 h 3131898"/>
                <a:gd name="connsiteX4" fmla="*/ 0 w 1157184"/>
                <a:gd name="connsiteY4" fmla="*/ 2718297 h 313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84" h="3131898">
                  <a:moveTo>
                    <a:pt x="0" y="0"/>
                  </a:moveTo>
                  <a:lnTo>
                    <a:pt x="1157184" y="0"/>
                  </a:lnTo>
                  <a:lnTo>
                    <a:pt x="1157184" y="2718297"/>
                  </a:lnTo>
                  <a:lnTo>
                    <a:pt x="578592" y="3131898"/>
                  </a:lnTo>
                  <a:lnTo>
                    <a:pt x="0" y="2718297"/>
                  </a:lnTo>
                  <a:close/>
                </a:path>
              </a:pathLst>
            </a:custGeom>
            <a:solidFill>
              <a:srgbClr val="F2F2F2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108000" rIns="0" bIns="0"/>
            <a:lstStyle/>
            <a:p>
              <a:pPr algn="ctr">
                <a:defRPr/>
              </a:pPr>
              <a:r>
                <a:rPr lang="en-US" altLang="zh-CN" sz="4800" b="1" kern="0" dirty="0" smtClean="0">
                  <a:ln w="18415" cmpd="sng">
                    <a:noFill/>
                    <a:prstDash val="solid"/>
                  </a:ln>
                  <a:solidFill>
                    <a:srgbClr val="F29A5B"/>
                  </a:solidFill>
                  <a:effectLst>
                    <a:outerShdw dist="50800" dir="5400000" algn="t" rotWithShape="0">
                      <a:sysClr val="window" lastClr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A</a:t>
              </a:r>
              <a:endParaRPr lang="zh-CN" altLang="en-US" sz="4800" b="1" kern="0" dirty="0">
                <a:ln w="18415" cmpd="sng">
                  <a:noFill/>
                  <a:prstDash val="solid"/>
                </a:ln>
                <a:solidFill>
                  <a:srgbClr val="F29A5B"/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MH_SubTitle_6"/>
            <p:cNvSpPr/>
            <p:nvPr>
              <p:custDataLst>
                <p:tags r:id="rId2"/>
              </p:custDataLst>
            </p:nvPr>
          </p:nvSpPr>
          <p:spPr>
            <a:xfrm>
              <a:off x="8201027" y="3636773"/>
              <a:ext cx="931863" cy="1895666"/>
            </a:xfrm>
            <a:custGeom>
              <a:avLst/>
              <a:gdLst>
                <a:gd name="connsiteX0" fmla="*/ 0 w 1157185"/>
                <a:gd name="connsiteY0" fmla="*/ 0 h 2070751"/>
                <a:gd name="connsiteX1" fmla="*/ 578592 w 1157185"/>
                <a:gd name="connsiteY1" fmla="*/ 347931 h 2070751"/>
                <a:gd name="connsiteX2" fmla="*/ 1157185 w 1157185"/>
                <a:gd name="connsiteY2" fmla="*/ 0 h 2070751"/>
                <a:gd name="connsiteX3" fmla="*/ 1157185 w 1157185"/>
                <a:gd name="connsiteY3" fmla="*/ 1722820 h 2070751"/>
                <a:gd name="connsiteX4" fmla="*/ 578592 w 1157185"/>
                <a:gd name="connsiteY4" fmla="*/ 2070751 h 2070751"/>
                <a:gd name="connsiteX5" fmla="*/ 0 w 1157185"/>
                <a:gd name="connsiteY5" fmla="*/ 1722820 h 20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185" h="2070751">
                  <a:moveTo>
                    <a:pt x="0" y="0"/>
                  </a:moveTo>
                  <a:lnTo>
                    <a:pt x="578592" y="347931"/>
                  </a:lnTo>
                  <a:lnTo>
                    <a:pt x="1157185" y="0"/>
                  </a:lnTo>
                  <a:lnTo>
                    <a:pt x="1157185" y="1722820"/>
                  </a:lnTo>
                  <a:lnTo>
                    <a:pt x="578592" y="2070751"/>
                  </a:lnTo>
                  <a:lnTo>
                    <a:pt x="0" y="1722820"/>
                  </a:lnTo>
                  <a:close/>
                </a:path>
              </a:pathLst>
            </a:custGeom>
            <a:solidFill>
              <a:srgbClr val="F29A5B"/>
            </a:solidFill>
            <a:ln w="12700" cap="flat" cmpd="sng" algn="ctr">
              <a:noFill/>
              <a:prstDash val="solid"/>
            </a:ln>
            <a:effectLst/>
          </p:spPr>
          <p:txBody>
            <a:bodyPr tIns="252000" bIns="108000" anchor="ctr">
              <a:normAutofit fontScale="97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生命来之不易。</a:t>
              </a:r>
              <a:endParaRPr lang="zh-CN" altLang="en-US" sz="44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10791" y="2240916"/>
            <a:ext cx="1714499" cy="3750310"/>
            <a:chOff x="8132557" y="3178397"/>
            <a:chExt cx="931986" cy="2522537"/>
          </a:xfrm>
        </p:grpSpPr>
        <p:sp>
          <p:nvSpPr>
            <p:cNvPr id="23" name="MH_Other_3"/>
            <p:cNvSpPr/>
            <p:nvPr>
              <p:custDataLst>
                <p:tags r:id="rId3"/>
              </p:custDataLst>
            </p:nvPr>
          </p:nvSpPr>
          <p:spPr>
            <a:xfrm>
              <a:off x="8132557" y="3178397"/>
              <a:ext cx="931863" cy="2522537"/>
            </a:xfrm>
            <a:custGeom>
              <a:avLst/>
              <a:gdLst>
                <a:gd name="connsiteX0" fmla="*/ 0 w 1157184"/>
                <a:gd name="connsiteY0" fmla="*/ 0 h 3131898"/>
                <a:gd name="connsiteX1" fmla="*/ 1157184 w 1157184"/>
                <a:gd name="connsiteY1" fmla="*/ 0 h 3131898"/>
                <a:gd name="connsiteX2" fmla="*/ 1157184 w 1157184"/>
                <a:gd name="connsiteY2" fmla="*/ 2718297 h 3131898"/>
                <a:gd name="connsiteX3" fmla="*/ 578592 w 1157184"/>
                <a:gd name="connsiteY3" fmla="*/ 3131898 h 3131898"/>
                <a:gd name="connsiteX4" fmla="*/ 0 w 1157184"/>
                <a:gd name="connsiteY4" fmla="*/ 2718297 h 313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84" h="3131898">
                  <a:moveTo>
                    <a:pt x="0" y="0"/>
                  </a:moveTo>
                  <a:lnTo>
                    <a:pt x="1157184" y="0"/>
                  </a:lnTo>
                  <a:lnTo>
                    <a:pt x="1157184" y="2718297"/>
                  </a:lnTo>
                  <a:lnTo>
                    <a:pt x="578592" y="3131898"/>
                  </a:lnTo>
                  <a:lnTo>
                    <a:pt x="0" y="2718297"/>
                  </a:lnTo>
                  <a:close/>
                </a:path>
              </a:pathLst>
            </a:custGeom>
            <a:solidFill>
              <a:srgbClr val="F2F2F2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108000" rIns="0" bIns="0"/>
            <a:lstStyle/>
            <a:p>
              <a:pPr algn="ctr">
                <a:defRPr/>
              </a:pPr>
              <a:r>
                <a:rPr lang="en-US" altLang="zh-CN" sz="4800" b="1" kern="0" dirty="0" smtClean="0">
                  <a:ln w="18415" cmpd="sng">
                    <a:noFill/>
                    <a:prstDash val="solid"/>
                  </a:ln>
                  <a:solidFill>
                    <a:srgbClr val="A5C0A4"/>
                  </a:solidFill>
                  <a:effectLst>
                    <a:outerShdw dist="50800" dir="5400000" algn="t" rotWithShape="0">
                      <a:sysClr val="window" lastClr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B</a:t>
              </a:r>
              <a:endParaRPr lang="zh-CN" altLang="en-US" sz="4800" b="1" kern="0" dirty="0">
                <a:ln w="18415" cmpd="sng">
                  <a:noFill/>
                  <a:prstDash val="solid"/>
                </a:ln>
                <a:solidFill>
                  <a:srgbClr val="A5C0A4"/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MH_SubTitle_6"/>
            <p:cNvSpPr/>
            <p:nvPr>
              <p:custDataLst>
                <p:tags r:id="rId4"/>
              </p:custDataLst>
            </p:nvPr>
          </p:nvSpPr>
          <p:spPr>
            <a:xfrm>
              <a:off x="8132680" y="3618834"/>
              <a:ext cx="931863" cy="1895666"/>
            </a:xfrm>
            <a:custGeom>
              <a:avLst/>
              <a:gdLst>
                <a:gd name="connsiteX0" fmla="*/ 0 w 1157185"/>
                <a:gd name="connsiteY0" fmla="*/ 0 h 2070751"/>
                <a:gd name="connsiteX1" fmla="*/ 578592 w 1157185"/>
                <a:gd name="connsiteY1" fmla="*/ 347931 h 2070751"/>
                <a:gd name="connsiteX2" fmla="*/ 1157185 w 1157185"/>
                <a:gd name="connsiteY2" fmla="*/ 0 h 2070751"/>
                <a:gd name="connsiteX3" fmla="*/ 1157185 w 1157185"/>
                <a:gd name="connsiteY3" fmla="*/ 1722820 h 2070751"/>
                <a:gd name="connsiteX4" fmla="*/ 578592 w 1157185"/>
                <a:gd name="connsiteY4" fmla="*/ 2070751 h 2070751"/>
                <a:gd name="connsiteX5" fmla="*/ 0 w 1157185"/>
                <a:gd name="connsiteY5" fmla="*/ 1722820 h 20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185" h="2070751">
                  <a:moveTo>
                    <a:pt x="0" y="0"/>
                  </a:moveTo>
                  <a:lnTo>
                    <a:pt x="578592" y="347931"/>
                  </a:lnTo>
                  <a:lnTo>
                    <a:pt x="1157185" y="0"/>
                  </a:lnTo>
                  <a:lnTo>
                    <a:pt x="1157185" y="1722820"/>
                  </a:lnTo>
                  <a:lnTo>
                    <a:pt x="578592" y="2070751"/>
                  </a:lnTo>
                  <a:lnTo>
                    <a:pt x="0" y="1722820"/>
                  </a:lnTo>
                  <a:close/>
                </a:path>
              </a:pathLst>
            </a:custGeom>
            <a:solidFill>
              <a:srgbClr val="A5C0A4"/>
            </a:solidFill>
            <a:ln w="12700" cap="flat" cmpd="sng" algn="ctr">
              <a:noFill/>
              <a:prstDash val="solid"/>
            </a:ln>
            <a:effectLst/>
          </p:spPr>
          <p:txBody>
            <a:bodyPr tIns="252000" bIns="10800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4000" b="1" dirty="0">
                  <a:solidFill>
                    <a:srgbClr val="1D41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生命是独特的。</a:t>
              </a:r>
              <a:endParaRPr lang="zh-CN" altLang="en-US" sz="4000" b="1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04105" y="2254885"/>
            <a:ext cx="1748790" cy="3955415"/>
            <a:chOff x="8201026" y="3227389"/>
            <a:chExt cx="931863" cy="2522537"/>
          </a:xfrm>
        </p:grpSpPr>
        <p:sp>
          <p:nvSpPr>
            <p:cNvPr id="26" name="MH_Other_3"/>
            <p:cNvSpPr/>
            <p:nvPr>
              <p:custDataLst>
                <p:tags r:id="rId5"/>
              </p:custDataLst>
            </p:nvPr>
          </p:nvSpPr>
          <p:spPr>
            <a:xfrm>
              <a:off x="8201026" y="3227389"/>
              <a:ext cx="931863" cy="2522537"/>
            </a:xfrm>
            <a:custGeom>
              <a:avLst/>
              <a:gdLst>
                <a:gd name="connsiteX0" fmla="*/ 0 w 1157184"/>
                <a:gd name="connsiteY0" fmla="*/ 0 h 3131898"/>
                <a:gd name="connsiteX1" fmla="*/ 1157184 w 1157184"/>
                <a:gd name="connsiteY1" fmla="*/ 0 h 3131898"/>
                <a:gd name="connsiteX2" fmla="*/ 1157184 w 1157184"/>
                <a:gd name="connsiteY2" fmla="*/ 2718297 h 3131898"/>
                <a:gd name="connsiteX3" fmla="*/ 578592 w 1157184"/>
                <a:gd name="connsiteY3" fmla="*/ 3131898 h 3131898"/>
                <a:gd name="connsiteX4" fmla="*/ 0 w 1157184"/>
                <a:gd name="connsiteY4" fmla="*/ 2718297 h 313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84" h="3131898">
                  <a:moveTo>
                    <a:pt x="0" y="0"/>
                  </a:moveTo>
                  <a:lnTo>
                    <a:pt x="1157184" y="0"/>
                  </a:lnTo>
                  <a:lnTo>
                    <a:pt x="1157184" y="2718297"/>
                  </a:lnTo>
                  <a:lnTo>
                    <a:pt x="578592" y="3131898"/>
                  </a:lnTo>
                  <a:lnTo>
                    <a:pt x="0" y="2718297"/>
                  </a:lnTo>
                  <a:close/>
                </a:path>
              </a:pathLst>
            </a:custGeom>
            <a:solidFill>
              <a:srgbClr val="F2F2F2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108000" rIns="0" bIns="0"/>
            <a:lstStyle/>
            <a:p>
              <a:pPr algn="ctr">
                <a:defRPr/>
              </a:pPr>
              <a:r>
                <a:rPr lang="en-US" altLang="zh-CN" sz="4800" b="1" kern="0" dirty="0" smtClean="0">
                  <a:ln w="18415" cmpd="sng">
                    <a:noFill/>
                    <a:prstDash val="solid"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>
                    <a:outerShdw dist="50800" dir="5400000" algn="t" rotWithShape="0">
                      <a:sysClr val="window" lastClr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C</a:t>
              </a:r>
              <a:endParaRPr lang="en-US" altLang="zh-CN" sz="4800" b="1" kern="0" dirty="0" smtClean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MH_SubTitle_6"/>
            <p:cNvSpPr/>
            <p:nvPr>
              <p:custDataLst>
                <p:tags r:id="rId6"/>
              </p:custDataLst>
            </p:nvPr>
          </p:nvSpPr>
          <p:spPr>
            <a:xfrm>
              <a:off x="8201026" y="3636773"/>
              <a:ext cx="931863" cy="1895666"/>
            </a:xfrm>
            <a:custGeom>
              <a:avLst/>
              <a:gdLst>
                <a:gd name="connsiteX0" fmla="*/ 0 w 1157185"/>
                <a:gd name="connsiteY0" fmla="*/ 0 h 2070751"/>
                <a:gd name="connsiteX1" fmla="*/ 578592 w 1157185"/>
                <a:gd name="connsiteY1" fmla="*/ 347931 h 2070751"/>
                <a:gd name="connsiteX2" fmla="*/ 1157185 w 1157185"/>
                <a:gd name="connsiteY2" fmla="*/ 0 h 2070751"/>
                <a:gd name="connsiteX3" fmla="*/ 1157185 w 1157185"/>
                <a:gd name="connsiteY3" fmla="*/ 1722820 h 2070751"/>
                <a:gd name="connsiteX4" fmla="*/ 578592 w 1157185"/>
                <a:gd name="connsiteY4" fmla="*/ 2070751 h 2070751"/>
                <a:gd name="connsiteX5" fmla="*/ 0 w 1157185"/>
                <a:gd name="connsiteY5" fmla="*/ 1722820 h 20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185" h="2070751">
                  <a:moveTo>
                    <a:pt x="0" y="0"/>
                  </a:moveTo>
                  <a:lnTo>
                    <a:pt x="578592" y="347931"/>
                  </a:lnTo>
                  <a:lnTo>
                    <a:pt x="1157185" y="0"/>
                  </a:lnTo>
                  <a:lnTo>
                    <a:pt x="1157185" y="1722820"/>
                  </a:lnTo>
                  <a:lnTo>
                    <a:pt x="578592" y="2070751"/>
                  </a:lnTo>
                  <a:lnTo>
                    <a:pt x="0" y="172282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 cmpd="sng" algn="ctr">
              <a:noFill/>
              <a:prstDash val="solid"/>
            </a:ln>
            <a:effectLst/>
          </p:spPr>
          <p:txBody>
            <a:bodyPr tIns="252000" bIns="108000" anchor="ctr"/>
            <a:lstStyle/>
            <a:p>
              <a:pPr>
                <a:lnSpc>
                  <a:spcPct val="130000"/>
                </a:lnSpc>
              </a:pPr>
              <a:r>
                <a:rPr lang="zh-CN" altLang="en-US" sz="4000" b="1" dirty="0">
                  <a:solidFill>
                    <a:srgbClr val="1D41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生命是不可逆的。</a:t>
              </a:r>
              <a:endParaRPr lang="zh-CN" altLang="en-US" sz="4000" b="1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-36830" y="1663700"/>
            <a:ext cx="12242165" cy="118745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" name="TextBox 6"/>
          <p:cNvSpPr txBox="1"/>
          <p:nvPr/>
        </p:nvSpPr>
        <p:spPr>
          <a:xfrm>
            <a:off x="3615690" y="612140"/>
            <a:ext cx="4551680" cy="8915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zh-CN" sz="4000" dirty="0">
                <a:solidFill>
                  <a:schemeClr val="tx1"/>
                </a:solidFill>
                <a:sym typeface="宋体" panose="02010600030101010101" pitchFamily="2" charset="-122"/>
              </a:rPr>
              <a:t>生命的特点</a:t>
            </a:r>
            <a:endParaRPr lang="zh-CN" altLang="zh-CN" sz="4000" dirty="0">
              <a:solidFill>
                <a:schemeClr val="tx1"/>
              </a:solidFill>
              <a:sym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422515" y="2215515"/>
            <a:ext cx="1840230" cy="3800475"/>
            <a:chOff x="8201026" y="3227389"/>
            <a:chExt cx="931863" cy="2522537"/>
          </a:xfrm>
        </p:grpSpPr>
        <p:sp>
          <p:nvSpPr>
            <p:cNvPr id="11" name="MH_Other_3"/>
            <p:cNvSpPr/>
            <p:nvPr>
              <p:custDataLst>
                <p:tags r:id="rId7"/>
              </p:custDataLst>
            </p:nvPr>
          </p:nvSpPr>
          <p:spPr>
            <a:xfrm>
              <a:off x="8201026" y="3227389"/>
              <a:ext cx="931863" cy="2522537"/>
            </a:xfrm>
            <a:custGeom>
              <a:avLst/>
              <a:gdLst>
                <a:gd name="connsiteX0" fmla="*/ 0 w 1157184"/>
                <a:gd name="connsiteY0" fmla="*/ 0 h 3131898"/>
                <a:gd name="connsiteX1" fmla="*/ 1157184 w 1157184"/>
                <a:gd name="connsiteY1" fmla="*/ 0 h 3131898"/>
                <a:gd name="connsiteX2" fmla="*/ 1157184 w 1157184"/>
                <a:gd name="connsiteY2" fmla="*/ 2718297 h 3131898"/>
                <a:gd name="connsiteX3" fmla="*/ 578592 w 1157184"/>
                <a:gd name="connsiteY3" fmla="*/ 3131898 h 3131898"/>
                <a:gd name="connsiteX4" fmla="*/ 0 w 1157184"/>
                <a:gd name="connsiteY4" fmla="*/ 2718297 h 313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84" h="3131898">
                  <a:moveTo>
                    <a:pt x="0" y="0"/>
                  </a:moveTo>
                  <a:lnTo>
                    <a:pt x="1157184" y="0"/>
                  </a:lnTo>
                  <a:lnTo>
                    <a:pt x="1157184" y="2718297"/>
                  </a:lnTo>
                  <a:lnTo>
                    <a:pt x="578592" y="3131898"/>
                  </a:lnTo>
                  <a:lnTo>
                    <a:pt x="0" y="2718297"/>
                  </a:lnTo>
                  <a:close/>
                </a:path>
              </a:pathLst>
            </a:custGeom>
            <a:solidFill>
              <a:srgbClr val="F2F2F2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108000" rIns="0" bIns="0"/>
            <a:lstStyle/>
            <a:p>
              <a:pPr algn="ctr">
                <a:defRPr/>
              </a:pPr>
              <a:r>
                <a:rPr lang="en-US" altLang="zh-CN" sz="4800" b="1" kern="0" dirty="0" smtClean="0">
                  <a:ln w="18415" cmpd="sng">
                    <a:noFill/>
                    <a:prstDash val="solid"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>
                    <a:outerShdw dist="50800" dir="5400000" algn="t" rotWithShape="0">
                      <a:sysClr val="window" lastClr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D</a:t>
              </a:r>
              <a:endParaRPr lang="en-US" altLang="zh-CN" sz="4800" b="1" kern="0" dirty="0" smtClean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MH_SubTitle_6"/>
            <p:cNvSpPr/>
            <p:nvPr>
              <p:custDataLst>
                <p:tags r:id="rId8"/>
              </p:custDataLst>
            </p:nvPr>
          </p:nvSpPr>
          <p:spPr>
            <a:xfrm>
              <a:off x="8201026" y="3636773"/>
              <a:ext cx="931863" cy="1895666"/>
            </a:xfrm>
            <a:custGeom>
              <a:avLst/>
              <a:gdLst>
                <a:gd name="connsiteX0" fmla="*/ 0 w 1157185"/>
                <a:gd name="connsiteY0" fmla="*/ 0 h 2070751"/>
                <a:gd name="connsiteX1" fmla="*/ 578592 w 1157185"/>
                <a:gd name="connsiteY1" fmla="*/ 347931 h 2070751"/>
                <a:gd name="connsiteX2" fmla="*/ 1157185 w 1157185"/>
                <a:gd name="connsiteY2" fmla="*/ 0 h 2070751"/>
                <a:gd name="connsiteX3" fmla="*/ 1157185 w 1157185"/>
                <a:gd name="connsiteY3" fmla="*/ 1722820 h 2070751"/>
                <a:gd name="connsiteX4" fmla="*/ 578592 w 1157185"/>
                <a:gd name="connsiteY4" fmla="*/ 2070751 h 2070751"/>
                <a:gd name="connsiteX5" fmla="*/ 0 w 1157185"/>
                <a:gd name="connsiteY5" fmla="*/ 1722820 h 20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185" h="2070751">
                  <a:moveTo>
                    <a:pt x="0" y="0"/>
                  </a:moveTo>
                  <a:lnTo>
                    <a:pt x="578592" y="347931"/>
                  </a:lnTo>
                  <a:lnTo>
                    <a:pt x="1157185" y="0"/>
                  </a:lnTo>
                  <a:lnTo>
                    <a:pt x="1157185" y="1722820"/>
                  </a:lnTo>
                  <a:lnTo>
                    <a:pt x="578592" y="2070751"/>
                  </a:lnTo>
                  <a:lnTo>
                    <a:pt x="0" y="172282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</a:ln>
            <a:effectLst/>
          </p:spPr>
          <p:txBody>
            <a:bodyPr tIns="252000" bIns="108000" anchor="ctr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4000" b="1" dirty="0">
                  <a:solidFill>
                    <a:srgbClr val="1D41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生命是短暂的。</a:t>
              </a:r>
              <a:endParaRPr lang="zh-CN" altLang="en-US" sz="4000" b="1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645015" y="2165350"/>
            <a:ext cx="1840230" cy="3800475"/>
            <a:chOff x="8201026" y="3227389"/>
            <a:chExt cx="931863" cy="2522537"/>
          </a:xfrm>
        </p:grpSpPr>
        <p:sp>
          <p:nvSpPr>
            <p:cNvPr id="14" name="MH_Other_3"/>
            <p:cNvSpPr/>
            <p:nvPr>
              <p:custDataLst>
                <p:tags r:id="rId9"/>
              </p:custDataLst>
            </p:nvPr>
          </p:nvSpPr>
          <p:spPr>
            <a:xfrm>
              <a:off x="8201026" y="3227389"/>
              <a:ext cx="931863" cy="2522537"/>
            </a:xfrm>
            <a:custGeom>
              <a:avLst/>
              <a:gdLst>
                <a:gd name="connsiteX0" fmla="*/ 0 w 1157184"/>
                <a:gd name="connsiteY0" fmla="*/ 0 h 3131898"/>
                <a:gd name="connsiteX1" fmla="*/ 1157184 w 1157184"/>
                <a:gd name="connsiteY1" fmla="*/ 0 h 3131898"/>
                <a:gd name="connsiteX2" fmla="*/ 1157184 w 1157184"/>
                <a:gd name="connsiteY2" fmla="*/ 2718297 h 3131898"/>
                <a:gd name="connsiteX3" fmla="*/ 578592 w 1157184"/>
                <a:gd name="connsiteY3" fmla="*/ 3131898 h 3131898"/>
                <a:gd name="connsiteX4" fmla="*/ 0 w 1157184"/>
                <a:gd name="connsiteY4" fmla="*/ 2718297 h 313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84" h="3131898">
                  <a:moveTo>
                    <a:pt x="0" y="0"/>
                  </a:moveTo>
                  <a:lnTo>
                    <a:pt x="1157184" y="0"/>
                  </a:lnTo>
                  <a:lnTo>
                    <a:pt x="1157184" y="2718297"/>
                  </a:lnTo>
                  <a:lnTo>
                    <a:pt x="578592" y="3131898"/>
                  </a:lnTo>
                  <a:lnTo>
                    <a:pt x="0" y="2718297"/>
                  </a:lnTo>
                  <a:close/>
                </a:path>
              </a:pathLst>
            </a:custGeom>
            <a:solidFill>
              <a:srgbClr val="F2F2F2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108000" rIns="0" bIns="0"/>
            <a:lstStyle/>
            <a:p>
              <a:pPr algn="ctr">
                <a:defRPr/>
              </a:pPr>
              <a:r>
                <a:rPr lang="en-US" altLang="zh-CN" sz="4800" b="1" kern="0" dirty="0" smtClean="0">
                  <a:ln w="18415" cmpd="sng">
                    <a:noFill/>
                    <a:prstDash val="solid"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>
                    <a:outerShdw dist="50800" dir="5400000" algn="t" rotWithShape="0">
                      <a:sysClr val="window" lastClr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E</a:t>
              </a:r>
              <a:endParaRPr lang="en-US" altLang="zh-CN" sz="4800" b="1" kern="0" dirty="0" smtClean="0">
                <a:ln w="18415" cmpd="sng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MH_SubTitle_6"/>
            <p:cNvSpPr/>
            <p:nvPr>
              <p:custDataLst>
                <p:tags r:id="rId10"/>
              </p:custDataLst>
            </p:nvPr>
          </p:nvSpPr>
          <p:spPr>
            <a:xfrm>
              <a:off x="8201026" y="3636773"/>
              <a:ext cx="931863" cy="1895666"/>
            </a:xfrm>
            <a:custGeom>
              <a:avLst/>
              <a:gdLst>
                <a:gd name="connsiteX0" fmla="*/ 0 w 1157185"/>
                <a:gd name="connsiteY0" fmla="*/ 0 h 2070751"/>
                <a:gd name="connsiteX1" fmla="*/ 578592 w 1157185"/>
                <a:gd name="connsiteY1" fmla="*/ 347931 h 2070751"/>
                <a:gd name="connsiteX2" fmla="*/ 1157185 w 1157185"/>
                <a:gd name="connsiteY2" fmla="*/ 0 h 2070751"/>
                <a:gd name="connsiteX3" fmla="*/ 1157185 w 1157185"/>
                <a:gd name="connsiteY3" fmla="*/ 1722820 h 2070751"/>
                <a:gd name="connsiteX4" fmla="*/ 578592 w 1157185"/>
                <a:gd name="connsiteY4" fmla="*/ 2070751 h 2070751"/>
                <a:gd name="connsiteX5" fmla="*/ 0 w 1157185"/>
                <a:gd name="connsiteY5" fmla="*/ 1722820 h 20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185" h="2070751">
                  <a:moveTo>
                    <a:pt x="0" y="0"/>
                  </a:moveTo>
                  <a:lnTo>
                    <a:pt x="578592" y="347931"/>
                  </a:lnTo>
                  <a:lnTo>
                    <a:pt x="1157185" y="0"/>
                  </a:lnTo>
                  <a:lnTo>
                    <a:pt x="1157185" y="1722820"/>
                  </a:lnTo>
                  <a:lnTo>
                    <a:pt x="578592" y="2070751"/>
                  </a:lnTo>
                  <a:lnTo>
                    <a:pt x="0" y="172282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</a:ln>
            <a:effectLst/>
          </p:spPr>
          <p:txBody>
            <a:bodyPr tIns="252000" bIns="108000" anchor="ctr"/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1D41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我们无法抗拒生命发展的自然规律。</a:t>
              </a:r>
              <a:endParaRPr lang="zh-CN" altLang="en-US" sz="3200" b="1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2442" y="573055"/>
            <a:ext cx="2423363" cy="24233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588744">
            <a:off x="814607" y="4314210"/>
            <a:ext cx="1660111" cy="1945443"/>
          </a:xfrm>
          <a:prstGeom prst="rect">
            <a:avLst/>
          </a:prstGeom>
        </p:spPr>
      </p:pic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10785662" y="4586515"/>
            <a:ext cx="500143" cy="572452"/>
            <a:chOff x="1228" y="1003"/>
            <a:chExt cx="415" cy="475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1240" y="1015"/>
              <a:ext cx="391" cy="451"/>
            </a:xfrm>
            <a:custGeom>
              <a:avLst/>
              <a:gdLst>
                <a:gd name="T0" fmla="*/ 80 w 95"/>
                <a:gd name="T1" fmla="*/ 92 h 110"/>
                <a:gd name="T2" fmla="*/ 95 w 95"/>
                <a:gd name="T3" fmla="*/ 79 h 110"/>
                <a:gd name="T4" fmla="*/ 73 w 95"/>
                <a:gd name="T5" fmla="*/ 91 h 110"/>
                <a:gd name="T6" fmla="*/ 95 w 95"/>
                <a:gd name="T7" fmla="*/ 66 h 110"/>
                <a:gd name="T8" fmla="*/ 69 w 95"/>
                <a:gd name="T9" fmla="*/ 88 h 110"/>
                <a:gd name="T10" fmla="*/ 95 w 95"/>
                <a:gd name="T11" fmla="*/ 61 h 110"/>
                <a:gd name="T12" fmla="*/ 95 w 95"/>
                <a:gd name="T13" fmla="*/ 53 h 110"/>
                <a:gd name="T14" fmla="*/ 95 w 95"/>
                <a:gd name="T15" fmla="*/ 58 h 110"/>
                <a:gd name="T16" fmla="*/ 90 w 95"/>
                <a:gd name="T17" fmla="*/ 51 h 110"/>
                <a:gd name="T18" fmla="*/ 95 w 95"/>
                <a:gd name="T19" fmla="*/ 42 h 110"/>
                <a:gd name="T20" fmla="*/ 90 w 95"/>
                <a:gd name="T21" fmla="*/ 48 h 110"/>
                <a:gd name="T22" fmla="*/ 90 w 95"/>
                <a:gd name="T23" fmla="*/ 40 h 110"/>
                <a:gd name="T24" fmla="*/ 95 w 95"/>
                <a:gd name="T25" fmla="*/ 34 h 110"/>
                <a:gd name="T26" fmla="*/ 90 w 95"/>
                <a:gd name="T27" fmla="*/ 27 h 110"/>
                <a:gd name="T28" fmla="*/ 95 w 95"/>
                <a:gd name="T29" fmla="*/ 18 h 110"/>
                <a:gd name="T30" fmla="*/ 88 w 95"/>
                <a:gd name="T31" fmla="*/ 22 h 110"/>
                <a:gd name="T32" fmla="*/ 95 w 95"/>
                <a:gd name="T33" fmla="*/ 13 h 110"/>
                <a:gd name="T34" fmla="*/ 81 w 95"/>
                <a:gd name="T35" fmla="*/ 23 h 110"/>
                <a:gd name="T36" fmla="*/ 95 w 95"/>
                <a:gd name="T37" fmla="*/ 10 h 110"/>
                <a:gd name="T38" fmla="*/ 64 w 95"/>
                <a:gd name="T39" fmla="*/ 28 h 110"/>
                <a:gd name="T40" fmla="*/ 95 w 95"/>
                <a:gd name="T41" fmla="*/ 2 h 110"/>
                <a:gd name="T42" fmla="*/ 52 w 95"/>
                <a:gd name="T43" fmla="*/ 32 h 110"/>
                <a:gd name="T44" fmla="*/ 74 w 95"/>
                <a:gd name="T45" fmla="*/ 6 h 110"/>
                <a:gd name="T46" fmla="*/ 48 w 95"/>
                <a:gd name="T47" fmla="*/ 33 h 110"/>
                <a:gd name="T48" fmla="*/ 37 w 95"/>
                <a:gd name="T49" fmla="*/ 36 h 110"/>
                <a:gd name="T50" fmla="*/ 31 w 95"/>
                <a:gd name="T51" fmla="*/ 39 h 110"/>
                <a:gd name="T52" fmla="*/ 25 w 95"/>
                <a:gd name="T53" fmla="*/ 43 h 110"/>
                <a:gd name="T54" fmla="*/ 52 w 95"/>
                <a:gd name="T55" fmla="*/ 13 h 110"/>
                <a:gd name="T56" fmla="*/ 45 w 95"/>
                <a:gd name="T57" fmla="*/ 14 h 110"/>
                <a:gd name="T58" fmla="*/ 34 w 95"/>
                <a:gd name="T59" fmla="*/ 18 h 110"/>
                <a:gd name="T60" fmla="*/ 41 w 95"/>
                <a:gd name="T61" fmla="*/ 16 h 110"/>
                <a:gd name="T62" fmla="*/ 25 w 95"/>
                <a:gd name="T63" fmla="*/ 23 h 110"/>
                <a:gd name="T64" fmla="*/ 25 w 95"/>
                <a:gd name="T65" fmla="*/ 56 h 110"/>
                <a:gd name="T66" fmla="*/ 25 w 95"/>
                <a:gd name="T67" fmla="*/ 51 h 110"/>
                <a:gd name="T68" fmla="*/ 31 w 95"/>
                <a:gd name="T69" fmla="*/ 58 h 110"/>
                <a:gd name="T70" fmla="*/ 25 w 95"/>
                <a:gd name="T71" fmla="*/ 67 h 110"/>
                <a:gd name="T72" fmla="*/ 31 w 95"/>
                <a:gd name="T73" fmla="*/ 64 h 110"/>
                <a:gd name="T74" fmla="*/ 25 w 95"/>
                <a:gd name="T75" fmla="*/ 75 h 110"/>
                <a:gd name="T76" fmla="*/ 25 w 95"/>
                <a:gd name="T77" fmla="*/ 80 h 110"/>
                <a:gd name="T78" fmla="*/ 25 w 95"/>
                <a:gd name="T79" fmla="*/ 84 h 110"/>
                <a:gd name="T80" fmla="*/ 23 w 95"/>
                <a:gd name="T81" fmla="*/ 85 h 110"/>
                <a:gd name="T82" fmla="*/ 4 w 95"/>
                <a:gd name="T83" fmla="*/ 106 h 110"/>
                <a:gd name="T84" fmla="*/ 31 w 95"/>
                <a:gd name="T85" fmla="*/ 82 h 110"/>
                <a:gd name="T86" fmla="*/ 21 w 95"/>
                <a:gd name="T87" fmla="*/ 84 h 110"/>
                <a:gd name="T88" fmla="*/ 17 w 95"/>
                <a:gd name="T89" fmla="*/ 83 h 110"/>
                <a:gd name="T90" fmla="*/ 14 w 95"/>
                <a:gd name="T91" fmla="*/ 83 h 110"/>
                <a:gd name="T92" fmla="*/ 0 w 95"/>
                <a:gd name="T93" fmla="*/ 97 h 110"/>
                <a:gd name="T94" fmla="*/ 7 w 95"/>
                <a:gd name="T95" fmla="*/ 85 h 110"/>
                <a:gd name="T96" fmla="*/ 31 w 95"/>
                <a:gd name="T97" fmla="*/ 86 h 110"/>
                <a:gd name="T98" fmla="*/ 8 w 95"/>
                <a:gd name="T99" fmla="*/ 109 h 110"/>
                <a:gd name="T100" fmla="*/ 31 w 95"/>
                <a:gd name="T101" fmla="*/ 94 h 110"/>
                <a:gd name="T102" fmla="*/ 19 w 95"/>
                <a:gd name="T103" fmla="*/ 110 h 110"/>
                <a:gd name="T104" fmla="*/ 14 w 95"/>
                <a:gd name="T105" fmla="*/ 110 h 110"/>
                <a:gd name="T106" fmla="*/ 26 w 95"/>
                <a:gd name="T107" fmla="*/ 106 h 110"/>
                <a:gd name="T108" fmla="*/ 87 w 95"/>
                <a:gd name="T109" fmla="*/ 66 h 110"/>
                <a:gd name="T110" fmla="*/ 83 w 95"/>
                <a:gd name="T111" fmla="*/ 65 h 110"/>
                <a:gd name="T112" fmla="*/ 80 w 95"/>
                <a:gd name="T113" fmla="*/ 65 h 110"/>
                <a:gd name="T114" fmla="*/ 80 w 95"/>
                <a:gd name="T115" fmla="*/ 65 h 110"/>
                <a:gd name="T116" fmla="*/ 64 w 95"/>
                <a:gd name="T117" fmla="*/ 79 h 110"/>
                <a:gd name="T118" fmla="*/ 64 w 95"/>
                <a:gd name="T1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110">
                  <a:moveTo>
                    <a:pt x="95" y="79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3" y="92"/>
                    <a:pt x="85" y="92"/>
                    <a:pt x="87" y="91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5" y="82"/>
                    <a:pt x="95" y="80"/>
                    <a:pt x="95" y="79"/>
                  </a:cubicBezTo>
                  <a:close/>
                  <a:moveTo>
                    <a:pt x="95" y="74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6" y="92"/>
                    <a:pt x="75" y="92"/>
                    <a:pt x="73" y="9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4"/>
                    <a:pt x="95" y="74"/>
                    <a:pt x="95" y="74"/>
                  </a:cubicBezTo>
                  <a:close/>
                  <a:moveTo>
                    <a:pt x="95" y="66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69" y="89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6"/>
                    <a:pt x="95" y="66"/>
                    <a:pt x="95" y="66"/>
                  </a:cubicBezTo>
                  <a:close/>
                  <a:moveTo>
                    <a:pt x="95" y="58"/>
                  </a:moveTo>
                  <a:cubicBezTo>
                    <a:pt x="95" y="53"/>
                    <a:pt x="95" y="53"/>
                    <a:pt x="95" y="53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5" y="58"/>
                    <a:pt x="95" y="58"/>
                    <a:pt x="95" y="58"/>
                  </a:cubicBezTo>
                  <a:close/>
                  <a:moveTo>
                    <a:pt x="95" y="50"/>
                  </a:moveTo>
                  <a:cubicBezTo>
                    <a:pt x="90" y="56"/>
                    <a:pt x="90" y="56"/>
                    <a:pt x="90" y="56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0"/>
                    <a:pt x="95" y="50"/>
                    <a:pt x="95" y="50"/>
                  </a:cubicBezTo>
                  <a:close/>
                  <a:moveTo>
                    <a:pt x="95" y="42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5" y="42"/>
                    <a:pt x="95" y="42"/>
                    <a:pt x="95" y="42"/>
                  </a:cubicBezTo>
                  <a:close/>
                  <a:moveTo>
                    <a:pt x="95" y="34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34"/>
                    <a:pt x="95" y="34"/>
                    <a:pt x="95" y="34"/>
                  </a:cubicBezTo>
                  <a:close/>
                  <a:moveTo>
                    <a:pt x="95" y="2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95" y="18"/>
                  </a:move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2"/>
                    <a:pt x="89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8"/>
                    <a:pt x="95" y="18"/>
                    <a:pt x="95" y="18"/>
                  </a:cubicBezTo>
                  <a:close/>
                  <a:moveTo>
                    <a:pt x="95" y="1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10"/>
                    <a:pt x="95" y="10"/>
                    <a:pt x="95" y="10"/>
                  </a:cubicBezTo>
                  <a:close/>
                  <a:moveTo>
                    <a:pt x="95" y="2"/>
                  </a:moveTo>
                  <a:cubicBezTo>
                    <a:pt x="70" y="27"/>
                    <a:pt x="70" y="27"/>
                    <a:pt x="70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2"/>
                    <a:pt x="95" y="2"/>
                    <a:pt x="95" y="2"/>
                  </a:cubicBezTo>
                  <a:close/>
                  <a:moveTo>
                    <a:pt x="86" y="3"/>
                  </a:moveTo>
                  <a:cubicBezTo>
                    <a:pt x="79" y="5"/>
                    <a:pt x="79" y="5"/>
                    <a:pt x="79" y="5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86" y="3"/>
                    <a:pt x="86" y="3"/>
                    <a:pt x="86" y="3"/>
                  </a:cubicBezTo>
                  <a:close/>
                  <a:moveTo>
                    <a:pt x="74" y="6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74" y="6"/>
                    <a:pt x="74" y="6"/>
                    <a:pt x="74" y="6"/>
                  </a:cubicBezTo>
                  <a:close/>
                  <a:moveTo>
                    <a:pt x="63" y="9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3" y="9"/>
                    <a:pt x="63" y="9"/>
                    <a:pt x="63" y="9"/>
                  </a:cubicBezTo>
                  <a:close/>
                  <a:moveTo>
                    <a:pt x="52" y="13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52" y="13"/>
                    <a:pt x="52" y="13"/>
                    <a:pt x="52" y="13"/>
                  </a:cubicBezTo>
                  <a:close/>
                  <a:moveTo>
                    <a:pt x="41" y="16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30" y="19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25" y="51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59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25" y="67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5" y="67"/>
                    <a:pt x="25" y="67"/>
                    <a:pt x="25" y="67"/>
                  </a:cubicBezTo>
                  <a:close/>
                  <a:moveTo>
                    <a:pt x="25" y="75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5"/>
                    <a:pt x="25" y="75"/>
                    <a:pt x="25" y="75"/>
                  </a:cubicBezTo>
                  <a:close/>
                  <a:moveTo>
                    <a:pt x="25" y="83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5"/>
                    <a:pt x="24" y="85"/>
                    <a:pt x="23" y="8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7"/>
                    <a:pt x="5" y="107"/>
                    <a:pt x="6" y="1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1" y="84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1" y="102"/>
                    <a:pt x="1" y="101"/>
                    <a:pt x="0" y="100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3"/>
                    <a:pt x="19" y="83"/>
                    <a:pt x="19" y="83"/>
                  </a:cubicBezTo>
                  <a:cubicBezTo>
                    <a:pt x="20" y="83"/>
                    <a:pt x="21" y="84"/>
                    <a:pt x="21" y="84"/>
                  </a:cubicBezTo>
                  <a:close/>
                  <a:moveTo>
                    <a:pt x="14" y="8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5"/>
                    <a:pt x="0" y="93"/>
                    <a:pt x="1" y="9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9" y="84"/>
                    <a:pt x="12" y="83"/>
                    <a:pt x="14" y="83"/>
                  </a:cubicBezTo>
                  <a:close/>
                  <a:moveTo>
                    <a:pt x="8" y="109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0" y="109"/>
                    <a:pt x="9" y="109"/>
                    <a:pt x="8" y="109"/>
                  </a:cubicBezTo>
                  <a:close/>
                  <a:moveTo>
                    <a:pt x="14" y="110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8" y="110"/>
                    <a:pt x="17" y="110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4" y="110"/>
                    <a:pt x="14" y="110"/>
                  </a:cubicBezTo>
                  <a:close/>
                  <a:moveTo>
                    <a:pt x="26" y="106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7" y="105"/>
                    <a:pt x="27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lose/>
                  <a:moveTo>
                    <a:pt x="87" y="6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6" y="86"/>
                    <a:pt x="66" y="85"/>
                    <a:pt x="65" y="8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6"/>
                    <a:pt x="86" y="66"/>
                    <a:pt x="87" y="66"/>
                  </a:cubicBezTo>
                  <a:close/>
                  <a:moveTo>
                    <a:pt x="80" y="65"/>
                  </a:move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8" y="65"/>
                    <a:pt x="76" y="65"/>
                    <a:pt x="75" y="6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7"/>
                    <a:pt x="64" y="78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80"/>
                    <a:pt x="64" y="81"/>
                  </a:cubicBezTo>
                  <a:lnTo>
                    <a:pt x="80" y="65"/>
                  </a:lnTo>
                  <a:close/>
                </a:path>
              </a:pathLst>
            </a:custGeom>
            <a:solidFill>
              <a:srgbClr val="7CB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228" y="1003"/>
              <a:ext cx="415" cy="475"/>
            </a:xfrm>
            <a:custGeom>
              <a:avLst/>
              <a:gdLst>
                <a:gd name="T0" fmla="*/ 101 w 101"/>
                <a:gd name="T1" fmla="*/ 82 h 116"/>
                <a:gd name="T2" fmla="*/ 95 w 101"/>
                <a:gd name="T3" fmla="*/ 93 h 116"/>
                <a:gd name="T4" fmla="*/ 70 w 101"/>
                <a:gd name="T5" fmla="*/ 93 h 116"/>
                <a:gd name="T6" fmla="*/ 64 w 101"/>
                <a:gd name="T7" fmla="*/ 82 h 116"/>
                <a:gd name="T8" fmla="*/ 64 w 101"/>
                <a:gd name="T9" fmla="*/ 82 h 116"/>
                <a:gd name="T10" fmla="*/ 70 w 101"/>
                <a:gd name="T11" fmla="*/ 70 h 116"/>
                <a:gd name="T12" fmla="*/ 83 w 101"/>
                <a:gd name="T13" fmla="*/ 65 h 116"/>
                <a:gd name="T14" fmla="*/ 83 w 101"/>
                <a:gd name="T15" fmla="*/ 65 h 116"/>
                <a:gd name="T16" fmla="*/ 90 w 101"/>
                <a:gd name="T17" fmla="*/ 67 h 116"/>
                <a:gd name="T18" fmla="*/ 36 w 101"/>
                <a:gd name="T19" fmla="*/ 43 h 116"/>
                <a:gd name="T20" fmla="*/ 36 w 101"/>
                <a:gd name="T21" fmla="*/ 97 h 116"/>
                <a:gd name="T22" fmla="*/ 31 w 101"/>
                <a:gd name="T23" fmla="*/ 111 h 116"/>
                <a:gd name="T24" fmla="*/ 31 w 101"/>
                <a:gd name="T25" fmla="*/ 111 h 116"/>
                <a:gd name="T26" fmla="*/ 18 w 101"/>
                <a:gd name="T27" fmla="*/ 116 h 116"/>
                <a:gd name="T28" fmla="*/ 5 w 101"/>
                <a:gd name="T29" fmla="*/ 111 h 116"/>
                <a:gd name="T30" fmla="*/ 0 w 101"/>
                <a:gd name="T31" fmla="*/ 100 h 116"/>
                <a:gd name="T32" fmla="*/ 5 w 101"/>
                <a:gd name="T33" fmla="*/ 88 h 116"/>
                <a:gd name="T34" fmla="*/ 5 w 101"/>
                <a:gd name="T35" fmla="*/ 88 h 116"/>
                <a:gd name="T36" fmla="*/ 18 w 101"/>
                <a:gd name="T37" fmla="*/ 83 h 116"/>
                <a:gd name="T38" fmla="*/ 25 w 101"/>
                <a:gd name="T39" fmla="*/ 84 h 116"/>
                <a:gd name="T40" fmla="*/ 27 w 101"/>
                <a:gd name="T41" fmla="*/ 21 h 116"/>
                <a:gd name="T42" fmla="*/ 101 w 101"/>
                <a:gd name="T43" fmla="*/ 1 h 116"/>
                <a:gd name="T44" fmla="*/ 101 w 101"/>
                <a:gd name="T45" fmla="*/ 2 h 116"/>
                <a:gd name="T46" fmla="*/ 98 w 101"/>
                <a:gd name="T47" fmla="*/ 82 h 116"/>
                <a:gd name="T48" fmla="*/ 98 w 101"/>
                <a:gd name="T49" fmla="*/ 3 h 116"/>
                <a:gd name="T50" fmla="*/ 28 w 101"/>
                <a:gd name="T51" fmla="*/ 87 h 116"/>
                <a:gd name="T52" fmla="*/ 28 w 101"/>
                <a:gd name="T53" fmla="*/ 87 h 116"/>
                <a:gd name="T54" fmla="*/ 22 w 101"/>
                <a:gd name="T55" fmla="*/ 86 h 116"/>
                <a:gd name="T56" fmla="*/ 18 w 101"/>
                <a:gd name="T57" fmla="*/ 86 h 116"/>
                <a:gd name="T58" fmla="*/ 7 w 101"/>
                <a:gd name="T59" fmla="*/ 90 h 116"/>
                <a:gd name="T60" fmla="*/ 3 w 101"/>
                <a:gd name="T61" fmla="*/ 100 h 116"/>
                <a:gd name="T62" fmla="*/ 7 w 101"/>
                <a:gd name="T63" fmla="*/ 109 h 116"/>
                <a:gd name="T64" fmla="*/ 7 w 101"/>
                <a:gd name="T65" fmla="*/ 109 h 116"/>
                <a:gd name="T66" fmla="*/ 18 w 101"/>
                <a:gd name="T67" fmla="*/ 113 h 116"/>
                <a:gd name="T68" fmla="*/ 29 w 101"/>
                <a:gd name="T69" fmla="*/ 109 h 116"/>
                <a:gd name="T70" fmla="*/ 34 w 101"/>
                <a:gd name="T71" fmla="*/ 97 h 116"/>
                <a:gd name="T72" fmla="*/ 34 w 101"/>
                <a:gd name="T73" fmla="*/ 42 h 116"/>
                <a:gd name="T74" fmla="*/ 35 w 101"/>
                <a:gd name="T75" fmla="*/ 40 h 116"/>
                <a:gd name="T76" fmla="*/ 91 w 101"/>
                <a:gd name="T77" fmla="*/ 25 h 116"/>
                <a:gd name="T78" fmla="*/ 93 w 101"/>
                <a:gd name="T79" fmla="*/ 69 h 116"/>
                <a:gd name="T80" fmla="*/ 92 w 101"/>
                <a:gd name="T81" fmla="*/ 69 h 116"/>
                <a:gd name="T82" fmla="*/ 87 w 101"/>
                <a:gd name="T83" fmla="*/ 68 h 116"/>
                <a:gd name="T84" fmla="*/ 83 w 101"/>
                <a:gd name="T85" fmla="*/ 68 h 116"/>
                <a:gd name="T86" fmla="*/ 72 w 101"/>
                <a:gd name="T87" fmla="*/ 72 h 116"/>
                <a:gd name="T88" fmla="*/ 67 w 101"/>
                <a:gd name="T89" fmla="*/ 82 h 116"/>
                <a:gd name="T90" fmla="*/ 67 w 101"/>
                <a:gd name="T91" fmla="*/ 82 h 116"/>
                <a:gd name="T92" fmla="*/ 72 w 101"/>
                <a:gd name="T93" fmla="*/ 91 h 116"/>
                <a:gd name="T94" fmla="*/ 83 w 101"/>
                <a:gd name="T95" fmla="*/ 95 h 116"/>
                <a:gd name="T96" fmla="*/ 94 w 101"/>
                <a:gd name="T9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116">
                  <a:moveTo>
                    <a:pt x="101" y="78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1" y="86"/>
                    <a:pt x="99" y="90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6"/>
                    <a:pt x="88" y="98"/>
                    <a:pt x="83" y="98"/>
                  </a:cubicBezTo>
                  <a:cubicBezTo>
                    <a:pt x="78" y="98"/>
                    <a:pt x="73" y="96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6" y="90"/>
                    <a:pt x="64" y="86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77"/>
                    <a:pt x="66" y="73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3" y="67"/>
                    <a:pt x="78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6" y="65"/>
                    <a:pt x="87" y="66"/>
                  </a:cubicBezTo>
                  <a:cubicBezTo>
                    <a:pt x="88" y="66"/>
                    <a:pt x="89" y="66"/>
                    <a:pt x="90" y="6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4"/>
                    <a:pt x="34" y="108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8" y="114"/>
                    <a:pt x="23" y="116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3" y="116"/>
                    <a:pt x="9" y="114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2" y="108"/>
                    <a:pt x="0" y="104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5"/>
                    <a:pt x="2" y="91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9" y="85"/>
                    <a:pt x="13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3"/>
                    <a:pt x="21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6" y="21"/>
                    <a:pt x="27" y="2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1" y="1"/>
                    <a:pt x="101" y="1"/>
                  </a:cubicBezTo>
                  <a:cubicBezTo>
                    <a:pt x="101" y="1"/>
                    <a:pt x="101" y="1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78"/>
                    <a:pt x="101" y="78"/>
                    <a:pt x="101" y="78"/>
                  </a:cubicBezTo>
                  <a:close/>
                  <a:moveTo>
                    <a:pt x="98" y="82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8"/>
                    <a:pt x="27" y="88"/>
                    <a:pt x="26" y="88"/>
                  </a:cubicBezTo>
                  <a:cubicBezTo>
                    <a:pt x="25" y="87"/>
                    <a:pt x="24" y="87"/>
                    <a:pt x="22" y="86"/>
                  </a:cubicBezTo>
                  <a:cubicBezTo>
                    <a:pt x="21" y="86"/>
                    <a:pt x="20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4" y="86"/>
                    <a:pt x="10" y="87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4" y="92"/>
                    <a:pt x="3" y="96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3"/>
                    <a:pt x="4" y="107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0" y="112"/>
                    <a:pt x="14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23" y="113"/>
                    <a:pt x="26" y="112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2" y="107"/>
                    <a:pt x="34" y="103"/>
                    <a:pt x="34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3" y="25"/>
                    <a:pt x="93" y="26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2" y="69"/>
                    <a:pt x="92" y="69"/>
                  </a:cubicBezTo>
                  <a:cubicBezTo>
                    <a:pt x="92" y="70"/>
                    <a:pt x="91" y="70"/>
                    <a:pt x="91" y="70"/>
                  </a:cubicBezTo>
                  <a:cubicBezTo>
                    <a:pt x="89" y="69"/>
                    <a:pt x="88" y="69"/>
                    <a:pt x="87" y="68"/>
                  </a:cubicBezTo>
                  <a:cubicBezTo>
                    <a:pt x="85" y="68"/>
                    <a:pt x="84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8" y="68"/>
                    <a:pt x="74" y="69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4"/>
                    <a:pt x="67" y="78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5"/>
                    <a:pt x="69" y="89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4"/>
                    <a:pt x="78" y="95"/>
                    <a:pt x="83" y="95"/>
                  </a:cubicBezTo>
                  <a:cubicBezTo>
                    <a:pt x="87" y="95"/>
                    <a:pt x="91" y="94"/>
                    <a:pt x="94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6" y="89"/>
                    <a:pt x="98" y="85"/>
                    <a:pt x="98" y="8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Group 4"/>
          <p:cNvGrpSpPr>
            <a:grpSpLocks noChangeAspect="1"/>
          </p:cNvGrpSpPr>
          <p:nvPr/>
        </p:nvGrpSpPr>
        <p:grpSpPr bwMode="auto">
          <a:xfrm>
            <a:off x="6517825" y="844060"/>
            <a:ext cx="357985" cy="409741"/>
            <a:chOff x="1228" y="1003"/>
            <a:chExt cx="415" cy="475"/>
          </a:xfrm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1240" y="1015"/>
              <a:ext cx="391" cy="451"/>
            </a:xfrm>
            <a:custGeom>
              <a:avLst/>
              <a:gdLst>
                <a:gd name="T0" fmla="*/ 80 w 95"/>
                <a:gd name="T1" fmla="*/ 92 h 110"/>
                <a:gd name="T2" fmla="*/ 95 w 95"/>
                <a:gd name="T3" fmla="*/ 79 h 110"/>
                <a:gd name="T4" fmla="*/ 73 w 95"/>
                <a:gd name="T5" fmla="*/ 91 h 110"/>
                <a:gd name="T6" fmla="*/ 95 w 95"/>
                <a:gd name="T7" fmla="*/ 66 h 110"/>
                <a:gd name="T8" fmla="*/ 69 w 95"/>
                <a:gd name="T9" fmla="*/ 88 h 110"/>
                <a:gd name="T10" fmla="*/ 95 w 95"/>
                <a:gd name="T11" fmla="*/ 61 h 110"/>
                <a:gd name="T12" fmla="*/ 95 w 95"/>
                <a:gd name="T13" fmla="*/ 53 h 110"/>
                <a:gd name="T14" fmla="*/ 95 w 95"/>
                <a:gd name="T15" fmla="*/ 58 h 110"/>
                <a:gd name="T16" fmla="*/ 90 w 95"/>
                <a:gd name="T17" fmla="*/ 51 h 110"/>
                <a:gd name="T18" fmla="*/ 95 w 95"/>
                <a:gd name="T19" fmla="*/ 42 h 110"/>
                <a:gd name="T20" fmla="*/ 90 w 95"/>
                <a:gd name="T21" fmla="*/ 48 h 110"/>
                <a:gd name="T22" fmla="*/ 90 w 95"/>
                <a:gd name="T23" fmla="*/ 40 h 110"/>
                <a:gd name="T24" fmla="*/ 95 w 95"/>
                <a:gd name="T25" fmla="*/ 34 h 110"/>
                <a:gd name="T26" fmla="*/ 90 w 95"/>
                <a:gd name="T27" fmla="*/ 27 h 110"/>
                <a:gd name="T28" fmla="*/ 95 w 95"/>
                <a:gd name="T29" fmla="*/ 18 h 110"/>
                <a:gd name="T30" fmla="*/ 88 w 95"/>
                <a:gd name="T31" fmla="*/ 22 h 110"/>
                <a:gd name="T32" fmla="*/ 95 w 95"/>
                <a:gd name="T33" fmla="*/ 13 h 110"/>
                <a:gd name="T34" fmla="*/ 81 w 95"/>
                <a:gd name="T35" fmla="*/ 23 h 110"/>
                <a:gd name="T36" fmla="*/ 95 w 95"/>
                <a:gd name="T37" fmla="*/ 10 h 110"/>
                <a:gd name="T38" fmla="*/ 64 w 95"/>
                <a:gd name="T39" fmla="*/ 28 h 110"/>
                <a:gd name="T40" fmla="*/ 95 w 95"/>
                <a:gd name="T41" fmla="*/ 2 h 110"/>
                <a:gd name="T42" fmla="*/ 52 w 95"/>
                <a:gd name="T43" fmla="*/ 32 h 110"/>
                <a:gd name="T44" fmla="*/ 74 w 95"/>
                <a:gd name="T45" fmla="*/ 6 h 110"/>
                <a:gd name="T46" fmla="*/ 48 w 95"/>
                <a:gd name="T47" fmla="*/ 33 h 110"/>
                <a:gd name="T48" fmla="*/ 37 w 95"/>
                <a:gd name="T49" fmla="*/ 36 h 110"/>
                <a:gd name="T50" fmla="*/ 31 w 95"/>
                <a:gd name="T51" fmla="*/ 39 h 110"/>
                <a:gd name="T52" fmla="*/ 25 w 95"/>
                <a:gd name="T53" fmla="*/ 43 h 110"/>
                <a:gd name="T54" fmla="*/ 52 w 95"/>
                <a:gd name="T55" fmla="*/ 13 h 110"/>
                <a:gd name="T56" fmla="*/ 45 w 95"/>
                <a:gd name="T57" fmla="*/ 14 h 110"/>
                <a:gd name="T58" fmla="*/ 34 w 95"/>
                <a:gd name="T59" fmla="*/ 18 h 110"/>
                <a:gd name="T60" fmla="*/ 41 w 95"/>
                <a:gd name="T61" fmla="*/ 16 h 110"/>
                <a:gd name="T62" fmla="*/ 25 w 95"/>
                <a:gd name="T63" fmla="*/ 23 h 110"/>
                <a:gd name="T64" fmla="*/ 25 w 95"/>
                <a:gd name="T65" fmla="*/ 56 h 110"/>
                <a:gd name="T66" fmla="*/ 25 w 95"/>
                <a:gd name="T67" fmla="*/ 51 h 110"/>
                <a:gd name="T68" fmla="*/ 31 w 95"/>
                <a:gd name="T69" fmla="*/ 58 h 110"/>
                <a:gd name="T70" fmla="*/ 25 w 95"/>
                <a:gd name="T71" fmla="*/ 67 h 110"/>
                <a:gd name="T72" fmla="*/ 31 w 95"/>
                <a:gd name="T73" fmla="*/ 64 h 110"/>
                <a:gd name="T74" fmla="*/ 25 w 95"/>
                <a:gd name="T75" fmla="*/ 75 h 110"/>
                <a:gd name="T76" fmla="*/ 25 w 95"/>
                <a:gd name="T77" fmla="*/ 80 h 110"/>
                <a:gd name="T78" fmla="*/ 25 w 95"/>
                <a:gd name="T79" fmla="*/ 84 h 110"/>
                <a:gd name="T80" fmla="*/ 23 w 95"/>
                <a:gd name="T81" fmla="*/ 85 h 110"/>
                <a:gd name="T82" fmla="*/ 4 w 95"/>
                <a:gd name="T83" fmla="*/ 106 h 110"/>
                <a:gd name="T84" fmla="*/ 31 w 95"/>
                <a:gd name="T85" fmla="*/ 82 h 110"/>
                <a:gd name="T86" fmla="*/ 21 w 95"/>
                <a:gd name="T87" fmla="*/ 84 h 110"/>
                <a:gd name="T88" fmla="*/ 17 w 95"/>
                <a:gd name="T89" fmla="*/ 83 h 110"/>
                <a:gd name="T90" fmla="*/ 14 w 95"/>
                <a:gd name="T91" fmla="*/ 83 h 110"/>
                <a:gd name="T92" fmla="*/ 0 w 95"/>
                <a:gd name="T93" fmla="*/ 97 h 110"/>
                <a:gd name="T94" fmla="*/ 7 w 95"/>
                <a:gd name="T95" fmla="*/ 85 h 110"/>
                <a:gd name="T96" fmla="*/ 31 w 95"/>
                <a:gd name="T97" fmla="*/ 86 h 110"/>
                <a:gd name="T98" fmla="*/ 8 w 95"/>
                <a:gd name="T99" fmla="*/ 109 h 110"/>
                <a:gd name="T100" fmla="*/ 31 w 95"/>
                <a:gd name="T101" fmla="*/ 94 h 110"/>
                <a:gd name="T102" fmla="*/ 19 w 95"/>
                <a:gd name="T103" fmla="*/ 110 h 110"/>
                <a:gd name="T104" fmla="*/ 14 w 95"/>
                <a:gd name="T105" fmla="*/ 110 h 110"/>
                <a:gd name="T106" fmla="*/ 26 w 95"/>
                <a:gd name="T107" fmla="*/ 106 h 110"/>
                <a:gd name="T108" fmla="*/ 87 w 95"/>
                <a:gd name="T109" fmla="*/ 66 h 110"/>
                <a:gd name="T110" fmla="*/ 83 w 95"/>
                <a:gd name="T111" fmla="*/ 65 h 110"/>
                <a:gd name="T112" fmla="*/ 80 w 95"/>
                <a:gd name="T113" fmla="*/ 65 h 110"/>
                <a:gd name="T114" fmla="*/ 80 w 95"/>
                <a:gd name="T115" fmla="*/ 65 h 110"/>
                <a:gd name="T116" fmla="*/ 64 w 95"/>
                <a:gd name="T117" fmla="*/ 79 h 110"/>
                <a:gd name="T118" fmla="*/ 64 w 95"/>
                <a:gd name="T1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110">
                  <a:moveTo>
                    <a:pt x="95" y="79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3" y="92"/>
                    <a:pt x="85" y="92"/>
                    <a:pt x="87" y="91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5" y="82"/>
                    <a:pt x="95" y="80"/>
                    <a:pt x="95" y="79"/>
                  </a:cubicBezTo>
                  <a:close/>
                  <a:moveTo>
                    <a:pt x="95" y="74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6" y="92"/>
                    <a:pt x="75" y="92"/>
                    <a:pt x="73" y="9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4"/>
                    <a:pt x="95" y="74"/>
                    <a:pt x="95" y="74"/>
                  </a:cubicBezTo>
                  <a:close/>
                  <a:moveTo>
                    <a:pt x="95" y="66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69" y="89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6"/>
                    <a:pt x="95" y="66"/>
                    <a:pt x="95" y="66"/>
                  </a:cubicBezTo>
                  <a:close/>
                  <a:moveTo>
                    <a:pt x="95" y="58"/>
                  </a:moveTo>
                  <a:cubicBezTo>
                    <a:pt x="95" y="53"/>
                    <a:pt x="95" y="53"/>
                    <a:pt x="95" y="53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5" y="58"/>
                    <a:pt x="95" y="58"/>
                    <a:pt x="95" y="58"/>
                  </a:cubicBezTo>
                  <a:close/>
                  <a:moveTo>
                    <a:pt x="95" y="50"/>
                  </a:moveTo>
                  <a:cubicBezTo>
                    <a:pt x="90" y="56"/>
                    <a:pt x="90" y="56"/>
                    <a:pt x="90" y="56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0"/>
                    <a:pt x="95" y="50"/>
                    <a:pt x="95" y="50"/>
                  </a:cubicBezTo>
                  <a:close/>
                  <a:moveTo>
                    <a:pt x="95" y="42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5" y="42"/>
                    <a:pt x="95" y="42"/>
                    <a:pt x="95" y="42"/>
                  </a:cubicBezTo>
                  <a:close/>
                  <a:moveTo>
                    <a:pt x="95" y="34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34"/>
                    <a:pt x="95" y="34"/>
                    <a:pt x="95" y="34"/>
                  </a:cubicBezTo>
                  <a:close/>
                  <a:moveTo>
                    <a:pt x="95" y="2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95" y="18"/>
                  </a:move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2"/>
                    <a:pt x="89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8"/>
                    <a:pt x="95" y="18"/>
                    <a:pt x="95" y="18"/>
                  </a:cubicBezTo>
                  <a:close/>
                  <a:moveTo>
                    <a:pt x="95" y="1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10"/>
                    <a:pt x="95" y="10"/>
                    <a:pt x="95" y="10"/>
                  </a:cubicBezTo>
                  <a:close/>
                  <a:moveTo>
                    <a:pt x="95" y="2"/>
                  </a:moveTo>
                  <a:cubicBezTo>
                    <a:pt x="70" y="27"/>
                    <a:pt x="70" y="27"/>
                    <a:pt x="70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2"/>
                    <a:pt x="95" y="2"/>
                    <a:pt x="95" y="2"/>
                  </a:cubicBezTo>
                  <a:close/>
                  <a:moveTo>
                    <a:pt x="86" y="3"/>
                  </a:moveTo>
                  <a:cubicBezTo>
                    <a:pt x="79" y="5"/>
                    <a:pt x="79" y="5"/>
                    <a:pt x="79" y="5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86" y="3"/>
                    <a:pt x="86" y="3"/>
                    <a:pt x="86" y="3"/>
                  </a:cubicBezTo>
                  <a:close/>
                  <a:moveTo>
                    <a:pt x="74" y="6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74" y="6"/>
                    <a:pt x="74" y="6"/>
                    <a:pt x="74" y="6"/>
                  </a:cubicBezTo>
                  <a:close/>
                  <a:moveTo>
                    <a:pt x="63" y="9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3" y="9"/>
                    <a:pt x="63" y="9"/>
                    <a:pt x="63" y="9"/>
                  </a:cubicBezTo>
                  <a:close/>
                  <a:moveTo>
                    <a:pt x="52" y="13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52" y="13"/>
                    <a:pt x="52" y="13"/>
                    <a:pt x="52" y="13"/>
                  </a:cubicBezTo>
                  <a:close/>
                  <a:moveTo>
                    <a:pt x="41" y="16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30" y="19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25" y="51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59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25" y="67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5" y="67"/>
                    <a:pt x="25" y="67"/>
                    <a:pt x="25" y="67"/>
                  </a:cubicBezTo>
                  <a:close/>
                  <a:moveTo>
                    <a:pt x="25" y="75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5"/>
                    <a:pt x="25" y="75"/>
                    <a:pt x="25" y="75"/>
                  </a:cubicBezTo>
                  <a:close/>
                  <a:moveTo>
                    <a:pt x="25" y="83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5"/>
                    <a:pt x="24" y="85"/>
                    <a:pt x="23" y="8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7"/>
                    <a:pt x="5" y="107"/>
                    <a:pt x="6" y="1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1" y="84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1" y="102"/>
                    <a:pt x="1" y="101"/>
                    <a:pt x="0" y="100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3"/>
                    <a:pt x="19" y="83"/>
                    <a:pt x="19" y="83"/>
                  </a:cubicBezTo>
                  <a:cubicBezTo>
                    <a:pt x="20" y="83"/>
                    <a:pt x="21" y="84"/>
                    <a:pt x="21" y="84"/>
                  </a:cubicBezTo>
                  <a:close/>
                  <a:moveTo>
                    <a:pt x="14" y="8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5"/>
                    <a:pt x="0" y="93"/>
                    <a:pt x="1" y="9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9" y="84"/>
                    <a:pt x="12" y="83"/>
                    <a:pt x="14" y="83"/>
                  </a:cubicBezTo>
                  <a:close/>
                  <a:moveTo>
                    <a:pt x="8" y="109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0" y="109"/>
                    <a:pt x="9" y="109"/>
                    <a:pt x="8" y="109"/>
                  </a:cubicBezTo>
                  <a:close/>
                  <a:moveTo>
                    <a:pt x="14" y="110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8" y="110"/>
                    <a:pt x="17" y="110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4" y="110"/>
                    <a:pt x="14" y="110"/>
                  </a:cubicBezTo>
                  <a:close/>
                  <a:moveTo>
                    <a:pt x="26" y="106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7" y="105"/>
                    <a:pt x="27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lose/>
                  <a:moveTo>
                    <a:pt x="87" y="6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6" y="86"/>
                    <a:pt x="66" y="85"/>
                    <a:pt x="65" y="8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6"/>
                    <a:pt x="86" y="66"/>
                    <a:pt x="87" y="66"/>
                  </a:cubicBezTo>
                  <a:close/>
                  <a:moveTo>
                    <a:pt x="80" y="65"/>
                  </a:move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8" y="65"/>
                    <a:pt x="76" y="65"/>
                    <a:pt x="75" y="6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7"/>
                    <a:pt x="64" y="78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80"/>
                    <a:pt x="64" y="81"/>
                  </a:cubicBezTo>
                  <a:lnTo>
                    <a:pt x="80" y="65"/>
                  </a:lnTo>
                  <a:close/>
                </a:path>
              </a:pathLst>
            </a:custGeom>
            <a:solidFill>
              <a:srgbClr val="7CB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1228" y="1003"/>
              <a:ext cx="415" cy="475"/>
            </a:xfrm>
            <a:custGeom>
              <a:avLst/>
              <a:gdLst>
                <a:gd name="T0" fmla="*/ 101 w 101"/>
                <a:gd name="T1" fmla="*/ 82 h 116"/>
                <a:gd name="T2" fmla="*/ 95 w 101"/>
                <a:gd name="T3" fmla="*/ 93 h 116"/>
                <a:gd name="T4" fmla="*/ 70 w 101"/>
                <a:gd name="T5" fmla="*/ 93 h 116"/>
                <a:gd name="T6" fmla="*/ 64 w 101"/>
                <a:gd name="T7" fmla="*/ 82 h 116"/>
                <a:gd name="T8" fmla="*/ 64 w 101"/>
                <a:gd name="T9" fmla="*/ 82 h 116"/>
                <a:gd name="T10" fmla="*/ 70 w 101"/>
                <a:gd name="T11" fmla="*/ 70 h 116"/>
                <a:gd name="T12" fmla="*/ 83 w 101"/>
                <a:gd name="T13" fmla="*/ 65 h 116"/>
                <a:gd name="T14" fmla="*/ 83 w 101"/>
                <a:gd name="T15" fmla="*/ 65 h 116"/>
                <a:gd name="T16" fmla="*/ 90 w 101"/>
                <a:gd name="T17" fmla="*/ 67 h 116"/>
                <a:gd name="T18" fmla="*/ 36 w 101"/>
                <a:gd name="T19" fmla="*/ 43 h 116"/>
                <a:gd name="T20" fmla="*/ 36 w 101"/>
                <a:gd name="T21" fmla="*/ 97 h 116"/>
                <a:gd name="T22" fmla="*/ 31 w 101"/>
                <a:gd name="T23" fmla="*/ 111 h 116"/>
                <a:gd name="T24" fmla="*/ 31 w 101"/>
                <a:gd name="T25" fmla="*/ 111 h 116"/>
                <a:gd name="T26" fmla="*/ 18 w 101"/>
                <a:gd name="T27" fmla="*/ 116 h 116"/>
                <a:gd name="T28" fmla="*/ 5 w 101"/>
                <a:gd name="T29" fmla="*/ 111 h 116"/>
                <a:gd name="T30" fmla="*/ 0 w 101"/>
                <a:gd name="T31" fmla="*/ 100 h 116"/>
                <a:gd name="T32" fmla="*/ 5 w 101"/>
                <a:gd name="T33" fmla="*/ 88 h 116"/>
                <a:gd name="T34" fmla="*/ 5 w 101"/>
                <a:gd name="T35" fmla="*/ 88 h 116"/>
                <a:gd name="T36" fmla="*/ 18 w 101"/>
                <a:gd name="T37" fmla="*/ 83 h 116"/>
                <a:gd name="T38" fmla="*/ 25 w 101"/>
                <a:gd name="T39" fmla="*/ 84 h 116"/>
                <a:gd name="T40" fmla="*/ 27 w 101"/>
                <a:gd name="T41" fmla="*/ 21 h 116"/>
                <a:gd name="T42" fmla="*/ 101 w 101"/>
                <a:gd name="T43" fmla="*/ 1 h 116"/>
                <a:gd name="T44" fmla="*/ 101 w 101"/>
                <a:gd name="T45" fmla="*/ 2 h 116"/>
                <a:gd name="T46" fmla="*/ 98 w 101"/>
                <a:gd name="T47" fmla="*/ 82 h 116"/>
                <a:gd name="T48" fmla="*/ 98 w 101"/>
                <a:gd name="T49" fmla="*/ 3 h 116"/>
                <a:gd name="T50" fmla="*/ 28 w 101"/>
                <a:gd name="T51" fmla="*/ 87 h 116"/>
                <a:gd name="T52" fmla="*/ 28 w 101"/>
                <a:gd name="T53" fmla="*/ 87 h 116"/>
                <a:gd name="T54" fmla="*/ 22 w 101"/>
                <a:gd name="T55" fmla="*/ 86 h 116"/>
                <a:gd name="T56" fmla="*/ 18 w 101"/>
                <a:gd name="T57" fmla="*/ 86 h 116"/>
                <a:gd name="T58" fmla="*/ 7 w 101"/>
                <a:gd name="T59" fmla="*/ 90 h 116"/>
                <a:gd name="T60" fmla="*/ 3 w 101"/>
                <a:gd name="T61" fmla="*/ 100 h 116"/>
                <a:gd name="T62" fmla="*/ 7 w 101"/>
                <a:gd name="T63" fmla="*/ 109 h 116"/>
                <a:gd name="T64" fmla="*/ 7 w 101"/>
                <a:gd name="T65" fmla="*/ 109 h 116"/>
                <a:gd name="T66" fmla="*/ 18 w 101"/>
                <a:gd name="T67" fmla="*/ 113 h 116"/>
                <a:gd name="T68" fmla="*/ 29 w 101"/>
                <a:gd name="T69" fmla="*/ 109 h 116"/>
                <a:gd name="T70" fmla="*/ 34 w 101"/>
                <a:gd name="T71" fmla="*/ 97 h 116"/>
                <a:gd name="T72" fmla="*/ 34 w 101"/>
                <a:gd name="T73" fmla="*/ 42 h 116"/>
                <a:gd name="T74" fmla="*/ 35 w 101"/>
                <a:gd name="T75" fmla="*/ 40 h 116"/>
                <a:gd name="T76" fmla="*/ 91 w 101"/>
                <a:gd name="T77" fmla="*/ 25 h 116"/>
                <a:gd name="T78" fmla="*/ 93 w 101"/>
                <a:gd name="T79" fmla="*/ 69 h 116"/>
                <a:gd name="T80" fmla="*/ 92 w 101"/>
                <a:gd name="T81" fmla="*/ 69 h 116"/>
                <a:gd name="T82" fmla="*/ 87 w 101"/>
                <a:gd name="T83" fmla="*/ 68 h 116"/>
                <a:gd name="T84" fmla="*/ 83 w 101"/>
                <a:gd name="T85" fmla="*/ 68 h 116"/>
                <a:gd name="T86" fmla="*/ 72 w 101"/>
                <a:gd name="T87" fmla="*/ 72 h 116"/>
                <a:gd name="T88" fmla="*/ 67 w 101"/>
                <a:gd name="T89" fmla="*/ 82 h 116"/>
                <a:gd name="T90" fmla="*/ 67 w 101"/>
                <a:gd name="T91" fmla="*/ 82 h 116"/>
                <a:gd name="T92" fmla="*/ 72 w 101"/>
                <a:gd name="T93" fmla="*/ 91 h 116"/>
                <a:gd name="T94" fmla="*/ 83 w 101"/>
                <a:gd name="T95" fmla="*/ 95 h 116"/>
                <a:gd name="T96" fmla="*/ 94 w 101"/>
                <a:gd name="T9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116">
                  <a:moveTo>
                    <a:pt x="101" y="78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1" y="86"/>
                    <a:pt x="99" y="90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6"/>
                    <a:pt x="88" y="98"/>
                    <a:pt x="83" y="98"/>
                  </a:cubicBezTo>
                  <a:cubicBezTo>
                    <a:pt x="78" y="98"/>
                    <a:pt x="73" y="96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6" y="90"/>
                    <a:pt x="64" y="86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77"/>
                    <a:pt x="66" y="73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3" y="67"/>
                    <a:pt x="78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6" y="65"/>
                    <a:pt x="87" y="66"/>
                  </a:cubicBezTo>
                  <a:cubicBezTo>
                    <a:pt x="88" y="66"/>
                    <a:pt x="89" y="66"/>
                    <a:pt x="90" y="6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4"/>
                    <a:pt x="34" y="108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8" y="114"/>
                    <a:pt x="23" y="116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3" y="116"/>
                    <a:pt x="9" y="114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2" y="108"/>
                    <a:pt x="0" y="104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5"/>
                    <a:pt x="2" y="91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9" y="85"/>
                    <a:pt x="13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3"/>
                    <a:pt x="21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6" y="21"/>
                    <a:pt x="27" y="2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1" y="1"/>
                    <a:pt x="101" y="1"/>
                  </a:cubicBezTo>
                  <a:cubicBezTo>
                    <a:pt x="101" y="1"/>
                    <a:pt x="101" y="1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78"/>
                    <a:pt x="101" y="78"/>
                    <a:pt x="101" y="78"/>
                  </a:cubicBezTo>
                  <a:close/>
                  <a:moveTo>
                    <a:pt x="98" y="82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8"/>
                    <a:pt x="27" y="88"/>
                    <a:pt x="26" y="88"/>
                  </a:cubicBezTo>
                  <a:cubicBezTo>
                    <a:pt x="25" y="87"/>
                    <a:pt x="24" y="87"/>
                    <a:pt x="22" y="86"/>
                  </a:cubicBezTo>
                  <a:cubicBezTo>
                    <a:pt x="21" y="86"/>
                    <a:pt x="20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4" y="86"/>
                    <a:pt x="10" y="87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4" y="92"/>
                    <a:pt x="3" y="96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3"/>
                    <a:pt x="4" y="107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0" y="112"/>
                    <a:pt x="14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23" y="113"/>
                    <a:pt x="26" y="112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2" y="107"/>
                    <a:pt x="34" y="103"/>
                    <a:pt x="34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3" y="25"/>
                    <a:pt x="93" y="26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2" y="69"/>
                    <a:pt x="92" y="69"/>
                  </a:cubicBezTo>
                  <a:cubicBezTo>
                    <a:pt x="92" y="70"/>
                    <a:pt x="91" y="70"/>
                    <a:pt x="91" y="70"/>
                  </a:cubicBezTo>
                  <a:cubicBezTo>
                    <a:pt x="89" y="69"/>
                    <a:pt x="88" y="69"/>
                    <a:pt x="87" y="68"/>
                  </a:cubicBezTo>
                  <a:cubicBezTo>
                    <a:pt x="85" y="68"/>
                    <a:pt x="84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8" y="68"/>
                    <a:pt x="74" y="69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4"/>
                    <a:pt x="67" y="78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5"/>
                    <a:pt x="69" y="89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4"/>
                    <a:pt x="78" y="95"/>
                    <a:pt x="83" y="95"/>
                  </a:cubicBezTo>
                  <a:cubicBezTo>
                    <a:pt x="87" y="95"/>
                    <a:pt x="91" y="94"/>
                    <a:pt x="94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6" y="89"/>
                    <a:pt x="98" y="85"/>
                    <a:pt x="98" y="8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4825769" y="5598941"/>
            <a:ext cx="413066" cy="472786"/>
            <a:chOff x="1228" y="1003"/>
            <a:chExt cx="415" cy="475"/>
          </a:xfrm>
        </p:grpSpPr>
        <p:sp>
          <p:nvSpPr>
            <p:cNvPr id="62" name="Freeform 5"/>
            <p:cNvSpPr>
              <a:spLocks noEditPoints="1"/>
            </p:cNvSpPr>
            <p:nvPr/>
          </p:nvSpPr>
          <p:spPr bwMode="auto">
            <a:xfrm>
              <a:off x="1240" y="1015"/>
              <a:ext cx="391" cy="451"/>
            </a:xfrm>
            <a:custGeom>
              <a:avLst/>
              <a:gdLst>
                <a:gd name="T0" fmla="*/ 80 w 95"/>
                <a:gd name="T1" fmla="*/ 92 h 110"/>
                <a:gd name="T2" fmla="*/ 95 w 95"/>
                <a:gd name="T3" fmla="*/ 79 h 110"/>
                <a:gd name="T4" fmla="*/ 73 w 95"/>
                <a:gd name="T5" fmla="*/ 91 h 110"/>
                <a:gd name="T6" fmla="*/ 95 w 95"/>
                <a:gd name="T7" fmla="*/ 66 h 110"/>
                <a:gd name="T8" fmla="*/ 69 w 95"/>
                <a:gd name="T9" fmla="*/ 88 h 110"/>
                <a:gd name="T10" fmla="*/ 95 w 95"/>
                <a:gd name="T11" fmla="*/ 61 h 110"/>
                <a:gd name="T12" fmla="*/ 95 w 95"/>
                <a:gd name="T13" fmla="*/ 53 h 110"/>
                <a:gd name="T14" fmla="*/ 95 w 95"/>
                <a:gd name="T15" fmla="*/ 58 h 110"/>
                <a:gd name="T16" fmla="*/ 90 w 95"/>
                <a:gd name="T17" fmla="*/ 51 h 110"/>
                <a:gd name="T18" fmla="*/ 95 w 95"/>
                <a:gd name="T19" fmla="*/ 42 h 110"/>
                <a:gd name="T20" fmla="*/ 90 w 95"/>
                <a:gd name="T21" fmla="*/ 48 h 110"/>
                <a:gd name="T22" fmla="*/ 90 w 95"/>
                <a:gd name="T23" fmla="*/ 40 h 110"/>
                <a:gd name="T24" fmla="*/ 95 w 95"/>
                <a:gd name="T25" fmla="*/ 34 h 110"/>
                <a:gd name="T26" fmla="*/ 90 w 95"/>
                <a:gd name="T27" fmla="*/ 27 h 110"/>
                <a:gd name="T28" fmla="*/ 95 w 95"/>
                <a:gd name="T29" fmla="*/ 18 h 110"/>
                <a:gd name="T30" fmla="*/ 88 w 95"/>
                <a:gd name="T31" fmla="*/ 22 h 110"/>
                <a:gd name="T32" fmla="*/ 95 w 95"/>
                <a:gd name="T33" fmla="*/ 13 h 110"/>
                <a:gd name="T34" fmla="*/ 81 w 95"/>
                <a:gd name="T35" fmla="*/ 23 h 110"/>
                <a:gd name="T36" fmla="*/ 95 w 95"/>
                <a:gd name="T37" fmla="*/ 10 h 110"/>
                <a:gd name="T38" fmla="*/ 64 w 95"/>
                <a:gd name="T39" fmla="*/ 28 h 110"/>
                <a:gd name="T40" fmla="*/ 95 w 95"/>
                <a:gd name="T41" fmla="*/ 2 h 110"/>
                <a:gd name="T42" fmla="*/ 52 w 95"/>
                <a:gd name="T43" fmla="*/ 32 h 110"/>
                <a:gd name="T44" fmla="*/ 74 w 95"/>
                <a:gd name="T45" fmla="*/ 6 h 110"/>
                <a:gd name="T46" fmla="*/ 48 w 95"/>
                <a:gd name="T47" fmla="*/ 33 h 110"/>
                <a:gd name="T48" fmla="*/ 37 w 95"/>
                <a:gd name="T49" fmla="*/ 36 h 110"/>
                <a:gd name="T50" fmla="*/ 31 w 95"/>
                <a:gd name="T51" fmla="*/ 39 h 110"/>
                <a:gd name="T52" fmla="*/ 25 w 95"/>
                <a:gd name="T53" fmla="*/ 43 h 110"/>
                <a:gd name="T54" fmla="*/ 52 w 95"/>
                <a:gd name="T55" fmla="*/ 13 h 110"/>
                <a:gd name="T56" fmla="*/ 45 w 95"/>
                <a:gd name="T57" fmla="*/ 14 h 110"/>
                <a:gd name="T58" fmla="*/ 34 w 95"/>
                <a:gd name="T59" fmla="*/ 18 h 110"/>
                <a:gd name="T60" fmla="*/ 41 w 95"/>
                <a:gd name="T61" fmla="*/ 16 h 110"/>
                <a:gd name="T62" fmla="*/ 25 w 95"/>
                <a:gd name="T63" fmla="*/ 23 h 110"/>
                <a:gd name="T64" fmla="*/ 25 w 95"/>
                <a:gd name="T65" fmla="*/ 56 h 110"/>
                <a:gd name="T66" fmla="*/ 25 w 95"/>
                <a:gd name="T67" fmla="*/ 51 h 110"/>
                <a:gd name="T68" fmla="*/ 31 w 95"/>
                <a:gd name="T69" fmla="*/ 58 h 110"/>
                <a:gd name="T70" fmla="*/ 25 w 95"/>
                <a:gd name="T71" fmla="*/ 67 h 110"/>
                <a:gd name="T72" fmla="*/ 31 w 95"/>
                <a:gd name="T73" fmla="*/ 64 h 110"/>
                <a:gd name="T74" fmla="*/ 25 w 95"/>
                <a:gd name="T75" fmla="*/ 75 h 110"/>
                <a:gd name="T76" fmla="*/ 25 w 95"/>
                <a:gd name="T77" fmla="*/ 80 h 110"/>
                <a:gd name="T78" fmla="*/ 25 w 95"/>
                <a:gd name="T79" fmla="*/ 84 h 110"/>
                <a:gd name="T80" fmla="*/ 23 w 95"/>
                <a:gd name="T81" fmla="*/ 85 h 110"/>
                <a:gd name="T82" fmla="*/ 4 w 95"/>
                <a:gd name="T83" fmla="*/ 106 h 110"/>
                <a:gd name="T84" fmla="*/ 31 w 95"/>
                <a:gd name="T85" fmla="*/ 82 h 110"/>
                <a:gd name="T86" fmla="*/ 21 w 95"/>
                <a:gd name="T87" fmla="*/ 84 h 110"/>
                <a:gd name="T88" fmla="*/ 17 w 95"/>
                <a:gd name="T89" fmla="*/ 83 h 110"/>
                <a:gd name="T90" fmla="*/ 14 w 95"/>
                <a:gd name="T91" fmla="*/ 83 h 110"/>
                <a:gd name="T92" fmla="*/ 0 w 95"/>
                <a:gd name="T93" fmla="*/ 97 h 110"/>
                <a:gd name="T94" fmla="*/ 7 w 95"/>
                <a:gd name="T95" fmla="*/ 85 h 110"/>
                <a:gd name="T96" fmla="*/ 31 w 95"/>
                <a:gd name="T97" fmla="*/ 86 h 110"/>
                <a:gd name="T98" fmla="*/ 8 w 95"/>
                <a:gd name="T99" fmla="*/ 109 h 110"/>
                <a:gd name="T100" fmla="*/ 31 w 95"/>
                <a:gd name="T101" fmla="*/ 94 h 110"/>
                <a:gd name="T102" fmla="*/ 19 w 95"/>
                <a:gd name="T103" fmla="*/ 110 h 110"/>
                <a:gd name="T104" fmla="*/ 14 w 95"/>
                <a:gd name="T105" fmla="*/ 110 h 110"/>
                <a:gd name="T106" fmla="*/ 26 w 95"/>
                <a:gd name="T107" fmla="*/ 106 h 110"/>
                <a:gd name="T108" fmla="*/ 87 w 95"/>
                <a:gd name="T109" fmla="*/ 66 h 110"/>
                <a:gd name="T110" fmla="*/ 83 w 95"/>
                <a:gd name="T111" fmla="*/ 65 h 110"/>
                <a:gd name="T112" fmla="*/ 80 w 95"/>
                <a:gd name="T113" fmla="*/ 65 h 110"/>
                <a:gd name="T114" fmla="*/ 80 w 95"/>
                <a:gd name="T115" fmla="*/ 65 h 110"/>
                <a:gd name="T116" fmla="*/ 64 w 95"/>
                <a:gd name="T117" fmla="*/ 79 h 110"/>
                <a:gd name="T118" fmla="*/ 64 w 95"/>
                <a:gd name="T1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110">
                  <a:moveTo>
                    <a:pt x="95" y="79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3" y="92"/>
                    <a:pt x="85" y="92"/>
                    <a:pt x="87" y="91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5" y="82"/>
                    <a:pt x="95" y="80"/>
                    <a:pt x="95" y="79"/>
                  </a:cubicBezTo>
                  <a:close/>
                  <a:moveTo>
                    <a:pt x="95" y="74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6" y="92"/>
                    <a:pt x="75" y="92"/>
                    <a:pt x="73" y="9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4"/>
                    <a:pt x="95" y="74"/>
                    <a:pt x="95" y="74"/>
                  </a:cubicBezTo>
                  <a:close/>
                  <a:moveTo>
                    <a:pt x="95" y="66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69" y="89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6"/>
                    <a:pt x="95" y="66"/>
                    <a:pt x="95" y="66"/>
                  </a:cubicBezTo>
                  <a:close/>
                  <a:moveTo>
                    <a:pt x="95" y="58"/>
                  </a:moveTo>
                  <a:cubicBezTo>
                    <a:pt x="95" y="53"/>
                    <a:pt x="95" y="53"/>
                    <a:pt x="95" y="53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5" y="58"/>
                    <a:pt x="95" y="58"/>
                    <a:pt x="95" y="58"/>
                  </a:cubicBezTo>
                  <a:close/>
                  <a:moveTo>
                    <a:pt x="95" y="50"/>
                  </a:moveTo>
                  <a:cubicBezTo>
                    <a:pt x="90" y="56"/>
                    <a:pt x="90" y="56"/>
                    <a:pt x="90" y="56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0"/>
                    <a:pt x="95" y="50"/>
                    <a:pt x="95" y="50"/>
                  </a:cubicBezTo>
                  <a:close/>
                  <a:moveTo>
                    <a:pt x="95" y="42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5" y="42"/>
                    <a:pt x="95" y="42"/>
                    <a:pt x="95" y="42"/>
                  </a:cubicBezTo>
                  <a:close/>
                  <a:moveTo>
                    <a:pt x="95" y="34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34"/>
                    <a:pt x="95" y="34"/>
                    <a:pt x="95" y="34"/>
                  </a:cubicBezTo>
                  <a:close/>
                  <a:moveTo>
                    <a:pt x="95" y="2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95" y="18"/>
                  </a:move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2"/>
                    <a:pt x="89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8"/>
                    <a:pt x="95" y="18"/>
                    <a:pt x="95" y="18"/>
                  </a:cubicBezTo>
                  <a:close/>
                  <a:moveTo>
                    <a:pt x="95" y="1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10"/>
                    <a:pt x="95" y="10"/>
                    <a:pt x="95" y="10"/>
                  </a:cubicBezTo>
                  <a:close/>
                  <a:moveTo>
                    <a:pt x="95" y="2"/>
                  </a:moveTo>
                  <a:cubicBezTo>
                    <a:pt x="70" y="27"/>
                    <a:pt x="70" y="27"/>
                    <a:pt x="70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2"/>
                    <a:pt x="95" y="2"/>
                    <a:pt x="95" y="2"/>
                  </a:cubicBezTo>
                  <a:close/>
                  <a:moveTo>
                    <a:pt x="86" y="3"/>
                  </a:moveTo>
                  <a:cubicBezTo>
                    <a:pt x="79" y="5"/>
                    <a:pt x="79" y="5"/>
                    <a:pt x="79" y="5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86" y="3"/>
                    <a:pt x="86" y="3"/>
                    <a:pt x="86" y="3"/>
                  </a:cubicBezTo>
                  <a:close/>
                  <a:moveTo>
                    <a:pt x="74" y="6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74" y="6"/>
                    <a:pt x="74" y="6"/>
                    <a:pt x="74" y="6"/>
                  </a:cubicBezTo>
                  <a:close/>
                  <a:moveTo>
                    <a:pt x="63" y="9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3" y="9"/>
                    <a:pt x="63" y="9"/>
                    <a:pt x="63" y="9"/>
                  </a:cubicBezTo>
                  <a:close/>
                  <a:moveTo>
                    <a:pt x="52" y="13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52" y="13"/>
                    <a:pt x="52" y="13"/>
                    <a:pt x="52" y="13"/>
                  </a:cubicBezTo>
                  <a:close/>
                  <a:moveTo>
                    <a:pt x="41" y="16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30" y="19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25" y="51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59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25" y="67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5" y="67"/>
                    <a:pt x="25" y="67"/>
                    <a:pt x="25" y="67"/>
                  </a:cubicBezTo>
                  <a:close/>
                  <a:moveTo>
                    <a:pt x="25" y="75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5"/>
                    <a:pt x="25" y="75"/>
                    <a:pt x="25" y="75"/>
                  </a:cubicBezTo>
                  <a:close/>
                  <a:moveTo>
                    <a:pt x="25" y="83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5"/>
                    <a:pt x="24" y="85"/>
                    <a:pt x="23" y="8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7"/>
                    <a:pt x="5" y="107"/>
                    <a:pt x="6" y="1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1" y="84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1" y="102"/>
                    <a:pt x="1" y="101"/>
                    <a:pt x="0" y="100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3"/>
                    <a:pt x="19" y="83"/>
                    <a:pt x="19" y="83"/>
                  </a:cubicBezTo>
                  <a:cubicBezTo>
                    <a:pt x="20" y="83"/>
                    <a:pt x="21" y="84"/>
                    <a:pt x="21" y="84"/>
                  </a:cubicBezTo>
                  <a:close/>
                  <a:moveTo>
                    <a:pt x="14" y="8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5"/>
                    <a:pt x="0" y="93"/>
                    <a:pt x="1" y="9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9" y="84"/>
                    <a:pt x="12" y="83"/>
                    <a:pt x="14" y="83"/>
                  </a:cubicBezTo>
                  <a:close/>
                  <a:moveTo>
                    <a:pt x="8" y="109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0" y="109"/>
                    <a:pt x="9" y="109"/>
                    <a:pt x="8" y="109"/>
                  </a:cubicBezTo>
                  <a:close/>
                  <a:moveTo>
                    <a:pt x="14" y="110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8" y="110"/>
                    <a:pt x="17" y="110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4" y="110"/>
                    <a:pt x="14" y="110"/>
                  </a:cubicBezTo>
                  <a:close/>
                  <a:moveTo>
                    <a:pt x="26" y="106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7" y="105"/>
                    <a:pt x="27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lose/>
                  <a:moveTo>
                    <a:pt x="87" y="6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6" y="86"/>
                    <a:pt x="66" y="85"/>
                    <a:pt x="65" y="8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6"/>
                    <a:pt x="86" y="66"/>
                    <a:pt x="87" y="66"/>
                  </a:cubicBezTo>
                  <a:close/>
                  <a:moveTo>
                    <a:pt x="80" y="65"/>
                  </a:move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8" y="65"/>
                    <a:pt x="76" y="65"/>
                    <a:pt x="75" y="6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7"/>
                    <a:pt x="64" y="78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80"/>
                    <a:pt x="64" y="81"/>
                  </a:cubicBezTo>
                  <a:lnTo>
                    <a:pt x="80" y="65"/>
                  </a:lnTo>
                  <a:close/>
                </a:path>
              </a:pathLst>
            </a:custGeom>
            <a:solidFill>
              <a:srgbClr val="7CB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"/>
            <p:cNvSpPr>
              <a:spLocks noEditPoints="1"/>
            </p:cNvSpPr>
            <p:nvPr/>
          </p:nvSpPr>
          <p:spPr bwMode="auto">
            <a:xfrm>
              <a:off x="1228" y="1003"/>
              <a:ext cx="415" cy="475"/>
            </a:xfrm>
            <a:custGeom>
              <a:avLst/>
              <a:gdLst>
                <a:gd name="T0" fmla="*/ 101 w 101"/>
                <a:gd name="T1" fmla="*/ 82 h 116"/>
                <a:gd name="T2" fmla="*/ 95 w 101"/>
                <a:gd name="T3" fmla="*/ 93 h 116"/>
                <a:gd name="T4" fmla="*/ 70 w 101"/>
                <a:gd name="T5" fmla="*/ 93 h 116"/>
                <a:gd name="T6" fmla="*/ 64 w 101"/>
                <a:gd name="T7" fmla="*/ 82 h 116"/>
                <a:gd name="T8" fmla="*/ 64 w 101"/>
                <a:gd name="T9" fmla="*/ 82 h 116"/>
                <a:gd name="T10" fmla="*/ 70 w 101"/>
                <a:gd name="T11" fmla="*/ 70 h 116"/>
                <a:gd name="T12" fmla="*/ 83 w 101"/>
                <a:gd name="T13" fmla="*/ 65 h 116"/>
                <a:gd name="T14" fmla="*/ 83 w 101"/>
                <a:gd name="T15" fmla="*/ 65 h 116"/>
                <a:gd name="T16" fmla="*/ 90 w 101"/>
                <a:gd name="T17" fmla="*/ 67 h 116"/>
                <a:gd name="T18" fmla="*/ 36 w 101"/>
                <a:gd name="T19" fmla="*/ 43 h 116"/>
                <a:gd name="T20" fmla="*/ 36 w 101"/>
                <a:gd name="T21" fmla="*/ 97 h 116"/>
                <a:gd name="T22" fmla="*/ 31 w 101"/>
                <a:gd name="T23" fmla="*/ 111 h 116"/>
                <a:gd name="T24" fmla="*/ 31 w 101"/>
                <a:gd name="T25" fmla="*/ 111 h 116"/>
                <a:gd name="T26" fmla="*/ 18 w 101"/>
                <a:gd name="T27" fmla="*/ 116 h 116"/>
                <a:gd name="T28" fmla="*/ 5 w 101"/>
                <a:gd name="T29" fmla="*/ 111 h 116"/>
                <a:gd name="T30" fmla="*/ 0 w 101"/>
                <a:gd name="T31" fmla="*/ 100 h 116"/>
                <a:gd name="T32" fmla="*/ 5 w 101"/>
                <a:gd name="T33" fmla="*/ 88 h 116"/>
                <a:gd name="T34" fmla="*/ 5 w 101"/>
                <a:gd name="T35" fmla="*/ 88 h 116"/>
                <a:gd name="T36" fmla="*/ 18 w 101"/>
                <a:gd name="T37" fmla="*/ 83 h 116"/>
                <a:gd name="T38" fmla="*/ 25 w 101"/>
                <a:gd name="T39" fmla="*/ 84 h 116"/>
                <a:gd name="T40" fmla="*/ 27 w 101"/>
                <a:gd name="T41" fmla="*/ 21 h 116"/>
                <a:gd name="T42" fmla="*/ 101 w 101"/>
                <a:gd name="T43" fmla="*/ 1 h 116"/>
                <a:gd name="T44" fmla="*/ 101 w 101"/>
                <a:gd name="T45" fmla="*/ 2 h 116"/>
                <a:gd name="T46" fmla="*/ 98 w 101"/>
                <a:gd name="T47" fmla="*/ 82 h 116"/>
                <a:gd name="T48" fmla="*/ 98 w 101"/>
                <a:gd name="T49" fmla="*/ 3 h 116"/>
                <a:gd name="T50" fmla="*/ 28 w 101"/>
                <a:gd name="T51" fmla="*/ 87 h 116"/>
                <a:gd name="T52" fmla="*/ 28 w 101"/>
                <a:gd name="T53" fmla="*/ 87 h 116"/>
                <a:gd name="T54" fmla="*/ 22 w 101"/>
                <a:gd name="T55" fmla="*/ 86 h 116"/>
                <a:gd name="T56" fmla="*/ 18 w 101"/>
                <a:gd name="T57" fmla="*/ 86 h 116"/>
                <a:gd name="T58" fmla="*/ 7 w 101"/>
                <a:gd name="T59" fmla="*/ 90 h 116"/>
                <a:gd name="T60" fmla="*/ 3 w 101"/>
                <a:gd name="T61" fmla="*/ 100 h 116"/>
                <a:gd name="T62" fmla="*/ 7 w 101"/>
                <a:gd name="T63" fmla="*/ 109 h 116"/>
                <a:gd name="T64" fmla="*/ 7 w 101"/>
                <a:gd name="T65" fmla="*/ 109 h 116"/>
                <a:gd name="T66" fmla="*/ 18 w 101"/>
                <a:gd name="T67" fmla="*/ 113 h 116"/>
                <a:gd name="T68" fmla="*/ 29 w 101"/>
                <a:gd name="T69" fmla="*/ 109 h 116"/>
                <a:gd name="T70" fmla="*/ 34 w 101"/>
                <a:gd name="T71" fmla="*/ 97 h 116"/>
                <a:gd name="T72" fmla="*/ 34 w 101"/>
                <a:gd name="T73" fmla="*/ 42 h 116"/>
                <a:gd name="T74" fmla="*/ 35 w 101"/>
                <a:gd name="T75" fmla="*/ 40 h 116"/>
                <a:gd name="T76" fmla="*/ 91 w 101"/>
                <a:gd name="T77" fmla="*/ 25 h 116"/>
                <a:gd name="T78" fmla="*/ 93 w 101"/>
                <a:gd name="T79" fmla="*/ 69 h 116"/>
                <a:gd name="T80" fmla="*/ 92 w 101"/>
                <a:gd name="T81" fmla="*/ 69 h 116"/>
                <a:gd name="T82" fmla="*/ 87 w 101"/>
                <a:gd name="T83" fmla="*/ 68 h 116"/>
                <a:gd name="T84" fmla="*/ 83 w 101"/>
                <a:gd name="T85" fmla="*/ 68 h 116"/>
                <a:gd name="T86" fmla="*/ 72 w 101"/>
                <a:gd name="T87" fmla="*/ 72 h 116"/>
                <a:gd name="T88" fmla="*/ 67 w 101"/>
                <a:gd name="T89" fmla="*/ 82 h 116"/>
                <a:gd name="T90" fmla="*/ 67 w 101"/>
                <a:gd name="T91" fmla="*/ 82 h 116"/>
                <a:gd name="T92" fmla="*/ 72 w 101"/>
                <a:gd name="T93" fmla="*/ 91 h 116"/>
                <a:gd name="T94" fmla="*/ 83 w 101"/>
                <a:gd name="T95" fmla="*/ 95 h 116"/>
                <a:gd name="T96" fmla="*/ 94 w 101"/>
                <a:gd name="T9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116">
                  <a:moveTo>
                    <a:pt x="101" y="78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1" y="86"/>
                    <a:pt x="99" y="90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6"/>
                    <a:pt x="88" y="98"/>
                    <a:pt x="83" y="98"/>
                  </a:cubicBezTo>
                  <a:cubicBezTo>
                    <a:pt x="78" y="98"/>
                    <a:pt x="73" y="96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6" y="90"/>
                    <a:pt x="64" y="86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77"/>
                    <a:pt x="66" y="73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3" y="67"/>
                    <a:pt x="78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6" y="65"/>
                    <a:pt x="87" y="66"/>
                  </a:cubicBezTo>
                  <a:cubicBezTo>
                    <a:pt x="88" y="66"/>
                    <a:pt x="89" y="66"/>
                    <a:pt x="90" y="6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4"/>
                    <a:pt x="34" y="108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8" y="114"/>
                    <a:pt x="23" y="116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3" y="116"/>
                    <a:pt x="9" y="114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2" y="108"/>
                    <a:pt x="0" y="104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5"/>
                    <a:pt x="2" y="91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9" y="85"/>
                    <a:pt x="13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3"/>
                    <a:pt x="21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6" y="21"/>
                    <a:pt x="27" y="2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1" y="1"/>
                    <a:pt x="101" y="1"/>
                  </a:cubicBezTo>
                  <a:cubicBezTo>
                    <a:pt x="101" y="1"/>
                    <a:pt x="101" y="1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78"/>
                    <a:pt x="101" y="78"/>
                    <a:pt x="101" y="78"/>
                  </a:cubicBezTo>
                  <a:close/>
                  <a:moveTo>
                    <a:pt x="98" y="82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8"/>
                    <a:pt x="27" y="88"/>
                    <a:pt x="26" y="88"/>
                  </a:cubicBezTo>
                  <a:cubicBezTo>
                    <a:pt x="25" y="87"/>
                    <a:pt x="24" y="87"/>
                    <a:pt x="22" y="86"/>
                  </a:cubicBezTo>
                  <a:cubicBezTo>
                    <a:pt x="21" y="86"/>
                    <a:pt x="20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4" y="86"/>
                    <a:pt x="10" y="87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4" y="92"/>
                    <a:pt x="3" y="96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3"/>
                    <a:pt x="4" y="107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0" y="112"/>
                    <a:pt x="14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23" y="113"/>
                    <a:pt x="26" y="112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2" y="107"/>
                    <a:pt x="34" y="103"/>
                    <a:pt x="34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3" y="25"/>
                    <a:pt x="93" y="26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2" y="69"/>
                    <a:pt x="92" y="69"/>
                  </a:cubicBezTo>
                  <a:cubicBezTo>
                    <a:pt x="92" y="70"/>
                    <a:pt x="91" y="70"/>
                    <a:pt x="91" y="70"/>
                  </a:cubicBezTo>
                  <a:cubicBezTo>
                    <a:pt x="89" y="69"/>
                    <a:pt x="88" y="69"/>
                    <a:pt x="87" y="68"/>
                  </a:cubicBezTo>
                  <a:cubicBezTo>
                    <a:pt x="85" y="68"/>
                    <a:pt x="84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8" y="68"/>
                    <a:pt x="74" y="69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4"/>
                    <a:pt x="67" y="78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5"/>
                    <a:pt x="69" y="89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4"/>
                    <a:pt x="78" y="95"/>
                    <a:pt x="83" y="95"/>
                  </a:cubicBezTo>
                  <a:cubicBezTo>
                    <a:pt x="87" y="95"/>
                    <a:pt x="91" y="94"/>
                    <a:pt x="94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6" y="89"/>
                    <a:pt x="98" y="85"/>
                    <a:pt x="98" y="8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4385350" y="3014233"/>
            <a:ext cx="32435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生命有接续</a:t>
            </a:r>
            <a:endParaRPr lang="en-US" altLang="zh-CN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pSp>
        <p:nvGrpSpPr>
          <p:cNvPr id="43" name="Group 16"/>
          <p:cNvGrpSpPr>
            <a:grpSpLocks noChangeAspect="1"/>
          </p:cNvGrpSpPr>
          <p:nvPr/>
        </p:nvGrpSpPr>
        <p:grpSpPr bwMode="auto">
          <a:xfrm rot="2680882">
            <a:off x="2373824" y="2942366"/>
            <a:ext cx="758322" cy="1079243"/>
            <a:chOff x="5428" y="3525"/>
            <a:chExt cx="319" cy="454"/>
          </a:xfrm>
        </p:grpSpPr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5563" y="3845"/>
              <a:ext cx="53" cy="129"/>
            </a:xfrm>
            <a:custGeom>
              <a:avLst/>
              <a:gdLst>
                <a:gd name="T0" fmla="*/ 0 w 11"/>
                <a:gd name="T1" fmla="*/ 0 h 27"/>
                <a:gd name="T2" fmla="*/ 0 w 11"/>
                <a:gd name="T3" fmla="*/ 2 h 27"/>
                <a:gd name="T4" fmla="*/ 11 w 11"/>
                <a:gd name="T5" fmla="*/ 2 h 27"/>
                <a:gd name="T6" fmla="*/ 11 w 11"/>
                <a:gd name="T7" fmla="*/ 0 h 27"/>
                <a:gd name="T8" fmla="*/ 0 w 11"/>
                <a:gd name="T9" fmla="*/ 0 h 27"/>
                <a:gd name="T10" fmla="*/ 0 w 11"/>
                <a:gd name="T11" fmla="*/ 4 h 27"/>
                <a:gd name="T12" fmla="*/ 0 w 11"/>
                <a:gd name="T13" fmla="*/ 6 h 27"/>
                <a:gd name="T14" fmla="*/ 11 w 11"/>
                <a:gd name="T15" fmla="*/ 6 h 27"/>
                <a:gd name="T16" fmla="*/ 11 w 11"/>
                <a:gd name="T17" fmla="*/ 4 h 27"/>
                <a:gd name="T18" fmla="*/ 0 w 11"/>
                <a:gd name="T19" fmla="*/ 4 h 27"/>
                <a:gd name="T20" fmla="*/ 0 w 11"/>
                <a:gd name="T21" fmla="*/ 8 h 27"/>
                <a:gd name="T22" fmla="*/ 0 w 11"/>
                <a:gd name="T23" fmla="*/ 11 h 27"/>
                <a:gd name="T24" fmla="*/ 11 w 11"/>
                <a:gd name="T25" fmla="*/ 11 h 27"/>
                <a:gd name="T26" fmla="*/ 11 w 11"/>
                <a:gd name="T27" fmla="*/ 8 h 27"/>
                <a:gd name="T28" fmla="*/ 0 w 11"/>
                <a:gd name="T29" fmla="*/ 8 h 27"/>
                <a:gd name="T30" fmla="*/ 0 w 11"/>
                <a:gd name="T31" fmla="*/ 12 h 27"/>
                <a:gd name="T32" fmla="*/ 0 w 11"/>
                <a:gd name="T33" fmla="*/ 15 h 27"/>
                <a:gd name="T34" fmla="*/ 11 w 11"/>
                <a:gd name="T35" fmla="*/ 15 h 27"/>
                <a:gd name="T36" fmla="*/ 11 w 11"/>
                <a:gd name="T37" fmla="*/ 12 h 27"/>
                <a:gd name="T38" fmla="*/ 0 w 11"/>
                <a:gd name="T39" fmla="*/ 12 h 27"/>
                <a:gd name="T40" fmla="*/ 0 w 11"/>
                <a:gd name="T41" fmla="*/ 16 h 27"/>
                <a:gd name="T42" fmla="*/ 0 w 11"/>
                <a:gd name="T43" fmla="*/ 19 h 27"/>
                <a:gd name="T44" fmla="*/ 11 w 11"/>
                <a:gd name="T45" fmla="*/ 19 h 27"/>
                <a:gd name="T46" fmla="*/ 11 w 11"/>
                <a:gd name="T47" fmla="*/ 16 h 27"/>
                <a:gd name="T48" fmla="*/ 0 w 11"/>
                <a:gd name="T49" fmla="*/ 16 h 27"/>
                <a:gd name="T50" fmla="*/ 0 w 11"/>
                <a:gd name="T51" fmla="*/ 21 h 27"/>
                <a:gd name="T52" fmla="*/ 0 w 11"/>
                <a:gd name="T53" fmla="*/ 23 h 27"/>
                <a:gd name="T54" fmla="*/ 0 w 11"/>
                <a:gd name="T55" fmla="*/ 23 h 27"/>
                <a:gd name="T56" fmla="*/ 0 w 11"/>
                <a:gd name="T57" fmla="*/ 23 h 27"/>
                <a:gd name="T58" fmla="*/ 10 w 11"/>
                <a:gd name="T59" fmla="*/ 23 h 27"/>
                <a:gd name="T60" fmla="*/ 11 w 11"/>
                <a:gd name="T61" fmla="*/ 23 h 27"/>
                <a:gd name="T62" fmla="*/ 11 w 11"/>
                <a:gd name="T63" fmla="*/ 23 h 27"/>
                <a:gd name="T64" fmla="*/ 11 w 11"/>
                <a:gd name="T65" fmla="*/ 21 h 27"/>
                <a:gd name="T66" fmla="*/ 0 w 11"/>
                <a:gd name="T67" fmla="*/ 21 h 27"/>
                <a:gd name="T68" fmla="*/ 0 w 11"/>
                <a:gd name="T69" fmla="*/ 25 h 27"/>
                <a:gd name="T70" fmla="*/ 1 w 11"/>
                <a:gd name="T71" fmla="*/ 25 h 27"/>
                <a:gd name="T72" fmla="*/ 4 w 11"/>
                <a:gd name="T73" fmla="*/ 27 h 27"/>
                <a:gd name="T74" fmla="*/ 7 w 11"/>
                <a:gd name="T75" fmla="*/ 27 h 27"/>
                <a:gd name="T76" fmla="*/ 7 w 11"/>
                <a:gd name="T77" fmla="*/ 27 h 27"/>
                <a:gd name="T78" fmla="*/ 9 w 11"/>
                <a:gd name="T79" fmla="*/ 25 h 27"/>
                <a:gd name="T80" fmla="*/ 10 w 11"/>
                <a:gd name="T81" fmla="*/ 25 h 27"/>
                <a:gd name="T82" fmla="*/ 0 w 11"/>
                <a:gd name="T8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" h="27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4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0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0" y="8"/>
                    <a:pt x="0" y="8"/>
                    <a:pt x="0" y="8"/>
                  </a:cubicBezTo>
                  <a:close/>
                  <a:moveTo>
                    <a:pt x="0" y="1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1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0" y="21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1"/>
                    <a:pt x="0" y="21"/>
                    <a:pt x="0" y="21"/>
                  </a:cubicBezTo>
                  <a:close/>
                  <a:moveTo>
                    <a:pt x="0" y="25"/>
                  </a:moveTo>
                  <a:cubicBezTo>
                    <a:pt x="0" y="25"/>
                    <a:pt x="1" y="25"/>
                    <a:pt x="1" y="25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9" y="26"/>
                    <a:pt x="9" y="25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7CB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5437" y="3535"/>
              <a:ext cx="305" cy="296"/>
            </a:xfrm>
            <a:custGeom>
              <a:avLst/>
              <a:gdLst>
                <a:gd name="T0" fmla="*/ 25 w 63"/>
                <a:gd name="T1" fmla="*/ 62 h 62"/>
                <a:gd name="T2" fmla="*/ 31 w 63"/>
                <a:gd name="T3" fmla="*/ 62 h 62"/>
                <a:gd name="T4" fmla="*/ 33 w 63"/>
                <a:gd name="T5" fmla="*/ 62 h 62"/>
                <a:gd name="T6" fmla="*/ 34 w 63"/>
                <a:gd name="T7" fmla="*/ 62 h 62"/>
                <a:gd name="T8" fmla="*/ 25 w 63"/>
                <a:gd name="T9" fmla="*/ 62 h 62"/>
                <a:gd name="T10" fmla="*/ 13 w 63"/>
                <a:gd name="T11" fmla="*/ 56 h 62"/>
                <a:gd name="T12" fmla="*/ 52 w 63"/>
                <a:gd name="T13" fmla="*/ 55 h 62"/>
                <a:gd name="T14" fmla="*/ 44 w 63"/>
                <a:gd name="T15" fmla="*/ 52 h 62"/>
                <a:gd name="T16" fmla="*/ 52 w 63"/>
                <a:gd name="T17" fmla="*/ 55 h 62"/>
                <a:gd name="T18" fmla="*/ 49 w 63"/>
                <a:gd name="T19" fmla="*/ 48 h 62"/>
                <a:gd name="T20" fmla="*/ 56 w 63"/>
                <a:gd name="T21" fmla="*/ 51 h 62"/>
                <a:gd name="T22" fmla="*/ 53 w 63"/>
                <a:gd name="T23" fmla="*/ 44 h 62"/>
                <a:gd name="T24" fmla="*/ 60 w 63"/>
                <a:gd name="T25" fmla="*/ 42 h 62"/>
                <a:gd name="T26" fmla="*/ 54 w 63"/>
                <a:gd name="T27" fmla="*/ 41 h 62"/>
                <a:gd name="T28" fmla="*/ 62 w 63"/>
                <a:gd name="T29" fmla="*/ 38 h 62"/>
                <a:gd name="T30" fmla="*/ 55 w 63"/>
                <a:gd name="T31" fmla="*/ 38 h 62"/>
                <a:gd name="T32" fmla="*/ 63 w 63"/>
                <a:gd name="T33" fmla="*/ 31 h 62"/>
                <a:gd name="T34" fmla="*/ 62 w 63"/>
                <a:gd name="T35" fmla="*/ 34 h 62"/>
                <a:gd name="T36" fmla="*/ 56 w 63"/>
                <a:gd name="T37" fmla="*/ 27 h 62"/>
                <a:gd name="T38" fmla="*/ 62 w 63"/>
                <a:gd name="T39" fmla="*/ 26 h 62"/>
                <a:gd name="T40" fmla="*/ 55 w 63"/>
                <a:gd name="T41" fmla="*/ 26 h 62"/>
                <a:gd name="T42" fmla="*/ 60 w 63"/>
                <a:gd name="T43" fmla="*/ 19 h 62"/>
                <a:gd name="T44" fmla="*/ 61 w 63"/>
                <a:gd name="T45" fmla="*/ 21 h 62"/>
                <a:gd name="T46" fmla="*/ 50 w 63"/>
                <a:gd name="T47" fmla="*/ 15 h 62"/>
                <a:gd name="T48" fmla="*/ 57 w 63"/>
                <a:gd name="T49" fmla="*/ 13 h 62"/>
                <a:gd name="T50" fmla="*/ 48 w 63"/>
                <a:gd name="T51" fmla="*/ 13 h 62"/>
                <a:gd name="T52" fmla="*/ 51 w 63"/>
                <a:gd name="T53" fmla="*/ 6 h 62"/>
                <a:gd name="T54" fmla="*/ 42 w 63"/>
                <a:gd name="T55" fmla="*/ 9 h 62"/>
                <a:gd name="T56" fmla="*/ 44 w 63"/>
                <a:gd name="T57" fmla="*/ 2 h 62"/>
                <a:gd name="T58" fmla="*/ 48 w 63"/>
                <a:gd name="T59" fmla="*/ 5 h 62"/>
                <a:gd name="T60" fmla="*/ 24 w 63"/>
                <a:gd name="T61" fmla="*/ 1 h 62"/>
                <a:gd name="T62" fmla="*/ 9 w 63"/>
                <a:gd name="T63" fmla="*/ 9 h 62"/>
                <a:gd name="T64" fmla="*/ 27 w 63"/>
                <a:gd name="T65" fmla="*/ 6 h 62"/>
                <a:gd name="T66" fmla="*/ 5 w 63"/>
                <a:gd name="T67" fmla="*/ 13 h 62"/>
                <a:gd name="T68" fmla="*/ 7 w 63"/>
                <a:gd name="T69" fmla="*/ 11 h 62"/>
                <a:gd name="T70" fmla="*/ 10 w 63"/>
                <a:gd name="T71" fmla="*/ 17 h 62"/>
                <a:gd name="T72" fmla="*/ 2 w 63"/>
                <a:gd name="T73" fmla="*/ 19 h 62"/>
                <a:gd name="T74" fmla="*/ 9 w 63"/>
                <a:gd name="T75" fmla="*/ 19 h 62"/>
                <a:gd name="T76" fmla="*/ 0 w 63"/>
                <a:gd name="T77" fmla="*/ 26 h 62"/>
                <a:gd name="T78" fmla="*/ 1 w 63"/>
                <a:gd name="T79" fmla="*/ 23 h 62"/>
                <a:gd name="T80" fmla="*/ 6 w 63"/>
                <a:gd name="T81" fmla="*/ 30 h 62"/>
                <a:gd name="T82" fmla="*/ 0 w 63"/>
                <a:gd name="T83" fmla="*/ 31 h 62"/>
                <a:gd name="T84" fmla="*/ 6 w 63"/>
                <a:gd name="T85" fmla="*/ 31 h 62"/>
                <a:gd name="T86" fmla="*/ 0 w 63"/>
                <a:gd name="T87" fmla="*/ 38 h 62"/>
                <a:gd name="T88" fmla="*/ 0 w 63"/>
                <a:gd name="T89" fmla="*/ 36 h 62"/>
                <a:gd name="T90" fmla="*/ 9 w 63"/>
                <a:gd name="T91" fmla="*/ 42 h 62"/>
                <a:gd name="T92" fmla="*/ 1 w 63"/>
                <a:gd name="T93" fmla="*/ 40 h 62"/>
                <a:gd name="T94" fmla="*/ 11 w 63"/>
                <a:gd name="T95" fmla="*/ 46 h 62"/>
                <a:gd name="T96" fmla="*/ 5 w 63"/>
                <a:gd name="T97" fmla="*/ 48 h 62"/>
                <a:gd name="T98" fmla="*/ 13 w 63"/>
                <a:gd name="T99" fmla="*/ 49 h 62"/>
                <a:gd name="T100" fmla="*/ 8 w 63"/>
                <a:gd name="T101" fmla="*/ 52 h 62"/>
                <a:gd name="T102" fmla="*/ 23 w 63"/>
                <a:gd name="T103" fmla="*/ 55 h 62"/>
                <a:gd name="T104" fmla="*/ 8 w 63"/>
                <a:gd name="T105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2">
                  <a:moveTo>
                    <a:pt x="25" y="62"/>
                  </a:move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7" y="62"/>
                    <a:pt x="29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2"/>
                    <a:pt x="32" y="62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2"/>
                    <a:pt x="33" y="62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7" y="62"/>
                    <a:pt x="39" y="62"/>
                    <a:pt x="4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2" y="61"/>
                    <a:pt x="23" y="62"/>
                    <a:pt x="25" y="62"/>
                  </a:cubicBezTo>
                  <a:close/>
                  <a:moveTo>
                    <a:pt x="46" y="59"/>
                  </a:moveTo>
                  <a:cubicBezTo>
                    <a:pt x="47" y="58"/>
                    <a:pt x="48" y="57"/>
                    <a:pt x="5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5" y="58"/>
                    <a:pt x="16" y="59"/>
                  </a:cubicBezTo>
                  <a:cubicBezTo>
                    <a:pt x="46" y="59"/>
                    <a:pt x="46" y="59"/>
                    <a:pt x="46" y="59"/>
                  </a:cubicBezTo>
                  <a:close/>
                  <a:moveTo>
                    <a:pt x="52" y="55"/>
                  </a:moveTo>
                  <a:cubicBezTo>
                    <a:pt x="52" y="54"/>
                    <a:pt x="53" y="54"/>
                    <a:pt x="53" y="53"/>
                  </a:cubicBezTo>
                  <a:cubicBezTo>
                    <a:pt x="54" y="53"/>
                    <a:pt x="54" y="53"/>
                    <a:pt x="5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1" y="54"/>
                  </a:cubicBezTo>
                  <a:cubicBezTo>
                    <a:pt x="40" y="54"/>
                    <a:pt x="40" y="55"/>
                    <a:pt x="39" y="55"/>
                  </a:cubicBezTo>
                  <a:cubicBezTo>
                    <a:pt x="52" y="55"/>
                    <a:pt x="52" y="55"/>
                    <a:pt x="52" y="55"/>
                  </a:cubicBezTo>
                  <a:close/>
                  <a:moveTo>
                    <a:pt x="56" y="51"/>
                  </a:moveTo>
                  <a:cubicBezTo>
                    <a:pt x="56" y="50"/>
                    <a:pt x="57" y="49"/>
                    <a:pt x="58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48" y="49"/>
                    <a:pt x="47" y="50"/>
                    <a:pt x="47" y="51"/>
                  </a:cubicBezTo>
                  <a:cubicBezTo>
                    <a:pt x="56" y="51"/>
                    <a:pt x="56" y="51"/>
                    <a:pt x="56" y="51"/>
                  </a:cubicBezTo>
                  <a:close/>
                  <a:moveTo>
                    <a:pt x="59" y="46"/>
                  </a:moveTo>
                  <a:cubicBezTo>
                    <a:pt x="59" y="46"/>
                    <a:pt x="59" y="45"/>
                    <a:pt x="60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5"/>
                    <a:pt x="51" y="46"/>
                    <a:pt x="51" y="46"/>
                  </a:cubicBezTo>
                  <a:cubicBezTo>
                    <a:pt x="59" y="46"/>
                    <a:pt x="59" y="46"/>
                    <a:pt x="59" y="46"/>
                  </a:cubicBezTo>
                  <a:close/>
                  <a:moveTo>
                    <a:pt x="60" y="42"/>
                  </a:moveTo>
                  <a:cubicBezTo>
                    <a:pt x="61" y="41"/>
                    <a:pt x="61" y="41"/>
                    <a:pt x="61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40"/>
                    <a:pt x="54" y="40"/>
                    <a:pt x="54" y="41"/>
                  </a:cubicBezTo>
                  <a:cubicBezTo>
                    <a:pt x="54" y="41"/>
                    <a:pt x="54" y="42"/>
                    <a:pt x="53" y="42"/>
                  </a:cubicBezTo>
                  <a:cubicBezTo>
                    <a:pt x="60" y="42"/>
                    <a:pt x="60" y="42"/>
                    <a:pt x="60" y="42"/>
                  </a:cubicBezTo>
                  <a:close/>
                  <a:moveTo>
                    <a:pt x="62" y="38"/>
                  </a:moveTo>
                  <a:cubicBezTo>
                    <a:pt x="62" y="37"/>
                    <a:pt x="62" y="36"/>
                    <a:pt x="62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6"/>
                    <a:pt x="55" y="37"/>
                    <a:pt x="55" y="38"/>
                  </a:cubicBezTo>
                  <a:cubicBezTo>
                    <a:pt x="62" y="38"/>
                    <a:pt x="62" y="38"/>
                    <a:pt x="62" y="38"/>
                  </a:cubicBezTo>
                  <a:close/>
                  <a:moveTo>
                    <a:pt x="62" y="34"/>
                  </a:moveTo>
                  <a:cubicBezTo>
                    <a:pt x="62" y="33"/>
                    <a:pt x="62" y="32"/>
                    <a:pt x="63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2"/>
                    <a:pt x="56" y="33"/>
                    <a:pt x="56" y="34"/>
                  </a:cubicBezTo>
                  <a:cubicBezTo>
                    <a:pt x="62" y="34"/>
                    <a:pt x="62" y="34"/>
                    <a:pt x="62" y="34"/>
                  </a:cubicBezTo>
                  <a:close/>
                  <a:moveTo>
                    <a:pt x="62" y="30"/>
                  </a:moveTo>
                  <a:cubicBezTo>
                    <a:pt x="62" y="29"/>
                    <a:pt x="62" y="28"/>
                    <a:pt x="62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8"/>
                    <a:pt x="56" y="29"/>
                    <a:pt x="56" y="30"/>
                  </a:cubicBezTo>
                  <a:cubicBezTo>
                    <a:pt x="62" y="30"/>
                    <a:pt x="62" y="30"/>
                    <a:pt x="62" y="30"/>
                  </a:cubicBezTo>
                  <a:close/>
                  <a:moveTo>
                    <a:pt x="62" y="26"/>
                  </a:moveTo>
                  <a:cubicBezTo>
                    <a:pt x="62" y="25"/>
                    <a:pt x="62" y="24"/>
                    <a:pt x="61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4"/>
                    <a:pt x="55" y="25"/>
                    <a:pt x="55" y="26"/>
                  </a:cubicBezTo>
                  <a:cubicBezTo>
                    <a:pt x="62" y="26"/>
                    <a:pt x="62" y="26"/>
                    <a:pt x="62" y="26"/>
                  </a:cubicBezTo>
                  <a:close/>
                  <a:moveTo>
                    <a:pt x="61" y="21"/>
                  </a:moveTo>
                  <a:cubicBezTo>
                    <a:pt x="61" y="21"/>
                    <a:pt x="60" y="20"/>
                    <a:pt x="60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4" y="21"/>
                    <a:pt x="54" y="21"/>
                  </a:cubicBezTo>
                  <a:cubicBezTo>
                    <a:pt x="61" y="21"/>
                    <a:pt x="61" y="21"/>
                    <a:pt x="61" y="21"/>
                  </a:cubicBezTo>
                  <a:close/>
                  <a:moveTo>
                    <a:pt x="59" y="17"/>
                  </a:moveTo>
                  <a:cubicBezTo>
                    <a:pt x="59" y="16"/>
                    <a:pt x="58" y="16"/>
                    <a:pt x="58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1" y="16"/>
                    <a:pt x="51" y="16"/>
                    <a:pt x="52" y="17"/>
                  </a:cubicBezTo>
                  <a:cubicBezTo>
                    <a:pt x="59" y="17"/>
                    <a:pt x="59" y="17"/>
                    <a:pt x="59" y="17"/>
                  </a:cubicBezTo>
                  <a:close/>
                  <a:moveTo>
                    <a:pt x="57" y="13"/>
                  </a:moveTo>
                  <a:cubicBezTo>
                    <a:pt x="56" y="12"/>
                    <a:pt x="56" y="11"/>
                    <a:pt x="5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7" y="12"/>
                    <a:pt x="48" y="13"/>
                  </a:cubicBezTo>
                  <a:cubicBezTo>
                    <a:pt x="57" y="13"/>
                    <a:pt x="57" y="13"/>
                    <a:pt x="57" y="13"/>
                  </a:cubicBezTo>
                  <a:close/>
                  <a:moveTo>
                    <a:pt x="53" y="9"/>
                  </a:moveTo>
                  <a:cubicBezTo>
                    <a:pt x="52" y="8"/>
                    <a:pt x="51" y="7"/>
                    <a:pt x="51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7" y="7"/>
                    <a:pt x="39" y="7"/>
                    <a:pt x="41" y="8"/>
                  </a:cubicBezTo>
                  <a:cubicBezTo>
                    <a:pt x="41" y="8"/>
                    <a:pt x="42" y="9"/>
                    <a:pt x="42" y="9"/>
                  </a:cubicBezTo>
                  <a:cubicBezTo>
                    <a:pt x="53" y="9"/>
                    <a:pt x="53" y="9"/>
                    <a:pt x="53" y="9"/>
                  </a:cubicBezTo>
                  <a:close/>
                  <a:moveTo>
                    <a:pt x="48" y="5"/>
                  </a:moveTo>
                  <a:cubicBezTo>
                    <a:pt x="47" y="4"/>
                    <a:pt x="45" y="3"/>
                    <a:pt x="44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3"/>
                    <a:pt x="16" y="4"/>
                    <a:pt x="14" y="5"/>
                  </a:cubicBezTo>
                  <a:cubicBezTo>
                    <a:pt x="48" y="5"/>
                    <a:pt x="48" y="5"/>
                    <a:pt x="48" y="5"/>
                  </a:cubicBezTo>
                  <a:close/>
                  <a:moveTo>
                    <a:pt x="38" y="1"/>
                  </a:moveTo>
                  <a:cubicBezTo>
                    <a:pt x="36" y="0"/>
                    <a:pt x="34" y="0"/>
                    <a:pt x="31" y="0"/>
                  </a:cubicBezTo>
                  <a:cubicBezTo>
                    <a:pt x="29" y="0"/>
                    <a:pt x="26" y="0"/>
                    <a:pt x="24" y="1"/>
                  </a:cubicBezTo>
                  <a:cubicBezTo>
                    <a:pt x="38" y="1"/>
                    <a:pt x="38" y="1"/>
                    <a:pt x="38" y="1"/>
                  </a:cubicBezTo>
                  <a:close/>
                  <a:moveTo>
                    <a:pt x="12" y="6"/>
                  </a:moveTo>
                  <a:cubicBezTo>
                    <a:pt x="11" y="7"/>
                    <a:pt x="10" y="8"/>
                    <a:pt x="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3" y="7"/>
                    <a:pt x="25" y="7"/>
                    <a:pt x="27" y="6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7" y="11"/>
                  </a:moveTo>
                  <a:cubicBezTo>
                    <a:pt x="7" y="11"/>
                    <a:pt x="6" y="12"/>
                    <a:pt x="5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4" y="15"/>
                  </a:moveTo>
                  <a:cubicBezTo>
                    <a:pt x="4" y="16"/>
                    <a:pt x="3" y="16"/>
                    <a:pt x="3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6"/>
                    <a:pt x="12" y="16"/>
                    <a:pt x="12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2" y="19"/>
                  </a:moveTo>
                  <a:cubicBezTo>
                    <a:pt x="2" y="20"/>
                    <a:pt x="2" y="21"/>
                    <a:pt x="1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9" y="20"/>
                    <a:pt x="9" y="19"/>
                  </a:cubicBezTo>
                  <a:cubicBezTo>
                    <a:pt x="2" y="19"/>
                    <a:pt x="2" y="19"/>
                    <a:pt x="2" y="19"/>
                  </a:cubicBezTo>
                  <a:close/>
                  <a:moveTo>
                    <a:pt x="1" y="23"/>
                  </a:moveTo>
                  <a:cubicBezTo>
                    <a:pt x="1" y="24"/>
                    <a:pt x="0" y="25"/>
                    <a:pt x="0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5"/>
                    <a:pt x="7" y="24"/>
                    <a:pt x="7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  <a:moveTo>
                    <a:pt x="0" y="27"/>
                  </a:moveTo>
                  <a:cubicBezTo>
                    <a:pt x="0" y="28"/>
                    <a:pt x="0" y="29"/>
                    <a:pt x="0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6" y="28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  <a:moveTo>
                    <a:pt x="0" y="31"/>
                  </a:moveTo>
                  <a:cubicBezTo>
                    <a:pt x="0" y="32"/>
                    <a:pt x="0" y="33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3"/>
                    <a:pt x="6" y="32"/>
                    <a:pt x="6" y="31"/>
                  </a:cubicBezTo>
                  <a:cubicBezTo>
                    <a:pt x="0" y="31"/>
                    <a:pt x="0" y="31"/>
                    <a:pt x="0" y="31"/>
                  </a:cubicBezTo>
                  <a:close/>
                  <a:moveTo>
                    <a:pt x="0" y="36"/>
                  </a:moveTo>
                  <a:cubicBezTo>
                    <a:pt x="0" y="36"/>
                    <a:pt x="0" y="37"/>
                    <a:pt x="0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7"/>
                    <a:pt x="7" y="36"/>
                    <a:pt x="7" y="36"/>
                  </a:cubicBezTo>
                  <a:cubicBezTo>
                    <a:pt x="0" y="36"/>
                    <a:pt x="0" y="36"/>
                    <a:pt x="0" y="36"/>
                  </a:cubicBezTo>
                  <a:close/>
                  <a:moveTo>
                    <a:pt x="1" y="40"/>
                  </a:moveTo>
                  <a:cubicBezTo>
                    <a:pt x="1" y="41"/>
                    <a:pt x="1" y="41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8" y="41"/>
                    <a:pt x="8" y="41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" y="40"/>
                    <a:pt x="1" y="40"/>
                    <a:pt x="1" y="40"/>
                  </a:cubicBezTo>
                  <a:close/>
                  <a:moveTo>
                    <a:pt x="2" y="44"/>
                  </a:moveTo>
                  <a:cubicBezTo>
                    <a:pt x="3" y="45"/>
                    <a:pt x="3" y="46"/>
                    <a:pt x="4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0" y="45"/>
                    <a:pt x="10" y="44"/>
                  </a:cubicBezTo>
                  <a:cubicBezTo>
                    <a:pt x="2" y="44"/>
                    <a:pt x="2" y="44"/>
                    <a:pt x="2" y="44"/>
                  </a:cubicBezTo>
                  <a:close/>
                  <a:moveTo>
                    <a:pt x="5" y="48"/>
                  </a:moveTo>
                  <a:cubicBezTo>
                    <a:pt x="5" y="49"/>
                    <a:pt x="6" y="50"/>
                    <a:pt x="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0"/>
                    <a:pt x="14" y="49"/>
                    <a:pt x="13" y="4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5" y="48"/>
                    <a:pt x="5" y="48"/>
                  </a:cubicBezTo>
                  <a:close/>
                  <a:moveTo>
                    <a:pt x="8" y="52"/>
                  </a:moveTo>
                  <a:cubicBezTo>
                    <a:pt x="8" y="53"/>
                    <a:pt x="9" y="53"/>
                    <a:pt x="9" y="53"/>
                  </a:cubicBezTo>
                  <a:cubicBezTo>
                    <a:pt x="9" y="54"/>
                    <a:pt x="10" y="54"/>
                    <a:pt x="10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0" y="54"/>
                    <a:pt x="19" y="53"/>
                    <a:pt x="18" y="52"/>
                  </a:cubicBezTo>
                  <a:lnTo>
                    <a:pt x="8" y="52"/>
                  </a:ln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 noEditPoints="1"/>
            </p:cNvSpPr>
            <p:nvPr/>
          </p:nvSpPr>
          <p:spPr bwMode="auto">
            <a:xfrm>
              <a:off x="5476" y="3573"/>
              <a:ext cx="223" cy="220"/>
            </a:xfrm>
            <a:custGeom>
              <a:avLst/>
              <a:gdLst>
                <a:gd name="T0" fmla="*/ 46 w 46"/>
                <a:gd name="T1" fmla="*/ 19 h 46"/>
                <a:gd name="T2" fmla="*/ 0 w 46"/>
                <a:gd name="T3" fmla="*/ 22 h 46"/>
                <a:gd name="T4" fmla="*/ 45 w 46"/>
                <a:gd name="T5" fmla="*/ 18 h 46"/>
                <a:gd name="T6" fmla="*/ 2 w 46"/>
                <a:gd name="T7" fmla="*/ 15 h 46"/>
                <a:gd name="T8" fmla="*/ 45 w 46"/>
                <a:gd name="T9" fmla="*/ 18 h 46"/>
                <a:gd name="T10" fmla="*/ 43 w 46"/>
                <a:gd name="T11" fmla="*/ 11 h 46"/>
                <a:gd name="T12" fmla="*/ 2 w 46"/>
                <a:gd name="T13" fmla="*/ 13 h 46"/>
                <a:gd name="T14" fmla="*/ 41 w 46"/>
                <a:gd name="T15" fmla="*/ 9 h 46"/>
                <a:gd name="T16" fmla="*/ 39 w 46"/>
                <a:gd name="T17" fmla="*/ 7 h 46"/>
                <a:gd name="T18" fmla="*/ 7 w 46"/>
                <a:gd name="T19" fmla="*/ 7 h 46"/>
                <a:gd name="T20" fmla="*/ 41 w 46"/>
                <a:gd name="T21" fmla="*/ 9 h 46"/>
                <a:gd name="T22" fmla="*/ 34 w 46"/>
                <a:gd name="T23" fmla="*/ 3 h 46"/>
                <a:gd name="T24" fmla="*/ 9 w 46"/>
                <a:gd name="T25" fmla="*/ 5 h 46"/>
                <a:gd name="T26" fmla="*/ 29 w 46"/>
                <a:gd name="T27" fmla="*/ 1 h 46"/>
                <a:gd name="T28" fmla="*/ 17 w 46"/>
                <a:gd name="T29" fmla="*/ 1 h 46"/>
                <a:gd name="T30" fmla="*/ 0 w 46"/>
                <a:gd name="T31" fmla="*/ 23 h 46"/>
                <a:gd name="T32" fmla="*/ 46 w 46"/>
                <a:gd name="T33" fmla="*/ 26 h 46"/>
                <a:gd name="T34" fmla="*/ 0 w 46"/>
                <a:gd name="T35" fmla="*/ 23 h 46"/>
                <a:gd name="T36" fmla="*/ 1 w 46"/>
                <a:gd name="T37" fmla="*/ 30 h 46"/>
                <a:gd name="T38" fmla="*/ 46 w 46"/>
                <a:gd name="T39" fmla="*/ 28 h 46"/>
                <a:gd name="T40" fmla="*/ 2 w 46"/>
                <a:gd name="T41" fmla="*/ 32 h 46"/>
                <a:gd name="T42" fmla="*/ 3 w 46"/>
                <a:gd name="T43" fmla="*/ 34 h 46"/>
                <a:gd name="T44" fmla="*/ 44 w 46"/>
                <a:gd name="T45" fmla="*/ 32 h 46"/>
                <a:gd name="T46" fmla="*/ 2 w 46"/>
                <a:gd name="T47" fmla="*/ 32 h 46"/>
                <a:gd name="T48" fmla="*/ 6 w 46"/>
                <a:gd name="T49" fmla="*/ 38 h 46"/>
                <a:gd name="T50" fmla="*/ 42 w 46"/>
                <a:gd name="T51" fmla="*/ 36 h 46"/>
                <a:gd name="T52" fmla="*/ 8 w 46"/>
                <a:gd name="T53" fmla="*/ 40 h 46"/>
                <a:gd name="T54" fmla="*/ 35 w 46"/>
                <a:gd name="T55" fmla="*/ 43 h 46"/>
                <a:gd name="T56" fmla="*/ 8 w 46"/>
                <a:gd name="T57" fmla="*/ 40 h 46"/>
                <a:gd name="T58" fmla="*/ 14 w 46"/>
                <a:gd name="T59" fmla="*/ 44 h 46"/>
                <a:gd name="T60" fmla="*/ 23 w 46"/>
                <a:gd name="T61" fmla="*/ 46 h 46"/>
                <a:gd name="T62" fmla="*/ 32 w 46"/>
                <a:gd name="T63" fmla="*/ 44 h 46"/>
                <a:gd name="T64" fmla="*/ 14 w 46"/>
                <a:gd name="T65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46">
                  <a:moveTo>
                    <a:pt x="46" y="22"/>
                  </a:moveTo>
                  <a:cubicBezTo>
                    <a:pt x="46" y="21"/>
                    <a:pt x="46" y="20"/>
                    <a:pt x="4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46" y="22"/>
                    <a:pt x="46" y="22"/>
                    <a:pt x="46" y="22"/>
                  </a:cubicBezTo>
                  <a:close/>
                  <a:moveTo>
                    <a:pt x="45" y="18"/>
                  </a:moveTo>
                  <a:cubicBezTo>
                    <a:pt x="45" y="17"/>
                    <a:pt x="45" y="16"/>
                    <a:pt x="45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5" y="18"/>
                    <a:pt x="45" y="18"/>
                    <a:pt x="45" y="18"/>
                  </a:cubicBezTo>
                  <a:close/>
                  <a:moveTo>
                    <a:pt x="44" y="13"/>
                  </a:moveTo>
                  <a:cubicBezTo>
                    <a:pt x="44" y="13"/>
                    <a:pt x="43" y="12"/>
                    <a:pt x="4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3"/>
                    <a:pt x="2" y="13"/>
                  </a:cubicBezTo>
                  <a:cubicBezTo>
                    <a:pt x="44" y="13"/>
                    <a:pt x="44" y="13"/>
                    <a:pt x="44" y="13"/>
                  </a:cubicBezTo>
                  <a:close/>
                  <a:moveTo>
                    <a:pt x="41" y="9"/>
                  </a:moveTo>
                  <a:cubicBezTo>
                    <a:pt x="41" y="8"/>
                    <a:pt x="40" y="8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1" y="9"/>
                    <a:pt x="41" y="9"/>
                    <a:pt x="41" y="9"/>
                  </a:cubicBezTo>
                  <a:close/>
                  <a:moveTo>
                    <a:pt x="37" y="5"/>
                  </a:moveTo>
                  <a:cubicBezTo>
                    <a:pt x="36" y="4"/>
                    <a:pt x="35" y="3"/>
                    <a:pt x="3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5"/>
                  </a:cubicBezTo>
                  <a:cubicBezTo>
                    <a:pt x="37" y="5"/>
                    <a:pt x="37" y="5"/>
                    <a:pt x="37" y="5"/>
                  </a:cubicBezTo>
                  <a:close/>
                  <a:moveTo>
                    <a:pt x="29" y="1"/>
                  </a:moveTo>
                  <a:cubicBezTo>
                    <a:pt x="27" y="0"/>
                    <a:pt x="25" y="0"/>
                    <a:pt x="23" y="0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29" y="1"/>
                    <a:pt x="29" y="1"/>
                    <a:pt x="29" y="1"/>
                  </a:cubicBezTo>
                  <a:close/>
                  <a:moveTo>
                    <a:pt x="0" y="23"/>
                  </a:moveTo>
                  <a:cubicBezTo>
                    <a:pt x="0" y="24"/>
                    <a:pt x="0" y="25"/>
                    <a:pt x="0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0" y="23"/>
                    <a:pt x="0" y="23"/>
                    <a:pt x="0" y="23"/>
                  </a:cubicBezTo>
                  <a:close/>
                  <a:moveTo>
                    <a:pt x="1" y="28"/>
                  </a:moveTo>
                  <a:cubicBezTo>
                    <a:pt x="1" y="28"/>
                    <a:pt x="1" y="29"/>
                    <a:pt x="1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9"/>
                    <a:pt x="45" y="28"/>
                    <a:pt x="46" y="28"/>
                  </a:cubicBezTo>
                  <a:cubicBezTo>
                    <a:pt x="1" y="28"/>
                    <a:pt x="1" y="28"/>
                    <a:pt x="1" y="28"/>
                  </a:cubicBezTo>
                  <a:close/>
                  <a:moveTo>
                    <a:pt x="2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3" y="33"/>
                    <a:pt x="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4" y="33"/>
                    <a:pt x="44" y="33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2" y="32"/>
                    <a:pt x="2" y="32"/>
                    <a:pt x="2" y="32"/>
                  </a:cubicBezTo>
                  <a:close/>
                  <a:moveTo>
                    <a:pt x="4" y="36"/>
                  </a:moveTo>
                  <a:cubicBezTo>
                    <a:pt x="5" y="37"/>
                    <a:pt x="5" y="38"/>
                    <a:pt x="6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8"/>
                    <a:pt x="42" y="37"/>
                    <a:pt x="42" y="36"/>
                  </a:cubicBezTo>
                  <a:cubicBezTo>
                    <a:pt x="4" y="36"/>
                    <a:pt x="4" y="36"/>
                    <a:pt x="4" y="36"/>
                  </a:cubicBezTo>
                  <a:close/>
                  <a:moveTo>
                    <a:pt x="8" y="40"/>
                  </a:moveTo>
                  <a:cubicBezTo>
                    <a:pt x="9" y="41"/>
                    <a:pt x="10" y="42"/>
                    <a:pt x="11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8" y="41"/>
                    <a:pt x="39" y="40"/>
                  </a:cubicBezTo>
                  <a:cubicBezTo>
                    <a:pt x="8" y="40"/>
                    <a:pt x="8" y="40"/>
                    <a:pt x="8" y="40"/>
                  </a:cubicBezTo>
                  <a:close/>
                  <a:moveTo>
                    <a:pt x="14" y="44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17" y="45"/>
                    <a:pt x="20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9" y="45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14" y="4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5428" y="3525"/>
              <a:ext cx="319" cy="454"/>
            </a:xfrm>
            <a:custGeom>
              <a:avLst/>
              <a:gdLst>
                <a:gd name="T0" fmla="*/ 54 w 66"/>
                <a:gd name="T1" fmla="*/ 24 h 95"/>
                <a:gd name="T2" fmla="*/ 42 w 66"/>
                <a:gd name="T3" fmla="*/ 12 h 95"/>
                <a:gd name="T4" fmla="*/ 24 w 66"/>
                <a:gd name="T5" fmla="*/ 12 h 95"/>
                <a:gd name="T6" fmla="*/ 12 w 66"/>
                <a:gd name="T7" fmla="*/ 24 h 95"/>
                <a:gd name="T8" fmla="*/ 10 w 66"/>
                <a:gd name="T9" fmla="*/ 33 h 95"/>
                <a:gd name="T10" fmla="*/ 12 w 66"/>
                <a:gd name="T11" fmla="*/ 42 h 95"/>
                <a:gd name="T12" fmla="*/ 24 w 66"/>
                <a:gd name="T13" fmla="*/ 54 h 95"/>
                <a:gd name="T14" fmla="*/ 33 w 66"/>
                <a:gd name="T15" fmla="*/ 56 h 95"/>
                <a:gd name="T16" fmla="*/ 42 w 66"/>
                <a:gd name="T17" fmla="*/ 54 h 95"/>
                <a:gd name="T18" fmla="*/ 54 w 66"/>
                <a:gd name="T19" fmla="*/ 42 h 95"/>
                <a:gd name="T20" fmla="*/ 40 w 66"/>
                <a:gd name="T21" fmla="*/ 66 h 95"/>
                <a:gd name="T22" fmla="*/ 40 w 66"/>
                <a:gd name="T23" fmla="*/ 90 h 95"/>
                <a:gd name="T24" fmla="*/ 35 w 66"/>
                <a:gd name="T25" fmla="*/ 95 h 95"/>
                <a:gd name="T26" fmla="*/ 27 w 66"/>
                <a:gd name="T27" fmla="*/ 94 h 95"/>
                <a:gd name="T28" fmla="*/ 26 w 66"/>
                <a:gd name="T29" fmla="*/ 90 h 95"/>
                <a:gd name="T30" fmla="*/ 26 w 66"/>
                <a:gd name="T31" fmla="*/ 66 h 95"/>
                <a:gd name="T32" fmla="*/ 0 w 66"/>
                <a:gd name="T33" fmla="*/ 33 h 95"/>
                <a:gd name="T34" fmla="*/ 33 w 66"/>
                <a:gd name="T35" fmla="*/ 0 h 95"/>
                <a:gd name="T36" fmla="*/ 66 w 66"/>
                <a:gd name="T37" fmla="*/ 33 h 95"/>
                <a:gd name="T38" fmla="*/ 40 w 66"/>
                <a:gd name="T39" fmla="*/ 66 h 95"/>
                <a:gd name="T40" fmla="*/ 27 w 66"/>
                <a:gd name="T41" fmla="*/ 64 h 95"/>
                <a:gd name="T42" fmla="*/ 27 w 66"/>
                <a:gd name="T43" fmla="*/ 64 h 95"/>
                <a:gd name="T44" fmla="*/ 2 w 66"/>
                <a:gd name="T45" fmla="*/ 33 h 95"/>
                <a:gd name="T46" fmla="*/ 33 w 66"/>
                <a:gd name="T47" fmla="*/ 2 h 95"/>
                <a:gd name="T48" fmla="*/ 65 w 66"/>
                <a:gd name="T49" fmla="*/ 33 h 95"/>
                <a:gd name="T50" fmla="*/ 36 w 66"/>
                <a:gd name="T51" fmla="*/ 64 h 95"/>
                <a:gd name="T52" fmla="*/ 36 w 66"/>
                <a:gd name="T53" fmla="*/ 64 h 95"/>
                <a:gd name="T54" fmla="*/ 35 w 66"/>
                <a:gd name="T55" fmla="*/ 64 h 95"/>
                <a:gd name="T56" fmla="*/ 33 w 66"/>
                <a:gd name="T57" fmla="*/ 64 h 95"/>
                <a:gd name="T58" fmla="*/ 27 w 66"/>
                <a:gd name="T59" fmla="*/ 64 h 95"/>
                <a:gd name="T60" fmla="*/ 39 w 66"/>
                <a:gd name="T61" fmla="*/ 66 h 95"/>
                <a:gd name="T62" fmla="*/ 28 w 66"/>
                <a:gd name="T63" fmla="*/ 66 h 95"/>
                <a:gd name="T64" fmla="*/ 28 w 66"/>
                <a:gd name="T65" fmla="*/ 90 h 95"/>
                <a:gd name="T66" fmla="*/ 32 w 66"/>
                <a:gd name="T67" fmla="*/ 94 h 95"/>
                <a:gd name="T68" fmla="*/ 37 w 66"/>
                <a:gd name="T69" fmla="*/ 92 h 95"/>
                <a:gd name="T70" fmla="*/ 39 w 66"/>
                <a:gd name="T71" fmla="*/ 90 h 95"/>
                <a:gd name="T72" fmla="*/ 58 w 66"/>
                <a:gd name="T73" fmla="*/ 33 h 95"/>
                <a:gd name="T74" fmla="*/ 51 w 66"/>
                <a:gd name="T75" fmla="*/ 51 h 95"/>
                <a:gd name="T76" fmla="*/ 33 w 66"/>
                <a:gd name="T77" fmla="*/ 58 h 95"/>
                <a:gd name="T78" fmla="*/ 24 w 66"/>
                <a:gd name="T79" fmla="*/ 56 h 95"/>
                <a:gd name="T80" fmla="*/ 10 w 66"/>
                <a:gd name="T81" fmla="*/ 43 h 95"/>
                <a:gd name="T82" fmla="*/ 8 w 66"/>
                <a:gd name="T83" fmla="*/ 33 h 95"/>
                <a:gd name="T84" fmla="*/ 15 w 66"/>
                <a:gd name="T85" fmla="*/ 15 h 95"/>
                <a:gd name="T86" fmla="*/ 33 w 66"/>
                <a:gd name="T87" fmla="*/ 8 h 95"/>
                <a:gd name="T88" fmla="*/ 51 w 66"/>
                <a:gd name="T89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95">
                  <a:moveTo>
                    <a:pt x="56" y="33"/>
                  </a:moveTo>
                  <a:cubicBezTo>
                    <a:pt x="56" y="30"/>
                    <a:pt x="56" y="27"/>
                    <a:pt x="54" y="24"/>
                  </a:cubicBezTo>
                  <a:cubicBezTo>
                    <a:pt x="53" y="22"/>
                    <a:pt x="52" y="19"/>
                    <a:pt x="49" y="17"/>
                  </a:cubicBezTo>
                  <a:cubicBezTo>
                    <a:pt x="47" y="15"/>
                    <a:pt x="45" y="13"/>
                    <a:pt x="42" y="12"/>
                  </a:cubicBezTo>
                  <a:cubicBezTo>
                    <a:pt x="39" y="11"/>
                    <a:pt x="36" y="10"/>
                    <a:pt x="33" y="10"/>
                  </a:cubicBezTo>
                  <a:cubicBezTo>
                    <a:pt x="30" y="10"/>
                    <a:pt x="27" y="11"/>
                    <a:pt x="24" y="12"/>
                  </a:cubicBezTo>
                  <a:cubicBezTo>
                    <a:pt x="22" y="13"/>
                    <a:pt x="19" y="15"/>
                    <a:pt x="17" y="17"/>
                  </a:cubicBezTo>
                  <a:cubicBezTo>
                    <a:pt x="15" y="19"/>
                    <a:pt x="13" y="22"/>
                    <a:pt x="12" y="24"/>
                  </a:cubicBezTo>
                  <a:cubicBezTo>
                    <a:pt x="11" y="27"/>
                    <a:pt x="10" y="30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6"/>
                    <a:pt x="11" y="39"/>
                    <a:pt x="12" y="42"/>
                  </a:cubicBezTo>
                  <a:cubicBezTo>
                    <a:pt x="13" y="45"/>
                    <a:pt x="15" y="47"/>
                    <a:pt x="17" y="49"/>
                  </a:cubicBezTo>
                  <a:cubicBezTo>
                    <a:pt x="19" y="52"/>
                    <a:pt x="22" y="53"/>
                    <a:pt x="24" y="54"/>
                  </a:cubicBezTo>
                  <a:cubicBezTo>
                    <a:pt x="27" y="55"/>
                    <a:pt x="30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6" y="56"/>
                    <a:pt x="39" y="55"/>
                    <a:pt x="42" y="54"/>
                  </a:cubicBezTo>
                  <a:cubicBezTo>
                    <a:pt x="45" y="53"/>
                    <a:pt x="47" y="52"/>
                    <a:pt x="49" y="49"/>
                  </a:cubicBezTo>
                  <a:cubicBezTo>
                    <a:pt x="52" y="47"/>
                    <a:pt x="53" y="45"/>
                    <a:pt x="54" y="42"/>
                  </a:cubicBezTo>
                  <a:cubicBezTo>
                    <a:pt x="56" y="39"/>
                    <a:pt x="56" y="36"/>
                    <a:pt x="56" y="33"/>
                  </a:cubicBezTo>
                  <a:close/>
                  <a:moveTo>
                    <a:pt x="40" y="66"/>
                  </a:moveTo>
                  <a:cubicBezTo>
                    <a:pt x="40" y="90"/>
                    <a:pt x="40" y="90"/>
                    <a:pt x="40" y="90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40" y="91"/>
                    <a:pt x="40" y="93"/>
                    <a:pt x="39" y="94"/>
                  </a:cubicBezTo>
                  <a:cubicBezTo>
                    <a:pt x="38" y="95"/>
                    <a:pt x="36" y="95"/>
                    <a:pt x="35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0" y="95"/>
                    <a:pt x="29" y="95"/>
                    <a:pt x="27" y="94"/>
                  </a:cubicBezTo>
                  <a:cubicBezTo>
                    <a:pt x="26" y="93"/>
                    <a:pt x="26" y="91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0" y="64"/>
                    <a:pt x="14" y="61"/>
                    <a:pt x="10" y="57"/>
                  </a:cubicBezTo>
                  <a:cubicBezTo>
                    <a:pt x="3" y="50"/>
                    <a:pt x="0" y="42"/>
                    <a:pt x="0" y="33"/>
                  </a:cubicBezTo>
                  <a:cubicBezTo>
                    <a:pt x="0" y="25"/>
                    <a:pt x="3" y="16"/>
                    <a:pt x="10" y="9"/>
                  </a:cubicBezTo>
                  <a:cubicBezTo>
                    <a:pt x="16" y="3"/>
                    <a:pt x="25" y="0"/>
                    <a:pt x="33" y="0"/>
                  </a:cubicBezTo>
                  <a:cubicBezTo>
                    <a:pt x="42" y="0"/>
                    <a:pt x="50" y="3"/>
                    <a:pt x="57" y="9"/>
                  </a:cubicBezTo>
                  <a:cubicBezTo>
                    <a:pt x="63" y="16"/>
                    <a:pt x="66" y="25"/>
                    <a:pt x="66" y="33"/>
                  </a:cubicBezTo>
                  <a:cubicBezTo>
                    <a:pt x="66" y="42"/>
                    <a:pt x="63" y="50"/>
                    <a:pt x="57" y="57"/>
                  </a:cubicBezTo>
                  <a:cubicBezTo>
                    <a:pt x="52" y="61"/>
                    <a:pt x="46" y="64"/>
                    <a:pt x="40" y="66"/>
                  </a:cubicBezTo>
                  <a:close/>
                  <a:moveTo>
                    <a:pt x="27" y="64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1" y="63"/>
                    <a:pt x="15" y="60"/>
                    <a:pt x="11" y="55"/>
                  </a:cubicBezTo>
                  <a:cubicBezTo>
                    <a:pt x="5" y="49"/>
                    <a:pt x="2" y="41"/>
                    <a:pt x="2" y="33"/>
                  </a:cubicBezTo>
                  <a:cubicBezTo>
                    <a:pt x="2" y="25"/>
                    <a:pt x="5" y="17"/>
                    <a:pt x="11" y="11"/>
                  </a:cubicBezTo>
                  <a:cubicBezTo>
                    <a:pt x="17" y="5"/>
                    <a:pt x="25" y="2"/>
                    <a:pt x="33" y="2"/>
                  </a:cubicBezTo>
                  <a:cubicBezTo>
                    <a:pt x="41" y="2"/>
                    <a:pt x="49" y="5"/>
                    <a:pt x="55" y="11"/>
                  </a:cubicBezTo>
                  <a:cubicBezTo>
                    <a:pt x="61" y="17"/>
                    <a:pt x="65" y="25"/>
                    <a:pt x="65" y="33"/>
                  </a:cubicBezTo>
                  <a:cubicBezTo>
                    <a:pt x="65" y="41"/>
                    <a:pt x="61" y="49"/>
                    <a:pt x="55" y="55"/>
                  </a:cubicBezTo>
                  <a:cubicBezTo>
                    <a:pt x="50" y="61"/>
                    <a:pt x="43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4"/>
                    <a:pt x="34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1" y="64"/>
                    <a:pt x="29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lose/>
                  <a:moveTo>
                    <a:pt x="39" y="90"/>
                  </a:moveTo>
                  <a:cubicBezTo>
                    <a:pt x="39" y="66"/>
                    <a:pt x="39" y="66"/>
                    <a:pt x="39" y="66"/>
                  </a:cubicBezTo>
                  <a:cubicBezTo>
                    <a:pt x="37" y="66"/>
                    <a:pt x="35" y="66"/>
                    <a:pt x="33" y="66"/>
                  </a:cubicBezTo>
                  <a:cubicBezTo>
                    <a:pt x="31" y="66"/>
                    <a:pt x="29" y="66"/>
                    <a:pt x="28" y="66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1"/>
                    <a:pt x="28" y="92"/>
                    <a:pt x="29" y="92"/>
                  </a:cubicBezTo>
                  <a:cubicBezTo>
                    <a:pt x="30" y="93"/>
                    <a:pt x="31" y="94"/>
                    <a:pt x="32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6" y="94"/>
                    <a:pt x="37" y="93"/>
                    <a:pt x="37" y="92"/>
                  </a:cubicBezTo>
                  <a:cubicBezTo>
                    <a:pt x="38" y="92"/>
                    <a:pt x="38" y="91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lose/>
                  <a:moveTo>
                    <a:pt x="56" y="23"/>
                  </a:moveTo>
                  <a:cubicBezTo>
                    <a:pt x="57" y="27"/>
                    <a:pt x="58" y="30"/>
                    <a:pt x="58" y="33"/>
                  </a:cubicBezTo>
                  <a:cubicBezTo>
                    <a:pt x="58" y="36"/>
                    <a:pt x="57" y="40"/>
                    <a:pt x="56" y="43"/>
                  </a:cubicBezTo>
                  <a:cubicBezTo>
                    <a:pt x="55" y="46"/>
                    <a:pt x="53" y="48"/>
                    <a:pt x="51" y="51"/>
                  </a:cubicBezTo>
                  <a:cubicBezTo>
                    <a:pt x="48" y="53"/>
                    <a:pt x="46" y="55"/>
                    <a:pt x="43" y="56"/>
                  </a:cubicBezTo>
                  <a:cubicBezTo>
                    <a:pt x="40" y="57"/>
                    <a:pt x="36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0" y="58"/>
                    <a:pt x="27" y="57"/>
                    <a:pt x="24" y="56"/>
                  </a:cubicBezTo>
                  <a:cubicBezTo>
                    <a:pt x="21" y="55"/>
                    <a:pt x="18" y="53"/>
                    <a:pt x="15" y="51"/>
                  </a:cubicBezTo>
                  <a:cubicBezTo>
                    <a:pt x="13" y="48"/>
                    <a:pt x="11" y="46"/>
                    <a:pt x="10" y="43"/>
                  </a:cubicBezTo>
                  <a:cubicBezTo>
                    <a:pt x="9" y="40"/>
                    <a:pt x="8" y="36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0"/>
                    <a:pt x="9" y="27"/>
                    <a:pt x="10" y="24"/>
                  </a:cubicBezTo>
                  <a:cubicBezTo>
                    <a:pt x="11" y="21"/>
                    <a:pt x="13" y="18"/>
                    <a:pt x="15" y="15"/>
                  </a:cubicBezTo>
                  <a:cubicBezTo>
                    <a:pt x="18" y="13"/>
                    <a:pt x="21" y="11"/>
                    <a:pt x="24" y="10"/>
                  </a:cubicBezTo>
                  <a:cubicBezTo>
                    <a:pt x="27" y="9"/>
                    <a:pt x="30" y="8"/>
                    <a:pt x="33" y="8"/>
                  </a:cubicBezTo>
                  <a:cubicBezTo>
                    <a:pt x="36" y="8"/>
                    <a:pt x="40" y="9"/>
                    <a:pt x="43" y="10"/>
                  </a:cubicBezTo>
                  <a:cubicBezTo>
                    <a:pt x="46" y="11"/>
                    <a:pt x="48" y="13"/>
                    <a:pt x="51" y="15"/>
                  </a:cubicBezTo>
                  <a:cubicBezTo>
                    <a:pt x="53" y="18"/>
                    <a:pt x="55" y="21"/>
                    <a:pt x="56" y="23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1025" y="2139315"/>
            <a:ext cx="1161542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20000"/>
              </a:lnSpc>
              <a:buClr>
                <a:srgbClr val="1419EA"/>
              </a:buClr>
              <a:buFont typeface="Wingdings" panose="05000000000000000000" charset="0"/>
              <a:buChar char="u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你的出生给你的家庭带来了什么?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Clr>
                <a:srgbClr val="1419EA"/>
              </a:buClr>
              <a:buFont typeface="Wingdings" panose="05000000000000000000" charset="0"/>
              <a:buChar char="u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我的家人有了新的身份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爷爷奶奶、爸爸妈妈、哥哥姐姐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Clr>
                <a:srgbClr val="1419EA"/>
              </a:buClr>
              <a:buFont typeface="Wingdings" panose="05000000000000000000" charset="0"/>
              <a:buChar char="u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我姐姐说自从有了我，地就“升级”了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不再是家里年龄最小的人。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Clr>
                <a:srgbClr val="1419EA"/>
              </a:buClr>
              <a:buFont typeface="Wingdings" panose="05000000000000000000" charset="0"/>
              <a:buChar char="u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我的名字里有一个“赞”字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这是我在家族中的辈分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我爷爷告诉我从此我们家“贤”字辈就有人啦!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Clr>
                <a:srgbClr val="1419EA"/>
              </a:buClr>
              <a:buFont typeface="Wingdings" panose="05000000000000000000" charset="0"/>
              <a:buChar char="u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......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14" t="1890" r="2720" b="1542"/>
          <a:stretch>
            <a:fillRect/>
          </a:stretch>
        </p:blipFill>
        <p:spPr>
          <a:xfrm rot="16200000">
            <a:off x="1350645" y="43815"/>
            <a:ext cx="1024890" cy="25641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04850" y="106489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探究与分享三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198870" y="2781935"/>
            <a:ext cx="6005830" cy="3105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 latinLnBrk="0">
              <a:lnSpc>
                <a:spcPct val="140000"/>
              </a:lnSpc>
            </a:pPr>
            <a:r>
              <a:rPr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在历史的长河中，个人的生命虽然短暂，但正是一代又一代的个体生命实现了人类生命的接续。在人类生命的接续中，我们总能为自己的生命找到一个位置，担当一份使命。</a:t>
            </a:r>
            <a:endParaRPr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06870" y="2198370"/>
            <a:ext cx="2294890" cy="583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0000CC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22C5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生命有接续</a:t>
            </a:r>
            <a:endParaRPr lang="zh-CN" altLang="en-US" sz="3200" b="1" dirty="0">
              <a:solidFill>
                <a:srgbClr val="22C5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器官捐献公益广告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13305" y="1508125"/>
            <a:ext cx="7307580" cy="41960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28645" y="788670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1419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观看视频《器官捐献公益广告》</a:t>
            </a:r>
            <a:endParaRPr lang="zh-CN" altLang="en-US" sz="2800" b="1">
              <a:solidFill>
                <a:srgbClr val="1419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6000"/>
          </a:blip>
          <a:srcRect l="11802" r="16029"/>
          <a:stretch>
            <a:fillRect/>
          </a:stretch>
        </p:blipFill>
        <p:spPr>
          <a:xfrm>
            <a:off x="285750" y="1434465"/>
            <a:ext cx="4113530" cy="39897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08390" y="2153694"/>
            <a:ext cx="439217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合作交流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08390" y="2089681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08390" y="2987148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00905" y="3133725"/>
            <a:ext cx="741680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、小婴儿最终为什么会停止哭泣？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你能说说器官捐献的意义吗？</a:t>
            </a:r>
            <a:endParaRPr lang="zh-CN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55440" y="1836829"/>
            <a:ext cx="439217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思   考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55440" y="1772816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055440" y="2670283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167" l="0" r="100000">
                        <a14:foregroundMark x1="6721" y1="50667" x2="18432" y2="62333"/>
                        <a14:foregroundMark x1="63442" y1="82667" x2="93585" y2="98750"/>
                        <a14:foregroundMark x1="52240" y1="85333" x2="72403" y2="99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29500" y="1652270"/>
            <a:ext cx="3366770" cy="4114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64235" y="3007995"/>
            <a:ext cx="608139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0070C0"/>
                </a:solidFill>
              </a:rPr>
              <a:t>1</a:t>
            </a:r>
            <a:r>
              <a:rPr lang="zh-CN" altLang="zh-CN" sz="4400" b="1">
                <a:solidFill>
                  <a:srgbClr val="0070C0"/>
                </a:solidFill>
              </a:rPr>
              <a:t>、生命是什么？</a:t>
            </a:r>
            <a:endParaRPr lang="zh-CN" altLang="zh-CN" sz="4400" b="1">
              <a:solidFill>
                <a:srgbClr val="0070C0"/>
              </a:solidFill>
            </a:endParaRPr>
          </a:p>
          <a:p>
            <a:r>
              <a:rPr lang="en-US" altLang="zh-CN" sz="4400" b="1">
                <a:solidFill>
                  <a:srgbClr val="0070C0"/>
                </a:solidFill>
              </a:rPr>
              <a:t>2</a:t>
            </a:r>
            <a:r>
              <a:rPr lang="zh-CN" altLang="en-US" sz="4400" b="1">
                <a:solidFill>
                  <a:srgbClr val="0070C0"/>
                </a:solidFill>
              </a:rPr>
              <a:t>、你对生命有着怎样的认识？</a:t>
            </a:r>
            <a:endParaRPr lang="zh-CN" altLang="en-US" sz="4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圆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5080"/>
            <a:ext cx="2572385" cy="1798320"/>
          </a:xfrm>
          <a:prstGeom prst="rect">
            <a:avLst/>
          </a:prstGeom>
        </p:spPr>
      </p:pic>
      <p:pic>
        <p:nvPicPr>
          <p:cNvPr id="3" name="图片 2" descr="书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559435"/>
            <a:ext cx="9728200" cy="553910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130675" y="2129155"/>
            <a:ext cx="6698615" cy="26765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indent="457200" algn="l" fontAlgn="auto" latinLnBrk="0">
              <a:lnSpc>
                <a:spcPct val="150000"/>
              </a:lnSpc>
            </a:pPr>
            <a:r>
              <a:rPr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生命的接续，使得每个人的生命不仅仅是“我”的生命，  还是“我们”的生命。在生命的传承关系中，我们能更好地认识和面对白己的生命。</a:t>
            </a:r>
            <a:endParaRPr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608"/>
          <a:stretch>
            <a:fillRect/>
          </a:stretch>
        </p:blipFill>
        <p:spPr>
          <a:xfrm>
            <a:off x="1350645" y="2442845"/>
            <a:ext cx="2866390" cy="1971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追寻红色足迹  传承长征精神 北京新闻 161024_标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45238" y="1454700"/>
            <a:ext cx="9972675" cy="49879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45238" y="565700"/>
            <a:ext cx="100596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</a:rPr>
              <a:t>观看视频《追寻红色足迹  传承长征精神》</a:t>
            </a:r>
            <a:endParaRPr lang="zh-CN" altLang="en-US" sz="4000" b="1">
              <a:solidFill>
                <a:srgbClr val="0070C0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6000"/>
          </a:blip>
          <a:srcRect l="11802" r="16029"/>
          <a:stretch>
            <a:fillRect/>
          </a:stretch>
        </p:blipFill>
        <p:spPr>
          <a:xfrm>
            <a:off x="748030" y="1148715"/>
            <a:ext cx="4113530" cy="39897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08390" y="2153694"/>
            <a:ext cx="439217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合作交流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08390" y="2089681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08390" y="2987148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861560" y="3269615"/>
            <a:ext cx="62058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、什么是长征精神？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、我们为什么要传承这些精神？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14" t="1890" r="2720" b="1542"/>
          <a:stretch>
            <a:fillRect/>
          </a:stretch>
        </p:blipFill>
        <p:spPr>
          <a:xfrm rot="16200000">
            <a:off x="1350645" y="43815"/>
            <a:ext cx="1024890" cy="25641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04850" y="106489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探究与分享四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4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04" t="37015" r="67436" b="2551"/>
          <a:stretch>
            <a:fillRect/>
          </a:stretch>
        </p:blipFill>
        <p:spPr>
          <a:xfrm>
            <a:off x="390525" y="2256790"/>
            <a:ext cx="4417060" cy="421449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6" name="矩形标注 5"/>
          <p:cNvSpPr/>
          <p:nvPr/>
        </p:nvSpPr>
        <p:spPr>
          <a:xfrm>
            <a:off x="5207000" y="2124710"/>
            <a:ext cx="6424930" cy="2207895"/>
          </a:xfrm>
          <a:prstGeom prst="wedgeRectCallout">
            <a:avLst>
              <a:gd name="adj1" fmla="val -71469"/>
              <a:gd name="adj2" fmla="val 4649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我叫李子旭，我的家乡在大西北，我家祖祖辈辈生活在这片土地上，将来我想当个懂科技的新农民。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5" name="文本框 6"/>
          <p:cNvSpPr txBox="1">
            <a:spLocks noChangeArrowheads="1"/>
          </p:cNvSpPr>
          <p:nvPr/>
        </p:nvSpPr>
        <p:spPr bwMode="auto">
          <a:xfrm>
            <a:off x="3240406" y="1064578"/>
            <a:ext cx="88861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从下面的情境关系中你分别看到了哪些生命的传承关系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280" y="2738755"/>
            <a:ext cx="4199890" cy="317119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89280" y="1078865"/>
            <a:ext cx="437578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2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虽然我现在定居海外，但我和周围许多华人都自豪地说自己是中国人。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9335" y="2738755"/>
            <a:ext cx="4761865" cy="317119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6109335" y="1708785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我爸是蒙古族，妈妈是汉族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1384" y="1663513"/>
            <a:ext cx="11089232" cy="108000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581025" y="976630"/>
            <a:ext cx="109150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人类生命不断发展，人类的精神文明也不断积累和丰富。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850900" y="2340610"/>
            <a:ext cx="99618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我们每个人都不仅仅是在身体上接续祖先的生命，也在精神上不断继承和创造人类的文明成果。</a:t>
            </a:r>
            <a:endParaRPr lang="zh-CN" altLang="en-US" sz="2800"/>
          </a:p>
        </p:txBody>
      </p:sp>
      <p:pic>
        <p:nvPicPr>
          <p:cNvPr id="3072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088" y="3878263"/>
            <a:ext cx="5418137" cy="217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438" y="4019550"/>
            <a:ext cx="4637087" cy="1876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>
          <a:xfrm>
            <a:off x="659396" y="2060848"/>
            <a:ext cx="10873208" cy="4569460"/>
          </a:xfrm>
          <a:prstGeom prst="rect">
            <a:avLst/>
          </a:prstGeom>
          <a:noFill/>
          <a:ln>
            <a:solidFill>
              <a:srgbClr val="FF0000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的接续，使得每个人的生命不仅仅是“我”的生命，还是“我们”的生命。在生命的传承关系中，我们能更好地认识和面对自己的生命。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的接续中，人类生命不断发展，人类的精神文明也不断积累和丰富。因此，生命对于我们而言，不仅仅是身体的生命，还包括社会关系中的生命、精神信念上的生命；我们每个人都不仅仅是在身体上接续祖先的生命，也在精神上不断继承和创造人类的精神文明成果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1384" y="1663513"/>
            <a:ext cx="11089232" cy="108000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" name="TextBox 6"/>
          <p:cNvSpPr txBox="1"/>
          <p:nvPr/>
        </p:nvSpPr>
        <p:spPr>
          <a:xfrm>
            <a:off x="4097655" y="716280"/>
            <a:ext cx="3665220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生命接续的意义</a:t>
            </a:r>
            <a:endParaRPr lang="zh-CN" altLang="en-US" sz="36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995545" y="2033270"/>
            <a:ext cx="6791325" cy="36614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35880" y="2060575"/>
            <a:ext cx="6786880" cy="3634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auto">
              <a:lnSpc>
                <a:spcPct val="120000"/>
              </a:lnSpc>
            </a:pP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生命只有一次，它是宇宙间最宝贵的，最值得珍惜的。生命既是脆弱的，也是坚强的，生命既是短暂的，也是永恒的。让我们都来珍惜生命的价值，热爱并发展我们独特的生命，用爱与坚强去谱写一曲生命赞歌！</a:t>
            </a:r>
            <a:endParaRPr lang="zh-CN" altLang="en-US" sz="3200" b="1" dirty="0">
              <a:solidFill>
                <a:schemeClr val="bg1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8925" y="2033270"/>
            <a:ext cx="4572000" cy="366204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5" grpId="0" animBg="1"/>
      <p:bldP spid="15" grpId="1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38400" y="517525"/>
            <a:ext cx="24650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4400" b="1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0601" r="11441"/>
          <a:stretch>
            <a:fillRect/>
          </a:stretch>
        </p:blipFill>
        <p:spPr>
          <a:xfrm>
            <a:off x="473710" y="475615"/>
            <a:ext cx="1877060" cy="1263650"/>
          </a:xfrm>
          <a:prstGeom prst="rect">
            <a:avLst/>
          </a:prstGeom>
        </p:spPr>
      </p:pic>
      <p:sp>
        <p:nvSpPr>
          <p:cNvPr id="43010" name="Rectangle 22"/>
          <p:cNvSpPr>
            <a:spLocks noChangeArrowheads="1"/>
          </p:cNvSpPr>
          <p:nvPr/>
        </p:nvSpPr>
        <p:spPr bwMode="auto">
          <a:xfrm>
            <a:off x="1638300" y="348615"/>
            <a:ext cx="563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800">
              <a:latin typeface="Calibri" panose="020F0502020204030204" pitchFamily="34" charset="0"/>
            </a:endParaRPr>
          </a:p>
        </p:txBody>
      </p:sp>
      <p:sp>
        <p:nvSpPr>
          <p:cNvPr id="43011" name="Rectangle 41"/>
          <p:cNvSpPr>
            <a:spLocks noChangeArrowheads="1"/>
          </p:cNvSpPr>
          <p:nvPr/>
        </p:nvSpPr>
        <p:spPr bwMode="auto">
          <a:xfrm>
            <a:off x="1765300" y="475615"/>
            <a:ext cx="563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800">
              <a:latin typeface="Calibri" panose="020F0502020204030204" pitchFamily="34" charset="0"/>
            </a:endParaRPr>
          </a:p>
        </p:txBody>
      </p:sp>
      <p:sp>
        <p:nvSpPr>
          <p:cNvPr id="43012" name="AutoShape 26"/>
          <p:cNvSpPr/>
          <p:nvPr/>
        </p:nvSpPr>
        <p:spPr bwMode="auto">
          <a:xfrm>
            <a:off x="5343525" y="4818063"/>
            <a:ext cx="387350" cy="1071562"/>
          </a:xfrm>
          <a:prstGeom prst="leftBrace">
            <a:avLst>
              <a:gd name="adj1" fmla="val 28983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43013" name="AutoShape 30"/>
          <p:cNvSpPr/>
          <p:nvPr/>
        </p:nvSpPr>
        <p:spPr bwMode="auto">
          <a:xfrm>
            <a:off x="3692525" y="3378200"/>
            <a:ext cx="388938" cy="2000250"/>
          </a:xfrm>
          <a:prstGeom prst="leftBrace">
            <a:avLst>
              <a:gd name="adj1" fmla="val 49071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43014" name="AutoShape 32"/>
          <p:cNvSpPr/>
          <p:nvPr/>
        </p:nvSpPr>
        <p:spPr bwMode="auto">
          <a:xfrm>
            <a:off x="5341939" y="1714500"/>
            <a:ext cx="388937" cy="2571750"/>
          </a:xfrm>
          <a:prstGeom prst="leftBrace">
            <a:avLst>
              <a:gd name="adj1" fmla="val 34163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43015" name="AutoShape 33"/>
          <p:cNvSpPr/>
          <p:nvPr/>
        </p:nvSpPr>
        <p:spPr bwMode="auto">
          <a:xfrm>
            <a:off x="10117139" y="1317308"/>
            <a:ext cx="428625" cy="4572000"/>
          </a:xfrm>
          <a:prstGeom prst="rightBrace">
            <a:avLst>
              <a:gd name="adj1" fmla="val 66469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97125" y="3093085"/>
            <a:ext cx="1190625" cy="215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生命可以永恒吗</a:t>
            </a:r>
            <a:endParaRPr lang="zh-CN" altLang="en-US" sz="2800" b="1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16705" y="2193925"/>
            <a:ext cx="1139825" cy="153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生命有时尽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16705" y="4984750"/>
            <a:ext cx="1139825" cy="1379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生命有接续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882005" y="3929380"/>
            <a:ext cx="392176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生命发展规律不可抗拒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82005" y="4643755"/>
            <a:ext cx="33401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人类生命的接续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82005" y="5647690"/>
            <a:ext cx="351218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人类文明成果的接续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764520" y="2484755"/>
            <a:ext cx="666115" cy="2333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热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爱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命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19470" y="1151890"/>
            <a:ext cx="290766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ts val="2000"/>
              </a:lnSpc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生命来之不易的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901055" y="1897380"/>
            <a:ext cx="294449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ts val="2000"/>
              </a:lnSpc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生命是独特的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82005" y="2643505"/>
            <a:ext cx="294386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ts val="2000"/>
              </a:lnSpc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生命是不可逆的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71845" y="3378200"/>
            <a:ext cx="2964180" cy="446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ts val="2000"/>
              </a:lnSpc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生命是短暂的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3519" r="5001" b="7908"/>
          <a:stretch>
            <a:fillRect/>
          </a:stretch>
        </p:blipFill>
        <p:spPr>
          <a:xfrm>
            <a:off x="-14605" y="11430"/>
            <a:ext cx="12206605" cy="6850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032" t="6847" r="14451" b="4971"/>
          <a:stretch>
            <a:fillRect/>
          </a:stretch>
        </p:blipFill>
        <p:spPr>
          <a:xfrm>
            <a:off x="7175500" y="111760"/>
            <a:ext cx="2155825" cy="2889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0510" y="3001010"/>
            <a:ext cx="180848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9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拓展空间</a:t>
            </a:r>
            <a:endParaRPr lang="zh-CN" altLang="en-US" sz="3200" b="1">
              <a:solidFill>
                <a:srgbClr val="1419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510" y="3472067"/>
            <a:ext cx="7031042" cy="338974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8990" y="3001010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请尝试制作一张你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的家族图谱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415290"/>
            <a:ext cx="12158980" cy="62845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2250" y="2030095"/>
            <a:ext cx="7128510" cy="23063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第八课  探问生命</a:t>
            </a:r>
            <a:endParaRPr lang="zh-CN" altLang="en-US" sz="7200" b="1" dirty="0">
              <a:solidFill>
                <a:srgbClr val="FF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6350" stA="53000" endA="300" endPos="35500" dir="5400000" sy="-90000" algn="bl" rotWithShape="0"/>
              </a:effectLst>
            </a:endParaRPr>
          </a:p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rgbClr val="1419EA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  <a:endParaRPr lang="zh-CN" altLang="en-US" sz="4800" b="1" dirty="0">
              <a:solidFill>
                <a:srgbClr val="1419EA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8)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2864"/>
          <a:stretch>
            <a:fillRect/>
          </a:stretch>
        </p:blipFill>
        <p:spPr>
          <a:xfrm>
            <a:off x="4002405" y="396240"/>
            <a:ext cx="1223010" cy="1403350"/>
          </a:xfrm>
          <a:prstGeom prst="rect">
            <a:avLst/>
          </a:prstGeom>
        </p:spPr>
      </p:pic>
      <p:sp>
        <p:nvSpPr>
          <p:cNvPr id="10" name="TextBox 8"/>
          <p:cNvSpPr txBox="1"/>
          <p:nvPr/>
        </p:nvSpPr>
        <p:spPr>
          <a:xfrm>
            <a:off x="5067300" y="962660"/>
            <a:ext cx="2107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3600" b="1" dirty="0" smtClean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61442"/>
          <p:cNvSpPr txBox="1"/>
          <p:nvPr/>
        </p:nvSpPr>
        <p:spPr>
          <a:xfrm>
            <a:off x="553085" y="1892935"/>
            <a:ext cx="11334750" cy="3672205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e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e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e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ea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情感态度与价值观目标：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体会生命的可贵，热爱生活，珍爱生命。认识生命的接续，从日常的点滴做起，实现人生的意义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不断增强对生命价值的体验与认识能力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了解生命的宝贵，知道生命有接续的意义，正确认识生命有接续的内涵。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10505" y="1095375"/>
            <a:ext cx="2245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新课导航</a:t>
            </a:r>
            <a:endParaRPr lang="zh-CN" altLang="en-US" sz="3200" b="1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0601" r="11441"/>
          <a:stretch>
            <a:fillRect/>
          </a:stretch>
        </p:blipFill>
        <p:spPr>
          <a:xfrm>
            <a:off x="3433445" y="810260"/>
            <a:ext cx="1877060" cy="1263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18865" y="2091055"/>
            <a:ext cx="54057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、生命的特点是什么？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、我们要如何面对生命？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、生命接续的内涵是什么？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、生命接续有何意义？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1325" y="808990"/>
            <a:ext cx="292608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运用你的经验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41325" y="1626870"/>
            <a:ext cx="6381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你见过</a:t>
            </a: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“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最长的生命</a:t>
            </a: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”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是？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0625" y="5935980"/>
            <a:ext cx="7083425" cy="76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那么我们的生命可以永恒吗？</a:t>
            </a:r>
            <a:endParaRPr lang="zh-CN" altLang="en-US" sz="4400" b="1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030" y="4978400"/>
            <a:ext cx="307467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年过百岁的张爷爷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57090" y="4978400"/>
            <a:ext cx="328993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上千年历史的族谱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63050" y="4869815"/>
            <a:ext cx="2613025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中华民族文化史有五千多年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545" y="2505710"/>
            <a:ext cx="2305050" cy="2286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275" y="2505710"/>
            <a:ext cx="2457450" cy="23641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3700" y="2505710"/>
            <a:ext cx="2371725" cy="2286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" grpId="0"/>
      <p:bldP spid="7" grpId="0" bldLvl="0" animBg="1"/>
      <p:bldP spid="8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2442" y="573055"/>
            <a:ext cx="2423363" cy="24233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588744">
            <a:off x="814607" y="4314210"/>
            <a:ext cx="1660111" cy="1945443"/>
          </a:xfrm>
          <a:prstGeom prst="rect">
            <a:avLst/>
          </a:prstGeom>
        </p:spPr>
      </p:pic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10785662" y="4586515"/>
            <a:ext cx="500143" cy="572452"/>
            <a:chOff x="1228" y="1003"/>
            <a:chExt cx="415" cy="475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1240" y="1015"/>
              <a:ext cx="391" cy="451"/>
            </a:xfrm>
            <a:custGeom>
              <a:avLst/>
              <a:gdLst>
                <a:gd name="T0" fmla="*/ 80 w 95"/>
                <a:gd name="T1" fmla="*/ 92 h 110"/>
                <a:gd name="T2" fmla="*/ 95 w 95"/>
                <a:gd name="T3" fmla="*/ 79 h 110"/>
                <a:gd name="T4" fmla="*/ 73 w 95"/>
                <a:gd name="T5" fmla="*/ 91 h 110"/>
                <a:gd name="T6" fmla="*/ 95 w 95"/>
                <a:gd name="T7" fmla="*/ 66 h 110"/>
                <a:gd name="T8" fmla="*/ 69 w 95"/>
                <a:gd name="T9" fmla="*/ 88 h 110"/>
                <a:gd name="T10" fmla="*/ 95 w 95"/>
                <a:gd name="T11" fmla="*/ 61 h 110"/>
                <a:gd name="T12" fmla="*/ 95 w 95"/>
                <a:gd name="T13" fmla="*/ 53 h 110"/>
                <a:gd name="T14" fmla="*/ 95 w 95"/>
                <a:gd name="T15" fmla="*/ 58 h 110"/>
                <a:gd name="T16" fmla="*/ 90 w 95"/>
                <a:gd name="T17" fmla="*/ 51 h 110"/>
                <a:gd name="T18" fmla="*/ 95 w 95"/>
                <a:gd name="T19" fmla="*/ 42 h 110"/>
                <a:gd name="T20" fmla="*/ 90 w 95"/>
                <a:gd name="T21" fmla="*/ 48 h 110"/>
                <a:gd name="T22" fmla="*/ 90 w 95"/>
                <a:gd name="T23" fmla="*/ 40 h 110"/>
                <a:gd name="T24" fmla="*/ 95 w 95"/>
                <a:gd name="T25" fmla="*/ 34 h 110"/>
                <a:gd name="T26" fmla="*/ 90 w 95"/>
                <a:gd name="T27" fmla="*/ 27 h 110"/>
                <a:gd name="T28" fmla="*/ 95 w 95"/>
                <a:gd name="T29" fmla="*/ 18 h 110"/>
                <a:gd name="T30" fmla="*/ 88 w 95"/>
                <a:gd name="T31" fmla="*/ 22 h 110"/>
                <a:gd name="T32" fmla="*/ 95 w 95"/>
                <a:gd name="T33" fmla="*/ 13 h 110"/>
                <a:gd name="T34" fmla="*/ 81 w 95"/>
                <a:gd name="T35" fmla="*/ 23 h 110"/>
                <a:gd name="T36" fmla="*/ 95 w 95"/>
                <a:gd name="T37" fmla="*/ 10 h 110"/>
                <a:gd name="T38" fmla="*/ 64 w 95"/>
                <a:gd name="T39" fmla="*/ 28 h 110"/>
                <a:gd name="T40" fmla="*/ 95 w 95"/>
                <a:gd name="T41" fmla="*/ 2 h 110"/>
                <a:gd name="T42" fmla="*/ 52 w 95"/>
                <a:gd name="T43" fmla="*/ 32 h 110"/>
                <a:gd name="T44" fmla="*/ 74 w 95"/>
                <a:gd name="T45" fmla="*/ 6 h 110"/>
                <a:gd name="T46" fmla="*/ 48 w 95"/>
                <a:gd name="T47" fmla="*/ 33 h 110"/>
                <a:gd name="T48" fmla="*/ 37 w 95"/>
                <a:gd name="T49" fmla="*/ 36 h 110"/>
                <a:gd name="T50" fmla="*/ 31 w 95"/>
                <a:gd name="T51" fmla="*/ 39 h 110"/>
                <a:gd name="T52" fmla="*/ 25 w 95"/>
                <a:gd name="T53" fmla="*/ 43 h 110"/>
                <a:gd name="T54" fmla="*/ 52 w 95"/>
                <a:gd name="T55" fmla="*/ 13 h 110"/>
                <a:gd name="T56" fmla="*/ 45 w 95"/>
                <a:gd name="T57" fmla="*/ 14 h 110"/>
                <a:gd name="T58" fmla="*/ 34 w 95"/>
                <a:gd name="T59" fmla="*/ 18 h 110"/>
                <a:gd name="T60" fmla="*/ 41 w 95"/>
                <a:gd name="T61" fmla="*/ 16 h 110"/>
                <a:gd name="T62" fmla="*/ 25 w 95"/>
                <a:gd name="T63" fmla="*/ 23 h 110"/>
                <a:gd name="T64" fmla="*/ 25 w 95"/>
                <a:gd name="T65" fmla="*/ 56 h 110"/>
                <a:gd name="T66" fmla="*/ 25 w 95"/>
                <a:gd name="T67" fmla="*/ 51 h 110"/>
                <a:gd name="T68" fmla="*/ 31 w 95"/>
                <a:gd name="T69" fmla="*/ 58 h 110"/>
                <a:gd name="T70" fmla="*/ 25 w 95"/>
                <a:gd name="T71" fmla="*/ 67 h 110"/>
                <a:gd name="T72" fmla="*/ 31 w 95"/>
                <a:gd name="T73" fmla="*/ 64 h 110"/>
                <a:gd name="T74" fmla="*/ 25 w 95"/>
                <a:gd name="T75" fmla="*/ 75 h 110"/>
                <a:gd name="T76" fmla="*/ 25 w 95"/>
                <a:gd name="T77" fmla="*/ 80 h 110"/>
                <a:gd name="T78" fmla="*/ 25 w 95"/>
                <a:gd name="T79" fmla="*/ 84 h 110"/>
                <a:gd name="T80" fmla="*/ 23 w 95"/>
                <a:gd name="T81" fmla="*/ 85 h 110"/>
                <a:gd name="T82" fmla="*/ 4 w 95"/>
                <a:gd name="T83" fmla="*/ 106 h 110"/>
                <a:gd name="T84" fmla="*/ 31 w 95"/>
                <a:gd name="T85" fmla="*/ 82 h 110"/>
                <a:gd name="T86" fmla="*/ 21 w 95"/>
                <a:gd name="T87" fmla="*/ 84 h 110"/>
                <a:gd name="T88" fmla="*/ 17 w 95"/>
                <a:gd name="T89" fmla="*/ 83 h 110"/>
                <a:gd name="T90" fmla="*/ 14 w 95"/>
                <a:gd name="T91" fmla="*/ 83 h 110"/>
                <a:gd name="T92" fmla="*/ 0 w 95"/>
                <a:gd name="T93" fmla="*/ 97 h 110"/>
                <a:gd name="T94" fmla="*/ 7 w 95"/>
                <a:gd name="T95" fmla="*/ 85 h 110"/>
                <a:gd name="T96" fmla="*/ 31 w 95"/>
                <a:gd name="T97" fmla="*/ 86 h 110"/>
                <a:gd name="T98" fmla="*/ 8 w 95"/>
                <a:gd name="T99" fmla="*/ 109 h 110"/>
                <a:gd name="T100" fmla="*/ 31 w 95"/>
                <a:gd name="T101" fmla="*/ 94 h 110"/>
                <a:gd name="T102" fmla="*/ 19 w 95"/>
                <a:gd name="T103" fmla="*/ 110 h 110"/>
                <a:gd name="T104" fmla="*/ 14 w 95"/>
                <a:gd name="T105" fmla="*/ 110 h 110"/>
                <a:gd name="T106" fmla="*/ 26 w 95"/>
                <a:gd name="T107" fmla="*/ 106 h 110"/>
                <a:gd name="T108" fmla="*/ 87 w 95"/>
                <a:gd name="T109" fmla="*/ 66 h 110"/>
                <a:gd name="T110" fmla="*/ 83 w 95"/>
                <a:gd name="T111" fmla="*/ 65 h 110"/>
                <a:gd name="T112" fmla="*/ 80 w 95"/>
                <a:gd name="T113" fmla="*/ 65 h 110"/>
                <a:gd name="T114" fmla="*/ 80 w 95"/>
                <a:gd name="T115" fmla="*/ 65 h 110"/>
                <a:gd name="T116" fmla="*/ 64 w 95"/>
                <a:gd name="T117" fmla="*/ 79 h 110"/>
                <a:gd name="T118" fmla="*/ 64 w 95"/>
                <a:gd name="T1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110">
                  <a:moveTo>
                    <a:pt x="95" y="79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3" y="92"/>
                    <a:pt x="85" y="92"/>
                    <a:pt x="87" y="91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5" y="82"/>
                    <a:pt x="95" y="80"/>
                    <a:pt x="95" y="79"/>
                  </a:cubicBezTo>
                  <a:close/>
                  <a:moveTo>
                    <a:pt x="95" y="74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6" y="92"/>
                    <a:pt x="75" y="92"/>
                    <a:pt x="73" y="9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4"/>
                    <a:pt x="95" y="74"/>
                    <a:pt x="95" y="74"/>
                  </a:cubicBezTo>
                  <a:close/>
                  <a:moveTo>
                    <a:pt x="95" y="66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69" y="89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6"/>
                    <a:pt x="95" y="66"/>
                    <a:pt x="95" y="66"/>
                  </a:cubicBezTo>
                  <a:close/>
                  <a:moveTo>
                    <a:pt x="95" y="58"/>
                  </a:moveTo>
                  <a:cubicBezTo>
                    <a:pt x="95" y="53"/>
                    <a:pt x="95" y="53"/>
                    <a:pt x="95" y="53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5" y="58"/>
                    <a:pt x="95" y="58"/>
                    <a:pt x="95" y="58"/>
                  </a:cubicBezTo>
                  <a:close/>
                  <a:moveTo>
                    <a:pt x="95" y="50"/>
                  </a:moveTo>
                  <a:cubicBezTo>
                    <a:pt x="90" y="56"/>
                    <a:pt x="90" y="56"/>
                    <a:pt x="90" y="56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0"/>
                    <a:pt x="95" y="50"/>
                    <a:pt x="95" y="50"/>
                  </a:cubicBezTo>
                  <a:close/>
                  <a:moveTo>
                    <a:pt x="95" y="42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5" y="42"/>
                    <a:pt x="95" y="42"/>
                    <a:pt x="95" y="42"/>
                  </a:cubicBezTo>
                  <a:close/>
                  <a:moveTo>
                    <a:pt x="95" y="34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34"/>
                    <a:pt x="95" y="34"/>
                    <a:pt x="95" y="34"/>
                  </a:cubicBezTo>
                  <a:close/>
                  <a:moveTo>
                    <a:pt x="95" y="2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95" y="18"/>
                  </a:move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2"/>
                    <a:pt x="89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8"/>
                    <a:pt x="95" y="18"/>
                    <a:pt x="95" y="18"/>
                  </a:cubicBezTo>
                  <a:close/>
                  <a:moveTo>
                    <a:pt x="95" y="1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10"/>
                    <a:pt x="95" y="10"/>
                    <a:pt x="95" y="10"/>
                  </a:cubicBezTo>
                  <a:close/>
                  <a:moveTo>
                    <a:pt x="95" y="2"/>
                  </a:moveTo>
                  <a:cubicBezTo>
                    <a:pt x="70" y="27"/>
                    <a:pt x="70" y="27"/>
                    <a:pt x="70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2"/>
                    <a:pt x="95" y="2"/>
                    <a:pt x="95" y="2"/>
                  </a:cubicBezTo>
                  <a:close/>
                  <a:moveTo>
                    <a:pt x="86" y="3"/>
                  </a:moveTo>
                  <a:cubicBezTo>
                    <a:pt x="79" y="5"/>
                    <a:pt x="79" y="5"/>
                    <a:pt x="79" y="5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86" y="3"/>
                    <a:pt x="86" y="3"/>
                    <a:pt x="86" y="3"/>
                  </a:cubicBezTo>
                  <a:close/>
                  <a:moveTo>
                    <a:pt x="74" y="6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74" y="6"/>
                    <a:pt x="74" y="6"/>
                    <a:pt x="74" y="6"/>
                  </a:cubicBezTo>
                  <a:close/>
                  <a:moveTo>
                    <a:pt x="63" y="9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3" y="9"/>
                    <a:pt x="63" y="9"/>
                    <a:pt x="63" y="9"/>
                  </a:cubicBezTo>
                  <a:close/>
                  <a:moveTo>
                    <a:pt x="52" y="13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52" y="13"/>
                    <a:pt x="52" y="13"/>
                    <a:pt x="52" y="13"/>
                  </a:cubicBezTo>
                  <a:close/>
                  <a:moveTo>
                    <a:pt x="41" y="16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30" y="19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25" y="51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59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25" y="67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5" y="67"/>
                    <a:pt x="25" y="67"/>
                    <a:pt x="25" y="67"/>
                  </a:cubicBezTo>
                  <a:close/>
                  <a:moveTo>
                    <a:pt x="25" y="75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5"/>
                    <a:pt x="25" y="75"/>
                    <a:pt x="25" y="75"/>
                  </a:cubicBezTo>
                  <a:close/>
                  <a:moveTo>
                    <a:pt x="25" y="83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5"/>
                    <a:pt x="24" y="85"/>
                    <a:pt x="23" y="8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7"/>
                    <a:pt x="5" y="107"/>
                    <a:pt x="6" y="1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1" y="84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1" y="102"/>
                    <a:pt x="1" y="101"/>
                    <a:pt x="0" y="100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3"/>
                    <a:pt x="19" y="83"/>
                    <a:pt x="19" y="83"/>
                  </a:cubicBezTo>
                  <a:cubicBezTo>
                    <a:pt x="20" y="83"/>
                    <a:pt x="21" y="84"/>
                    <a:pt x="21" y="84"/>
                  </a:cubicBezTo>
                  <a:close/>
                  <a:moveTo>
                    <a:pt x="14" y="8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5"/>
                    <a:pt x="0" y="93"/>
                    <a:pt x="1" y="9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9" y="84"/>
                    <a:pt x="12" y="83"/>
                    <a:pt x="14" y="83"/>
                  </a:cubicBezTo>
                  <a:close/>
                  <a:moveTo>
                    <a:pt x="8" y="109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0" y="109"/>
                    <a:pt x="9" y="109"/>
                    <a:pt x="8" y="109"/>
                  </a:cubicBezTo>
                  <a:close/>
                  <a:moveTo>
                    <a:pt x="14" y="110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8" y="110"/>
                    <a:pt x="17" y="110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4" y="110"/>
                    <a:pt x="14" y="110"/>
                  </a:cubicBezTo>
                  <a:close/>
                  <a:moveTo>
                    <a:pt x="26" y="106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7" y="105"/>
                    <a:pt x="27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lose/>
                  <a:moveTo>
                    <a:pt x="87" y="6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6" y="86"/>
                    <a:pt x="66" y="85"/>
                    <a:pt x="65" y="8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6"/>
                    <a:pt x="86" y="66"/>
                    <a:pt x="87" y="66"/>
                  </a:cubicBezTo>
                  <a:close/>
                  <a:moveTo>
                    <a:pt x="80" y="65"/>
                  </a:move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8" y="65"/>
                    <a:pt x="76" y="65"/>
                    <a:pt x="75" y="6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7"/>
                    <a:pt x="64" y="78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80"/>
                    <a:pt x="64" y="81"/>
                  </a:cubicBezTo>
                  <a:lnTo>
                    <a:pt x="80" y="65"/>
                  </a:lnTo>
                  <a:close/>
                </a:path>
              </a:pathLst>
            </a:custGeom>
            <a:solidFill>
              <a:srgbClr val="7CB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228" y="1003"/>
              <a:ext cx="415" cy="475"/>
            </a:xfrm>
            <a:custGeom>
              <a:avLst/>
              <a:gdLst>
                <a:gd name="T0" fmla="*/ 101 w 101"/>
                <a:gd name="T1" fmla="*/ 82 h 116"/>
                <a:gd name="T2" fmla="*/ 95 w 101"/>
                <a:gd name="T3" fmla="*/ 93 h 116"/>
                <a:gd name="T4" fmla="*/ 70 w 101"/>
                <a:gd name="T5" fmla="*/ 93 h 116"/>
                <a:gd name="T6" fmla="*/ 64 w 101"/>
                <a:gd name="T7" fmla="*/ 82 h 116"/>
                <a:gd name="T8" fmla="*/ 64 w 101"/>
                <a:gd name="T9" fmla="*/ 82 h 116"/>
                <a:gd name="T10" fmla="*/ 70 w 101"/>
                <a:gd name="T11" fmla="*/ 70 h 116"/>
                <a:gd name="T12" fmla="*/ 83 w 101"/>
                <a:gd name="T13" fmla="*/ 65 h 116"/>
                <a:gd name="T14" fmla="*/ 83 w 101"/>
                <a:gd name="T15" fmla="*/ 65 h 116"/>
                <a:gd name="T16" fmla="*/ 90 w 101"/>
                <a:gd name="T17" fmla="*/ 67 h 116"/>
                <a:gd name="T18" fmla="*/ 36 w 101"/>
                <a:gd name="T19" fmla="*/ 43 h 116"/>
                <a:gd name="T20" fmla="*/ 36 w 101"/>
                <a:gd name="T21" fmla="*/ 97 h 116"/>
                <a:gd name="T22" fmla="*/ 31 w 101"/>
                <a:gd name="T23" fmla="*/ 111 h 116"/>
                <a:gd name="T24" fmla="*/ 31 w 101"/>
                <a:gd name="T25" fmla="*/ 111 h 116"/>
                <a:gd name="T26" fmla="*/ 18 w 101"/>
                <a:gd name="T27" fmla="*/ 116 h 116"/>
                <a:gd name="T28" fmla="*/ 5 w 101"/>
                <a:gd name="T29" fmla="*/ 111 h 116"/>
                <a:gd name="T30" fmla="*/ 0 w 101"/>
                <a:gd name="T31" fmla="*/ 100 h 116"/>
                <a:gd name="T32" fmla="*/ 5 w 101"/>
                <a:gd name="T33" fmla="*/ 88 h 116"/>
                <a:gd name="T34" fmla="*/ 5 w 101"/>
                <a:gd name="T35" fmla="*/ 88 h 116"/>
                <a:gd name="T36" fmla="*/ 18 w 101"/>
                <a:gd name="T37" fmla="*/ 83 h 116"/>
                <a:gd name="T38" fmla="*/ 25 w 101"/>
                <a:gd name="T39" fmla="*/ 84 h 116"/>
                <a:gd name="T40" fmla="*/ 27 w 101"/>
                <a:gd name="T41" fmla="*/ 21 h 116"/>
                <a:gd name="T42" fmla="*/ 101 w 101"/>
                <a:gd name="T43" fmla="*/ 1 h 116"/>
                <a:gd name="T44" fmla="*/ 101 w 101"/>
                <a:gd name="T45" fmla="*/ 2 h 116"/>
                <a:gd name="T46" fmla="*/ 98 w 101"/>
                <a:gd name="T47" fmla="*/ 82 h 116"/>
                <a:gd name="T48" fmla="*/ 98 w 101"/>
                <a:gd name="T49" fmla="*/ 3 h 116"/>
                <a:gd name="T50" fmla="*/ 28 w 101"/>
                <a:gd name="T51" fmla="*/ 87 h 116"/>
                <a:gd name="T52" fmla="*/ 28 w 101"/>
                <a:gd name="T53" fmla="*/ 87 h 116"/>
                <a:gd name="T54" fmla="*/ 22 w 101"/>
                <a:gd name="T55" fmla="*/ 86 h 116"/>
                <a:gd name="T56" fmla="*/ 18 w 101"/>
                <a:gd name="T57" fmla="*/ 86 h 116"/>
                <a:gd name="T58" fmla="*/ 7 w 101"/>
                <a:gd name="T59" fmla="*/ 90 h 116"/>
                <a:gd name="T60" fmla="*/ 3 w 101"/>
                <a:gd name="T61" fmla="*/ 100 h 116"/>
                <a:gd name="T62" fmla="*/ 7 w 101"/>
                <a:gd name="T63" fmla="*/ 109 h 116"/>
                <a:gd name="T64" fmla="*/ 7 w 101"/>
                <a:gd name="T65" fmla="*/ 109 h 116"/>
                <a:gd name="T66" fmla="*/ 18 w 101"/>
                <a:gd name="T67" fmla="*/ 113 h 116"/>
                <a:gd name="T68" fmla="*/ 29 w 101"/>
                <a:gd name="T69" fmla="*/ 109 h 116"/>
                <a:gd name="T70" fmla="*/ 34 w 101"/>
                <a:gd name="T71" fmla="*/ 97 h 116"/>
                <a:gd name="T72" fmla="*/ 34 w 101"/>
                <a:gd name="T73" fmla="*/ 42 h 116"/>
                <a:gd name="T74" fmla="*/ 35 w 101"/>
                <a:gd name="T75" fmla="*/ 40 h 116"/>
                <a:gd name="T76" fmla="*/ 91 w 101"/>
                <a:gd name="T77" fmla="*/ 25 h 116"/>
                <a:gd name="T78" fmla="*/ 93 w 101"/>
                <a:gd name="T79" fmla="*/ 69 h 116"/>
                <a:gd name="T80" fmla="*/ 92 w 101"/>
                <a:gd name="T81" fmla="*/ 69 h 116"/>
                <a:gd name="T82" fmla="*/ 87 w 101"/>
                <a:gd name="T83" fmla="*/ 68 h 116"/>
                <a:gd name="T84" fmla="*/ 83 w 101"/>
                <a:gd name="T85" fmla="*/ 68 h 116"/>
                <a:gd name="T86" fmla="*/ 72 w 101"/>
                <a:gd name="T87" fmla="*/ 72 h 116"/>
                <a:gd name="T88" fmla="*/ 67 w 101"/>
                <a:gd name="T89" fmla="*/ 82 h 116"/>
                <a:gd name="T90" fmla="*/ 67 w 101"/>
                <a:gd name="T91" fmla="*/ 82 h 116"/>
                <a:gd name="T92" fmla="*/ 72 w 101"/>
                <a:gd name="T93" fmla="*/ 91 h 116"/>
                <a:gd name="T94" fmla="*/ 83 w 101"/>
                <a:gd name="T95" fmla="*/ 95 h 116"/>
                <a:gd name="T96" fmla="*/ 94 w 101"/>
                <a:gd name="T9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116">
                  <a:moveTo>
                    <a:pt x="101" y="78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1" y="86"/>
                    <a:pt x="99" y="90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6"/>
                    <a:pt x="88" y="98"/>
                    <a:pt x="83" y="98"/>
                  </a:cubicBezTo>
                  <a:cubicBezTo>
                    <a:pt x="78" y="98"/>
                    <a:pt x="73" y="96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6" y="90"/>
                    <a:pt x="64" y="86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77"/>
                    <a:pt x="66" y="73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3" y="67"/>
                    <a:pt x="78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6" y="65"/>
                    <a:pt x="87" y="66"/>
                  </a:cubicBezTo>
                  <a:cubicBezTo>
                    <a:pt x="88" y="66"/>
                    <a:pt x="89" y="66"/>
                    <a:pt x="90" y="6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4"/>
                    <a:pt x="34" y="108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8" y="114"/>
                    <a:pt x="23" y="116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3" y="116"/>
                    <a:pt x="9" y="114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2" y="108"/>
                    <a:pt x="0" y="104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5"/>
                    <a:pt x="2" y="91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9" y="85"/>
                    <a:pt x="13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3"/>
                    <a:pt x="21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6" y="21"/>
                    <a:pt x="27" y="2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1" y="1"/>
                    <a:pt x="101" y="1"/>
                  </a:cubicBezTo>
                  <a:cubicBezTo>
                    <a:pt x="101" y="1"/>
                    <a:pt x="101" y="1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78"/>
                    <a:pt x="101" y="78"/>
                    <a:pt x="101" y="78"/>
                  </a:cubicBezTo>
                  <a:close/>
                  <a:moveTo>
                    <a:pt x="98" y="82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8"/>
                    <a:pt x="27" y="88"/>
                    <a:pt x="26" y="88"/>
                  </a:cubicBezTo>
                  <a:cubicBezTo>
                    <a:pt x="25" y="87"/>
                    <a:pt x="24" y="87"/>
                    <a:pt x="22" y="86"/>
                  </a:cubicBezTo>
                  <a:cubicBezTo>
                    <a:pt x="21" y="86"/>
                    <a:pt x="20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4" y="86"/>
                    <a:pt x="10" y="87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4" y="92"/>
                    <a:pt x="3" y="96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3"/>
                    <a:pt x="4" y="107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0" y="112"/>
                    <a:pt x="14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23" y="113"/>
                    <a:pt x="26" y="112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2" y="107"/>
                    <a:pt x="34" y="103"/>
                    <a:pt x="34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3" y="25"/>
                    <a:pt x="93" y="26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2" y="69"/>
                    <a:pt x="92" y="69"/>
                  </a:cubicBezTo>
                  <a:cubicBezTo>
                    <a:pt x="92" y="70"/>
                    <a:pt x="91" y="70"/>
                    <a:pt x="91" y="70"/>
                  </a:cubicBezTo>
                  <a:cubicBezTo>
                    <a:pt x="89" y="69"/>
                    <a:pt x="88" y="69"/>
                    <a:pt x="87" y="68"/>
                  </a:cubicBezTo>
                  <a:cubicBezTo>
                    <a:pt x="85" y="68"/>
                    <a:pt x="84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8" y="68"/>
                    <a:pt x="74" y="69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4"/>
                    <a:pt x="67" y="78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5"/>
                    <a:pt x="69" y="89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4"/>
                    <a:pt x="78" y="95"/>
                    <a:pt x="83" y="95"/>
                  </a:cubicBezTo>
                  <a:cubicBezTo>
                    <a:pt x="87" y="95"/>
                    <a:pt x="91" y="94"/>
                    <a:pt x="94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6" y="89"/>
                    <a:pt x="98" y="85"/>
                    <a:pt x="98" y="8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Group 4"/>
          <p:cNvGrpSpPr>
            <a:grpSpLocks noChangeAspect="1"/>
          </p:cNvGrpSpPr>
          <p:nvPr/>
        </p:nvGrpSpPr>
        <p:grpSpPr bwMode="auto">
          <a:xfrm>
            <a:off x="6517825" y="844060"/>
            <a:ext cx="357985" cy="409741"/>
            <a:chOff x="1228" y="1003"/>
            <a:chExt cx="415" cy="475"/>
          </a:xfrm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1240" y="1015"/>
              <a:ext cx="391" cy="451"/>
            </a:xfrm>
            <a:custGeom>
              <a:avLst/>
              <a:gdLst>
                <a:gd name="T0" fmla="*/ 80 w 95"/>
                <a:gd name="T1" fmla="*/ 92 h 110"/>
                <a:gd name="T2" fmla="*/ 95 w 95"/>
                <a:gd name="T3" fmla="*/ 79 h 110"/>
                <a:gd name="T4" fmla="*/ 73 w 95"/>
                <a:gd name="T5" fmla="*/ 91 h 110"/>
                <a:gd name="T6" fmla="*/ 95 w 95"/>
                <a:gd name="T7" fmla="*/ 66 h 110"/>
                <a:gd name="T8" fmla="*/ 69 w 95"/>
                <a:gd name="T9" fmla="*/ 88 h 110"/>
                <a:gd name="T10" fmla="*/ 95 w 95"/>
                <a:gd name="T11" fmla="*/ 61 h 110"/>
                <a:gd name="T12" fmla="*/ 95 w 95"/>
                <a:gd name="T13" fmla="*/ 53 h 110"/>
                <a:gd name="T14" fmla="*/ 95 w 95"/>
                <a:gd name="T15" fmla="*/ 58 h 110"/>
                <a:gd name="T16" fmla="*/ 90 w 95"/>
                <a:gd name="T17" fmla="*/ 51 h 110"/>
                <a:gd name="T18" fmla="*/ 95 w 95"/>
                <a:gd name="T19" fmla="*/ 42 h 110"/>
                <a:gd name="T20" fmla="*/ 90 w 95"/>
                <a:gd name="T21" fmla="*/ 48 h 110"/>
                <a:gd name="T22" fmla="*/ 90 w 95"/>
                <a:gd name="T23" fmla="*/ 40 h 110"/>
                <a:gd name="T24" fmla="*/ 95 w 95"/>
                <a:gd name="T25" fmla="*/ 34 h 110"/>
                <a:gd name="T26" fmla="*/ 90 w 95"/>
                <a:gd name="T27" fmla="*/ 27 h 110"/>
                <a:gd name="T28" fmla="*/ 95 w 95"/>
                <a:gd name="T29" fmla="*/ 18 h 110"/>
                <a:gd name="T30" fmla="*/ 88 w 95"/>
                <a:gd name="T31" fmla="*/ 22 h 110"/>
                <a:gd name="T32" fmla="*/ 95 w 95"/>
                <a:gd name="T33" fmla="*/ 13 h 110"/>
                <a:gd name="T34" fmla="*/ 81 w 95"/>
                <a:gd name="T35" fmla="*/ 23 h 110"/>
                <a:gd name="T36" fmla="*/ 95 w 95"/>
                <a:gd name="T37" fmla="*/ 10 h 110"/>
                <a:gd name="T38" fmla="*/ 64 w 95"/>
                <a:gd name="T39" fmla="*/ 28 h 110"/>
                <a:gd name="T40" fmla="*/ 95 w 95"/>
                <a:gd name="T41" fmla="*/ 2 h 110"/>
                <a:gd name="T42" fmla="*/ 52 w 95"/>
                <a:gd name="T43" fmla="*/ 32 h 110"/>
                <a:gd name="T44" fmla="*/ 74 w 95"/>
                <a:gd name="T45" fmla="*/ 6 h 110"/>
                <a:gd name="T46" fmla="*/ 48 w 95"/>
                <a:gd name="T47" fmla="*/ 33 h 110"/>
                <a:gd name="T48" fmla="*/ 37 w 95"/>
                <a:gd name="T49" fmla="*/ 36 h 110"/>
                <a:gd name="T50" fmla="*/ 31 w 95"/>
                <a:gd name="T51" fmla="*/ 39 h 110"/>
                <a:gd name="T52" fmla="*/ 25 w 95"/>
                <a:gd name="T53" fmla="*/ 43 h 110"/>
                <a:gd name="T54" fmla="*/ 52 w 95"/>
                <a:gd name="T55" fmla="*/ 13 h 110"/>
                <a:gd name="T56" fmla="*/ 45 w 95"/>
                <a:gd name="T57" fmla="*/ 14 h 110"/>
                <a:gd name="T58" fmla="*/ 34 w 95"/>
                <a:gd name="T59" fmla="*/ 18 h 110"/>
                <a:gd name="T60" fmla="*/ 41 w 95"/>
                <a:gd name="T61" fmla="*/ 16 h 110"/>
                <a:gd name="T62" fmla="*/ 25 w 95"/>
                <a:gd name="T63" fmla="*/ 23 h 110"/>
                <a:gd name="T64" fmla="*/ 25 w 95"/>
                <a:gd name="T65" fmla="*/ 56 h 110"/>
                <a:gd name="T66" fmla="*/ 25 w 95"/>
                <a:gd name="T67" fmla="*/ 51 h 110"/>
                <a:gd name="T68" fmla="*/ 31 w 95"/>
                <a:gd name="T69" fmla="*/ 58 h 110"/>
                <a:gd name="T70" fmla="*/ 25 w 95"/>
                <a:gd name="T71" fmla="*/ 67 h 110"/>
                <a:gd name="T72" fmla="*/ 31 w 95"/>
                <a:gd name="T73" fmla="*/ 64 h 110"/>
                <a:gd name="T74" fmla="*/ 25 w 95"/>
                <a:gd name="T75" fmla="*/ 75 h 110"/>
                <a:gd name="T76" fmla="*/ 25 w 95"/>
                <a:gd name="T77" fmla="*/ 80 h 110"/>
                <a:gd name="T78" fmla="*/ 25 w 95"/>
                <a:gd name="T79" fmla="*/ 84 h 110"/>
                <a:gd name="T80" fmla="*/ 23 w 95"/>
                <a:gd name="T81" fmla="*/ 85 h 110"/>
                <a:gd name="T82" fmla="*/ 4 w 95"/>
                <a:gd name="T83" fmla="*/ 106 h 110"/>
                <a:gd name="T84" fmla="*/ 31 w 95"/>
                <a:gd name="T85" fmla="*/ 82 h 110"/>
                <a:gd name="T86" fmla="*/ 21 w 95"/>
                <a:gd name="T87" fmla="*/ 84 h 110"/>
                <a:gd name="T88" fmla="*/ 17 w 95"/>
                <a:gd name="T89" fmla="*/ 83 h 110"/>
                <a:gd name="T90" fmla="*/ 14 w 95"/>
                <a:gd name="T91" fmla="*/ 83 h 110"/>
                <a:gd name="T92" fmla="*/ 0 w 95"/>
                <a:gd name="T93" fmla="*/ 97 h 110"/>
                <a:gd name="T94" fmla="*/ 7 w 95"/>
                <a:gd name="T95" fmla="*/ 85 h 110"/>
                <a:gd name="T96" fmla="*/ 31 w 95"/>
                <a:gd name="T97" fmla="*/ 86 h 110"/>
                <a:gd name="T98" fmla="*/ 8 w 95"/>
                <a:gd name="T99" fmla="*/ 109 h 110"/>
                <a:gd name="T100" fmla="*/ 31 w 95"/>
                <a:gd name="T101" fmla="*/ 94 h 110"/>
                <a:gd name="T102" fmla="*/ 19 w 95"/>
                <a:gd name="T103" fmla="*/ 110 h 110"/>
                <a:gd name="T104" fmla="*/ 14 w 95"/>
                <a:gd name="T105" fmla="*/ 110 h 110"/>
                <a:gd name="T106" fmla="*/ 26 w 95"/>
                <a:gd name="T107" fmla="*/ 106 h 110"/>
                <a:gd name="T108" fmla="*/ 87 w 95"/>
                <a:gd name="T109" fmla="*/ 66 h 110"/>
                <a:gd name="T110" fmla="*/ 83 w 95"/>
                <a:gd name="T111" fmla="*/ 65 h 110"/>
                <a:gd name="T112" fmla="*/ 80 w 95"/>
                <a:gd name="T113" fmla="*/ 65 h 110"/>
                <a:gd name="T114" fmla="*/ 80 w 95"/>
                <a:gd name="T115" fmla="*/ 65 h 110"/>
                <a:gd name="T116" fmla="*/ 64 w 95"/>
                <a:gd name="T117" fmla="*/ 79 h 110"/>
                <a:gd name="T118" fmla="*/ 64 w 95"/>
                <a:gd name="T1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110">
                  <a:moveTo>
                    <a:pt x="95" y="79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3" y="92"/>
                    <a:pt x="85" y="92"/>
                    <a:pt x="87" y="91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5" y="82"/>
                    <a:pt x="95" y="80"/>
                    <a:pt x="95" y="79"/>
                  </a:cubicBezTo>
                  <a:close/>
                  <a:moveTo>
                    <a:pt x="95" y="74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6" y="92"/>
                    <a:pt x="75" y="92"/>
                    <a:pt x="73" y="9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4"/>
                    <a:pt x="95" y="74"/>
                    <a:pt x="95" y="74"/>
                  </a:cubicBezTo>
                  <a:close/>
                  <a:moveTo>
                    <a:pt x="95" y="66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69" y="89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6"/>
                    <a:pt x="95" y="66"/>
                    <a:pt x="95" y="66"/>
                  </a:cubicBezTo>
                  <a:close/>
                  <a:moveTo>
                    <a:pt x="95" y="58"/>
                  </a:moveTo>
                  <a:cubicBezTo>
                    <a:pt x="95" y="53"/>
                    <a:pt x="95" y="53"/>
                    <a:pt x="95" y="53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5" y="58"/>
                    <a:pt x="95" y="58"/>
                    <a:pt x="95" y="58"/>
                  </a:cubicBezTo>
                  <a:close/>
                  <a:moveTo>
                    <a:pt x="95" y="50"/>
                  </a:moveTo>
                  <a:cubicBezTo>
                    <a:pt x="90" y="56"/>
                    <a:pt x="90" y="56"/>
                    <a:pt x="90" y="56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0"/>
                    <a:pt x="95" y="50"/>
                    <a:pt x="95" y="50"/>
                  </a:cubicBezTo>
                  <a:close/>
                  <a:moveTo>
                    <a:pt x="95" y="42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5" y="42"/>
                    <a:pt x="95" y="42"/>
                    <a:pt x="95" y="42"/>
                  </a:cubicBezTo>
                  <a:close/>
                  <a:moveTo>
                    <a:pt x="95" y="34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34"/>
                    <a:pt x="95" y="34"/>
                    <a:pt x="95" y="34"/>
                  </a:cubicBezTo>
                  <a:close/>
                  <a:moveTo>
                    <a:pt x="95" y="2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95" y="18"/>
                  </a:move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2"/>
                    <a:pt x="89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8"/>
                    <a:pt x="95" y="18"/>
                    <a:pt x="95" y="18"/>
                  </a:cubicBezTo>
                  <a:close/>
                  <a:moveTo>
                    <a:pt x="95" y="1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10"/>
                    <a:pt x="95" y="10"/>
                    <a:pt x="95" y="10"/>
                  </a:cubicBezTo>
                  <a:close/>
                  <a:moveTo>
                    <a:pt x="95" y="2"/>
                  </a:moveTo>
                  <a:cubicBezTo>
                    <a:pt x="70" y="27"/>
                    <a:pt x="70" y="27"/>
                    <a:pt x="70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2"/>
                    <a:pt x="95" y="2"/>
                    <a:pt x="95" y="2"/>
                  </a:cubicBezTo>
                  <a:close/>
                  <a:moveTo>
                    <a:pt x="86" y="3"/>
                  </a:moveTo>
                  <a:cubicBezTo>
                    <a:pt x="79" y="5"/>
                    <a:pt x="79" y="5"/>
                    <a:pt x="79" y="5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86" y="3"/>
                    <a:pt x="86" y="3"/>
                    <a:pt x="86" y="3"/>
                  </a:cubicBezTo>
                  <a:close/>
                  <a:moveTo>
                    <a:pt x="74" y="6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74" y="6"/>
                    <a:pt x="74" y="6"/>
                    <a:pt x="74" y="6"/>
                  </a:cubicBezTo>
                  <a:close/>
                  <a:moveTo>
                    <a:pt x="63" y="9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3" y="9"/>
                    <a:pt x="63" y="9"/>
                    <a:pt x="63" y="9"/>
                  </a:cubicBezTo>
                  <a:close/>
                  <a:moveTo>
                    <a:pt x="52" y="13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52" y="13"/>
                    <a:pt x="52" y="13"/>
                    <a:pt x="52" y="13"/>
                  </a:cubicBezTo>
                  <a:close/>
                  <a:moveTo>
                    <a:pt x="41" y="16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30" y="19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25" y="51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59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25" y="67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5" y="67"/>
                    <a:pt x="25" y="67"/>
                    <a:pt x="25" y="67"/>
                  </a:cubicBezTo>
                  <a:close/>
                  <a:moveTo>
                    <a:pt x="25" y="75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5"/>
                    <a:pt x="25" y="75"/>
                    <a:pt x="25" y="75"/>
                  </a:cubicBezTo>
                  <a:close/>
                  <a:moveTo>
                    <a:pt x="25" y="83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5"/>
                    <a:pt x="24" y="85"/>
                    <a:pt x="23" y="8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7"/>
                    <a:pt x="5" y="107"/>
                    <a:pt x="6" y="1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1" y="84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1" y="102"/>
                    <a:pt x="1" y="101"/>
                    <a:pt x="0" y="100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3"/>
                    <a:pt x="19" y="83"/>
                    <a:pt x="19" y="83"/>
                  </a:cubicBezTo>
                  <a:cubicBezTo>
                    <a:pt x="20" y="83"/>
                    <a:pt x="21" y="84"/>
                    <a:pt x="21" y="84"/>
                  </a:cubicBezTo>
                  <a:close/>
                  <a:moveTo>
                    <a:pt x="14" y="8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5"/>
                    <a:pt x="0" y="93"/>
                    <a:pt x="1" y="9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9" y="84"/>
                    <a:pt x="12" y="83"/>
                    <a:pt x="14" y="83"/>
                  </a:cubicBezTo>
                  <a:close/>
                  <a:moveTo>
                    <a:pt x="8" y="109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0" y="109"/>
                    <a:pt x="9" y="109"/>
                    <a:pt x="8" y="109"/>
                  </a:cubicBezTo>
                  <a:close/>
                  <a:moveTo>
                    <a:pt x="14" y="110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8" y="110"/>
                    <a:pt x="17" y="110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4" y="110"/>
                    <a:pt x="14" y="110"/>
                  </a:cubicBezTo>
                  <a:close/>
                  <a:moveTo>
                    <a:pt x="26" y="106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7" y="105"/>
                    <a:pt x="27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lose/>
                  <a:moveTo>
                    <a:pt x="87" y="6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6" y="86"/>
                    <a:pt x="66" y="85"/>
                    <a:pt x="65" y="8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6"/>
                    <a:pt x="86" y="66"/>
                    <a:pt x="87" y="66"/>
                  </a:cubicBezTo>
                  <a:close/>
                  <a:moveTo>
                    <a:pt x="80" y="65"/>
                  </a:move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8" y="65"/>
                    <a:pt x="76" y="65"/>
                    <a:pt x="75" y="6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7"/>
                    <a:pt x="64" y="78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80"/>
                    <a:pt x="64" y="81"/>
                  </a:cubicBezTo>
                  <a:lnTo>
                    <a:pt x="80" y="65"/>
                  </a:lnTo>
                  <a:close/>
                </a:path>
              </a:pathLst>
            </a:custGeom>
            <a:solidFill>
              <a:srgbClr val="7CB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1228" y="1003"/>
              <a:ext cx="415" cy="475"/>
            </a:xfrm>
            <a:custGeom>
              <a:avLst/>
              <a:gdLst>
                <a:gd name="T0" fmla="*/ 101 w 101"/>
                <a:gd name="T1" fmla="*/ 82 h 116"/>
                <a:gd name="T2" fmla="*/ 95 w 101"/>
                <a:gd name="T3" fmla="*/ 93 h 116"/>
                <a:gd name="T4" fmla="*/ 70 w 101"/>
                <a:gd name="T5" fmla="*/ 93 h 116"/>
                <a:gd name="T6" fmla="*/ 64 w 101"/>
                <a:gd name="T7" fmla="*/ 82 h 116"/>
                <a:gd name="T8" fmla="*/ 64 w 101"/>
                <a:gd name="T9" fmla="*/ 82 h 116"/>
                <a:gd name="T10" fmla="*/ 70 w 101"/>
                <a:gd name="T11" fmla="*/ 70 h 116"/>
                <a:gd name="T12" fmla="*/ 83 w 101"/>
                <a:gd name="T13" fmla="*/ 65 h 116"/>
                <a:gd name="T14" fmla="*/ 83 w 101"/>
                <a:gd name="T15" fmla="*/ 65 h 116"/>
                <a:gd name="T16" fmla="*/ 90 w 101"/>
                <a:gd name="T17" fmla="*/ 67 h 116"/>
                <a:gd name="T18" fmla="*/ 36 w 101"/>
                <a:gd name="T19" fmla="*/ 43 h 116"/>
                <a:gd name="T20" fmla="*/ 36 w 101"/>
                <a:gd name="T21" fmla="*/ 97 h 116"/>
                <a:gd name="T22" fmla="*/ 31 w 101"/>
                <a:gd name="T23" fmla="*/ 111 h 116"/>
                <a:gd name="T24" fmla="*/ 31 w 101"/>
                <a:gd name="T25" fmla="*/ 111 h 116"/>
                <a:gd name="T26" fmla="*/ 18 w 101"/>
                <a:gd name="T27" fmla="*/ 116 h 116"/>
                <a:gd name="T28" fmla="*/ 5 w 101"/>
                <a:gd name="T29" fmla="*/ 111 h 116"/>
                <a:gd name="T30" fmla="*/ 0 w 101"/>
                <a:gd name="T31" fmla="*/ 100 h 116"/>
                <a:gd name="T32" fmla="*/ 5 w 101"/>
                <a:gd name="T33" fmla="*/ 88 h 116"/>
                <a:gd name="T34" fmla="*/ 5 w 101"/>
                <a:gd name="T35" fmla="*/ 88 h 116"/>
                <a:gd name="T36" fmla="*/ 18 w 101"/>
                <a:gd name="T37" fmla="*/ 83 h 116"/>
                <a:gd name="T38" fmla="*/ 25 w 101"/>
                <a:gd name="T39" fmla="*/ 84 h 116"/>
                <a:gd name="T40" fmla="*/ 27 w 101"/>
                <a:gd name="T41" fmla="*/ 21 h 116"/>
                <a:gd name="T42" fmla="*/ 101 w 101"/>
                <a:gd name="T43" fmla="*/ 1 h 116"/>
                <a:gd name="T44" fmla="*/ 101 w 101"/>
                <a:gd name="T45" fmla="*/ 2 h 116"/>
                <a:gd name="T46" fmla="*/ 98 w 101"/>
                <a:gd name="T47" fmla="*/ 82 h 116"/>
                <a:gd name="T48" fmla="*/ 98 w 101"/>
                <a:gd name="T49" fmla="*/ 3 h 116"/>
                <a:gd name="T50" fmla="*/ 28 w 101"/>
                <a:gd name="T51" fmla="*/ 87 h 116"/>
                <a:gd name="T52" fmla="*/ 28 w 101"/>
                <a:gd name="T53" fmla="*/ 87 h 116"/>
                <a:gd name="T54" fmla="*/ 22 w 101"/>
                <a:gd name="T55" fmla="*/ 86 h 116"/>
                <a:gd name="T56" fmla="*/ 18 w 101"/>
                <a:gd name="T57" fmla="*/ 86 h 116"/>
                <a:gd name="T58" fmla="*/ 7 w 101"/>
                <a:gd name="T59" fmla="*/ 90 h 116"/>
                <a:gd name="T60" fmla="*/ 3 w 101"/>
                <a:gd name="T61" fmla="*/ 100 h 116"/>
                <a:gd name="T62" fmla="*/ 7 w 101"/>
                <a:gd name="T63" fmla="*/ 109 h 116"/>
                <a:gd name="T64" fmla="*/ 7 w 101"/>
                <a:gd name="T65" fmla="*/ 109 h 116"/>
                <a:gd name="T66" fmla="*/ 18 w 101"/>
                <a:gd name="T67" fmla="*/ 113 h 116"/>
                <a:gd name="T68" fmla="*/ 29 w 101"/>
                <a:gd name="T69" fmla="*/ 109 h 116"/>
                <a:gd name="T70" fmla="*/ 34 w 101"/>
                <a:gd name="T71" fmla="*/ 97 h 116"/>
                <a:gd name="T72" fmla="*/ 34 w 101"/>
                <a:gd name="T73" fmla="*/ 42 h 116"/>
                <a:gd name="T74" fmla="*/ 35 w 101"/>
                <a:gd name="T75" fmla="*/ 40 h 116"/>
                <a:gd name="T76" fmla="*/ 91 w 101"/>
                <a:gd name="T77" fmla="*/ 25 h 116"/>
                <a:gd name="T78" fmla="*/ 93 w 101"/>
                <a:gd name="T79" fmla="*/ 69 h 116"/>
                <a:gd name="T80" fmla="*/ 92 w 101"/>
                <a:gd name="T81" fmla="*/ 69 h 116"/>
                <a:gd name="T82" fmla="*/ 87 w 101"/>
                <a:gd name="T83" fmla="*/ 68 h 116"/>
                <a:gd name="T84" fmla="*/ 83 w 101"/>
                <a:gd name="T85" fmla="*/ 68 h 116"/>
                <a:gd name="T86" fmla="*/ 72 w 101"/>
                <a:gd name="T87" fmla="*/ 72 h 116"/>
                <a:gd name="T88" fmla="*/ 67 w 101"/>
                <a:gd name="T89" fmla="*/ 82 h 116"/>
                <a:gd name="T90" fmla="*/ 67 w 101"/>
                <a:gd name="T91" fmla="*/ 82 h 116"/>
                <a:gd name="T92" fmla="*/ 72 w 101"/>
                <a:gd name="T93" fmla="*/ 91 h 116"/>
                <a:gd name="T94" fmla="*/ 83 w 101"/>
                <a:gd name="T95" fmla="*/ 95 h 116"/>
                <a:gd name="T96" fmla="*/ 94 w 101"/>
                <a:gd name="T9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116">
                  <a:moveTo>
                    <a:pt x="101" y="78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1" y="86"/>
                    <a:pt x="99" y="90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6"/>
                    <a:pt x="88" y="98"/>
                    <a:pt x="83" y="98"/>
                  </a:cubicBezTo>
                  <a:cubicBezTo>
                    <a:pt x="78" y="98"/>
                    <a:pt x="73" y="96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6" y="90"/>
                    <a:pt x="64" y="86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77"/>
                    <a:pt x="66" y="73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3" y="67"/>
                    <a:pt x="78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6" y="65"/>
                    <a:pt x="87" y="66"/>
                  </a:cubicBezTo>
                  <a:cubicBezTo>
                    <a:pt x="88" y="66"/>
                    <a:pt x="89" y="66"/>
                    <a:pt x="90" y="6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4"/>
                    <a:pt x="34" y="108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8" y="114"/>
                    <a:pt x="23" y="116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3" y="116"/>
                    <a:pt x="9" y="114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2" y="108"/>
                    <a:pt x="0" y="104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5"/>
                    <a:pt x="2" y="91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9" y="85"/>
                    <a:pt x="13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3"/>
                    <a:pt x="21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6" y="21"/>
                    <a:pt x="27" y="2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1" y="1"/>
                    <a:pt x="101" y="1"/>
                  </a:cubicBezTo>
                  <a:cubicBezTo>
                    <a:pt x="101" y="1"/>
                    <a:pt x="101" y="1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78"/>
                    <a:pt x="101" y="78"/>
                    <a:pt x="101" y="78"/>
                  </a:cubicBezTo>
                  <a:close/>
                  <a:moveTo>
                    <a:pt x="98" y="82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8"/>
                    <a:pt x="27" y="88"/>
                    <a:pt x="26" y="88"/>
                  </a:cubicBezTo>
                  <a:cubicBezTo>
                    <a:pt x="25" y="87"/>
                    <a:pt x="24" y="87"/>
                    <a:pt x="22" y="86"/>
                  </a:cubicBezTo>
                  <a:cubicBezTo>
                    <a:pt x="21" y="86"/>
                    <a:pt x="20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4" y="86"/>
                    <a:pt x="10" y="87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4" y="92"/>
                    <a:pt x="3" y="96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3"/>
                    <a:pt x="4" y="107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0" y="112"/>
                    <a:pt x="14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23" y="113"/>
                    <a:pt x="26" y="112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2" y="107"/>
                    <a:pt x="34" y="103"/>
                    <a:pt x="34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3" y="25"/>
                    <a:pt x="93" y="26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2" y="69"/>
                    <a:pt x="92" y="69"/>
                  </a:cubicBezTo>
                  <a:cubicBezTo>
                    <a:pt x="92" y="70"/>
                    <a:pt x="91" y="70"/>
                    <a:pt x="91" y="70"/>
                  </a:cubicBezTo>
                  <a:cubicBezTo>
                    <a:pt x="89" y="69"/>
                    <a:pt x="88" y="69"/>
                    <a:pt x="87" y="68"/>
                  </a:cubicBezTo>
                  <a:cubicBezTo>
                    <a:pt x="85" y="68"/>
                    <a:pt x="84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8" y="68"/>
                    <a:pt x="74" y="69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4"/>
                    <a:pt x="67" y="78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5"/>
                    <a:pt x="69" y="89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4"/>
                    <a:pt x="78" y="95"/>
                    <a:pt x="83" y="95"/>
                  </a:cubicBezTo>
                  <a:cubicBezTo>
                    <a:pt x="87" y="95"/>
                    <a:pt x="91" y="94"/>
                    <a:pt x="94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6" y="89"/>
                    <a:pt x="98" y="85"/>
                    <a:pt x="98" y="8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4825769" y="5598941"/>
            <a:ext cx="413066" cy="472786"/>
            <a:chOff x="1228" y="1003"/>
            <a:chExt cx="415" cy="475"/>
          </a:xfrm>
        </p:grpSpPr>
        <p:sp>
          <p:nvSpPr>
            <p:cNvPr id="62" name="Freeform 5"/>
            <p:cNvSpPr>
              <a:spLocks noEditPoints="1"/>
            </p:cNvSpPr>
            <p:nvPr/>
          </p:nvSpPr>
          <p:spPr bwMode="auto">
            <a:xfrm>
              <a:off x="1240" y="1015"/>
              <a:ext cx="391" cy="451"/>
            </a:xfrm>
            <a:custGeom>
              <a:avLst/>
              <a:gdLst>
                <a:gd name="T0" fmla="*/ 80 w 95"/>
                <a:gd name="T1" fmla="*/ 92 h 110"/>
                <a:gd name="T2" fmla="*/ 95 w 95"/>
                <a:gd name="T3" fmla="*/ 79 h 110"/>
                <a:gd name="T4" fmla="*/ 73 w 95"/>
                <a:gd name="T5" fmla="*/ 91 h 110"/>
                <a:gd name="T6" fmla="*/ 95 w 95"/>
                <a:gd name="T7" fmla="*/ 66 h 110"/>
                <a:gd name="T8" fmla="*/ 69 w 95"/>
                <a:gd name="T9" fmla="*/ 88 h 110"/>
                <a:gd name="T10" fmla="*/ 95 w 95"/>
                <a:gd name="T11" fmla="*/ 61 h 110"/>
                <a:gd name="T12" fmla="*/ 95 w 95"/>
                <a:gd name="T13" fmla="*/ 53 h 110"/>
                <a:gd name="T14" fmla="*/ 95 w 95"/>
                <a:gd name="T15" fmla="*/ 58 h 110"/>
                <a:gd name="T16" fmla="*/ 90 w 95"/>
                <a:gd name="T17" fmla="*/ 51 h 110"/>
                <a:gd name="T18" fmla="*/ 95 w 95"/>
                <a:gd name="T19" fmla="*/ 42 h 110"/>
                <a:gd name="T20" fmla="*/ 90 w 95"/>
                <a:gd name="T21" fmla="*/ 48 h 110"/>
                <a:gd name="T22" fmla="*/ 90 w 95"/>
                <a:gd name="T23" fmla="*/ 40 h 110"/>
                <a:gd name="T24" fmla="*/ 95 w 95"/>
                <a:gd name="T25" fmla="*/ 34 h 110"/>
                <a:gd name="T26" fmla="*/ 90 w 95"/>
                <a:gd name="T27" fmla="*/ 27 h 110"/>
                <a:gd name="T28" fmla="*/ 95 w 95"/>
                <a:gd name="T29" fmla="*/ 18 h 110"/>
                <a:gd name="T30" fmla="*/ 88 w 95"/>
                <a:gd name="T31" fmla="*/ 22 h 110"/>
                <a:gd name="T32" fmla="*/ 95 w 95"/>
                <a:gd name="T33" fmla="*/ 13 h 110"/>
                <a:gd name="T34" fmla="*/ 81 w 95"/>
                <a:gd name="T35" fmla="*/ 23 h 110"/>
                <a:gd name="T36" fmla="*/ 95 w 95"/>
                <a:gd name="T37" fmla="*/ 10 h 110"/>
                <a:gd name="T38" fmla="*/ 64 w 95"/>
                <a:gd name="T39" fmla="*/ 28 h 110"/>
                <a:gd name="T40" fmla="*/ 95 w 95"/>
                <a:gd name="T41" fmla="*/ 2 h 110"/>
                <a:gd name="T42" fmla="*/ 52 w 95"/>
                <a:gd name="T43" fmla="*/ 32 h 110"/>
                <a:gd name="T44" fmla="*/ 74 w 95"/>
                <a:gd name="T45" fmla="*/ 6 h 110"/>
                <a:gd name="T46" fmla="*/ 48 w 95"/>
                <a:gd name="T47" fmla="*/ 33 h 110"/>
                <a:gd name="T48" fmla="*/ 37 w 95"/>
                <a:gd name="T49" fmla="*/ 36 h 110"/>
                <a:gd name="T50" fmla="*/ 31 w 95"/>
                <a:gd name="T51" fmla="*/ 39 h 110"/>
                <a:gd name="T52" fmla="*/ 25 w 95"/>
                <a:gd name="T53" fmla="*/ 43 h 110"/>
                <a:gd name="T54" fmla="*/ 52 w 95"/>
                <a:gd name="T55" fmla="*/ 13 h 110"/>
                <a:gd name="T56" fmla="*/ 45 w 95"/>
                <a:gd name="T57" fmla="*/ 14 h 110"/>
                <a:gd name="T58" fmla="*/ 34 w 95"/>
                <a:gd name="T59" fmla="*/ 18 h 110"/>
                <a:gd name="T60" fmla="*/ 41 w 95"/>
                <a:gd name="T61" fmla="*/ 16 h 110"/>
                <a:gd name="T62" fmla="*/ 25 w 95"/>
                <a:gd name="T63" fmla="*/ 23 h 110"/>
                <a:gd name="T64" fmla="*/ 25 w 95"/>
                <a:gd name="T65" fmla="*/ 56 h 110"/>
                <a:gd name="T66" fmla="*/ 25 w 95"/>
                <a:gd name="T67" fmla="*/ 51 h 110"/>
                <a:gd name="T68" fmla="*/ 31 w 95"/>
                <a:gd name="T69" fmla="*/ 58 h 110"/>
                <a:gd name="T70" fmla="*/ 25 w 95"/>
                <a:gd name="T71" fmla="*/ 67 h 110"/>
                <a:gd name="T72" fmla="*/ 31 w 95"/>
                <a:gd name="T73" fmla="*/ 64 h 110"/>
                <a:gd name="T74" fmla="*/ 25 w 95"/>
                <a:gd name="T75" fmla="*/ 75 h 110"/>
                <a:gd name="T76" fmla="*/ 25 w 95"/>
                <a:gd name="T77" fmla="*/ 80 h 110"/>
                <a:gd name="T78" fmla="*/ 25 w 95"/>
                <a:gd name="T79" fmla="*/ 84 h 110"/>
                <a:gd name="T80" fmla="*/ 23 w 95"/>
                <a:gd name="T81" fmla="*/ 85 h 110"/>
                <a:gd name="T82" fmla="*/ 4 w 95"/>
                <a:gd name="T83" fmla="*/ 106 h 110"/>
                <a:gd name="T84" fmla="*/ 31 w 95"/>
                <a:gd name="T85" fmla="*/ 82 h 110"/>
                <a:gd name="T86" fmla="*/ 21 w 95"/>
                <a:gd name="T87" fmla="*/ 84 h 110"/>
                <a:gd name="T88" fmla="*/ 17 w 95"/>
                <a:gd name="T89" fmla="*/ 83 h 110"/>
                <a:gd name="T90" fmla="*/ 14 w 95"/>
                <a:gd name="T91" fmla="*/ 83 h 110"/>
                <a:gd name="T92" fmla="*/ 0 w 95"/>
                <a:gd name="T93" fmla="*/ 97 h 110"/>
                <a:gd name="T94" fmla="*/ 7 w 95"/>
                <a:gd name="T95" fmla="*/ 85 h 110"/>
                <a:gd name="T96" fmla="*/ 31 w 95"/>
                <a:gd name="T97" fmla="*/ 86 h 110"/>
                <a:gd name="T98" fmla="*/ 8 w 95"/>
                <a:gd name="T99" fmla="*/ 109 h 110"/>
                <a:gd name="T100" fmla="*/ 31 w 95"/>
                <a:gd name="T101" fmla="*/ 94 h 110"/>
                <a:gd name="T102" fmla="*/ 19 w 95"/>
                <a:gd name="T103" fmla="*/ 110 h 110"/>
                <a:gd name="T104" fmla="*/ 14 w 95"/>
                <a:gd name="T105" fmla="*/ 110 h 110"/>
                <a:gd name="T106" fmla="*/ 26 w 95"/>
                <a:gd name="T107" fmla="*/ 106 h 110"/>
                <a:gd name="T108" fmla="*/ 87 w 95"/>
                <a:gd name="T109" fmla="*/ 66 h 110"/>
                <a:gd name="T110" fmla="*/ 83 w 95"/>
                <a:gd name="T111" fmla="*/ 65 h 110"/>
                <a:gd name="T112" fmla="*/ 80 w 95"/>
                <a:gd name="T113" fmla="*/ 65 h 110"/>
                <a:gd name="T114" fmla="*/ 80 w 95"/>
                <a:gd name="T115" fmla="*/ 65 h 110"/>
                <a:gd name="T116" fmla="*/ 64 w 95"/>
                <a:gd name="T117" fmla="*/ 79 h 110"/>
                <a:gd name="T118" fmla="*/ 64 w 95"/>
                <a:gd name="T1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110">
                  <a:moveTo>
                    <a:pt x="95" y="79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3" y="92"/>
                    <a:pt x="85" y="92"/>
                    <a:pt x="87" y="91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5" y="82"/>
                    <a:pt x="95" y="80"/>
                    <a:pt x="95" y="79"/>
                  </a:cubicBezTo>
                  <a:close/>
                  <a:moveTo>
                    <a:pt x="95" y="74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6" y="92"/>
                    <a:pt x="75" y="92"/>
                    <a:pt x="73" y="9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4"/>
                    <a:pt x="95" y="74"/>
                    <a:pt x="95" y="74"/>
                  </a:cubicBezTo>
                  <a:close/>
                  <a:moveTo>
                    <a:pt x="95" y="66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69" y="89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6"/>
                    <a:pt x="95" y="66"/>
                    <a:pt x="95" y="66"/>
                  </a:cubicBezTo>
                  <a:close/>
                  <a:moveTo>
                    <a:pt x="95" y="58"/>
                  </a:moveTo>
                  <a:cubicBezTo>
                    <a:pt x="95" y="53"/>
                    <a:pt x="95" y="53"/>
                    <a:pt x="95" y="53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5" y="58"/>
                    <a:pt x="95" y="58"/>
                    <a:pt x="95" y="58"/>
                  </a:cubicBezTo>
                  <a:close/>
                  <a:moveTo>
                    <a:pt x="95" y="50"/>
                  </a:moveTo>
                  <a:cubicBezTo>
                    <a:pt x="90" y="56"/>
                    <a:pt x="90" y="56"/>
                    <a:pt x="90" y="56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0"/>
                    <a:pt x="95" y="50"/>
                    <a:pt x="95" y="50"/>
                  </a:cubicBezTo>
                  <a:close/>
                  <a:moveTo>
                    <a:pt x="95" y="42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5" y="42"/>
                    <a:pt x="95" y="42"/>
                    <a:pt x="95" y="42"/>
                  </a:cubicBezTo>
                  <a:close/>
                  <a:moveTo>
                    <a:pt x="95" y="34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34"/>
                    <a:pt x="95" y="34"/>
                    <a:pt x="95" y="34"/>
                  </a:cubicBezTo>
                  <a:close/>
                  <a:moveTo>
                    <a:pt x="95" y="2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95" y="18"/>
                  </a:move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2"/>
                    <a:pt x="89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8"/>
                    <a:pt x="95" y="18"/>
                    <a:pt x="95" y="18"/>
                  </a:cubicBezTo>
                  <a:close/>
                  <a:moveTo>
                    <a:pt x="95" y="1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10"/>
                    <a:pt x="95" y="10"/>
                    <a:pt x="95" y="10"/>
                  </a:cubicBezTo>
                  <a:close/>
                  <a:moveTo>
                    <a:pt x="95" y="2"/>
                  </a:moveTo>
                  <a:cubicBezTo>
                    <a:pt x="70" y="27"/>
                    <a:pt x="70" y="27"/>
                    <a:pt x="70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2"/>
                    <a:pt x="95" y="2"/>
                    <a:pt x="95" y="2"/>
                  </a:cubicBezTo>
                  <a:close/>
                  <a:moveTo>
                    <a:pt x="86" y="3"/>
                  </a:moveTo>
                  <a:cubicBezTo>
                    <a:pt x="79" y="5"/>
                    <a:pt x="79" y="5"/>
                    <a:pt x="79" y="5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86" y="3"/>
                    <a:pt x="86" y="3"/>
                    <a:pt x="86" y="3"/>
                  </a:cubicBezTo>
                  <a:close/>
                  <a:moveTo>
                    <a:pt x="74" y="6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74" y="6"/>
                    <a:pt x="74" y="6"/>
                    <a:pt x="74" y="6"/>
                  </a:cubicBezTo>
                  <a:close/>
                  <a:moveTo>
                    <a:pt x="63" y="9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3" y="9"/>
                    <a:pt x="63" y="9"/>
                    <a:pt x="63" y="9"/>
                  </a:cubicBezTo>
                  <a:close/>
                  <a:moveTo>
                    <a:pt x="52" y="13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52" y="13"/>
                    <a:pt x="52" y="13"/>
                    <a:pt x="52" y="13"/>
                  </a:cubicBezTo>
                  <a:close/>
                  <a:moveTo>
                    <a:pt x="41" y="16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30" y="19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25" y="51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59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25" y="67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5" y="67"/>
                    <a:pt x="25" y="67"/>
                    <a:pt x="25" y="67"/>
                  </a:cubicBezTo>
                  <a:close/>
                  <a:moveTo>
                    <a:pt x="25" y="75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5"/>
                    <a:pt x="25" y="75"/>
                    <a:pt x="25" y="75"/>
                  </a:cubicBezTo>
                  <a:close/>
                  <a:moveTo>
                    <a:pt x="25" y="83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5"/>
                    <a:pt x="24" y="85"/>
                    <a:pt x="23" y="8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7"/>
                    <a:pt x="5" y="107"/>
                    <a:pt x="6" y="1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1" y="84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1" y="102"/>
                    <a:pt x="1" y="101"/>
                    <a:pt x="0" y="100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3"/>
                    <a:pt x="19" y="83"/>
                    <a:pt x="19" y="83"/>
                  </a:cubicBezTo>
                  <a:cubicBezTo>
                    <a:pt x="20" y="83"/>
                    <a:pt x="21" y="84"/>
                    <a:pt x="21" y="84"/>
                  </a:cubicBezTo>
                  <a:close/>
                  <a:moveTo>
                    <a:pt x="14" y="8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5"/>
                    <a:pt x="0" y="93"/>
                    <a:pt x="1" y="9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9" y="84"/>
                    <a:pt x="12" y="83"/>
                    <a:pt x="14" y="83"/>
                  </a:cubicBezTo>
                  <a:close/>
                  <a:moveTo>
                    <a:pt x="8" y="109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0" y="109"/>
                    <a:pt x="9" y="109"/>
                    <a:pt x="8" y="109"/>
                  </a:cubicBezTo>
                  <a:close/>
                  <a:moveTo>
                    <a:pt x="14" y="110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8" y="110"/>
                    <a:pt x="17" y="110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4" y="110"/>
                    <a:pt x="14" y="110"/>
                  </a:cubicBezTo>
                  <a:close/>
                  <a:moveTo>
                    <a:pt x="26" y="106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7" y="105"/>
                    <a:pt x="27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lose/>
                  <a:moveTo>
                    <a:pt x="87" y="6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6" y="86"/>
                    <a:pt x="66" y="85"/>
                    <a:pt x="65" y="8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6"/>
                    <a:pt x="86" y="66"/>
                    <a:pt x="87" y="66"/>
                  </a:cubicBezTo>
                  <a:close/>
                  <a:moveTo>
                    <a:pt x="80" y="65"/>
                  </a:move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8" y="65"/>
                    <a:pt x="76" y="65"/>
                    <a:pt x="75" y="6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7"/>
                    <a:pt x="64" y="78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80"/>
                    <a:pt x="64" y="81"/>
                  </a:cubicBezTo>
                  <a:lnTo>
                    <a:pt x="80" y="65"/>
                  </a:lnTo>
                  <a:close/>
                </a:path>
              </a:pathLst>
            </a:custGeom>
            <a:solidFill>
              <a:srgbClr val="7CB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"/>
            <p:cNvSpPr>
              <a:spLocks noEditPoints="1"/>
            </p:cNvSpPr>
            <p:nvPr/>
          </p:nvSpPr>
          <p:spPr bwMode="auto">
            <a:xfrm>
              <a:off x="1228" y="1003"/>
              <a:ext cx="415" cy="475"/>
            </a:xfrm>
            <a:custGeom>
              <a:avLst/>
              <a:gdLst>
                <a:gd name="T0" fmla="*/ 101 w 101"/>
                <a:gd name="T1" fmla="*/ 82 h 116"/>
                <a:gd name="T2" fmla="*/ 95 w 101"/>
                <a:gd name="T3" fmla="*/ 93 h 116"/>
                <a:gd name="T4" fmla="*/ 70 w 101"/>
                <a:gd name="T5" fmla="*/ 93 h 116"/>
                <a:gd name="T6" fmla="*/ 64 w 101"/>
                <a:gd name="T7" fmla="*/ 82 h 116"/>
                <a:gd name="T8" fmla="*/ 64 w 101"/>
                <a:gd name="T9" fmla="*/ 82 h 116"/>
                <a:gd name="T10" fmla="*/ 70 w 101"/>
                <a:gd name="T11" fmla="*/ 70 h 116"/>
                <a:gd name="T12" fmla="*/ 83 w 101"/>
                <a:gd name="T13" fmla="*/ 65 h 116"/>
                <a:gd name="T14" fmla="*/ 83 w 101"/>
                <a:gd name="T15" fmla="*/ 65 h 116"/>
                <a:gd name="T16" fmla="*/ 90 w 101"/>
                <a:gd name="T17" fmla="*/ 67 h 116"/>
                <a:gd name="T18" fmla="*/ 36 w 101"/>
                <a:gd name="T19" fmla="*/ 43 h 116"/>
                <a:gd name="T20" fmla="*/ 36 w 101"/>
                <a:gd name="T21" fmla="*/ 97 h 116"/>
                <a:gd name="T22" fmla="*/ 31 w 101"/>
                <a:gd name="T23" fmla="*/ 111 h 116"/>
                <a:gd name="T24" fmla="*/ 31 w 101"/>
                <a:gd name="T25" fmla="*/ 111 h 116"/>
                <a:gd name="T26" fmla="*/ 18 w 101"/>
                <a:gd name="T27" fmla="*/ 116 h 116"/>
                <a:gd name="T28" fmla="*/ 5 w 101"/>
                <a:gd name="T29" fmla="*/ 111 h 116"/>
                <a:gd name="T30" fmla="*/ 0 w 101"/>
                <a:gd name="T31" fmla="*/ 100 h 116"/>
                <a:gd name="T32" fmla="*/ 5 w 101"/>
                <a:gd name="T33" fmla="*/ 88 h 116"/>
                <a:gd name="T34" fmla="*/ 5 w 101"/>
                <a:gd name="T35" fmla="*/ 88 h 116"/>
                <a:gd name="T36" fmla="*/ 18 w 101"/>
                <a:gd name="T37" fmla="*/ 83 h 116"/>
                <a:gd name="T38" fmla="*/ 25 w 101"/>
                <a:gd name="T39" fmla="*/ 84 h 116"/>
                <a:gd name="T40" fmla="*/ 27 w 101"/>
                <a:gd name="T41" fmla="*/ 21 h 116"/>
                <a:gd name="T42" fmla="*/ 101 w 101"/>
                <a:gd name="T43" fmla="*/ 1 h 116"/>
                <a:gd name="T44" fmla="*/ 101 w 101"/>
                <a:gd name="T45" fmla="*/ 2 h 116"/>
                <a:gd name="T46" fmla="*/ 98 w 101"/>
                <a:gd name="T47" fmla="*/ 82 h 116"/>
                <a:gd name="T48" fmla="*/ 98 w 101"/>
                <a:gd name="T49" fmla="*/ 3 h 116"/>
                <a:gd name="T50" fmla="*/ 28 w 101"/>
                <a:gd name="T51" fmla="*/ 87 h 116"/>
                <a:gd name="T52" fmla="*/ 28 w 101"/>
                <a:gd name="T53" fmla="*/ 87 h 116"/>
                <a:gd name="T54" fmla="*/ 22 w 101"/>
                <a:gd name="T55" fmla="*/ 86 h 116"/>
                <a:gd name="T56" fmla="*/ 18 w 101"/>
                <a:gd name="T57" fmla="*/ 86 h 116"/>
                <a:gd name="T58" fmla="*/ 7 w 101"/>
                <a:gd name="T59" fmla="*/ 90 h 116"/>
                <a:gd name="T60" fmla="*/ 3 w 101"/>
                <a:gd name="T61" fmla="*/ 100 h 116"/>
                <a:gd name="T62" fmla="*/ 7 w 101"/>
                <a:gd name="T63" fmla="*/ 109 h 116"/>
                <a:gd name="T64" fmla="*/ 7 w 101"/>
                <a:gd name="T65" fmla="*/ 109 h 116"/>
                <a:gd name="T66" fmla="*/ 18 w 101"/>
                <a:gd name="T67" fmla="*/ 113 h 116"/>
                <a:gd name="T68" fmla="*/ 29 w 101"/>
                <a:gd name="T69" fmla="*/ 109 h 116"/>
                <a:gd name="T70" fmla="*/ 34 w 101"/>
                <a:gd name="T71" fmla="*/ 97 h 116"/>
                <a:gd name="T72" fmla="*/ 34 w 101"/>
                <a:gd name="T73" fmla="*/ 42 h 116"/>
                <a:gd name="T74" fmla="*/ 35 w 101"/>
                <a:gd name="T75" fmla="*/ 40 h 116"/>
                <a:gd name="T76" fmla="*/ 91 w 101"/>
                <a:gd name="T77" fmla="*/ 25 h 116"/>
                <a:gd name="T78" fmla="*/ 93 w 101"/>
                <a:gd name="T79" fmla="*/ 69 h 116"/>
                <a:gd name="T80" fmla="*/ 92 w 101"/>
                <a:gd name="T81" fmla="*/ 69 h 116"/>
                <a:gd name="T82" fmla="*/ 87 w 101"/>
                <a:gd name="T83" fmla="*/ 68 h 116"/>
                <a:gd name="T84" fmla="*/ 83 w 101"/>
                <a:gd name="T85" fmla="*/ 68 h 116"/>
                <a:gd name="T86" fmla="*/ 72 w 101"/>
                <a:gd name="T87" fmla="*/ 72 h 116"/>
                <a:gd name="T88" fmla="*/ 67 w 101"/>
                <a:gd name="T89" fmla="*/ 82 h 116"/>
                <a:gd name="T90" fmla="*/ 67 w 101"/>
                <a:gd name="T91" fmla="*/ 82 h 116"/>
                <a:gd name="T92" fmla="*/ 72 w 101"/>
                <a:gd name="T93" fmla="*/ 91 h 116"/>
                <a:gd name="T94" fmla="*/ 83 w 101"/>
                <a:gd name="T95" fmla="*/ 95 h 116"/>
                <a:gd name="T96" fmla="*/ 94 w 101"/>
                <a:gd name="T9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116">
                  <a:moveTo>
                    <a:pt x="101" y="78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1" y="86"/>
                    <a:pt x="99" y="90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6"/>
                    <a:pt x="88" y="98"/>
                    <a:pt x="83" y="98"/>
                  </a:cubicBezTo>
                  <a:cubicBezTo>
                    <a:pt x="78" y="98"/>
                    <a:pt x="73" y="96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6" y="90"/>
                    <a:pt x="64" y="86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77"/>
                    <a:pt x="66" y="73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3" y="67"/>
                    <a:pt x="78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6" y="65"/>
                    <a:pt x="87" y="66"/>
                  </a:cubicBezTo>
                  <a:cubicBezTo>
                    <a:pt x="88" y="66"/>
                    <a:pt x="89" y="66"/>
                    <a:pt x="90" y="6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4"/>
                    <a:pt x="34" y="108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8" y="114"/>
                    <a:pt x="23" y="116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3" y="116"/>
                    <a:pt x="9" y="114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2" y="108"/>
                    <a:pt x="0" y="104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5"/>
                    <a:pt x="2" y="91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9" y="85"/>
                    <a:pt x="13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3"/>
                    <a:pt x="21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6" y="21"/>
                    <a:pt x="27" y="2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1" y="1"/>
                    <a:pt x="101" y="1"/>
                  </a:cubicBezTo>
                  <a:cubicBezTo>
                    <a:pt x="101" y="1"/>
                    <a:pt x="101" y="1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78"/>
                    <a:pt x="101" y="78"/>
                    <a:pt x="101" y="78"/>
                  </a:cubicBezTo>
                  <a:close/>
                  <a:moveTo>
                    <a:pt x="98" y="82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8"/>
                    <a:pt x="27" y="88"/>
                    <a:pt x="26" y="88"/>
                  </a:cubicBezTo>
                  <a:cubicBezTo>
                    <a:pt x="25" y="87"/>
                    <a:pt x="24" y="87"/>
                    <a:pt x="22" y="86"/>
                  </a:cubicBezTo>
                  <a:cubicBezTo>
                    <a:pt x="21" y="86"/>
                    <a:pt x="20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4" y="86"/>
                    <a:pt x="10" y="87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4" y="92"/>
                    <a:pt x="3" y="96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3"/>
                    <a:pt x="4" y="107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0" y="112"/>
                    <a:pt x="14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23" y="113"/>
                    <a:pt x="26" y="112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2" y="107"/>
                    <a:pt x="34" y="103"/>
                    <a:pt x="34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3" y="25"/>
                    <a:pt x="93" y="26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2" y="69"/>
                    <a:pt x="92" y="69"/>
                  </a:cubicBezTo>
                  <a:cubicBezTo>
                    <a:pt x="92" y="70"/>
                    <a:pt x="91" y="70"/>
                    <a:pt x="91" y="70"/>
                  </a:cubicBezTo>
                  <a:cubicBezTo>
                    <a:pt x="89" y="69"/>
                    <a:pt x="88" y="69"/>
                    <a:pt x="87" y="68"/>
                  </a:cubicBezTo>
                  <a:cubicBezTo>
                    <a:pt x="85" y="68"/>
                    <a:pt x="84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8" y="68"/>
                    <a:pt x="74" y="69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4"/>
                    <a:pt x="67" y="78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5"/>
                    <a:pt x="69" y="89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4"/>
                    <a:pt x="78" y="95"/>
                    <a:pt x="83" y="95"/>
                  </a:cubicBezTo>
                  <a:cubicBezTo>
                    <a:pt x="87" y="95"/>
                    <a:pt x="91" y="94"/>
                    <a:pt x="94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6" y="89"/>
                    <a:pt x="98" y="85"/>
                    <a:pt x="98" y="8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4385350" y="3014233"/>
            <a:ext cx="32435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生命有时尽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pSp>
        <p:nvGrpSpPr>
          <p:cNvPr id="43" name="Group 16"/>
          <p:cNvGrpSpPr>
            <a:grpSpLocks noChangeAspect="1"/>
          </p:cNvGrpSpPr>
          <p:nvPr/>
        </p:nvGrpSpPr>
        <p:grpSpPr bwMode="auto">
          <a:xfrm rot="2680882">
            <a:off x="2373824" y="2942366"/>
            <a:ext cx="758322" cy="1079243"/>
            <a:chOff x="5428" y="3525"/>
            <a:chExt cx="319" cy="454"/>
          </a:xfrm>
        </p:grpSpPr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5563" y="3845"/>
              <a:ext cx="53" cy="129"/>
            </a:xfrm>
            <a:custGeom>
              <a:avLst/>
              <a:gdLst>
                <a:gd name="T0" fmla="*/ 0 w 11"/>
                <a:gd name="T1" fmla="*/ 0 h 27"/>
                <a:gd name="T2" fmla="*/ 0 w 11"/>
                <a:gd name="T3" fmla="*/ 2 h 27"/>
                <a:gd name="T4" fmla="*/ 11 w 11"/>
                <a:gd name="T5" fmla="*/ 2 h 27"/>
                <a:gd name="T6" fmla="*/ 11 w 11"/>
                <a:gd name="T7" fmla="*/ 0 h 27"/>
                <a:gd name="T8" fmla="*/ 0 w 11"/>
                <a:gd name="T9" fmla="*/ 0 h 27"/>
                <a:gd name="T10" fmla="*/ 0 w 11"/>
                <a:gd name="T11" fmla="*/ 4 h 27"/>
                <a:gd name="T12" fmla="*/ 0 w 11"/>
                <a:gd name="T13" fmla="*/ 6 h 27"/>
                <a:gd name="T14" fmla="*/ 11 w 11"/>
                <a:gd name="T15" fmla="*/ 6 h 27"/>
                <a:gd name="T16" fmla="*/ 11 w 11"/>
                <a:gd name="T17" fmla="*/ 4 h 27"/>
                <a:gd name="T18" fmla="*/ 0 w 11"/>
                <a:gd name="T19" fmla="*/ 4 h 27"/>
                <a:gd name="T20" fmla="*/ 0 w 11"/>
                <a:gd name="T21" fmla="*/ 8 h 27"/>
                <a:gd name="T22" fmla="*/ 0 w 11"/>
                <a:gd name="T23" fmla="*/ 11 h 27"/>
                <a:gd name="T24" fmla="*/ 11 w 11"/>
                <a:gd name="T25" fmla="*/ 11 h 27"/>
                <a:gd name="T26" fmla="*/ 11 w 11"/>
                <a:gd name="T27" fmla="*/ 8 h 27"/>
                <a:gd name="T28" fmla="*/ 0 w 11"/>
                <a:gd name="T29" fmla="*/ 8 h 27"/>
                <a:gd name="T30" fmla="*/ 0 w 11"/>
                <a:gd name="T31" fmla="*/ 12 h 27"/>
                <a:gd name="T32" fmla="*/ 0 w 11"/>
                <a:gd name="T33" fmla="*/ 15 h 27"/>
                <a:gd name="T34" fmla="*/ 11 w 11"/>
                <a:gd name="T35" fmla="*/ 15 h 27"/>
                <a:gd name="T36" fmla="*/ 11 w 11"/>
                <a:gd name="T37" fmla="*/ 12 h 27"/>
                <a:gd name="T38" fmla="*/ 0 w 11"/>
                <a:gd name="T39" fmla="*/ 12 h 27"/>
                <a:gd name="T40" fmla="*/ 0 w 11"/>
                <a:gd name="T41" fmla="*/ 16 h 27"/>
                <a:gd name="T42" fmla="*/ 0 w 11"/>
                <a:gd name="T43" fmla="*/ 19 h 27"/>
                <a:gd name="T44" fmla="*/ 11 w 11"/>
                <a:gd name="T45" fmla="*/ 19 h 27"/>
                <a:gd name="T46" fmla="*/ 11 w 11"/>
                <a:gd name="T47" fmla="*/ 16 h 27"/>
                <a:gd name="T48" fmla="*/ 0 w 11"/>
                <a:gd name="T49" fmla="*/ 16 h 27"/>
                <a:gd name="T50" fmla="*/ 0 w 11"/>
                <a:gd name="T51" fmla="*/ 21 h 27"/>
                <a:gd name="T52" fmla="*/ 0 w 11"/>
                <a:gd name="T53" fmla="*/ 23 h 27"/>
                <a:gd name="T54" fmla="*/ 0 w 11"/>
                <a:gd name="T55" fmla="*/ 23 h 27"/>
                <a:gd name="T56" fmla="*/ 0 w 11"/>
                <a:gd name="T57" fmla="*/ 23 h 27"/>
                <a:gd name="T58" fmla="*/ 10 w 11"/>
                <a:gd name="T59" fmla="*/ 23 h 27"/>
                <a:gd name="T60" fmla="*/ 11 w 11"/>
                <a:gd name="T61" fmla="*/ 23 h 27"/>
                <a:gd name="T62" fmla="*/ 11 w 11"/>
                <a:gd name="T63" fmla="*/ 23 h 27"/>
                <a:gd name="T64" fmla="*/ 11 w 11"/>
                <a:gd name="T65" fmla="*/ 21 h 27"/>
                <a:gd name="T66" fmla="*/ 0 w 11"/>
                <a:gd name="T67" fmla="*/ 21 h 27"/>
                <a:gd name="T68" fmla="*/ 0 w 11"/>
                <a:gd name="T69" fmla="*/ 25 h 27"/>
                <a:gd name="T70" fmla="*/ 1 w 11"/>
                <a:gd name="T71" fmla="*/ 25 h 27"/>
                <a:gd name="T72" fmla="*/ 4 w 11"/>
                <a:gd name="T73" fmla="*/ 27 h 27"/>
                <a:gd name="T74" fmla="*/ 7 w 11"/>
                <a:gd name="T75" fmla="*/ 27 h 27"/>
                <a:gd name="T76" fmla="*/ 7 w 11"/>
                <a:gd name="T77" fmla="*/ 27 h 27"/>
                <a:gd name="T78" fmla="*/ 9 w 11"/>
                <a:gd name="T79" fmla="*/ 25 h 27"/>
                <a:gd name="T80" fmla="*/ 10 w 11"/>
                <a:gd name="T81" fmla="*/ 25 h 27"/>
                <a:gd name="T82" fmla="*/ 0 w 11"/>
                <a:gd name="T8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" h="27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4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0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0" y="8"/>
                    <a:pt x="0" y="8"/>
                    <a:pt x="0" y="8"/>
                  </a:cubicBezTo>
                  <a:close/>
                  <a:moveTo>
                    <a:pt x="0" y="1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1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0" y="21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1"/>
                    <a:pt x="0" y="21"/>
                    <a:pt x="0" y="21"/>
                  </a:cubicBezTo>
                  <a:close/>
                  <a:moveTo>
                    <a:pt x="0" y="25"/>
                  </a:moveTo>
                  <a:cubicBezTo>
                    <a:pt x="0" y="25"/>
                    <a:pt x="1" y="25"/>
                    <a:pt x="1" y="25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9" y="26"/>
                    <a:pt x="9" y="25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7CB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5437" y="3535"/>
              <a:ext cx="305" cy="296"/>
            </a:xfrm>
            <a:custGeom>
              <a:avLst/>
              <a:gdLst>
                <a:gd name="T0" fmla="*/ 25 w 63"/>
                <a:gd name="T1" fmla="*/ 62 h 62"/>
                <a:gd name="T2" fmla="*/ 31 w 63"/>
                <a:gd name="T3" fmla="*/ 62 h 62"/>
                <a:gd name="T4" fmla="*/ 33 w 63"/>
                <a:gd name="T5" fmla="*/ 62 h 62"/>
                <a:gd name="T6" fmla="*/ 34 w 63"/>
                <a:gd name="T7" fmla="*/ 62 h 62"/>
                <a:gd name="T8" fmla="*/ 25 w 63"/>
                <a:gd name="T9" fmla="*/ 62 h 62"/>
                <a:gd name="T10" fmla="*/ 13 w 63"/>
                <a:gd name="T11" fmla="*/ 56 h 62"/>
                <a:gd name="T12" fmla="*/ 52 w 63"/>
                <a:gd name="T13" fmla="*/ 55 h 62"/>
                <a:gd name="T14" fmla="*/ 44 w 63"/>
                <a:gd name="T15" fmla="*/ 52 h 62"/>
                <a:gd name="T16" fmla="*/ 52 w 63"/>
                <a:gd name="T17" fmla="*/ 55 h 62"/>
                <a:gd name="T18" fmla="*/ 49 w 63"/>
                <a:gd name="T19" fmla="*/ 48 h 62"/>
                <a:gd name="T20" fmla="*/ 56 w 63"/>
                <a:gd name="T21" fmla="*/ 51 h 62"/>
                <a:gd name="T22" fmla="*/ 53 w 63"/>
                <a:gd name="T23" fmla="*/ 44 h 62"/>
                <a:gd name="T24" fmla="*/ 60 w 63"/>
                <a:gd name="T25" fmla="*/ 42 h 62"/>
                <a:gd name="T26" fmla="*/ 54 w 63"/>
                <a:gd name="T27" fmla="*/ 41 h 62"/>
                <a:gd name="T28" fmla="*/ 62 w 63"/>
                <a:gd name="T29" fmla="*/ 38 h 62"/>
                <a:gd name="T30" fmla="*/ 55 w 63"/>
                <a:gd name="T31" fmla="*/ 38 h 62"/>
                <a:gd name="T32" fmla="*/ 63 w 63"/>
                <a:gd name="T33" fmla="*/ 31 h 62"/>
                <a:gd name="T34" fmla="*/ 62 w 63"/>
                <a:gd name="T35" fmla="*/ 34 h 62"/>
                <a:gd name="T36" fmla="*/ 56 w 63"/>
                <a:gd name="T37" fmla="*/ 27 h 62"/>
                <a:gd name="T38" fmla="*/ 62 w 63"/>
                <a:gd name="T39" fmla="*/ 26 h 62"/>
                <a:gd name="T40" fmla="*/ 55 w 63"/>
                <a:gd name="T41" fmla="*/ 26 h 62"/>
                <a:gd name="T42" fmla="*/ 60 w 63"/>
                <a:gd name="T43" fmla="*/ 19 h 62"/>
                <a:gd name="T44" fmla="*/ 61 w 63"/>
                <a:gd name="T45" fmla="*/ 21 h 62"/>
                <a:gd name="T46" fmla="*/ 50 w 63"/>
                <a:gd name="T47" fmla="*/ 15 h 62"/>
                <a:gd name="T48" fmla="*/ 57 w 63"/>
                <a:gd name="T49" fmla="*/ 13 h 62"/>
                <a:gd name="T50" fmla="*/ 48 w 63"/>
                <a:gd name="T51" fmla="*/ 13 h 62"/>
                <a:gd name="T52" fmla="*/ 51 w 63"/>
                <a:gd name="T53" fmla="*/ 6 h 62"/>
                <a:gd name="T54" fmla="*/ 42 w 63"/>
                <a:gd name="T55" fmla="*/ 9 h 62"/>
                <a:gd name="T56" fmla="*/ 44 w 63"/>
                <a:gd name="T57" fmla="*/ 2 h 62"/>
                <a:gd name="T58" fmla="*/ 48 w 63"/>
                <a:gd name="T59" fmla="*/ 5 h 62"/>
                <a:gd name="T60" fmla="*/ 24 w 63"/>
                <a:gd name="T61" fmla="*/ 1 h 62"/>
                <a:gd name="T62" fmla="*/ 9 w 63"/>
                <a:gd name="T63" fmla="*/ 9 h 62"/>
                <a:gd name="T64" fmla="*/ 27 w 63"/>
                <a:gd name="T65" fmla="*/ 6 h 62"/>
                <a:gd name="T66" fmla="*/ 5 w 63"/>
                <a:gd name="T67" fmla="*/ 13 h 62"/>
                <a:gd name="T68" fmla="*/ 7 w 63"/>
                <a:gd name="T69" fmla="*/ 11 h 62"/>
                <a:gd name="T70" fmla="*/ 10 w 63"/>
                <a:gd name="T71" fmla="*/ 17 h 62"/>
                <a:gd name="T72" fmla="*/ 2 w 63"/>
                <a:gd name="T73" fmla="*/ 19 h 62"/>
                <a:gd name="T74" fmla="*/ 9 w 63"/>
                <a:gd name="T75" fmla="*/ 19 h 62"/>
                <a:gd name="T76" fmla="*/ 0 w 63"/>
                <a:gd name="T77" fmla="*/ 26 h 62"/>
                <a:gd name="T78" fmla="*/ 1 w 63"/>
                <a:gd name="T79" fmla="*/ 23 h 62"/>
                <a:gd name="T80" fmla="*/ 6 w 63"/>
                <a:gd name="T81" fmla="*/ 30 h 62"/>
                <a:gd name="T82" fmla="*/ 0 w 63"/>
                <a:gd name="T83" fmla="*/ 31 h 62"/>
                <a:gd name="T84" fmla="*/ 6 w 63"/>
                <a:gd name="T85" fmla="*/ 31 h 62"/>
                <a:gd name="T86" fmla="*/ 0 w 63"/>
                <a:gd name="T87" fmla="*/ 38 h 62"/>
                <a:gd name="T88" fmla="*/ 0 w 63"/>
                <a:gd name="T89" fmla="*/ 36 h 62"/>
                <a:gd name="T90" fmla="*/ 9 w 63"/>
                <a:gd name="T91" fmla="*/ 42 h 62"/>
                <a:gd name="T92" fmla="*/ 1 w 63"/>
                <a:gd name="T93" fmla="*/ 40 h 62"/>
                <a:gd name="T94" fmla="*/ 11 w 63"/>
                <a:gd name="T95" fmla="*/ 46 h 62"/>
                <a:gd name="T96" fmla="*/ 5 w 63"/>
                <a:gd name="T97" fmla="*/ 48 h 62"/>
                <a:gd name="T98" fmla="*/ 13 w 63"/>
                <a:gd name="T99" fmla="*/ 49 h 62"/>
                <a:gd name="T100" fmla="*/ 8 w 63"/>
                <a:gd name="T101" fmla="*/ 52 h 62"/>
                <a:gd name="T102" fmla="*/ 23 w 63"/>
                <a:gd name="T103" fmla="*/ 55 h 62"/>
                <a:gd name="T104" fmla="*/ 8 w 63"/>
                <a:gd name="T105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2">
                  <a:moveTo>
                    <a:pt x="25" y="62"/>
                  </a:move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7" y="62"/>
                    <a:pt x="29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2"/>
                    <a:pt x="32" y="62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2"/>
                    <a:pt x="33" y="62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7" y="62"/>
                    <a:pt x="39" y="62"/>
                    <a:pt x="4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2" y="61"/>
                    <a:pt x="23" y="62"/>
                    <a:pt x="25" y="62"/>
                  </a:cubicBezTo>
                  <a:close/>
                  <a:moveTo>
                    <a:pt x="46" y="59"/>
                  </a:moveTo>
                  <a:cubicBezTo>
                    <a:pt x="47" y="58"/>
                    <a:pt x="48" y="57"/>
                    <a:pt x="5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5" y="58"/>
                    <a:pt x="16" y="59"/>
                  </a:cubicBezTo>
                  <a:cubicBezTo>
                    <a:pt x="46" y="59"/>
                    <a:pt x="46" y="59"/>
                    <a:pt x="46" y="59"/>
                  </a:cubicBezTo>
                  <a:close/>
                  <a:moveTo>
                    <a:pt x="52" y="55"/>
                  </a:moveTo>
                  <a:cubicBezTo>
                    <a:pt x="52" y="54"/>
                    <a:pt x="53" y="54"/>
                    <a:pt x="53" y="53"/>
                  </a:cubicBezTo>
                  <a:cubicBezTo>
                    <a:pt x="54" y="53"/>
                    <a:pt x="54" y="53"/>
                    <a:pt x="5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1" y="54"/>
                  </a:cubicBezTo>
                  <a:cubicBezTo>
                    <a:pt x="40" y="54"/>
                    <a:pt x="40" y="55"/>
                    <a:pt x="39" y="55"/>
                  </a:cubicBezTo>
                  <a:cubicBezTo>
                    <a:pt x="52" y="55"/>
                    <a:pt x="52" y="55"/>
                    <a:pt x="52" y="55"/>
                  </a:cubicBezTo>
                  <a:close/>
                  <a:moveTo>
                    <a:pt x="56" y="51"/>
                  </a:moveTo>
                  <a:cubicBezTo>
                    <a:pt x="56" y="50"/>
                    <a:pt x="57" y="49"/>
                    <a:pt x="58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48" y="49"/>
                    <a:pt x="47" y="50"/>
                    <a:pt x="47" y="51"/>
                  </a:cubicBezTo>
                  <a:cubicBezTo>
                    <a:pt x="56" y="51"/>
                    <a:pt x="56" y="51"/>
                    <a:pt x="56" y="51"/>
                  </a:cubicBezTo>
                  <a:close/>
                  <a:moveTo>
                    <a:pt x="59" y="46"/>
                  </a:moveTo>
                  <a:cubicBezTo>
                    <a:pt x="59" y="46"/>
                    <a:pt x="59" y="45"/>
                    <a:pt x="60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5"/>
                    <a:pt x="51" y="46"/>
                    <a:pt x="51" y="46"/>
                  </a:cubicBezTo>
                  <a:cubicBezTo>
                    <a:pt x="59" y="46"/>
                    <a:pt x="59" y="46"/>
                    <a:pt x="59" y="46"/>
                  </a:cubicBezTo>
                  <a:close/>
                  <a:moveTo>
                    <a:pt x="60" y="42"/>
                  </a:moveTo>
                  <a:cubicBezTo>
                    <a:pt x="61" y="41"/>
                    <a:pt x="61" y="41"/>
                    <a:pt x="61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40"/>
                    <a:pt x="54" y="40"/>
                    <a:pt x="54" y="41"/>
                  </a:cubicBezTo>
                  <a:cubicBezTo>
                    <a:pt x="54" y="41"/>
                    <a:pt x="54" y="42"/>
                    <a:pt x="53" y="42"/>
                  </a:cubicBezTo>
                  <a:cubicBezTo>
                    <a:pt x="60" y="42"/>
                    <a:pt x="60" y="42"/>
                    <a:pt x="60" y="42"/>
                  </a:cubicBezTo>
                  <a:close/>
                  <a:moveTo>
                    <a:pt x="62" y="38"/>
                  </a:moveTo>
                  <a:cubicBezTo>
                    <a:pt x="62" y="37"/>
                    <a:pt x="62" y="36"/>
                    <a:pt x="62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6"/>
                    <a:pt x="55" y="37"/>
                    <a:pt x="55" y="38"/>
                  </a:cubicBezTo>
                  <a:cubicBezTo>
                    <a:pt x="62" y="38"/>
                    <a:pt x="62" y="38"/>
                    <a:pt x="62" y="38"/>
                  </a:cubicBezTo>
                  <a:close/>
                  <a:moveTo>
                    <a:pt x="62" y="34"/>
                  </a:moveTo>
                  <a:cubicBezTo>
                    <a:pt x="62" y="33"/>
                    <a:pt x="62" y="32"/>
                    <a:pt x="63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2"/>
                    <a:pt x="56" y="33"/>
                    <a:pt x="56" y="34"/>
                  </a:cubicBezTo>
                  <a:cubicBezTo>
                    <a:pt x="62" y="34"/>
                    <a:pt x="62" y="34"/>
                    <a:pt x="62" y="34"/>
                  </a:cubicBezTo>
                  <a:close/>
                  <a:moveTo>
                    <a:pt x="62" y="30"/>
                  </a:moveTo>
                  <a:cubicBezTo>
                    <a:pt x="62" y="29"/>
                    <a:pt x="62" y="28"/>
                    <a:pt x="62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8"/>
                    <a:pt x="56" y="29"/>
                    <a:pt x="56" y="30"/>
                  </a:cubicBezTo>
                  <a:cubicBezTo>
                    <a:pt x="62" y="30"/>
                    <a:pt x="62" y="30"/>
                    <a:pt x="62" y="30"/>
                  </a:cubicBezTo>
                  <a:close/>
                  <a:moveTo>
                    <a:pt x="62" y="26"/>
                  </a:moveTo>
                  <a:cubicBezTo>
                    <a:pt x="62" y="25"/>
                    <a:pt x="62" y="24"/>
                    <a:pt x="61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4"/>
                    <a:pt x="55" y="25"/>
                    <a:pt x="55" y="26"/>
                  </a:cubicBezTo>
                  <a:cubicBezTo>
                    <a:pt x="62" y="26"/>
                    <a:pt x="62" y="26"/>
                    <a:pt x="62" y="26"/>
                  </a:cubicBezTo>
                  <a:close/>
                  <a:moveTo>
                    <a:pt x="61" y="21"/>
                  </a:moveTo>
                  <a:cubicBezTo>
                    <a:pt x="61" y="21"/>
                    <a:pt x="60" y="20"/>
                    <a:pt x="60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4" y="21"/>
                    <a:pt x="54" y="21"/>
                  </a:cubicBezTo>
                  <a:cubicBezTo>
                    <a:pt x="61" y="21"/>
                    <a:pt x="61" y="21"/>
                    <a:pt x="61" y="21"/>
                  </a:cubicBezTo>
                  <a:close/>
                  <a:moveTo>
                    <a:pt x="59" y="17"/>
                  </a:moveTo>
                  <a:cubicBezTo>
                    <a:pt x="59" y="16"/>
                    <a:pt x="58" y="16"/>
                    <a:pt x="58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1" y="16"/>
                    <a:pt x="51" y="16"/>
                    <a:pt x="52" y="17"/>
                  </a:cubicBezTo>
                  <a:cubicBezTo>
                    <a:pt x="59" y="17"/>
                    <a:pt x="59" y="17"/>
                    <a:pt x="59" y="17"/>
                  </a:cubicBezTo>
                  <a:close/>
                  <a:moveTo>
                    <a:pt x="57" y="13"/>
                  </a:moveTo>
                  <a:cubicBezTo>
                    <a:pt x="56" y="12"/>
                    <a:pt x="56" y="11"/>
                    <a:pt x="5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7" y="12"/>
                    <a:pt x="48" y="13"/>
                  </a:cubicBezTo>
                  <a:cubicBezTo>
                    <a:pt x="57" y="13"/>
                    <a:pt x="57" y="13"/>
                    <a:pt x="57" y="13"/>
                  </a:cubicBezTo>
                  <a:close/>
                  <a:moveTo>
                    <a:pt x="53" y="9"/>
                  </a:moveTo>
                  <a:cubicBezTo>
                    <a:pt x="52" y="8"/>
                    <a:pt x="51" y="7"/>
                    <a:pt x="51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7" y="7"/>
                    <a:pt x="39" y="7"/>
                    <a:pt x="41" y="8"/>
                  </a:cubicBezTo>
                  <a:cubicBezTo>
                    <a:pt x="41" y="8"/>
                    <a:pt x="42" y="9"/>
                    <a:pt x="42" y="9"/>
                  </a:cubicBezTo>
                  <a:cubicBezTo>
                    <a:pt x="53" y="9"/>
                    <a:pt x="53" y="9"/>
                    <a:pt x="53" y="9"/>
                  </a:cubicBezTo>
                  <a:close/>
                  <a:moveTo>
                    <a:pt x="48" y="5"/>
                  </a:moveTo>
                  <a:cubicBezTo>
                    <a:pt x="47" y="4"/>
                    <a:pt x="45" y="3"/>
                    <a:pt x="44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3"/>
                    <a:pt x="16" y="4"/>
                    <a:pt x="14" y="5"/>
                  </a:cubicBezTo>
                  <a:cubicBezTo>
                    <a:pt x="48" y="5"/>
                    <a:pt x="48" y="5"/>
                    <a:pt x="48" y="5"/>
                  </a:cubicBezTo>
                  <a:close/>
                  <a:moveTo>
                    <a:pt x="38" y="1"/>
                  </a:moveTo>
                  <a:cubicBezTo>
                    <a:pt x="36" y="0"/>
                    <a:pt x="34" y="0"/>
                    <a:pt x="31" y="0"/>
                  </a:cubicBezTo>
                  <a:cubicBezTo>
                    <a:pt x="29" y="0"/>
                    <a:pt x="26" y="0"/>
                    <a:pt x="24" y="1"/>
                  </a:cubicBezTo>
                  <a:cubicBezTo>
                    <a:pt x="38" y="1"/>
                    <a:pt x="38" y="1"/>
                    <a:pt x="38" y="1"/>
                  </a:cubicBezTo>
                  <a:close/>
                  <a:moveTo>
                    <a:pt x="12" y="6"/>
                  </a:moveTo>
                  <a:cubicBezTo>
                    <a:pt x="11" y="7"/>
                    <a:pt x="10" y="8"/>
                    <a:pt x="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3" y="7"/>
                    <a:pt x="25" y="7"/>
                    <a:pt x="27" y="6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7" y="11"/>
                  </a:moveTo>
                  <a:cubicBezTo>
                    <a:pt x="7" y="11"/>
                    <a:pt x="6" y="12"/>
                    <a:pt x="5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4" y="15"/>
                  </a:moveTo>
                  <a:cubicBezTo>
                    <a:pt x="4" y="16"/>
                    <a:pt x="3" y="16"/>
                    <a:pt x="3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6"/>
                    <a:pt x="12" y="16"/>
                    <a:pt x="12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2" y="19"/>
                  </a:moveTo>
                  <a:cubicBezTo>
                    <a:pt x="2" y="20"/>
                    <a:pt x="2" y="21"/>
                    <a:pt x="1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9" y="20"/>
                    <a:pt x="9" y="19"/>
                  </a:cubicBezTo>
                  <a:cubicBezTo>
                    <a:pt x="2" y="19"/>
                    <a:pt x="2" y="19"/>
                    <a:pt x="2" y="19"/>
                  </a:cubicBezTo>
                  <a:close/>
                  <a:moveTo>
                    <a:pt x="1" y="23"/>
                  </a:moveTo>
                  <a:cubicBezTo>
                    <a:pt x="1" y="24"/>
                    <a:pt x="0" y="25"/>
                    <a:pt x="0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5"/>
                    <a:pt x="7" y="24"/>
                    <a:pt x="7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  <a:moveTo>
                    <a:pt x="0" y="27"/>
                  </a:moveTo>
                  <a:cubicBezTo>
                    <a:pt x="0" y="28"/>
                    <a:pt x="0" y="29"/>
                    <a:pt x="0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6" y="28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  <a:moveTo>
                    <a:pt x="0" y="31"/>
                  </a:moveTo>
                  <a:cubicBezTo>
                    <a:pt x="0" y="32"/>
                    <a:pt x="0" y="33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3"/>
                    <a:pt x="6" y="32"/>
                    <a:pt x="6" y="31"/>
                  </a:cubicBezTo>
                  <a:cubicBezTo>
                    <a:pt x="0" y="31"/>
                    <a:pt x="0" y="31"/>
                    <a:pt x="0" y="31"/>
                  </a:cubicBezTo>
                  <a:close/>
                  <a:moveTo>
                    <a:pt x="0" y="36"/>
                  </a:moveTo>
                  <a:cubicBezTo>
                    <a:pt x="0" y="36"/>
                    <a:pt x="0" y="37"/>
                    <a:pt x="0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7"/>
                    <a:pt x="7" y="36"/>
                    <a:pt x="7" y="36"/>
                  </a:cubicBezTo>
                  <a:cubicBezTo>
                    <a:pt x="0" y="36"/>
                    <a:pt x="0" y="36"/>
                    <a:pt x="0" y="36"/>
                  </a:cubicBezTo>
                  <a:close/>
                  <a:moveTo>
                    <a:pt x="1" y="40"/>
                  </a:moveTo>
                  <a:cubicBezTo>
                    <a:pt x="1" y="41"/>
                    <a:pt x="1" y="41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8" y="41"/>
                    <a:pt x="8" y="41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" y="40"/>
                    <a:pt x="1" y="40"/>
                    <a:pt x="1" y="40"/>
                  </a:cubicBezTo>
                  <a:close/>
                  <a:moveTo>
                    <a:pt x="2" y="44"/>
                  </a:moveTo>
                  <a:cubicBezTo>
                    <a:pt x="3" y="45"/>
                    <a:pt x="3" y="46"/>
                    <a:pt x="4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0" y="45"/>
                    <a:pt x="10" y="44"/>
                  </a:cubicBezTo>
                  <a:cubicBezTo>
                    <a:pt x="2" y="44"/>
                    <a:pt x="2" y="44"/>
                    <a:pt x="2" y="44"/>
                  </a:cubicBezTo>
                  <a:close/>
                  <a:moveTo>
                    <a:pt x="5" y="48"/>
                  </a:moveTo>
                  <a:cubicBezTo>
                    <a:pt x="5" y="49"/>
                    <a:pt x="6" y="50"/>
                    <a:pt x="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0"/>
                    <a:pt x="14" y="49"/>
                    <a:pt x="13" y="4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5" y="48"/>
                    <a:pt x="5" y="48"/>
                  </a:cubicBezTo>
                  <a:close/>
                  <a:moveTo>
                    <a:pt x="8" y="52"/>
                  </a:moveTo>
                  <a:cubicBezTo>
                    <a:pt x="8" y="53"/>
                    <a:pt x="9" y="53"/>
                    <a:pt x="9" y="53"/>
                  </a:cubicBezTo>
                  <a:cubicBezTo>
                    <a:pt x="9" y="54"/>
                    <a:pt x="10" y="54"/>
                    <a:pt x="10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0" y="54"/>
                    <a:pt x="19" y="53"/>
                    <a:pt x="18" y="52"/>
                  </a:cubicBezTo>
                  <a:lnTo>
                    <a:pt x="8" y="52"/>
                  </a:ln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 noEditPoints="1"/>
            </p:cNvSpPr>
            <p:nvPr/>
          </p:nvSpPr>
          <p:spPr bwMode="auto">
            <a:xfrm>
              <a:off x="5476" y="3573"/>
              <a:ext cx="223" cy="220"/>
            </a:xfrm>
            <a:custGeom>
              <a:avLst/>
              <a:gdLst>
                <a:gd name="T0" fmla="*/ 46 w 46"/>
                <a:gd name="T1" fmla="*/ 19 h 46"/>
                <a:gd name="T2" fmla="*/ 0 w 46"/>
                <a:gd name="T3" fmla="*/ 22 h 46"/>
                <a:gd name="T4" fmla="*/ 45 w 46"/>
                <a:gd name="T5" fmla="*/ 18 h 46"/>
                <a:gd name="T6" fmla="*/ 2 w 46"/>
                <a:gd name="T7" fmla="*/ 15 h 46"/>
                <a:gd name="T8" fmla="*/ 45 w 46"/>
                <a:gd name="T9" fmla="*/ 18 h 46"/>
                <a:gd name="T10" fmla="*/ 43 w 46"/>
                <a:gd name="T11" fmla="*/ 11 h 46"/>
                <a:gd name="T12" fmla="*/ 2 w 46"/>
                <a:gd name="T13" fmla="*/ 13 h 46"/>
                <a:gd name="T14" fmla="*/ 41 w 46"/>
                <a:gd name="T15" fmla="*/ 9 h 46"/>
                <a:gd name="T16" fmla="*/ 39 w 46"/>
                <a:gd name="T17" fmla="*/ 7 h 46"/>
                <a:gd name="T18" fmla="*/ 7 w 46"/>
                <a:gd name="T19" fmla="*/ 7 h 46"/>
                <a:gd name="T20" fmla="*/ 41 w 46"/>
                <a:gd name="T21" fmla="*/ 9 h 46"/>
                <a:gd name="T22" fmla="*/ 34 w 46"/>
                <a:gd name="T23" fmla="*/ 3 h 46"/>
                <a:gd name="T24" fmla="*/ 9 w 46"/>
                <a:gd name="T25" fmla="*/ 5 h 46"/>
                <a:gd name="T26" fmla="*/ 29 w 46"/>
                <a:gd name="T27" fmla="*/ 1 h 46"/>
                <a:gd name="T28" fmla="*/ 17 w 46"/>
                <a:gd name="T29" fmla="*/ 1 h 46"/>
                <a:gd name="T30" fmla="*/ 0 w 46"/>
                <a:gd name="T31" fmla="*/ 23 h 46"/>
                <a:gd name="T32" fmla="*/ 46 w 46"/>
                <a:gd name="T33" fmla="*/ 26 h 46"/>
                <a:gd name="T34" fmla="*/ 0 w 46"/>
                <a:gd name="T35" fmla="*/ 23 h 46"/>
                <a:gd name="T36" fmla="*/ 1 w 46"/>
                <a:gd name="T37" fmla="*/ 30 h 46"/>
                <a:gd name="T38" fmla="*/ 46 w 46"/>
                <a:gd name="T39" fmla="*/ 28 h 46"/>
                <a:gd name="T40" fmla="*/ 2 w 46"/>
                <a:gd name="T41" fmla="*/ 32 h 46"/>
                <a:gd name="T42" fmla="*/ 3 w 46"/>
                <a:gd name="T43" fmla="*/ 34 h 46"/>
                <a:gd name="T44" fmla="*/ 44 w 46"/>
                <a:gd name="T45" fmla="*/ 32 h 46"/>
                <a:gd name="T46" fmla="*/ 2 w 46"/>
                <a:gd name="T47" fmla="*/ 32 h 46"/>
                <a:gd name="T48" fmla="*/ 6 w 46"/>
                <a:gd name="T49" fmla="*/ 38 h 46"/>
                <a:gd name="T50" fmla="*/ 42 w 46"/>
                <a:gd name="T51" fmla="*/ 36 h 46"/>
                <a:gd name="T52" fmla="*/ 8 w 46"/>
                <a:gd name="T53" fmla="*/ 40 h 46"/>
                <a:gd name="T54" fmla="*/ 35 w 46"/>
                <a:gd name="T55" fmla="*/ 43 h 46"/>
                <a:gd name="T56" fmla="*/ 8 w 46"/>
                <a:gd name="T57" fmla="*/ 40 h 46"/>
                <a:gd name="T58" fmla="*/ 14 w 46"/>
                <a:gd name="T59" fmla="*/ 44 h 46"/>
                <a:gd name="T60" fmla="*/ 23 w 46"/>
                <a:gd name="T61" fmla="*/ 46 h 46"/>
                <a:gd name="T62" fmla="*/ 32 w 46"/>
                <a:gd name="T63" fmla="*/ 44 h 46"/>
                <a:gd name="T64" fmla="*/ 14 w 46"/>
                <a:gd name="T65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46">
                  <a:moveTo>
                    <a:pt x="46" y="22"/>
                  </a:moveTo>
                  <a:cubicBezTo>
                    <a:pt x="46" y="21"/>
                    <a:pt x="46" y="20"/>
                    <a:pt x="4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46" y="22"/>
                    <a:pt x="46" y="22"/>
                    <a:pt x="46" y="22"/>
                  </a:cubicBezTo>
                  <a:close/>
                  <a:moveTo>
                    <a:pt x="45" y="18"/>
                  </a:moveTo>
                  <a:cubicBezTo>
                    <a:pt x="45" y="17"/>
                    <a:pt x="45" y="16"/>
                    <a:pt x="45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5" y="18"/>
                    <a:pt x="45" y="18"/>
                    <a:pt x="45" y="18"/>
                  </a:cubicBezTo>
                  <a:close/>
                  <a:moveTo>
                    <a:pt x="44" y="13"/>
                  </a:moveTo>
                  <a:cubicBezTo>
                    <a:pt x="44" y="13"/>
                    <a:pt x="43" y="12"/>
                    <a:pt x="4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3"/>
                    <a:pt x="2" y="13"/>
                  </a:cubicBezTo>
                  <a:cubicBezTo>
                    <a:pt x="44" y="13"/>
                    <a:pt x="44" y="13"/>
                    <a:pt x="44" y="13"/>
                  </a:cubicBezTo>
                  <a:close/>
                  <a:moveTo>
                    <a:pt x="41" y="9"/>
                  </a:moveTo>
                  <a:cubicBezTo>
                    <a:pt x="41" y="8"/>
                    <a:pt x="40" y="8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1" y="9"/>
                    <a:pt x="41" y="9"/>
                    <a:pt x="41" y="9"/>
                  </a:cubicBezTo>
                  <a:close/>
                  <a:moveTo>
                    <a:pt x="37" y="5"/>
                  </a:moveTo>
                  <a:cubicBezTo>
                    <a:pt x="36" y="4"/>
                    <a:pt x="35" y="3"/>
                    <a:pt x="3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5"/>
                  </a:cubicBezTo>
                  <a:cubicBezTo>
                    <a:pt x="37" y="5"/>
                    <a:pt x="37" y="5"/>
                    <a:pt x="37" y="5"/>
                  </a:cubicBezTo>
                  <a:close/>
                  <a:moveTo>
                    <a:pt x="29" y="1"/>
                  </a:moveTo>
                  <a:cubicBezTo>
                    <a:pt x="27" y="0"/>
                    <a:pt x="25" y="0"/>
                    <a:pt x="23" y="0"/>
                  </a:cubicBezTo>
                  <a:cubicBezTo>
                    <a:pt x="21" y="0"/>
                    <a:pt x="19" y="0"/>
                    <a:pt x="17" y="1"/>
                  </a:cubicBezTo>
                  <a:cubicBezTo>
                    <a:pt x="29" y="1"/>
                    <a:pt x="29" y="1"/>
                    <a:pt x="29" y="1"/>
                  </a:cubicBezTo>
                  <a:close/>
                  <a:moveTo>
                    <a:pt x="0" y="23"/>
                  </a:moveTo>
                  <a:cubicBezTo>
                    <a:pt x="0" y="24"/>
                    <a:pt x="0" y="25"/>
                    <a:pt x="0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0" y="23"/>
                    <a:pt x="0" y="23"/>
                    <a:pt x="0" y="23"/>
                  </a:cubicBezTo>
                  <a:close/>
                  <a:moveTo>
                    <a:pt x="1" y="28"/>
                  </a:moveTo>
                  <a:cubicBezTo>
                    <a:pt x="1" y="28"/>
                    <a:pt x="1" y="29"/>
                    <a:pt x="1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9"/>
                    <a:pt x="45" y="28"/>
                    <a:pt x="46" y="28"/>
                  </a:cubicBezTo>
                  <a:cubicBezTo>
                    <a:pt x="1" y="28"/>
                    <a:pt x="1" y="28"/>
                    <a:pt x="1" y="28"/>
                  </a:cubicBezTo>
                  <a:close/>
                  <a:moveTo>
                    <a:pt x="2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3" y="33"/>
                    <a:pt x="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4" y="33"/>
                    <a:pt x="44" y="33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2" y="32"/>
                    <a:pt x="2" y="32"/>
                    <a:pt x="2" y="32"/>
                  </a:cubicBezTo>
                  <a:close/>
                  <a:moveTo>
                    <a:pt x="4" y="36"/>
                  </a:moveTo>
                  <a:cubicBezTo>
                    <a:pt x="5" y="37"/>
                    <a:pt x="5" y="38"/>
                    <a:pt x="6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8"/>
                    <a:pt x="42" y="37"/>
                    <a:pt x="42" y="36"/>
                  </a:cubicBezTo>
                  <a:cubicBezTo>
                    <a:pt x="4" y="36"/>
                    <a:pt x="4" y="36"/>
                    <a:pt x="4" y="36"/>
                  </a:cubicBezTo>
                  <a:close/>
                  <a:moveTo>
                    <a:pt x="8" y="40"/>
                  </a:moveTo>
                  <a:cubicBezTo>
                    <a:pt x="9" y="41"/>
                    <a:pt x="10" y="42"/>
                    <a:pt x="11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8" y="41"/>
                    <a:pt x="39" y="40"/>
                  </a:cubicBezTo>
                  <a:cubicBezTo>
                    <a:pt x="8" y="40"/>
                    <a:pt x="8" y="40"/>
                    <a:pt x="8" y="40"/>
                  </a:cubicBezTo>
                  <a:close/>
                  <a:moveTo>
                    <a:pt x="14" y="44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17" y="45"/>
                    <a:pt x="20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9" y="45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14" y="4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5428" y="3525"/>
              <a:ext cx="319" cy="454"/>
            </a:xfrm>
            <a:custGeom>
              <a:avLst/>
              <a:gdLst>
                <a:gd name="T0" fmla="*/ 54 w 66"/>
                <a:gd name="T1" fmla="*/ 24 h 95"/>
                <a:gd name="T2" fmla="*/ 42 w 66"/>
                <a:gd name="T3" fmla="*/ 12 h 95"/>
                <a:gd name="T4" fmla="*/ 24 w 66"/>
                <a:gd name="T5" fmla="*/ 12 h 95"/>
                <a:gd name="T6" fmla="*/ 12 w 66"/>
                <a:gd name="T7" fmla="*/ 24 h 95"/>
                <a:gd name="T8" fmla="*/ 10 w 66"/>
                <a:gd name="T9" fmla="*/ 33 h 95"/>
                <a:gd name="T10" fmla="*/ 12 w 66"/>
                <a:gd name="T11" fmla="*/ 42 h 95"/>
                <a:gd name="T12" fmla="*/ 24 w 66"/>
                <a:gd name="T13" fmla="*/ 54 h 95"/>
                <a:gd name="T14" fmla="*/ 33 w 66"/>
                <a:gd name="T15" fmla="*/ 56 h 95"/>
                <a:gd name="T16" fmla="*/ 42 w 66"/>
                <a:gd name="T17" fmla="*/ 54 h 95"/>
                <a:gd name="T18" fmla="*/ 54 w 66"/>
                <a:gd name="T19" fmla="*/ 42 h 95"/>
                <a:gd name="T20" fmla="*/ 40 w 66"/>
                <a:gd name="T21" fmla="*/ 66 h 95"/>
                <a:gd name="T22" fmla="*/ 40 w 66"/>
                <a:gd name="T23" fmla="*/ 90 h 95"/>
                <a:gd name="T24" fmla="*/ 35 w 66"/>
                <a:gd name="T25" fmla="*/ 95 h 95"/>
                <a:gd name="T26" fmla="*/ 27 w 66"/>
                <a:gd name="T27" fmla="*/ 94 h 95"/>
                <a:gd name="T28" fmla="*/ 26 w 66"/>
                <a:gd name="T29" fmla="*/ 90 h 95"/>
                <a:gd name="T30" fmla="*/ 26 w 66"/>
                <a:gd name="T31" fmla="*/ 66 h 95"/>
                <a:gd name="T32" fmla="*/ 0 w 66"/>
                <a:gd name="T33" fmla="*/ 33 h 95"/>
                <a:gd name="T34" fmla="*/ 33 w 66"/>
                <a:gd name="T35" fmla="*/ 0 h 95"/>
                <a:gd name="T36" fmla="*/ 66 w 66"/>
                <a:gd name="T37" fmla="*/ 33 h 95"/>
                <a:gd name="T38" fmla="*/ 40 w 66"/>
                <a:gd name="T39" fmla="*/ 66 h 95"/>
                <a:gd name="T40" fmla="*/ 27 w 66"/>
                <a:gd name="T41" fmla="*/ 64 h 95"/>
                <a:gd name="T42" fmla="*/ 27 w 66"/>
                <a:gd name="T43" fmla="*/ 64 h 95"/>
                <a:gd name="T44" fmla="*/ 2 w 66"/>
                <a:gd name="T45" fmla="*/ 33 h 95"/>
                <a:gd name="T46" fmla="*/ 33 w 66"/>
                <a:gd name="T47" fmla="*/ 2 h 95"/>
                <a:gd name="T48" fmla="*/ 65 w 66"/>
                <a:gd name="T49" fmla="*/ 33 h 95"/>
                <a:gd name="T50" fmla="*/ 36 w 66"/>
                <a:gd name="T51" fmla="*/ 64 h 95"/>
                <a:gd name="T52" fmla="*/ 36 w 66"/>
                <a:gd name="T53" fmla="*/ 64 h 95"/>
                <a:gd name="T54" fmla="*/ 35 w 66"/>
                <a:gd name="T55" fmla="*/ 64 h 95"/>
                <a:gd name="T56" fmla="*/ 33 w 66"/>
                <a:gd name="T57" fmla="*/ 64 h 95"/>
                <a:gd name="T58" fmla="*/ 27 w 66"/>
                <a:gd name="T59" fmla="*/ 64 h 95"/>
                <a:gd name="T60" fmla="*/ 39 w 66"/>
                <a:gd name="T61" fmla="*/ 66 h 95"/>
                <a:gd name="T62" fmla="*/ 28 w 66"/>
                <a:gd name="T63" fmla="*/ 66 h 95"/>
                <a:gd name="T64" fmla="*/ 28 w 66"/>
                <a:gd name="T65" fmla="*/ 90 h 95"/>
                <a:gd name="T66" fmla="*/ 32 w 66"/>
                <a:gd name="T67" fmla="*/ 94 h 95"/>
                <a:gd name="T68" fmla="*/ 37 w 66"/>
                <a:gd name="T69" fmla="*/ 92 h 95"/>
                <a:gd name="T70" fmla="*/ 39 w 66"/>
                <a:gd name="T71" fmla="*/ 90 h 95"/>
                <a:gd name="T72" fmla="*/ 58 w 66"/>
                <a:gd name="T73" fmla="*/ 33 h 95"/>
                <a:gd name="T74" fmla="*/ 51 w 66"/>
                <a:gd name="T75" fmla="*/ 51 h 95"/>
                <a:gd name="T76" fmla="*/ 33 w 66"/>
                <a:gd name="T77" fmla="*/ 58 h 95"/>
                <a:gd name="T78" fmla="*/ 24 w 66"/>
                <a:gd name="T79" fmla="*/ 56 h 95"/>
                <a:gd name="T80" fmla="*/ 10 w 66"/>
                <a:gd name="T81" fmla="*/ 43 h 95"/>
                <a:gd name="T82" fmla="*/ 8 w 66"/>
                <a:gd name="T83" fmla="*/ 33 h 95"/>
                <a:gd name="T84" fmla="*/ 15 w 66"/>
                <a:gd name="T85" fmla="*/ 15 h 95"/>
                <a:gd name="T86" fmla="*/ 33 w 66"/>
                <a:gd name="T87" fmla="*/ 8 h 95"/>
                <a:gd name="T88" fmla="*/ 51 w 66"/>
                <a:gd name="T89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95">
                  <a:moveTo>
                    <a:pt x="56" y="33"/>
                  </a:moveTo>
                  <a:cubicBezTo>
                    <a:pt x="56" y="30"/>
                    <a:pt x="56" y="27"/>
                    <a:pt x="54" y="24"/>
                  </a:cubicBezTo>
                  <a:cubicBezTo>
                    <a:pt x="53" y="22"/>
                    <a:pt x="52" y="19"/>
                    <a:pt x="49" y="17"/>
                  </a:cubicBezTo>
                  <a:cubicBezTo>
                    <a:pt x="47" y="15"/>
                    <a:pt x="45" y="13"/>
                    <a:pt x="42" y="12"/>
                  </a:cubicBezTo>
                  <a:cubicBezTo>
                    <a:pt x="39" y="11"/>
                    <a:pt x="36" y="10"/>
                    <a:pt x="33" y="10"/>
                  </a:cubicBezTo>
                  <a:cubicBezTo>
                    <a:pt x="30" y="10"/>
                    <a:pt x="27" y="11"/>
                    <a:pt x="24" y="12"/>
                  </a:cubicBezTo>
                  <a:cubicBezTo>
                    <a:pt x="22" y="13"/>
                    <a:pt x="19" y="15"/>
                    <a:pt x="17" y="17"/>
                  </a:cubicBezTo>
                  <a:cubicBezTo>
                    <a:pt x="15" y="19"/>
                    <a:pt x="13" y="22"/>
                    <a:pt x="12" y="24"/>
                  </a:cubicBezTo>
                  <a:cubicBezTo>
                    <a:pt x="11" y="27"/>
                    <a:pt x="10" y="30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6"/>
                    <a:pt x="11" y="39"/>
                    <a:pt x="12" y="42"/>
                  </a:cubicBezTo>
                  <a:cubicBezTo>
                    <a:pt x="13" y="45"/>
                    <a:pt x="15" y="47"/>
                    <a:pt x="17" y="49"/>
                  </a:cubicBezTo>
                  <a:cubicBezTo>
                    <a:pt x="19" y="52"/>
                    <a:pt x="22" y="53"/>
                    <a:pt x="24" y="54"/>
                  </a:cubicBezTo>
                  <a:cubicBezTo>
                    <a:pt x="27" y="55"/>
                    <a:pt x="30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6" y="56"/>
                    <a:pt x="39" y="55"/>
                    <a:pt x="42" y="54"/>
                  </a:cubicBezTo>
                  <a:cubicBezTo>
                    <a:pt x="45" y="53"/>
                    <a:pt x="47" y="52"/>
                    <a:pt x="49" y="49"/>
                  </a:cubicBezTo>
                  <a:cubicBezTo>
                    <a:pt x="52" y="47"/>
                    <a:pt x="53" y="45"/>
                    <a:pt x="54" y="42"/>
                  </a:cubicBezTo>
                  <a:cubicBezTo>
                    <a:pt x="56" y="39"/>
                    <a:pt x="56" y="36"/>
                    <a:pt x="56" y="33"/>
                  </a:cubicBezTo>
                  <a:close/>
                  <a:moveTo>
                    <a:pt x="40" y="66"/>
                  </a:moveTo>
                  <a:cubicBezTo>
                    <a:pt x="40" y="90"/>
                    <a:pt x="40" y="90"/>
                    <a:pt x="40" y="90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40" y="91"/>
                    <a:pt x="40" y="93"/>
                    <a:pt x="39" y="94"/>
                  </a:cubicBezTo>
                  <a:cubicBezTo>
                    <a:pt x="38" y="95"/>
                    <a:pt x="36" y="95"/>
                    <a:pt x="35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0" y="95"/>
                    <a:pt x="29" y="95"/>
                    <a:pt x="27" y="94"/>
                  </a:cubicBezTo>
                  <a:cubicBezTo>
                    <a:pt x="26" y="93"/>
                    <a:pt x="26" y="91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0" y="64"/>
                    <a:pt x="14" y="61"/>
                    <a:pt x="10" y="57"/>
                  </a:cubicBezTo>
                  <a:cubicBezTo>
                    <a:pt x="3" y="50"/>
                    <a:pt x="0" y="42"/>
                    <a:pt x="0" y="33"/>
                  </a:cubicBezTo>
                  <a:cubicBezTo>
                    <a:pt x="0" y="25"/>
                    <a:pt x="3" y="16"/>
                    <a:pt x="10" y="9"/>
                  </a:cubicBezTo>
                  <a:cubicBezTo>
                    <a:pt x="16" y="3"/>
                    <a:pt x="25" y="0"/>
                    <a:pt x="33" y="0"/>
                  </a:cubicBezTo>
                  <a:cubicBezTo>
                    <a:pt x="42" y="0"/>
                    <a:pt x="50" y="3"/>
                    <a:pt x="57" y="9"/>
                  </a:cubicBezTo>
                  <a:cubicBezTo>
                    <a:pt x="63" y="16"/>
                    <a:pt x="66" y="25"/>
                    <a:pt x="66" y="33"/>
                  </a:cubicBezTo>
                  <a:cubicBezTo>
                    <a:pt x="66" y="42"/>
                    <a:pt x="63" y="50"/>
                    <a:pt x="57" y="57"/>
                  </a:cubicBezTo>
                  <a:cubicBezTo>
                    <a:pt x="52" y="61"/>
                    <a:pt x="46" y="64"/>
                    <a:pt x="40" y="66"/>
                  </a:cubicBezTo>
                  <a:close/>
                  <a:moveTo>
                    <a:pt x="27" y="64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1" y="63"/>
                    <a:pt x="15" y="60"/>
                    <a:pt x="11" y="55"/>
                  </a:cubicBezTo>
                  <a:cubicBezTo>
                    <a:pt x="5" y="49"/>
                    <a:pt x="2" y="41"/>
                    <a:pt x="2" y="33"/>
                  </a:cubicBezTo>
                  <a:cubicBezTo>
                    <a:pt x="2" y="25"/>
                    <a:pt x="5" y="17"/>
                    <a:pt x="11" y="11"/>
                  </a:cubicBezTo>
                  <a:cubicBezTo>
                    <a:pt x="17" y="5"/>
                    <a:pt x="25" y="2"/>
                    <a:pt x="33" y="2"/>
                  </a:cubicBezTo>
                  <a:cubicBezTo>
                    <a:pt x="41" y="2"/>
                    <a:pt x="49" y="5"/>
                    <a:pt x="55" y="11"/>
                  </a:cubicBezTo>
                  <a:cubicBezTo>
                    <a:pt x="61" y="17"/>
                    <a:pt x="65" y="25"/>
                    <a:pt x="65" y="33"/>
                  </a:cubicBezTo>
                  <a:cubicBezTo>
                    <a:pt x="65" y="41"/>
                    <a:pt x="61" y="49"/>
                    <a:pt x="55" y="55"/>
                  </a:cubicBezTo>
                  <a:cubicBezTo>
                    <a:pt x="50" y="61"/>
                    <a:pt x="43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4"/>
                    <a:pt x="34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1" y="64"/>
                    <a:pt x="29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lose/>
                  <a:moveTo>
                    <a:pt x="39" y="90"/>
                  </a:moveTo>
                  <a:cubicBezTo>
                    <a:pt x="39" y="66"/>
                    <a:pt x="39" y="66"/>
                    <a:pt x="39" y="66"/>
                  </a:cubicBezTo>
                  <a:cubicBezTo>
                    <a:pt x="37" y="66"/>
                    <a:pt x="35" y="66"/>
                    <a:pt x="33" y="66"/>
                  </a:cubicBezTo>
                  <a:cubicBezTo>
                    <a:pt x="31" y="66"/>
                    <a:pt x="29" y="66"/>
                    <a:pt x="28" y="66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1"/>
                    <a:pt x="28" y="92"/>
                    <a:pt x="29" y="92"/>
                  </a:cubicBezTo>
                  <a:cubicBezTo>
                    <a:pt x="30" y="93"/>
                    <a:pt x="31" y="94"/>
                    <a:pt x="32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6" y="94"/>
                    <a:pt x="37" y="93"/>
                    <a:pt x="37" y="92"/>
                  </a:cubicBezTo>
                  <a:cubicBezTo>
                    <a:pt x="38" y="92"/>
                    <a:pt x="38" y="91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lose/>
                  <a:moveTo>
                    <a:pt x="56" y="23"/>
                  </a:moveTo>
                  <a:cubicBezTo>
                    <a:pt x="57" y="27"/>
                    <a:pt x="58" y="30"/>
                    <a:pt x="58" y="33"/>
                  </a:cubicBezTo>
                  <a:cubicBezTo>
                    <a:pt x="58" y="36"/>
                    <a:pt x="57" y="40"/>
                    <a:pt x="56" y="43"/>
                  </a:cubicBezTo>
                  <a:cubicBezTo>
                    <a:pt x="55" y="46"/>
                    <a:pt x="53" y="48"/>
                    <a:pt x="51" y="51"/>
                  </a:cubicBezTo>
                  <a:cubicBezTo>
                    <a:pt x="48" y="53"/>
                    <a:pt x="46" y="55"/>
                    <a:pt x="43" y="56"/>
                  </a:cubicBezTo>
                  <a:cubicBezTo>
                    <a:pt x="40" y="57"/>
                    <a:pt x="36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0" y="58"/>
                    <a:pt x="27" y="57"/>
                    <a:pt x="24" y="56"/>
                  </a:cubicBezTo>
                  <a:cubicBezTo>
                    <a:pt x="21" y="55"/>
                    <a:pt x="18" y="53"/>
                    <a:pt x="15" y="51"/>
                  </a:cubicBezTo>
                  <a:cubicBezTo>
                    <a:pt x="13" y="48"/>
                    <a:pt x="11" y="46"/>
                    <a:pt x="10" y="43"/>
                  </a:cubicBezTo>
                  <a:cubicBezTo>
                    <a:pt x="9" y="40"/>
                    <a:pt x="8" y="36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0"/>
                    <a:pt x="9" y="27"/>
                    <a:pt x="10" y="24"/>
                  </a:cubicBezTo>
                  <a:cubicBezTo>
                    <a:pt x="11" y="21"/>
                    <a:pt x="13" y="18"/>
                    <a:pt x="15" y="15"/>
                  </a:cubicBezTo>
                  <a:cubicBezTo>
                    <a:pt x="18" y="13"/>
                    <a:pt x="21" y="11"/>
                    <a:pt x="24" y="10"/>
                  </a:cubicBezTo>
                  <a:cubicBezTo>
                    <a:pt x="27" y="9"/>
                    <a:pt x="30" y="8"/>
                    <a:pt x="33" y="8"/>
                  </a:cubicBezTo>
                  <a:cubicBezTo>
                    <a:pt x="36" y="8"/>
                    <a:pt x="40" y="9"/>
                    <a:pt x="43" y="10"/>
                  </a:cubicBezTo>
                  <a:cubicBezTo>
                    <a:pt x="46" y="11"/>
                    <a:pt x="48" y="13"/>
                    <a:pt x="51" y="15"/>
                  </a:cubicBezTo>
                  <a:cubicBezTo>
                    <a:pt x="53" y="18"/>
                    <a:pt x="55" y="21"/>
                    <a:pt x="56" y="23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7345" y="112395"/>
            <a:ext cx="2868295" cy="2597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1770" y="1899920"/>
            <a:ext cx="1060323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一天， 两个女孩谈起她们对生命故事的感悟。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我有过四次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蒙难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呢:  第一次,  是我出生时体重太轻了，家里人都以为我活不了，还是奶奶把我养活了;第二次，是我小时候得了一种怪病，  我爸爸从外地赶回来，给我输血，好不容易才救活了我，第三次，是我吃饭时不小心把鱼刺卡在喉咙里了，是我大姑姑想办法弄出鱼刺救了我;第四次，是我走路不注意，差点儿掉进一个深坑，幸亏我妈妈一把抓住了我，才没掉下去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14" t="1890" r="2720" b="1542"/>
          <a:stretch>
            <a:fillRect/>
          </a:stretch>
        </p:blipFill>
        <p:spPr>
          <a:xfrm rot="16200000">
            <a:off x="1123315" y="-80010"/>
            <a:ext cx="1024890" cy="25641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7520" y="94107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探究与分享一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0305152903"/>
  <p:tag name="MH_LIBRARY" val="GRAPHIC"/>
  <p:tag name="MH_TYPE" val="Other"/>
  <p:tag name="MH_ORDER" val="3"/>
</p:tagLst>
</file>

<file path=ppt/tags/tag11.xml><?xml version="1.0" encoding="utf-8"?>
<p:tagLst xmlns:p="http://schemas.openxmlformats.org/presentationml/2006/main">
  <p:tag name="MH" val="20160305152903"/>
  <p:tag name="MH_LIBRARY" val="GRAPHIC"/>
  <p:tag name="MH_TYPE" val="SubTitle"/>
  <p:tag name="MH_ORDER" val="6"/>
</p:tagLst>
</file>

<file path=ppt/tags/tag12.xml><?xml version="1.0" encoding="utf-8"?>
<p:tagLst xmlns:p="http://schemas.openxmlformats.org/presentationml/2006/main">
  <p:tag name="MH" val="20160305152903"/>
  <p:tag name="MH_LIBRARY" val="GRAPHIC"/>
  <p:tag name="MH_TYPE" val="Other"/>
  <p:tag name="MH_ORDER" val="3"/>
</p:tagLst>
</file>

<file path=ppt/tags/tag13.xml><?xml version="1.0" encoding="utf-8"?>
<p:tagLst xmlns:p="http://schemas.openxmlformats.org/presentationml/2006/main">
  <p:tag name="MH" val="20160305152903"/>
  <p:tag name="MH_LIBRARY" val="GRAPHIC"/>
  <p:tag name="MH_TYPE" val="SubTitle"/>
  <p:tag name="MH_ORDER" val="6"/>
</p:tagLst>
</file>

<file path=ppt/tags/tag14.xml><?xml version="1.0" encoding="utf-8"?>
<p:tagLst xmlns:p="http://schemas.openxmlformats.org/presentationml/2006/main">
  <p:tag name="MH" val="20160305152903"/>
  <p:tag name="MH_LIBRARY" val="GRAPHIC"/>
  <p:tag name="MH_TYPE" val="Other"/>
  <p:tag name="MH_ORDER" val="3"/>
</p:tagLst>
</file>

<file path=ppt/tags/tag15.xml><?xml version="1.0" encoding="utf-8"?>
<p:tagLst xmlns:p="http://schemas.openxmlformats.org/presentationml/2006/main">
  <p:tag name="MH" val="20160305152903"/>
  <p:tag name="MH_LIBRARY" val="GRAPHIC"/>
  <p:tag name="MH_TYPE" val="SubTitle"/>
  <p:tag name="MH_ORDER" val="6"/>
</p:tagLst>
</file>

<file path=ppt/tags/tag16.xml><?xml version="1.0" encoding="utf-8"?>
<p:tagLst xmlns:p="http://schemas.openxmlformats.org/presentationml/2006/main">
  <p:tag name="MH" val="20160305152903"/>
  <p:tag name="MH_LIBRARY" val="GRAPHIC"/>
  <p:tag name="MH_TYPE" val="Other"/>
  <p:tag name="MH_ORDER" val="3"/>
</p:tagLst>
</file>

<file path=ppt/tags/tag17.xml><?xml version="1.0" encoding="utf-8"?>
<p:tagLst xmlns:p="http://schemas.openxmlformats.org/presentationml/2006/main">
  <p:tag name="MH" val="20160305152903"/>
  <p:tag name="MH_LIBRARY" val="GRAPHIC"/>
  <p:tag name="MH_TYPE" val="SubTitle"/>
  <p:tag name="MH_ORDER" val="6"/>
</p:tagLst>
</file>

<file path=ppt/tags/tag1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MH" val="20161029165552"/>
  <p:tag name="MH_LIBRARY" val="GRAPHIC"/>
  <p:tag name="MH_TYPE" val="Picture"/>
  <p:tag name="MH_ORDER" val="2"/>
</p:tagLst>
</file>

<file path=ppt/tags/tag8.xml><?xml version="1.0" encoding="utf-8"?>
<p:tagLst xmlns:p="http://schemas.openxmlformats.org/presentationml/2006/main">
  <p:tag name="MH" val="20160305152903"/>
  <p:tag name="MH_LIBRARY" val="GRAPHIC"/>
  <p:tag name="MH_TYPE" val="Other"/>
  <p:tag name="MH_ORDER" val="3"/>
</p:tagLst>
</file>

<file path=ppt/tags/tag9.xml><?xml version="1.0" encoding="utf-8"?>
<p:tagLst xmlns:p="http://schemas.openxmlformats.org/presentationml/2006/main">
  <p:tag name="MH" val="20160305152903"/>
  <p:tag name="MH_LIBRARY" val="GRAPHIC"/>
  <p:tag name="MH_TYPE" val="SubTitle"/>
  <p:tag name="MH_ORDER" val="6"/>
</p:tagLst>
</file>

<file path=ppt/theme/theme1.xml><?xml version="1.0" encoding="utf-8"?>
<a:theme xmlns:a="http://schemas.openxmlformats.org/drawingml/2006/main" name="5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2947</Words>
  <Application>WPS 演示</Application>
  <PresentationFormat>宽屏</PresentationFormat>
  <Paragraphs>212</Paragraphs>
  <Slides>41</Slides>
  <Notes>5</Notes>
  <HiddenSlides>0</HiddenSlides>
  <MMClips>4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41</vt:i4>
      </vt:variant>
    </vt:vector>
  </HeadingPairs>
  <TitlesOfParts>
    <vt:vector size="66" baseType="lpstr">
      <vt:lpstr>Arial</vt:lpstr>
      <vt:lpstr>宋体</vt:lpstr>
      <vt:lpstr>Wingdings</vt:lpstr>
      <vt:lpstr>Calibri Light</vt:lpstr>
      <vt:lpstr>Calibri</vt:lpstr>
      <vt:lpstr>思源黑体 CN Bold</vt:lpstr>
      <vt:lpstr>微软雅黑</vt:lpstr>
      <vt:lpstr>黑体</vt:lpstr>
      <vt:lpstr>Impact</vt:lpstr>
      <vt:lpstr>华文宋体</vt:lpstr>
      <vt:lpstr>Broadway</vt:lpstr>
      <vt:lpstr>楷体</vt:lpstr>
      <vt:lpstr>经典繁仿黑</vt:lpstr>
      <vt:lpstr>微软雅黑 Light</vt:lpstr>
      <vt:lpstr>华康少女文字W5(P)</vt:lpstr>
      <vt:lpstr>Arial Unicode MS</vt:lpstr>
      <vt:lpstr>Wingdings</vt:lpstr>
      <vt:lpstr>方正粗宋简体</vt:lpstr>
      <vt:lpstr>Calibri</vt:lpstr>
      <vt:lpstr>Times New Roman</vt:lpstr>
      <vt:lpstr>华文行楷</vt:lpstr>
      <vt:lpstr>5_Office 主题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没有你我的幸福无法靠岸1399252367</cp:lastModifiedBy>
  <cp:revision>10</cp:revision>
  <dcterms:created xsi:type="dcterms:W3CDTF">2018-03-01T02:03:00Z</dcterms:created>
  <dcterms:modified xsi:type="dcterms:W3CDTF">2018-12-04T03:34:24Z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  <property fmtid="{D5CDD505-2E9C-101B-9397-08002B2CF9AE}" pid="3" name="KSORubyTemplateID">
    <vt:lpwstr>13</vt:lpwstr>
  </property>
</Properties>
</file>