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tags/tag16.xml" ContentType="application/vnd.openxmlformats-officedocument.presentationml.tags+xml"/>
  <Override PartName="/ppt/tags/tag18.xml" ContentType="application/vnd.openxmlformats-officedocument.presentationml.tag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Default Extension="mp3" ContentType="audio/mp3"/>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Default Extension="package" ContentType="application/vnd.openxmlformats-officedocument.package"/>
  <Override PartName="/ppt/notesSlides/notesSlide13.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6"/>
  </p:notesMasterIdLst>
  <p:sldIdLst>
    <p:sldId id="256" r:id="rId2"/>
    <p:sldId id="257" r:id="rId3"/>
    <p:sldId id="259" r:id="rId4"/>
    <p:sldId id="375" r:id="rId5"/>
    <p:sldId id="334" r:id="rId6"/>
    <p:sldId id="313" r:id="rId7"/>
    <p:sldId id="264" r:id="rId8"/>
    <p:sldId id="338" r:id="rId9"/>
    <p:sldId id="341" r:id="rId10"/>
    <p:sldId id="343" r:id="rId11"/>
    <p:sldId id="342" r:id="rId12"/>
    <p:sldId id="340" r:id="rId13"/>
    <p:sldId id="344" r:id="rId14"/>
    <p:sldId id="339" r:id="rId15"/>
    <p:sldId id="372" r:id="rId16"/>
    <p:sldId id="321" r:id="rId17"/>
    <p:sldId id="361" r:id="rId18"/>
    <p:sldId id="270" r:id="rId19"/>
    <p:sldId id="370" r:id="rId20"/>
    <p:sldId id="362" r:id="rId21"/>
    <p:sldId id="365" r:id="rId22"/>
    <p:sldId id="366" r:id="rId23"/>
    <p:sldId id="322" r:id="rId24"/>
    <p:sldId id="367" r:id="rId25"/>
    <p:sldId id="373" r:id="rId26"/>
    <p:sldId id="374" r:id="rId27"/>
    <p:sldId id="364" r:id="rId28"/>
    <p:sldId id="368" r:id="rId29"/>
    <p:sldId id="281" r:id="rId30"/>
    <p:sldId id="327" r:id="rId31"/>
    <p:sldId id="328" r:id="rId32"/>
    <p:sldId id="278" r:id="rId33"/>
    <p:sldId id="369" r:id="rId34"/>
    <p:sldId id="260"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F2E4"/>
    <a:srgbClr val="EB0000"/>
    <a:srgbClr val="FC352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65" autoAdjust="0"/>
    <p:restoredTop sz="99853" autoAdjust="0"/>
  </p:normalViewPr>
  <p:slideViewPr>
    <p:cSldViewPr snapToGrid="0">
      <p:cViewPr>
        <p:scale>
          <a:sx n="80" d="100"/>
          <a:sy n="80" d="100"/>
        </p:scale>
        <p:origin x="-774" y="-306"/>
      </p:cViewPr>
      <p:guideLst>
        <p:guide orient="horz" pos="2164"/>
        <p:guide pos="3840"/>
      </p:guideLst>
    </p:cSldViewPr>
  </p:slideViewPr>
  <p:notesTextViewPr>
    <p:cViewPr>
      <p:scale>
        <a:sx n="1" d="1"/>
        <a:sy n="1" d="1"/>
      </p:scale>
      <p:origin x="0" y="0"/>
    </p:cViewPr>
  </p:notesTextViewPr>
  <p:sorterViewPr>
    <p:cViewPr>
      <p:scale>
        <a:sx n="75" d="100"/>
        <a:sy n="7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package1.package"/></Relationships>
</file>

<file path=ppt/charts/_rels/chart2.xml.rels><?xml version="1.0" encoding="UTF-8" standalone="yes"?>
<Relationships xmlns="http://schemas.openxmlformats.org/package/2006/relationships"><Relationship Id="rId1" Type="http://schemas.openxmlformats.org/officeDocument/2006/relationships/package" Target="../embeddings/package2.package"/></Relationships>
</file>

<file path=ppt/charts/_rels/chart3.xml.rels><?xml version="1.0" encoding="UTF-8" standalone="yes"?>
<Relationships xmlns="http://schemas.openxmlformats.org/package/2006/relationships"><Relationship Id="rId1" Type="http://schemas.openxmlformats.org/officeDocument/2006/relationships/package" Target="../embeddings/package3.package"/></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style val="28"/>
  <c:chart>
    <c:view3D>
      <c:perspective val="30"/>
    </c:view3D>
    <c:plotArea>
      <c:layout>
        <c:manualLayout>
          <c:layoutTarget val="inner"/>
          <c:xMode val="edge"/>
          <c:yMode val="edge"/>
          <c:x val="0.12101846644169478"/>
          <c:y val="0.2199123700314268"/>
          <c:w val="0.5218425510556195"/>
          <c:h val="0.61094169372896345"/>
        </c:manualLayout>
      </c:layout>
      <c:bar3DChart>
        <c:barDir val="col"/>
        <c:grouping val="percentStacked"/>
        <c:ser>
          <c:idx val="0"/>
          <c:order val="0"/>
          <c:tx>
            <c:strRef>
              <c:f>Sheet1!$B$1</c:f>
              <c:strCache>
                <c:ptCount val="1"/>
                <c:pt idx="0">
                  <c:v>35岁以上</c:v>
                </c:pt>
              </c:strCache>
            </c:strRef>
          </c:tx>
          <c:cat>
            <c:strRef>
              <c:f>Sheet1!$A$2:$A$7</c:f>
              <c:strCache>
                <c:ptCount val="6"/>
                <c:pt idx="1">
                  <c:v>音乐</c:v>
                </c:pt>
                <c:pt idx="2">
                  <c:v>体育</c:v>
                </c:pt>
                <c:pt idx="3">
                  <c:v>美术</c:v>
                </c:pt>
                <c:pt idx="4">
                  <c:v>科学</c:v>
                </c:pt>
                <c:pt idx="5">
                  <c:v>信息</c:v>
                </c:pt>
              </c:strCache>
            </c:strRef>
          </c:cat>
          <c:val>
            <c:numRef>
              <c:f>Sheet1!$B$2:$B$7</c:f>
              <c:numCache>
                <c:formatCode>General</c:formatCode>
                <c:ptCount val="6"/>
                <c:pt idx="0">
                  <c:v>0</c:v>
                </c:pt>
                <c:pt idx="1">
                  <c:v>2</c:v>
                </c:pt>
                <c:pt idx="2">
                  <c:v>1</c:v>
                </c:pt>
                <c:pt idx="4">
                  <c:v>1</c:v>
                </c:pt>
              </c:numCache>
            </c:numRef>
          </c:val>
        </c:ser>
        <c:ser>
          <c:idx val="1"/>
          <c:order val="1"/>
          <c:tx>
            <c:strRef>
              <c:f>Sheet1!$C$1</c:f>
              <c:strCache>
                <c:ptCount val="1"/>
                <c:pt idx="0">
                  <c:v>30岁-35岁</c:v>
                </c:pt>
              </c:strCache>
            </c:strRef>
          </c:tx>
          <c:cat>
            <c:strRef>
              <c:f>Sheet1!$A$2:$A$7</c:f>
              <c:strCache>
                <c:ptCount val="6"/>
                <c:pt idx="1">
                  <c:v>音乐</c:v>
                </c:pt>
                <c:pt idx="2">
                  <c:v>体育</c:v>
                </c:pt>
                <c:pt idx="3">
                  <c:v>美术</c:v>
                </c:pt>
                <c:pt idx="4">
                  <c:v>科学</c:v>
                </c:pt>
                <c:pt idx="5">
                  <c:v>信息</c:v>
                </c:pt>
              </c:strCache>
            </c:strRef>
          </c:cat>
          <c:val>
            <c:numRef>
              <c:f>Sheet1!$C$2:$C$7</c:f>
              <c:numCache>
                <c:formatCode>General</c:formatCode>
                <c:ptCount val="6"/>
                <c:pt idx="0">
                  <c:v>0</c:v>
                </c:pt>
                <c:pt idx="1">
                  <c:v>1</c:v>
                </c:pt>
                <c:pt idx="3">
                  <c:v>1</c:v>
                </c:pt>
                <c:pt idx="4">
                  <c:v>1</c:v>
                </c:pt>
              </c:numCache>
            </c:numRef>
          </c:val>
        </c:ser>
        <c:ser>
          <c:idx val="2"/>
          <c:order val="2"/>
          <c:tx>
            <c:strRef>
              <c:f>Sheet1!$D$1</c:f>
              <c:strCache>
                <c:ptCount val="1"/>
                <c:pt idx="0">
                  <c:v>22岁-30岁</c:v>
                </c:pt>
              </c:strCache>
            </c:strRef>
          </c:tx>
          <c:cat>
            <c:strRef>
              <c:f>Sheet1!$A$2:$A$7</c:f>
              <c:strCache>
                <c:ptCount val="6"/>
                <c:pt idx="1">
                  <c:v>音乐</c:v>
                </c:pt>
                <c:pt idx="2">
                  <c:v>体育</c:v>
                </c:pt>
                <c:pt idx="3">
                  <c:v>美术</c:v>
                </c:pt>
                <c:pt idx="4">
                  <c:v>科学</c:v>
                </c:pt>
                <c:pt idx="5">
                  <c:v>信息</c:v>
                </c:pt>
              </c:strCache>
            </c:strRef>
          </c:cat>
          <c:val>
            <c:numRef>
              <c:f>Sheet1!$D$2:$D$7</c:f>
              <c:numCache>
                <c:formatCode>General</c:formatCode>
                <c:ptCount val="6"/>
                <c:pt idx="0">
                  <c:v>0</c:v>
                </c:pt>
                <c:pt idx="1">
                  <c:v>3</c:v>
                </c:pt>
                <c:pt idx="2">
                  <c:v>8</c:v>
                </c:pt>
                <c:pt idx="3">
                  <c:v>4</c:v>
                </c:pt>
                <c:pt idx="4">
                  <c:v>2</c:v>
                </c:pt>
                <c:pt idx="5">
                  <c:v>2</c:v>
                </c:pt>
              </c:numCache>
            </c:numRef>
          </c:val>
        </c:ser>
        <c:shape val="cylinder"/>
        <c:axId val="153010944"/>
        <c:axId val="153012480"/>
        <c:axId val="0"/>
      </c:bar3DChart>
      <c:catAx>
        <c:axId val="153010944"/>
        <c:scaling>
          <c:orientation val="minMax"/>
        </c:scaling>
        <c:axPos val="b"/>
        <c:tickLblPos val="nextTo"/>
        <c:txPr>
          <a:bodyPr/>
          <a:lstStyle/>
          <a:p>
            <a:pPr>
              <a:defRPr sz="1200"/>
            </a:pPr>
            <a:endParaRPr lang="zh-CN"/>
          </a:p>
        </c:txPr>
        <c:crossAx val="153012480"/>
        <c:crosses val="autoZero"/>
        <c:auto val="1"/>
        <c:lblAlgn val="ctr"/>
        <c:lblOffset val="100"/>
      </c:catAx>
      <c:valAx>
        <c:axId val="153012480"/>
        <c:scaling>
          <c:orientation val="minMax"/>
        </c:scaling>
        <c:axPos val="l"/>
        <c:majorGridlines/>
        <c:numFmt formatCode="0%" sourceLinked="1"/>
        <c:tickLblPos val="nextTo"/>
        <c:crossAx val="153010944"/>
        <c:crosses val="autoZero"/>
        <c:crossBetween val="between"/>
      </c:valAx>
    </c:plotArea>
    <c:legend>
      <c:legendPos val="r"/>
      <c:layout>
        <c:manualLayout>
          <c:xMode val="edge"/>
          <c:yMode val="edge"/>
          <c:x val="0.65006640106241698"/>
          <c:y val="0.10624842445541779"/>
          <c:w val="0.23538385826771652"/>
          <c:h val="0.30582463838243557"/>
        </c:manualLayout>
      </c:layout>
      <c:txPr>
        <a:bodyPr/>
        <a:lstStyle/>
        <a:p>
          <a:pPr>
            <a:defRPr sz="1200"/>
          </a:pPr>
          <a:endParaRPr lang="zh-CN"/>
        </a:p>
      </c:txPr>
    </c:legend>
    <c:plotVisOnly val="1"/>
  </c:chart>
  <c:spPr>
    <a:ln w="3175"/>
  </c:spPr>
  <c:txPr>
    <a:bodyPr/>
    <a:lstStyle/>
    <a:p>
      <a:pPr>
        <a:defRPr sz="1800"/>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style val="12"/>
  <c:chart>
    <c:view3D>
      <c:rAngAx val="1"/>
    </c:view3D>
    <c:plotArea>
      <c:layout/>
      <c:bar3DChart>
        <c:barDir val="col"/>
        <c:grouping val="percentStacked"/>
        <c:ser>
          <c:idx val="0"/>
          <c:order val="0"/>
          <c:tx>
            <c:strRef>
              <c:f>Sheet1!$B$1</c:f>
              <c:strCache>
                <c:ptCount val="1"/>
                <c:pt idx="0">
                  <c:v>在编</c:v>
                </c:pt>
              </c:strCache>
            </c:strRef>
          </c:tx>
          <c:cat>
            <c:strRef>
              <c:f>Sheet1!$A$2:$A$6</c:f>
              <c:strCache>
                <c:ptCount val="5"/>
                <c:pt idx="0">
                  <c:v>音乐</c:v>
                </c:pt>
                <c:pt idx="1">
                  <c:v>体育</c:v>
                </c:pt>
                <c:pt idx="2">
                  <c:v>美术</c:v>
                </c:pt>
                <c:pt idx="3">
                  <c:v>科学</c:v>
                </c:pt>
                <c:pt idx="4">
                  <c:v>信息</c:v>
                </c:pt>
              </c:strCache>
            </c:strRef>
          </c:cat>
          <c:val>
            <c:numRef>
              <c:f>Sheet1!$B$2:$B$6</c:f>
              <c:numCache>
                <c:formatCode>General</c:formatCode>
                <c:ptCount val="5"/>
                <c:pt idx="0">
                  <c:v>4</c:v>
                </c:pt>
                <c:pt idx="1">
                  <c:v>4</c:v>
                </c:pt>
                <c:pt idx="2">
                  <c:v>4</c:v>
                </c:pt>
                <c:pt idx="3">
                  <c:v>2</c:v>
                </c:pt>
                <c:pt idx="4">
                  <c:v>1</c:v>
                </c:pt>
              </c:numCache>
            </c:numRef>
          </c:val>
        </c:ser>
        <c:ser>
          <c:idx val="1"/>
          <c:order val="1"/>
          <c:tx>
            <c:strRef>
              <c:f>Sheet1!$C$1</c:f>
              <c:strCache>
                <c:ptCount val="1"/>
                <c:pt idx="0">
                  <c:v>代课</c:v>
                </c:pt>
              </c:strCache>
            </c:strRef>
          </c:tx>
          <c:cat>
            <c:strRef>
              <c:f>Sheet1!$A$2:$A$6</c:f>
              <c:strCache>
                <c:ptCount val="5"/>
                <c:pt idx="0">
                  <c:v>音乐</c:v>
                </c:pt>
                <c:pt idx="1">
                  <c:v>体育</c:v>
                </c:pt>
                <c:pt idx="2">
                  <c:v>美术</c:v>
                </c:pt>
                <c:pt idx="3">
                  <c:v>科学</c:v>
                </c:pt>
                <c:pt idx="4">
                  <c:v>信息</c:v>
                </c:pt>
              </c:strCache>
            </c:strRef>
          </c:cat>
          <c:val>
            <c:numRef>
              <c:f>Sheet1!$C$2:$C$6</c:f>
              <c:numCache>
                <c:formatCode>General</c:formatCode>
                <c:ptCount val="5"/>
                <c:pt idx="0">
                  <c:v>2</c:v>
                </c:pt>
                <c:pt idx="1">
                  <c:v>2</c:v>
                </c:pt>
                <c:pt idx="2">
                  <c:v>1</c:v>
                </c:pt>
                <c:pt idx="3">
                  <c:v>2</c:v>
                </c:pt>
                <c:pt idx="4">
                  <c:v>1</c:v>
                </c:pt>
              </c:numCache>
            </c:numRef>
          </c:val>
        </c:ser>
        <c:shape val="cylinder"/>
        <c:axId val="200292992"/>
        <c:axId val="200294784"/>
        <c:axId val="0"/>
      </c:bar3DChart>
      <c:catAx>
        <c:axId val="200292992"/>
        <c:scaling>
          <c:orientation val="minMax"/>
        </c:scaling>
        <c:axPos val="b"/>
        <c:tickLblPos val="nextTo"/>
        <c:txPr>
          <a:bodyPr/>
          <a:lstStyle/>
          <a:p>
            <a:pPr>
              <a:defRPr sz="1200"/>
            </a:pPr>
            <a:endParaRPr lang="zh-CN"/>
          </a:p>
        </c:txPr>
        <c:crossAx val="200294784"/>
        <c:crosses val="autoZero"/>
        <c:auto val="1"/>
        <c:lblAlgn val="ctr"/>
        <c:lblOffset val="100"/>
      </c:catAx>
      <c:valAx>
        <c:axId val="200294784"/>
        <c:scaling>
          <c:orientation val="minMax"/>
        </c:scaling>
        <c:axPos val="l"/>
        <c:majorGridlines/>
        <c:numFmt formatCode="0%" sourceLinked="1"/>
        <c:tickLblPos val="nextTo"/>
        <c:crossAx val="200292992"/>
        <c:crosses val="autoZero"/>
        <c:crossBetween val="between"/>
      </c:valAx>
    </c:plotArea>
    <c:legend>
      <c:legendPos val="r"/>
      <c:layout>
        <c:manualLayout>
          <c:xMode val="edge"/>
          <c:yMode val="edge"/>
          <c:x val="0.76478576987695057"/>
          <c:y val="0.30994088843035783"/>
          <c:w val="0.16442457245713779"/>
          <c:h val="0.2242476278726897"/>
        </c:manualLayout>
      </c:layout>
      <c:txPr>
        <a:bodyPr/>
        <a:lstStyle/>
        <a:p>
          <a:pPr>
            <a:defRPr sz="1200"/>
          </a:pPr>
          <a:endParaRPr lang="zh-CN"/>
        </a:p>
      </c:txPr>
    </c:legend>
    <c:plotVisOnly val="1"/>
  </c:chart>
  <c:txPr>
    <a:bodyPr/>
    <a:lstStyle/>
    <a:p>
      <a:pPr>
        <a:defRPr sz="1800"/>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style val="32"/>
  <c:chart>
    <c:view3D>
      <c:rAngAx val="1"/>
    </c:view3D>
    <c:plotArea>
      <c:layout/>
      <c:bar3DChart>
        <c:barDir val="col"/>
        <c:grouping val="percentStacked"/>
        <c:ser>
          <c:idx val="0"/>
          <c:order val="0"/>
          <c:tx>
            <c:strRef>
              <c:f>Sheet1!$B$1</c:f>
              <c:strCache>
                <c:ptCount val="1"/>
                <c:pt idx="0">
                  <c:v>总数</c:v>
                </c:pt>
              </c:strCache>
            </c:strRef>
          </c:tx>
          <c:cat>
            <c:strRef>
              <c:f>Sheet1!$A$2:$A$7</c:f>
              <c:strCache>
                <c:ptCount val="6"/>
                <c:pt idx="0">
                  <c:v>音乐</c:v>
                </c:pt>
                <c:pt idx="1">
                  <c:v>体育</c:v>
                </c:pt>
                <c:pt idx="2">
                  <c:v>美术</c:v>
                </c:pt>
                <c:pt idx="3">
                  <c:v>科学</c:v>
                </c:pt>
                <c:pt idx="4">
                  <c:v>信息</c:v>
                </c:pt>
                <c:pt idx="5">
                  <c:v>总计</c:v>
                </c:pt>
              </c:strCache>
            </c:strRef>
          </c:cat>
          <c:val>
            <c:numRef>
              <c:f>Sheet1!$B$2:$B$7</c:f>
              <c:numCache>
                <c:formatCode>General</c:formatCode>
                <c:ptCount val="6"/>
                <c:pt idx="0">
                  <c:v>6</c:v>
                </c:pt>
                <c:pt idx="1">
                  <c:v>9</c:v>
                </c:pt>
                <c:pt idx="2">
                  <c:v>5</c:v>
                </c:pt>
                <c:pt idx="3">
                  <c:v>4</c:v>
                </c:pt>
                <c:pt idx="4">
                  <c:v>2</c:v>
                </c:pt>
                <c:pt idx="5">
                  <c:v>26</c:v>
                </c:pt>
              </c:numCache>
            </c:numRef>
          </c:val>
        </c:ser>
        <c:ser>
          <c:idx val="1"/>
          <c:order val="1"/>
          <c:tx>
            <c:strRef>
              <c:f>Sheet1!$C$1</c:f>
              <c:strCache>
                <c:ptCount val="1"/>
                <c:pt idx="0">
                  <c:v>五级梯队</c:v>
                </c:pt>
              </c:strCache>
            </c:strRef>
          </c:tx>
          <c:cat>
            <c:strRef>
              <c:f>Sheet1!$A$2:$A$7</c:f>
              <c:strCache>
                <c:ptCount val="6"/>
                <c:pt idx="0">
                  <c:v>音乐</c:v>
                </c:pt>
                <c:pt idx="1">
                  <c:v>体育</c:v>
                </c:pt>
                <c:pt idx="2">
                  <c:v>美术</c:v>
                </c:pt>
                <c:pt idx="3">
                  <c:v>科学</c:v>
                </c:pt>
                <c:pt idx="4">
                  <c:v>信息</c:v>
                </c:pt>
                <c:pt idx="5">
                  <c:v>总计</c:v>
                </c:pt>
              </c:strCache>
            </c:strRef>
          </c:cat>
          <c:val>
            <c:numRef>
              <c:f>Sheet1!$C$2:$C$7</c:f>
              <c:numCache>
                <c:formatCode>General</c:formatCode>
                <c:ptCount val="6"/>
                <c:pt idx="0">
                  <c:v>2</c:v>
                </c:pt>
                <c:pt idx="1">
                  <c:v>2</c:v>
                </c:pt>
                <c:pt idx="2">
                  <c:v>2</c:v>
                </c:pt>
                <c:pt idx="3">
                  <c:v>1</c:v>
                </c:pt>
                <c:pt idx="4">
                  <c:v>1</c:v>
                </c:pt>
                <c:pt idx="5">
                  <c:v>8</c:v>
                </c:pt>
              </c:numCache>
            </c:numRef>
          </c:val>
        </c:ser>
        <c:shape val="cylinder"/>
        <c:axId val="202978048"/>
        <c:axId val="202979584"/>
        <c:axId val="0"/>
      </c:bar3DChart>
      <c:catAx>
        <c:axId val="202978048"/>
        <c:scaling>
          <c:orientation val="minMax"/>
        </c:scaling>
        <c:axPos val="b"/>
        <c:tickLblPos val="nextTo"/>
        <c:txPr>
          <a:bodyPr/>
          <a:lstStyle/>
          <a:p>
            <a:pPr>
              <a:defRPr sz="1200"/>
            </a:pPr>
            <a:endParaRPr lang="zh-CN"/>
          </a:p>
        </c:txPr>
        <c:crossAx val="202979584"/>
        <c:crosses val="autoZero"/>
        <c:auto val="1"/>
        <c:lblAlgn val="ctr"/>
        <c:lblOffset val="100"/>
      </c:catAx>
      <c:valAx>
        <c:axId val="202979584"/>
        <c:scaling>
          <c:orientation val="minMax"/>
        </c:scaling>
        <c:axPos val="l"/>
        <c:majorGridlines/>
        <c:numFmt formatCode="0%" sourceLinked="1"/>
        <c:tickLblPos val="nextTo"/>
        <c:crossAx val="202978048"/>
        <c:crosses val="autoZero"/>
        <c:crossBetween val="between"/>
      </c:valAx>
    </c:plotArea>
    <c:legend>
      <c:legendPos val="r"/>
      <c:layout/>
      <c:txPr>
        <a:bodyPr/>
        <a:lstStyle/>
        <a:p>
          <a:pPr>
            <a:defRPr sz="1200"/>
          </a:pPr>
          <a:endParaRPr lang="zh-CN"/>
        </a:p>
      </c:txPr>
    </c:legend>
    <c:plotVisOnly val="1"/>
  </c:chart>
  <c:txPr>
    <a:bodyPr/>
    <a:lstStyle/>
    <a:p>
      <a:pPr>
        <a:defRPr sz="1800"/>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2ED737-E60C-4A12-A785-55B8BD4648EB}" type="datetimeFigureOut">
              <a:rPr lang="zh-CN" altLang="en-US" smtClean="0"/>
              <a:pPr/>
              <a:t>2020/1/18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9F0319-482F-4B2A-92D2-AD9D6412C0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12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14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15</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16</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17</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18</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20</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21</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23</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24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25</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26</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27</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28</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29</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30</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31</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32</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33</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34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4</a:t>
            </a:fld>
            <a:endParaRPr lang="zh-CN" altLang="en-US"/>
          </a:p>
        </p:txBody>
      </p:sp>
    </p:spTree>
    <p:extLst>
      <p:ext uri="{BB962C8B-B14F-4D97-AF65-F5344CB8AC3E}">
        <p14:creationId xmlns="" xmlns:p14="http://schemas.microsoft.com/office/powerpoint/2010/main" val="1042731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9F0319-482F-4B2A-92D2-AD9D6412C0C8}" type="slidenum">
              <a:rPr lang="zh-CN" altLang="en-US" smtClean="0"/>
              <a:pPr/>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1701911" y="1682806"/>
            <a:ext cx="2146188" cy="2146188"/>
          </a:xfrm>
          <a:custGeom>
            <a:avLst/>
            <a:gdLst>
              <a:gd name="connsiteX0" fmla="*/ 1073094 w 2146188"/>
              <a:gd name="connsiteY0" fmla="*/ 0 h 2146188"/>
              <a:gd name="connsiteX1" fmla="*/ 2146188 w 2146188"/>
              <a:gd name="connsiteY1" fmla="*/ 1073094 h 2146188"/>
              <a:gd name="connsiteX2" fmla="*/ 1073094 w 2146188"/>
              <a:gd name="connsiteY2" fmla="*/ 2146188 h 2146188"/>
              <a:gd name="connsiteX3" fmla="*/ 0 w 2146188"/>
              <a:gd name="connsiteY3" fmla="*/ 1073094 h 2146188"/>
              <a:gd name="connsiteX4" fmla="*/ 1073094 w 2146188"/>
              <a:gd name="connsiteY4" fmla="*/ 0 h 2146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188" h="2146188">
                <a:moveTo>
                  <a:pt x="1073094" y="0"/>
                </a:moveTo>
                <a:cubicBezTo>
                  <a:pt x="1665747" y="0"/>
                  <a:pt x="2146188" y="480441"/>
                  <a:pt x="2146188" y="1073094"/>
                </a:cubicBezTo>
                <a:cubicBezTo>
                  <a:pt x="2146188" y="1665747"/>
                  <a:pt x="1665747" y="2146188"/>
                  <a:pt x="1073094" y="2146188"/>
                </a:cubicBezTo>
                <a:cubicBezTo>
                  <a:pt x="480441" y="2146188"/>
                  <a:pt x="0" y="1665747"/>
                  <a:pt x="0" y="1073094"/>
                </a:cubicBezTo>
                <a:cubicBezTo>
                  <a:pt x="0" y="480441"/>
                  <a:pt x="480441" y="0"/>
                  <a:pt x="1073094" y="0"/>
                </a:cubicBezTo>
                <a:close/>
              </a:path>
            </a:pathLst>
          </a:custGeom>
        </p:spPr>
        <p:txBody>
          <a:bodyPr wrap="square">
            <a:noAutofit/>
          </a:bodyPr>
          <a:lstStyle/>
          <a:p>
            <a:endParaRPr lang="zh-CN" altLang="en-US"/>
          </a:p>
        </p:txBody>
      </p:sp>
      <p:sp>
        <p:nvSpPr>
          <p:cNvPr id="10" name="图片占位符 9"/>
          <p:cNvSpPr>
            <a:spLocks noGrp="1"/>
          </p:cNvSpPr>
          <p:nvPr>
            <p:ph type="pic" sz="quarter" idx="12"/>
          </p:nvPr>
        </p:nvSpPr>
        <p:spPr>
          <a:xfrm>
            <a:off x="5029311" y="1682806"/>
            <a:ext cx="2146188" cy="2146188"/>
          </a:xfrm>
          <a:custGeom>
            <a:avLst/>
            <a:gdLst>
              <a:gd name="connsiteX0" fmla="*/ 1073094 w 2146188"/>
              <a:gd name="connsiteY0" fmla="*/ 0 h 2146188"/>
              <a:gd name="connsiteX1" fmla="*/ 2146188 w 2146188"/>
              <a:gd name="connsiteY1" fmla="*/ 1073094 h 2146188"/>
              <a:gd name="connsiteX2" fmla="*/ 1073094 w 2146188"/>
              <a:gd name="connsiteY2" fmla="*/ 2146188 h 2146188"/>
              <a:gd name="connsiteX3" fmla="*/ 0 w 2146188"/>
              <a:gd name="connsiteY3" fmla="*/ 1073094 h 2146188"/>
              <a:gd name="connsiteX4" fmla="*/ 1073094 w 2146188"/>
              <a:gd name="connsiteY4" fmla="*/ 0 h 2146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188" h="2146188">
                <a:moveTo>
                  <a:pt x="1073094" y="0"/>
                </a:moveTo>
                <a:cubicBezTo>
                  <a:pt x="1665747" y="0"/>
                  <a:pt x="2146188" y="480441"/>
                  <a:pt x="2146188" y="1073094"/>
                </a:cubicBezTo>
                <a:cubicBezTo>
                  <a:pt x="2146188" y="1665747"/>
                  <a:pt x="1665747" y="2146188"/>
                  <a:pt x="1073094" y="2146188"/>
                </a:cubicBezTo>
                <a:cubicBezTo>
                  <a:pt x="480441" y="2146188"/>
                  <a:pt x="0" y="1665747"/>
                  <a:pt x="0" y="1073094"/>
                </a:cubicBezTo>
                <a:cubicBezTo>
                  <a:pt x="0" y="480441"/>
                  <a:pt x="480441" y="0"/>
                  <a:pt x="1073094" y="0"/>
                </a:cubicBezTo>
                <a:close/>
              </a:path>
            </a:pathLst>
          </a:custGeom>
        </p:spPr>
        <p:txBody>
          <a:bodyPr wrap="square">
            <a:noAutofit/>
          </a:bodyPr>
          <a:lstStyle/>
          <a:p>
            <a:endParaRPr lang="zh-CN" altLang="en-US"/>
          </a:p>
        </p:txBody>
      </p:sp>
      <p:sp>
        <p:nvSpPr>
          <p:cNvPr id="9" name="图片占位符 8"/>
          <p:cNvSpPr>
            <a:spLocks noGrp="1"/>
          </p:cNvSpPr>
          <p:nvPr>
            <p:ph type="pic" sz="quarter" idx="13"/>
          </p:nvPr>
        </p:nvSpPr>
        <p:spPr>
          <a:xfrm>
            <a:off x="8356711" y="1682806"/>
            <a:ext cx="2146188" cy="2146188"/>
          </a:xfrm>
          <a:custGeom>
            <a:avLst/>
            <a:gdLst>
              <a:gd name="connsiteX0" fmla="*/ 1073094 w 2146188"/>
              <a:gd name="connsiteY0" fmla="*/ 0 h 2146188"/>
              <a:gd name="connsiteX1" fmla="*/ 2146188 w 2146188"/>
              <a:gd name="connsiteY1" fmla="*/ 1073094 h 2146188"/>
              <a:gd name="connsiteX2" fmla="*/ 1073094 w 2146188"/>
              <a:gd name="connsiteY2" fmla="*/ 2146188 h 2146188"/>
              <a:gd name="connsiteX3" fmla="*/ 0 w 2146188"/>
              <a:gd name="connsiteY3" fmla="*/ 1073094 h 2146188"/>
              <a:gd name="connsiteX4" fmla="*/ 1073094 w 2146188"/>
              <a:gd name="connsiteY4" fmla="*/ 0 h 2146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188" h="2146188">
                <a:moveTo>
                  <a:pt x="1073094" y="0"/>
                </a:moveTo>
                <a:cubicBezTo>
                  <a:pt x="1665747" y="0"/>
                  <a:pt x="2146188" y="480441"/>
                  <a:pt x="2146188" y="1073094"/>
                </a:cubicBezTo>
                <a:cubicBezTo>
                  <a:pt x="2146188" y="1665747"/>
                  <a:pt x="1665747" y="2146188"/>
                  <a:pt x="1073094" y="2146188"/>
                </a:cubicBezTo>
                <a:cubicBezTo>
                  <a:pt x="480441" y="2146188"/>
                  <a:pt x="0" y="1665747"/>
                  <a:pt x="0" y="1073094"/>
                </a:cubicBezTo>
                <a:cubicBezTo>
                  <a:pt x="0" y="480441"/>
                  <a:pt x="480441" y="0"/>
                  <a:pt x="1073094" y="0"/>
                </a:cubicBezTo>
                <a:close/>
              </a:path>
            </a:pathLst>
          </a:custGeom>
        </p:spPr>
        <p:txBody>
          <a:bodyPr wrap="square">
            <a:noAutofit/>
          </a:bodyPr>
          <a:lstStyle/>
          <a:p>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图片占位符 4"/>
          <p:cNvSpPr>
            <a:spLocks noGrp="1"/>
          </p:cNvSpPr>
          <p:nvPr>
            <p:ph type="pic" sz="quarter" idx="11"/>
          </p:nvPr>
        </p:nvSpPr>
        <p:spPr>
          <a:xfrm>
            <a:off x="6913697" y="2589926"/>
            <a:ext cx="3495041" cy="2165537"/>
          </a:xfrm>
          <a:custGeom>
            <a:avLst/>
            <a:gdLst>
              <a:gd name="connsiteX0" fmla="*/ 0 w 3495041"/>
              <a:gd name="connsiteY0" fmla="*/ 0 h 2165537"/>
              <a:gd name="connsiteX1" fmla="*/ 3495041 w 3495041"/>
              <a:gd name="connsiteY1" fmla="*/ 0 h 2165537"/>
              <a:gd name="connsiteX2" fmla="*/ 3495041 w 3495041"/>
              <a:gd name="connsiteY2" fmla="*/ 2165537 h 2165537"/>
              <a:gd name="connsiteX3" fmla="*/ 0 w 3495041"/>
              <a:gd name="connsiteY3" fmla="*/ 2165537 h 2165537"/>
            </a:gdLst>
            <a:ahLst/>
            <a:cxnLst>
              <a:cxn ang="0">
                <a:pos x="connsiteX0" y="connsiteY0"/>
              </a:cxn>
              <a:cxn ang="0">
                <a:pos x="connsiteX1" y="connsiteY1"/>
              </a:cxn>
              <a:cxn ang="0">
                <a:pos x="connsiteX2" y="connsiteY2"/>
              </a:cxn>
              <a:cxn ang="0">
                <a:pos x="connsiteX3" y="connsiteY3"/>
              </a:cxn>
            </a:cxnLst>
            <a:rect l="l" t="t" r="r" b="b"/>
            <a:pathLst>
              <a:path w="3495041" h="2165537">
                <a:moveTo>
                  <a:pt x="0" y="0"/>
                </a:moveTo>
                <a:lnTo>
                  <a:pt x="3495041" y="0"/>
                </a:lnTo>
                <a:lnTo>
                  <a:pt x="3495041" y="2165537"/>
                </a:lnTo>
                <a:lnTo>
                  <a:pt x="0" y="2165537"/>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1"/>
          </p:nvPr>
        </p:nvSpPr>
        <p:spPr>
          <a:xfrm>
            <a:off x="6196264" y="4547936"/>
            <a:ext cx="1478747" cy="961563"/>
          </a:xfrm>
          <a:custGeom>
            <a:avLst/>
            <a:gdLst>
              <a:gd name="connsiteX0" fmla="*/ 160264 w 1478747"/>
              <a:gd name="connsiteY0" fmla="*/ 0 h 961563"/>
              <a:gd name="connsiteX1" fmla="*/ 1318483 w 1478747"/>
              <a:gd name="connsiteY1" fmla="*/ 0 h 961563"/>
              <a:gd name="connsiteX2" fmla="*/ 1478747 w 1478747"/>
              <a:gd name="connsiteY2" fmla="*/ 160264 h 961563"/>
              <a:gd name="connsiteX3" fmla="*/ 1478747 w 1478747"/>
              <a:gd name="connsiteY3" fmla="*/ 801299 h 961563"/>
              <a:gd name="connsiteX4" fmla="*/ 1318483 w 1478747"/>
              <a:gd name="connsiteY4" fmla="*/ 961563 h 961563"/>
              <a:gd name="connsiteX5" fmla="*/ 160264 w 1478747"/>
              <a:gd name="connsiteY5" fmla="*/ 961563 h 961563"/>
              <a:gd name="connsiteX6" fmla="*/ 0 w 1478747"/>
              <a:gd name="connsiteY6" fmla="*/ 801299 h 961563"/>
              <a:gd name="connsiteX7" fmla="*/ 0 w 1478747"/>
              <a:gd name="connsiteY7" fmla="*/ 160264 h 961563"/>
              <a:gd name="connsiteX8" fmla="*/ 160264 w 1478747"/>
              <a:gd name="connsiteY8" fmla="*/ 0 h 96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8747" h="961563">
                <a:moveTo>
                  <a:pt x="160264" y="0"/>
                </a:moveTo>
                <a:lnTo>
                  <a:pt x="1318483" y="0"/>
                </a:lnTo>
                <a:cubicBezTo>
                  <a:pt x="1406994" y="0"/>
                  <a:pt x="1478747" y="71753"/>
                  <a:pt x="1478747" y="160264"/>
                </a:cubicBezTo>
                <a:lnTo>
                  <a:pt x="1478747" y="801299"/>
                </a:lnTo>
                <a:cubicBezTo>
                  <a:pt x="1478747" y="889810"/>
                  <a:pt x="1406994" y="961563"/>
                  <a:pt x="1318483" y="961563"/>
                </a:cubicBezTo>
                <a:lnTo>
                  <a:pt x="160264" y="961563"/>
                </a:lnTo>
                <a:cubicBezTo>
                  <a:pt x="71753" y="961563"/>
                  <a:pt x="0" y="889810"/>
                  <a:pt x="0" y="801299"/>
                </a:cubicBezTo>
                <a:lnTo>
                  <a:pt x="0" y="160264"/>
                </a:lnTo>
                <a:cubicBezTo>
                  <a:pt x="0" y="71753"/>
                  <a:pt x="71753" y="0"/>
                  <a:pt x="160264" y="0"/>
                </a:cubicBezTo>
                <a:close/>
              </a:path>
            </a:pathLst>
          </a:custGeom>
        </p:spPr>
        <p:txBody>
          <a:bodyPr wrap="square">
            <a:noAutofit/>
          </a:bodyPr>
          <a:lstStyle/>
          <a:p>
            <a:endParaRPr lang="zh-CN" altLang="en-US" dirty="0"/>
          </a:p>
        </p:txBody>
      </p:sp>
      <p:sp>
        <p:nvSpPr>
          <p:cNvPr id="11" name="图片占位符 10"/>
          <p:cNvSpPr>
            <a:spLocks noGrp="1"/>
          </p:cNvSpPr>
          <p:nvPr>
            <p:ph type="pic" sz="quarter" idx="12"/>
          </p:nvPr>
        </p:nvSpPr>
        <p:spPr>
          <a:xfrm>
            <a:off x="7778985" y="4547936"/>
            <a:ext cx="1478747" cy="961563"/>
          </a:xfrm>
          <a:custGeom>
            <a:avLst/>
            <a:gdLst>
              <a:gd name="connsiteX0" fmla="*/ 160264 w 1478747"/>
              <a:gd name="connsiteY0" fmla="*/ 0 h 961563"/>
              <a:gd name="connsiteX1" fmla="*/ 1318483 w 1478747"/>
              <a:gd name="connsiteY1" fmla="*/ 0 h 961563"/>
              <a:gd name="connsiteX2" fmla="*/ 1478747 w 1478747"/>
              <a:gd name="connsiteY2" fmla="*/ 160264 h 961563"/>
              <a:gd name="connsiteX3" fmla="*/ 1478747 w 1478747"/>
              <a:gd name="connsiteY3" fmla="*/ 801299 h 961563"/>
              <a:gd name="connsiteX4" fmla="*/ 1318483 w 1478747"/>
              <a:gd name="connsiteY4" fmla="*/ 961563 h 961563"/>
              <a:gd name="connsiteX5" fmla="*/ 160264 w 1478747"/>
              <a:gd name="connsiteY5" fmla="*/ 961563 h 961563"/>
              <a:gd name="connsiteX6" fmla="*/ 0 w 1478747"/>
              <a:gd name="connsiteY6" fmla="*/ 801299 h 961563"/>
              <a:gd name="connsiteX7" fmla="*/ 0 w 1478747"/>
              <a:gd name="connsiteY7" fmla="*/ 160264 h 961563"/>
              <a:gd name="connsiteX8" fmla="*/ 160264 w 1478747"/>
              <a:gd name="connsiteY8" fmla="*/ 0 h 96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8747" h="961563">
                <a:moveTo>
                  <a:pt x="160264" y="0"/>
                </a:moveTo>
                <a:lnTo>
                  <a:pt x="1318483" y="0"/>
                </a:lnTo>
                <a:cubicBezTo>
                  <a:pt x="1406994" y="0"/>
                  <a:pt x="1478747" y="71753"/>
                  <a:pt x="1478747" y="160264"/>
                </a:cubicBezTo>
                <a:lnTo>
                  <a:pt x="1478747" y="801299"/>
                </a:lnTo>
                <a:cubicBezTo>
                  <a:pt x="1478747" y="889810"/>
                  <a:pt x="1406994" y="961563"/>
                  <a:pt x="1318483" y="961563"/>
                </a:cubicBezTo>
                <a:lnTo>
                  <a:pt x="160264" y="961563"/>
                </a:lnTo>
                <a:cubicBezTo>
                  <a:pt x="71753" y="961563"/>
                  <a:pt x="0" y="889810"/>
                  <a:pt x="0" y="801299"/>
                </a:cubicBezTo>
                <a:lnTo>
                  <a:pt x="0" y="160264"/>
                </a:lnTo>
                <a:cubicBezTo>
                  <a:pt x="0" y="71753"/>
                  <a:pt x="71753" y="0"/>
                  <a:pt x="160264" y="0"/>
                </a:cubicBezTo>
                <a:close/>
              </a:path>
            </a:pathLst>
          </a:custGeom>
        </p:spPr>
        <p:txBody>
          <a:bodyPr wrap="square">
            <a:noAutofit/>
          </a:bodyPr>
          <a:lstStyle/>
          <a:p>
            <a:endParaRPr lang="zh-CN" altLang="en-US"/>
          </a:p>
        </p:txBody>
      </p:sp>
      <p:sp>
        <p:nvSpPr>
          <p:cNvPr id="10" name="图片占位符 9"/>
          <p:cNvSpPr>
            <a:spLocks noGrp="1"/>
          </p:cNvSpPr>
          <p:nvPr>
            <p:ph type="pic" sz="quarter" idx="13"/>
          </p:nvPr>
        </p:nvSpPr>
        <p:spPr>
          <a:xfrm>
            <a:off x="9361707" y="4547936"/>
            <a:ext cx="1478747" cy="961563"/>
          </a:xfrm>
          <a:custGeom>
            <a:avLst/>
            <a:gdLst>
              <a:gd name="connsiteX0" fmla="*/ 160264 w 1478747"/>
              <a:gd name="connsiteY0" fmla="*/ 0 h 961563"/>
              <a:gd name="connsiteX1" fmla="*/ 1318483 w 1478747"/>
              <a:gd name="connsiteY1" fmla="*/ 0 h 961563"/>
              <a:gd name="connsiteX2" fmla="*/ 1478747 w 1478747"/>
              <a:gd name="connsiteY2" fmla="*/ 160264 h 961563"/>
              <a:gd name="connsiteX3" fmla="*/ 1478747 w 1478747"/>
              <a:gd name="connsiteY3" fmla="*/ 801299 h 961563"/>
              <a:gd name="connsiteX4" fmla="*/ 1318483 w 1478747"/>
              <a:gd name="connsiteY4" fmla="*/ 961563 h 961563"/>
              <a:gd name="connsiteX5" fmla="*/ 160264 w 1478747"/>
              <a:gd name="connsiteY5" fmla="*/ 961563 h 961563"/>
              <a:gd name="connsiteX6" fmla="*/ 0 w 1478747"/>
              <a:gd name="connsiteY6" fmla="*/ 801299 h 961563"/>
              <a:gd name="connsiteX7" fmla="*/ 0 w 1478747"/>
              <a:gd name="connsiteY7" fmla="*/ 160264 h 961563"/>
              <a:gd name="connsiteX8" fmla="*/ 160264 w 1478747"/>
              <a:gd name="connsiteY8" fmla="*/ 0 h 96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8747" h="961563">
                <a:moveTo>
                  <a:pt x="160264" y="0"/>
                </a:moveTo>
                <a:lnTo>
                  <a:pt x="1318483" y="0"/>
                </a:lnTo>
                <a:cubicBezTo>
                  <a:pt x="1406994" y="0"/>
                  <a:pt x="1478747" y="71753"/>
                  <a:pt x="1478747" y="160264"/>
                </a:cubicBezTo>
                <a:lnTo>
                  <a:pt x="1478747" y="801299"/>
                </a:lnTo>
                <a:cubicBezTo>
                  <a:pt x="1478747" y="889810"/>
                  <a:pt x="1406994" y="961563"/>
                  <a:pt x="1318483" y="961563"/>
                </a:cubicBezTo>
                <a:lnTo>
                  <a:pt x="160264" y="961563"/>
                </a:lnTo>
                <a:cubicBezTo>
                  <a:pt x="71753" y="961563"/>
                  <a:pt x="0" y="889810"/>
                  <a:pt x="0" y="801299"/>
                </a:cubicBezTo>
                <a:lnTo>
                  <a:pt x="0" y="160264"/>
                </a:lnTo>
                <a:cubicBezTo>
                  <a:pt x="0" y="71753"/>
                  <a:pt x="71753" y="0"/>
                  <a:pt x="160264" y="0"/>
                </a:cubicBez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图片占位符 4"/>
          <p:cNvSpPr>
            <a:spLocks noGrp="1"/>
          </p:cNvSpPr>
          <p:nvPr>
            <p:ph type="pic" sz="quarter" idx="11"/>
          </p:nvPr>
        </p:nvSpPr>
        <p:spPr>
          <a:xfrm>
            <a:off x="1457624" y="3102589"/>
            <a:ext cx="2055374" cy="1792884"/>
          </a:xfrm>
          <a:custGeom>
            <a:avLst/>
            <a:gdLst>
              <a:gd name="connsiteX0" fmla="*/ 448221 w 2055374"/>
              <a:gd name="connsiteY0" fmla="*/ 0 h 1792884"/>
              <a:gd name="connsiteX1" fmla="*/ 1607153 w 2055374"/>
              <a:gd name="connsiteY1" fmla="*/ 0 h 1792884"/>
              <a:gd name="connsiteX2" fmla="*/ 2055374 w 2055374"/>
              <a:gd name="connsiteY2" fmla="*/ 896442 h 1792884"/>
              <a:gd name="connsiteX3" fmla="*/ 1607153 w 2055374"/>
              <a:gd name="connsiteY3" fmla="*/ 1792884 h 1792884"/>
              <a:gd name="connsiteX4" fmla="*/ 448221 w 2055374"/>
              <a:gd name="connsiteY4" fmla="*/ 1792884 h 1792884"/>
              <a:gd name="connsiteX5" fmla="*/ 0 w 2055374"/>
              <a:gd name="connsiteY5" fmla="*/ 896442 h 1792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5374" h="1792884">
                <a:moveTo>
                  <a:pt x="448221" y="0"/>
                </a:moveTo>
                <a:lnTo>
                  <a:pt x="1607153" y="0"/>
                </a:lnTo>
                <a:lnTo>
                  <a:pt x="2055374" y="896442"/>
                </a:lnTo>
                <a:lnTo>
                  <a:pt x="1607153" y="1792884"/>
                </a:lnTo>
                <a:lnTo>
                  <a:pt x="448221" y="1792884"/>
                </a:lnTo>
                <a:lnTo>
                  <a:pt x="0" y="896442"/>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5" name="图片占位符 4"/>
          <p:cNvSpPr>
            <a:spLocks noGrp="1"/>
          </p:cNvSpPr>
          <p:nvPr>
            <p:ph type="pic" sz="quarter" idx="11"/>
          </p:nvPr>
        </p:nvSpPr>
        <p:spPr>
          <a:xfrm>
            <a:off x="4071155" y="2503663"/>
            <a:ext cx="4103769" cy="2295692"/>
          </a:xfrm>
          <a:custGeom>
            <a:avLst/>
            <a:gdLst>
              <a:gd name="connsiteX0" fmla="*/ 0 w 4103769"/>
              <a:gd name="connsiteY0" fmla="*/ 0 h 2295692"/>
              <a:gd name="connsiteX1" fmla="*/ 4103769 w 4103769"/>
              <a:gd name="connsiteY1" fmla="*/ 0 h 2295692"/>
              <a:gd name="connsiteX2" fmla="*/ 4103769 w 4103769"/>
              <a:gd name="connsiteY2" fmla="*/ 2295692 h 2295692"/>
              <a:gd name="connsiteX3" fmla="*/ 0 w 4103769"/>
              <a:gd name="connsiteY3" fmla="*/ 2295692 h 2295692"/>
            </a:gdLst>
            <a:ahLst/>
            <a:cxnLst>
              <a:cxn ang="0">
                <a:pos x="connsiteX0" y="connsiteY0"/>
              </a:cxn>
              <a:cxn ang="0">
                <a:pos x="connsiteX1" y="connsiteY1"/>
              </a:cxn>
              <a:cxn ang="0">
                <a:pos x="connsiteX2" y="connsiteY2"/>
              </a:cxn>
              <a:cxn ang="0">
                <a:pos x="connsiteX3" y="connsiteY3"/>
              </a:cxn>
            </a:cxnLst>
            <a:rect l="l" t="t" r="r" b="b"/>
            <a:pathLst>
              <a:path w="4103769" h="2295692">
                <a:moveTo>
                  <a:pt x="0" y="0"/>
                </a:moveTo>
                <a:lnTo>
                  <a:pt x="4103769" y="0"/>
                </a:lnTo>
                <a:lnTo>
                  <a:pt x="4103769" y="2295692"/>
                </a:lnTo>
                <a:lnTo>
                  <a:pt x="0" y="2295692"/>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2115922" y="2217279"/>
            <a:ext cx="1431994" cy="1213528"/>
          </a:xfrm>
          <a:custGeom>
            <a:avLst/>
            <a:gdLst>
              <a:gd name="connsiteX0" fmla="*/ 390135 w 1431994"/>
              <a:gd name="connsiteY0" fmla="*/ 0 h 1213528"/>
              <a:gd name="connsiteX1" fmla="*/ 716155 w 1431994"/>
              <a:gd name="connsiteY1" fmla="*/ 0 h 1213528"/>
              <a:gd name="connsiteX2" fmla="*/ 1042175 w 1431994"/>
              <a:gd name="connsiteY2" fmla="*/ 0 h 1213528"/>
              <a:gd name="connsiteX3" fmla="*/ 1097070 w 1431994"/>
              <a:gd name="connsiteY3" fmla="*/ 30753 h 1213528"/>
              <a:gd name="connsiteX4" fmla="*/ 1260499 w 1431994"/>
              <a:gd name="connsiteY4" fmla="*/ 303483 h 1213528"/>
              <a:gd name="connsiteX5" fmla="*/ 1423509 w 1431994"/>
              <a:gd name="connsiteY5" fmla="*/ 576214 h 1213528"/>
              <a:gd name="connsiteX6" fmla="*/ 1423509 w 1431994"/>
              <a:gd name="connsiteY6" fmla="*/ 637719 h 1213528"/>
              <a:gd name="connsiteX7" fmla="*/ 1260499 w 1431994"/>
              <a:gd name="connsiteY7" fmla="*/ 910045 h 1213528"/>
              <a:gd name="connsiteX8" fmla="*/ 1097070 w 1431994"/>
              <a:gd name="connsiteY8" fmla="*/ 1182775 h 1213528"/>
              <a:gd name="connsiteX9" fmla="*/ 1042175 w 1431994"/>
              <a:gd name="connsiteY9" fmla="*/ 1213528 h 1213528"/>
              <a:gd name="connsiteX10" fmla="*/ 716155 w 1431994"/>
              <a:gd name="connsiteY10" fmla="*/ 1213528 h 1213528"/>
              <a:gd name="connsiteX11" fmla="*/ 390135 w 1431994"/>
              <a:gd name="connsiteY11" fmla="*/ 1213528 h 1213528"/>
              <a:gd name="connsiteX12" fmla="*/ 334820 w 1431994"/>
              <a:gd name="connsiteY12" fmla="*/ 1182775 h 1213528"/>
              <a:gd name="connsiteX13" fmla="*/ 171810 w 1431994"/>
              <a:gd name="connsiteY13" fmla="*/ 910045 h 1213528"/>
              <a:gd name="connsiteX14" fmla="*/ 8800 w 1431994"/>
              <a:gd name="connsiteY14" fmla="*/ 637719 h 1213528"/>
              <a:gd name="connsiteX15" fmla="*/ 8800 w 1431994"/>
              <a:gd name="connsiteY15" fmla="*/ 576214 h 1213528"/>
              <a:gd name="connsiteX16" fmla="*/ 171810 w 1431994"/>
              <a:gd name="connsiteY16" fmla="*/ 303483 h 1213528"/>
              <a:gd name="connsiteX17" fmla="*/ 334820 w 1431994"/>
              <a:gd name="connsiteY17" fmla="*/ 30753 h 1213528"/>
              <a:gd name="connsiteX18" fmla="*/ 390135 w 1431994"/>
              <a:gd name="connsiteY18" fmla="*/ 0 h 121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1994" h="1213528">
                <a:moveTo>
                  <a:pt x="390135" y="0"/>
                </a:moveTo>
                <a:lnTo>
                  <a:pt x="716155" y="0"/>
                </a:lnTo>
                <a:lnTo>
                  <a:pt x="1042175" y="0"/>
                </a:lnTo>
                <a:cubicBezTo>
                  <a:pt x="1065641" y="0"/>
                  <a:pt x="1085756" y="11330"/>
                  <a:pt x="1097070" y="30753"/>
                </a:cubicBezTo>
                <a:lnTo>
                  <a:pt x="1260499" y="303483"/>
                </a:lnTo>
                <a:lnTo>
                  <a:pt x="1423509" y="576214"/>
                </a:lnTo>
                <a:cubicBezTo>
                  <a:pt x="1434823" y="595636"/>
                  <a:pt x="1434823" y="617892"/>
                  <a:pt x="1423509" y="637719"/>
                </a:cubicBezTo>
                <a:lnTo>
                  <a:pt x="1260499" y="910045"/>
                </a:lnTo>
                <a:lnTo>
                  <a:pt x="1097070" y="1182775"/>
                </a:lnTo>
                <a:cubicBezTo>
                  <a:pt x="1085756" y="1202603"/>
                  <a:pt x="1065641" y="1213528"/>
                  <a:pt x="1042175" y="1213528"/>
                </a:cubicBezTo>
                <a:lnTo>
                  <a:pt x="716155" y="1213528"/>
                </a:lnTo>
                <a:lnTo>
                  <a:pt x="390135" y="1213528"/>
                </a:lnTo>
                <a:cubicBezTo>
                  <a:pt x="366668" y="1213528"/>
                  <a:pt x="346554" y="1202603"/>
                  <a:pt x="334820" y="1182775"/>
                </a:cubicBezTo>
                <a:lnTo>
                  <a:pt x="171810" y="910045"/>
                </a:lnTo>
                <a:lnTo>
                  <a:pt x="8800" y="637719"/>
                </a:lnTo>
                <a:cubicBezTo>
                  <a:pt x="-2933" y="617892"/>
                  <a:pt x="-2933" y="595636"/>
                  <a:pt x="8800" y="576214"/>
                </a:cubicBezTo>
                <a:lnTo>
                  <a:pt x="171810" y="303483"/>
                </a:lnTo>
                <a:lnTo>
                  <a:pt x="334820" y="30753"/>
                </a:lnTo>
                <a:cubicBezTo>
                  <a:pt x="346554" y="11330"/>
                  <a:pt x="366668" y="0"/>
                  <a:pt x="390135" y="0"/>
                </a:cubicBezTo>
                <a:close/>
              </a:path>
            </a:pathLst>
          </a:custGeom>
        </p:spPr>
        <p:txBody>
          <a:bodyPr wrap="square">
            <a:noAutofit/>
          </a:bodyPr>
          <a:lstStyle/>
          <a:p>
            <a:endParaRPr lang="zh-CN" altLang="en-US"/>
          </a:p>
        </p:txBody>
      </p:sp>
      <p:sp>
        <p:nvSpPr>
          <p:cNvPr id="15" name="图片占位符 14"/>
          <p:cNvSpPr>
            <a:spLocks noGrp="1"/>
          </p:cNvSpPr>
          <p:nvPr>
            <p:ph type="pic" sz="quarter" idx="11"/>
          </p:nvPr>
        </p:nvSpPr>
        <p:spPr>
          <a:xfrm>
            <a:off x="3755530" y="3123757"/>
            <a:ext cx="1431994" cy="1213528"/>
          </a:xfrm>
          <a:custGeom>
            <a:avLst/>
            <a:gdLst>
              <a:gd name="connsiteX0" fmla="*/ 390135 w 1431994"/>
              <a:gd name="connsiteY0" fmla="*/ 0 h 1213528"/>
              <a:gd name="connsiteX1" fmla="*/ 716155 w 1431994"/>
              <a:gd name="connsiteY1" fmla="*/ 0 h 1213528"/>
              <a:gd name="connsiteX2" fmla="*/ 1042175 w 1431994"/>
              <a:gd name="connsiteY2" fmla="*/ 0 h 1213528"/>
              <a:gd name="connsiteX3" fmla="*/ 1097070 w 1431994"/>
              <a:gd name="connsiteY3" fmla="*/ 30753 h 1213528"/>
              <a:gd name="connsiteX4" fmla="*/ 1260499 w 1431994"/>
              <a:gd name="connsiteY4" fmla="*/ 303483 h 1213528"/>
              <a:gd name="connsiteX5" fmla="*/ 1423509 w 1431994"/>
              <a:gd name="connsiteY5" fmla="*/ 576214 h 1213528"/>
              <a:gd name="connsiteX6" fmla="*/ 1423509 w 1431994"/>
              <a:gd name="connsiteY6" fmla="*/ 637719 h 1213528"/>
              <a:gd name="connsiteX7" fmla="*/ 1260499 w 1431994"/>
              <a:gd name="connsiteY7" fmla="*/ 910045 h 1213528"/>
              <a:gd name="connsiteX8" fmla="*/ 1097070 w 1431994"/>
              <a:gd name="connsiteY8" fmla="*/ 1182775 h 1213528"/>
              <a:gd name="connsiteX9" fmla="*/ 1042175 w 1431994"/>
              <a:gd name="connsiteY9" fmla="*/ 1213528 h 1213528"/>
              <a:gd name="connsiteX10" fmla="*/ 716155 w 1431994"/>
              <a:gd name="connsiteY10" fmla="*/ 1213528 h 1213528"/>
              <a:gd name="connsiteX11" fmla="*/ 390135 w 1431994"/>
              <a:gd name="connsiteY11" fmla="*/ 1213528 h 1213528"/>
              <a:gd name="connsiteX12" fmla="*/ 334820 w 1431994"/>
              <a:gd name="connsiteY12" fmla="*/ 1182775 h 1213528"/>
              <a:gd name="connsiteX13" fmla="*/ 171810 w 1431994"/>
              <a:gd name="connsiteY13" fmla="*/ 910045 h 1213528"/>
              <a:gd name="connsiteX14" fmla="*/ 8800 w 1431994"/>
              <a:gd name="connsiteY14" fmla="*/ 637719 h 1213528"/>
              <a:gd name="connsiteX15" fmla="*/ 8800 w 1431994"/>
              <a:gd name="connsiteY15" fmla="*/ 576214 h 1213528"/>
              <a:gd name="connsiteX16" fmla="*/ 171810 w 1431994"/>
              <a:gd name="connsiteY16" fmla="*/ 303483 h 1213528"/>
              <a:gd name="connsiteX17" fmla="*/ 334820 w 1431994"/>
              <a:gd name="connsiteY17" fmla="*/ 30753 h 1213528"/>
              <a:gd name="connsiteX18" fmla="*/ 390135 w 1431994"/>
              <a:gd name="connsiteY18" fmla="*/ 0 h 121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1994" h="1213528">
                <a:moveTo>
                  <a:pt x="390135" y="0"/>
                </a:moveTo>
                <a:lnTo>
                  <a:pt x="716155" y="0"/>
                </a:lnTo>
                <a:lnTo>
                  <a:pt x="1042175" y="0"/>
                </a:lnTo>
                <a:cubicBezTo>
                  <a:pt x="1065641" y="0"/>
                  <a:pt x="1085756" y="11330"/>
                  <a:pt x="1097070" y="30753"/>
                </a:cubicBezTo>
                <a:lnTo>
                  <a:pt x="1260499" y="303483"/>
                </a:lnTo>
                <a:lnTo>
                  <a:pt x="1423509" y="576214"/>
                </a:lnTo>
                <a:cubicBezTo>
                  <a:pt x="1434823" y="595636"/>
                  <a:pt x="1434823" y="617892"/>
                  <a:pt x="1423509" y="637719"/>
                </a:cubicBezTo>
                <a:lnTo>
                  <a:pt x="1260499" y="910045"/>
                </a:lnTo>
                <a:lnTo>
                  <a:pt x="1097070" y="1182775"/>
                </a:lnTo>
                <a:cubicBezTo>
                  <a:pt x="1085756" y="1202603"/>
                  <a:pt x="1065641" y="1213528"/>
                  <a:pt x="1042175" y="1213528"/>
                </a:cubicBezTo>
                <a:lnTo>
                  <a:pt x="716155" y="1213528"/>
                </a:lnTo>
                <a:lnTo>
                  <a:pt x="390135" y="1213528"/>
                </a:lnTo>
                <a:cubicBezTo>
                  <a:pt x="366668" y="1213528"/>
                  <a:pt x="346554" y="1202603"/>
                  <a:pt x="334820" y="1182775"/>
                </a:cubicBezTo>
                <a:lnTo>
                  <a:pt x="171810" y="910045"/>
                </a:lnTo>
                <a:lnTo>
                  <a:pt x="8800" y="637719"/>
                </a:lnTo>
                <a:cubicBezTo>
                  <a:pt x="-2933" y="617892"/>
                  <a:pt x="-2933" y="595636"/>
                  <a:pt x="8800" y="576214"/>
                </a:cubicBezTo>
                <a:lnTo>
                  <a:pt x="171810" y="303483"/>
                </a:lnTo>
                <a:lnTo>
                  <a:pt x="334820" y="30753"/>
                </a:lnTo>
                <a:cubicBezTo>
                  <a:pt x="346554" y="11330"/>
                  <a:pt x="366668" y="0"/>
                  <a:pt x="390135" y="0"/>
                </a:cubicBezTo>
                <a:close/>
              </a:path>
            </a:pathLst>
          </a:custGeom>
        </p:spPr>
        <p:txBody>
          <a:bodyPr wrap="square">
            <a:noAutofit/>
          </a:bodyPr>
          <a:lstStyle/>
          <a:p>
            <a:endParaRPr lang="zh-CN" altLang="en-US" dirty="0"/>
          </a:p>
        </p:txBody>
      </p:sp>
      <p:sp>
        <p:nvSpPr>
          <p:cNvPr id="16" name="图片占位符 15"/>
          <p:cNvSpPr>
            <a:spLocks noGrp="1"/>
          </p:cNvSpPr>
          <p:nvPr>
            <p:ph type="pic" sz="quarter" idx="12"/>
          </p:nvPr>
        </p:nvSpPr>
        <p:spPr>
          <a:xfrm>
            <a:off x="5387311" y="2202288"/>
            <a:ext cx="1431994" cy="1213528"/>
          </a:xfrm>
          <a:custGeom>
            <a:avLst/>
            <a:gdLst>
              <a:gd name="connsiteX0" fmla="*/ 390135 w 1431994"/>
              <a:gd name="connsiteY0" fmla="*/ 0 h 1213528"/>
              <a:gd name="connsiteX1" fmla="*/ 716155 w 1431994"/>
              <a:gd name="connsiteY1" fmla="*/ 0 h 1213528"/>
              <a:gd name="connsiteX2" fmla="*/ 1042175 w 1431994"/>
              <a:gd name="connsiteY2" fmla="*/ 0 h 1213528"/>
              <a:gd name="connsiteX3" fmla="*/ 1097070 w 1431994"/>
              <a:gd name="connsiteY3" fmla="*/ 30753 h 1213528"/>
              <a:gd name="connsiteX4" fmla="*/ 1260499 w 1431994"/>
              <a:gd name="connsiteY4" fmla="*/ 303483 h 1213528"/>
              <a:gd name="connsiteX5" fmla="*/ 1423509 w 1431994"/>
              <a:gd name="connsiteY5" fmla="*/ 576214 h 1213528"/>
              <a:gd name="connsiteX6" fmla="*/ 1423509 w 1431994"/>
              <a:gd name="connsiteY6" fmla="*/ 637719 h 1213528"/>
              <a:gd name="connsiteX7" fmla="*/ 1260499 w 1431994"/>
              <a:gd name="connsiteY7" fmla="*/ 910045 h 1213528"/>
              <a:gd name="connsiteX8" fmla="*/ 1097070 w 1431994"/>
              <a:gd name="connsiteY8" fmla="*/ 1182775 h 1213528"/>
              <a:gd name="connsiteX9" fmla="*/ 1042175 w 1431994"/>
              <a:gd name="connsiteY9" fmla="*/ 1213528 h 1213528"/>
              <a:gd name="connsiteX10" fmla="*/ 716155 w 1431994"/>
              <a:gd name="connsiteY10" fmla="*/ 1213528 h 1213528"/>
              <a:gd name="connsiteX11" fmla="*/ 390135 w 1431994"/>
              <a:gd name="connsiteY11" fmla="*/ 1213528 h 1213528"/>
              <a:gd name="connsiteX12" fmla="*/ 334820 w 1431994"/>
              <a:gd name="connsiteY12" fmla="*/ 1182775 h 1213528"/>
              <a:gd name="connsiteX13" fmla="*/ 171811 w 1431994"/>
              <a:gd name="connsiteY13" fmla="*/ 910045 h 1213528"/>
              <a:gd name="connsiteX14" fmla="*/ 8801 w 1431994"/>
              <a:gd name="connsiteY14" fmla="*/ 637719 h 1213528"/>
              <a:gd name="connsiteX15" fmla="*/ 8801 w 1431994"/>
              <a:gd name="connsiteY15" fmla="*/ 576214 h 1213528"/>
              <a:gd name="connsiteX16" fmla="*/ 171811 w 1431994"/>
              <a:gd name="connsiteY16" fmla="*/ 303483 h 1213528"/>
              <a:gd name="connsiteX17" fmla="*/ 334820 w 1431994"/>
              <a:gd name="connsiteY17" fmla="*/ 30753 h 1213528"/>
              <a:gd name="connsiteX18" fmla="*/ 390135 w 1431994"/>
              <a:gd name="connsiteY18" fmla="*/ 0 h 121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1994" h="1213528">
                <a:moveTo>
                  <a:pt x="390135" y="0"/>
                </a:moveTo>
                <a:lnTo>
                  <a:pt x="716155" y="0"/>
                </a:lnTo>
                <a:lnTo>
                  <a:pt x="1042175" y="0"/>
                </a:lnTo>
                <a:cubicBezTo>
                  <a:pt x="1065641" y="0"/>
                  <a:pt x="1085756" y="11330"/>
                  <a:pt x="1097070" y="30753"/>
                </a:cubicBezTo>
                <a:lnTo>
                  <a:pt x="1260499" y="303483"/>
                </a:lnTo>
                <a:lnTo>
                  <a:pt x="1423509" y="576214"/>
                </a:lnTo>
                <a:cubicBezTo>
                  <a:pt x="1434823" y="595636"/>
                  <a:pt x="1434823" y="617892"/>
                  <a:pt x="1423509" y="637719"/>
                </a:cubicBezTo>
                <a:lnTo>
                  <a:pt x="1260499" y="910045"/>
                </a:lnTo>
                <a:lnTo>
                  <a:pt x="1097070" y="1182775"/>
                </a:lnTo>
                <a:cubicBezTo>
                  <a:pt x="1085756" y="1202603"/>
                  <a:pt x="1065641" y="1213528"/>
                  <a:pt x="1042175" y="1213528"/>
                </a:cubicBezTo>
                <a:lnTo>
                  <a:pt x="716155" y="1213528"/>
                </a:lnTo>
                <a:lnTo>
                  <a:pt x="390135" y="1213528"/>
                </a:lnTo>
                <a:cubicBezTo>
                  <a:pt x="366668" y="1213528"/>
                  <a:pt x="346554" y="1202603"/>
                  <a:pt x="334820" y="1182775"/>
                </a:cubicBezTo>
                <a:lnTo>
                  <a:pt x="171811" y="910045"/>
                </a:lnTo>
                <a:lnTo>
                  <a:pt x="8801" y="637719"/>
                </a:lnTo>
                <a:cubicBezTo>
                  <a:pt x="-2933" y="617892"/>
                  <a:pt x="-2933" y="595636"/>
                  <a:pt x="8801" y="576214"/>
                </a:cubicBezTo>
                <a:lnTo>
                  <a:pt x="171811" y="303483"/>
                </a:lnTo>
                <a:lnTo>
                  <a:pt x="334820" y="30753"/>
                </a:lnTo>
                <a:cubicBezTo>
                  <a:pt x="346554" y="11330"/>
                  <a:pt x="366668" y="0"/>
                  <a:pt x="390135" y="0"/>
                </a:cubicBezTo>
                <a:close/>
              </a:path>
            </a:pathLst>
          </a:custGeom>
        </p:spPr>
        <p:txBody>
          <a:bodyPr wrap="square">
            <a:noAutofit/>
          </a:bodyPr>
          <a:lstStyle/>
          <a:p>
            <a:endParaRPr lang="zh-CN" altLang="en-US"/>
          </a:p>
        </p:txBody>
      </p:sp>
      <p:sp>
        <p:nvSpPr>
          <p:cNvPr id="17" name="图片占位符 16"/>
          <p:cNvSpPr>
            <a:spLocks noGrp="1"/>
          </p:cNvSpPr>
          <p:nvPr>
            <p:ph type="pic" sz="quarter" idx="13"/>
          </p:nvPr>
        </p:nvSpPr>
        <p:spPr>
          <a:xfrm>
            <a:off x="7022434" y="3114675"/>
            <a:ext cx="1431994" cy="1213528"/>
          </a:xfrm>
          <a:custGeom>
            <a:avLst/>
            <a:gdLst>
              <a:gd name="connsiteX0" fmla="*/ 390135 w 1431994"/>
              <a:gd name="connsiteY0" fmla="*/ 0 h 1213528"/>
              <a:gd name="connsiteX1" fmla="*/ 716155 w 1431994"/>
              <a:gd name="connsiteY1" fmla="*/ 0 h 1213528"/>
              <a:gd name="connsiteX2" fmla="*/ 1042175 w 1431994"/>
              <a:gd name="connsiteY2" fmla="*/ 0 h 1213528"/>
              <a:gd name="connsiteX3" fmla="*/ 1097070 w 1431994"/>
              <a:gd name="connsiteY3" fmla="*/ 30753 h 1213528"/>
              <a:gd name="connsiteX4" fmla="*/ 1260499 w 1431994"/>
              <a:gd name="connsiteY4" fmla="*/ 303483 h 1213528"/>
              <a:gd name="connsiteX5" fmla="*/ 1423509 w 1431994"/>
              <a:gd name="connsiteY5" fmla="*/ 576214 h 1213528"/>
              <a:gd name="connsiteX6" fmla="*/ 1423509 w 1431994"/>
              <a:gd name="connsiteY6" fmla="*/ 637719 h 1213528"/>
              <a:gd name="connsiteX7" fmla="*/ 1260499 w 1431994"/>
              <a:gd name="connsiteY7" fmla="*/ 910045 h 1213528"/>
              <a:gd name="connsiteX8" fmla="*/ 1097070 w 1431994"/>
              <a:gd name="connsiteY8" fmla="*/ 1182775 h 1213528"/>
              <a:gd name="connsiteX9" fmla="*/ 1042175 w 1431994"/>
              <a:gd name="connsiteY9" fmla="*/ 1213528 h 1213528"/>
              <a:gd name="connsiteX10" fmla="*/ 716155 w 1431994"/>
              <a:gd name="connsiteY10" fmla="*/ 1213528 h 1213528"/>
              <a:gd name="connsiteX11" fmla="*/ 390135 w 1431994"/>
              <a:gd name="connsiteY11" fmla="*/ 1213528 h 1213528"/>
              <a:gd name="connsiteX12" fmla="*/ 334820 w 1431994"/>
              <a:gd name="connsiteY12" fmla="*/ 1182775 h 1213528"/>
              <a:gd name="connsiteX13" fmla="*/ 171811 w 1431994"/>
              <a:gd name="connsiteY13" fmla="*/ 910045 h 1213528"/>
              <a:gd name="connsiteX14" fmla="*/ 8801 w 1431994"/>
              <a:gd name="connsiteY14" fmla="*/ 637719 h 1213528"/>
              <a:gd name="connsiteX15" fmla="*/ 8801 w 1431994"/>
              <a:gd name="connsiteY15" fmla="*/ 576214 h 1213528"/>
              <a:gd name="connsiteX16" fmla="*/ 171811 w 1431994"/>
              <a:gd name="connsiteY16" fmla="*/ 303483 h 1213528"/>
              <a:gd name="connsiteX17" fmla="*/ 334820 w 1431994"/>
              <a:gd name="connsiteY17" fmla="*/ 30753 h 1213528"/>
              <a:gd name="connsiteX18" fmla="*/ 390135 w 1431994"/>
              <a:gd name="connsiteY18" fmla="*/ 0 h 121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1994" h="1213528">
                <a:moveTo>
                  <a:pt x="390135" y="0"/>
                </a:moveTo>
                <a:lnTo>
                  <a:pt x="716155" y="0"/>
                </a:lnTo>
                <a:lnTo>
                  <a:pt x="1042175" y="0"/>
                </a:lnTo>
                <a:cubicBezTo>
                  <a:pt x="1065641" y="0"/>
                  <a:pt x="1085756" y="11330"/>
                  <a:pt x="1097070" y="30753"/>
                </a:cubicBezTo>
                <a:lnTo>
                  <a:pt x="1260499" y="303483"/>
                </a:lnTo>
                <a:lnTo>
                  <a:pt x="1423509" y="576214"/>
                </a:lnTo>
                <a:cubicBezTo>
                  <a:pt x="1434823" y="595636"/>
                  <a:pt x="1434823" y="617892"/>
                  <a:pt x="1423509" y="637719"/>
                </a:cubicBezTo>
                <a:lnTo>
                  <a:pt x="1260499" y="910045"/>
                </a:lnTo>
                <a:lnTo>
                  <a:pt x="1097070" y="1182775"/>
                </a:lnTo>
                <a:cubicBezTo>
                  <a:pt x="1085756" y="1202603"/>
                  <a:pt x="1065641" y="1213528"/>
                  <a:pt x="1042175" y="1213528"/>
                </a:cubicBezTo>
                <a:lnTo>
                  <a:pt x="716155" y="1213528"/>
                </a:lnTo>
                <a:lnTo>
                  <a:pt x="390135" y="1213528"/>
                </a:lnTo>
                <a:cubicBezTo>
                  <a:pt x="366668" y="1213528"/>
                  <a:pt x="346554" y="1202603"/>
                  <a:pt x="334820" y="1182775"/>
                </a:cubicBezTo>
                <a:lnTo>
                  <a:pt x="171811" y="910045"/>
                </a:lnTo>
                <a:lnTo>
                  <a:pt x="8801" y="637719"/>
                </a:lnTo>
                <a:cubicBezTo>
                  <a:pt x="-2933" y="617892"/>
                  <a:pt x="-2933" y="595636"/>
                  <a:pt x="8801" y="576214"/>
                </a:cubicBezTo>
                <a:lnTo>
                  <a:pt x="171811" y="303483"/>
                </a:lnTo>
                <a:lnTo>
                  <a:pt x="334820" y="30753"/>
                </a:lnTo>
                <a:cubicBezTo>
                  <a:pt x="346554" y="11330"/>
                  <a:pt x="366668" y="0"/>
                  <a:pt x="390135" y="0"/>
                </a:cubicBezTo>
                <a:close/>
              </a:path>
            </a:pathLst>
          </a:custGeom>
        </p:spPr>
        <p:txBody>
          <a:bodyPr wrap="square">
            <a:noAutofit/>
          </a:bodyPr>
          <a:lstStyle/>
          <a:p>
            <a:endParaRPr lang="zh-CN" altLang="en-US"/>
          </a:p>
        </p:txBody>
      </p:sp>
      <p:sp>
        <p:nvSpPr>
          <p:cNvPr id="18" name="图片占位符 17"/>
          <p:cNvSpPr>
            <a:spLocks noGrp="1"/>
          </p:cNvSpPr>
          <p:nvPr>
            <p:ph type="pic" sz="quarter" idx="14"/>
          </p:nvPr>
        </p:nvSpPr>
        <p:spPr>
          <a:xfrm>
            <a:off x="8658790" y="2193131"/>
            <a:ext cx="1431994" cy="1213528"/>
          </a:xfrm>
          <a:custGeom>
            <a:avLst/>
            <a:gdLst>
              <a:gd name="connsiteX0" fmla="*/ 390135 w 1431994"/>
              <a:gd name="connsiteY0" fmla="*/ 0 h 1213528"/>
              <a:gd name="connsiteX1" fmla="*/ 716154 w 1431994"/>
              <a:gd name="connsiteY1" fmla="*/ 0 h 1213528"/>
              <a:gd name="connsiteX2" fmla="*/ 1042174 w 1431994"/>
              <a:gd name="connsiteY2" fmla="*/ 0 h 1213528"/>
              <a:gd name="connsiteX3" fmla="*/ 1097070 w 1431994"/>
              <a:gd name="connsiteY3" fmla="*/ 30753 h 1213528"/>
              <a:gd name="connsiteX4" fmla="*/ 1260499 w 1431994"/>
              <a:gd name="connsiteY4" fmla="*/ 303483 h 1213528"/>
              <a:gd name="connsiteX5" fmla="*/ 1423509 w 1431994"/>
              <a:gd name="connsiteY5" fmla="*/ 576214 h 1213528"/>
              <a:gd name="connsiteX6" fmla="*/ 1423509 w 1431994"/>
              <a:gd name="connsiteY6" fmla="*/ 637719 h 1213528"/>
              <a:gd name="connsiteX7" fmla="*/ 1260499 w 1431994"/>
              <a:gd name="connsiteY7" fmla="*/ 910045 h 1213528"/>
              <a:gd name="connsiteX8" fmla="*/ 1097070 w 1431994"/>
              <a:gd name="connsiteY8" fmla="*/ 1182775 h 1213528"/>
              <a:gd name="connsiteX9" fmla="*/ 1042174 w 1431994"/>
              <a:gd name="connsiteY9" fmla="*/ 1213528 h 1213528"/>
              <a:gd name="connsiteX10" fmla="*/ 716154 w 1431994"/>
              <a:gd name="connsiteY10" fmla="*/ 1213528 h 1213528"/>
              <a:gd name="connsiteX11" fmla="*/ 390135 w 1431994"/>
              <a:gd name="connsiteY11" fmla="*/ 1213528 h 1213528"/>
              <a:gd name="connsiteX12" fmla="*/ 334820 w 1431994"/>
              <a:gd name="connsiteY12" fmla="*/ 1182775 h 1213528"/>
              <a:gd name="connsiteX13" fmla="*/ 171810 w 1431994"/>
              <a:gd name="connsiteY13" fmla="*/ 910045 h 1213528"/>
              <a:gd name="connsiteX14" fmla="*/ 8800 w 1431994"/>
              <a:gd name="connsiteY14" fmla="*/ 637719 h 1213528"/>
              <a:gd name="connsiteX15" fmla="*/ 8800 w 1431994"/>
              <a:gd name="connsiteY15" fmla="*/ 576214 h 1213528"/>
              <a:gd name="connsiteX16" fmla="*/ 171810 w 1431994"/>
              <a:gd name="connsiteY16" fmla="*/ 303483 h 1213528"/>
              <a:gd name="connsiteX17" fmla="*/ 334820 w 1431994"/>
              <a:gd name="connsiteY17" fmla="*/ 30753 h 1213528"/>
              <a:gd name="connsiteX18" fmla="*/ 390135 w 1431994"/>
              <a:gd name="connsiteY18" fmla="*/ 0 h 121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1994" h="1213528">
                <a:moveTo>
                  <a:pt x="390135" y="0"/>
                </a:moveTo>
                <a:lnTo>
                  <a:pt x="716154" y="0"/>
                </a:lnTo>
                <a:lnTo>
                  <a:pt x="1042174" y="0"/>
                </a:lnTo>
                <a:cubicBezTo>
                  <a:pt x="1065641" y="0"/>
                  <a:pt x="1085756" y="11330"/>
                  <a:pt x="1097070" y="30753"/>
                </a:cubicBezTo>
                <a:lnTo>
                  <a:pt x="1260499" y="303483"/>
                </a:lnTo>
                <a:lnTo>
                  <a:pt x="1423509" y="576214"/>
                </a:lnTo>
                <a:cubicBezTo>
                  <a:pt x="1434823" y="595636"/>
                  <a:pt x="1434823" y="617892"/>
                  <a:pt x="1423509" y="637719"/>
                </a:cubicBezTo>
                <a:lnTo>
                  <a:pt x="1260499" y="910045"/>
                </a:lnTo>
                <a:lnTo>
                  <a:pt x="1097070" y="1182775"/>
                </a:lnTo>
                <a:cubicBezTo>
                  <a:pt x="1085756" y="1202603"/>
                  <a:pt x="1065641" y="1213528"/>
                  <a:pt x="1042174" y="1213528"/>
                </a:cubicBezTo>
                <a:lnTo>
                  <a:pt x="716154" y="1213528"/>
                </a:lnTo>
                <a:lnTo>
                  <a:pt x="390135" y="1213528"/>
                </a:lnTo>
                <a:cubicBezTo>
                  <a:pt x="366668" y="1213528"/>
                  <a:pt x="346554" y="1202603"/>
                  <a:pt x="334820" y="1182775"/>
                </a:cubicBezTo>
                <a:lnTo>
                  <a:pt x="171810" y="910045"/>
                </a:lnTo>
                <a:lnTo>
                  <a:pt x="8800" y="637719"/>
                </a:lnTo>
                <a:cubicBezTo>
                  <a:pt x="-2933" y="617892"/>
                  <a:pt x="-2933" y="595636"/>
                  <a:pt x="8800" y="576214"/>
                </a:cubicBezTo>
                <a:lnTo>
                  <a:pt x="171810" y="303483"/>
                </a:lnTo>
                <a:lnTo>
                  <a:pt x="334820" y="30753"/>
                </a:lnTo>
                <a:cubicBezTo>
                  <a:pt x="346554" y="11330"/>
                  <a:pt x="366668" y="0"/>
                  <a:pt x="390135" y="0"/>
                </a:cubicBez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A83E0427-F1F8-45F3-8613-219FDF6936FF}" type="datetimeFigureOut">
              <a:rPr lang="zh-CN" altLang="en-US" smtClean="0"/>
              <a:pPr/>
              <a:t>2020/1/18 Saturday</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61A559D4-A0D0-43E3-B961-EE32C1923E71}"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Click="0" advTm="2000">
        <p:random/>
      </p:transition>
    </mc:Choice>
    <mc:Fallback>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microsoft.com/office/2007/relationships/hdphoto" Target="../media/image2.wdp"/><Relationship Id="rId2" Type="http://schemas.openxmlformats.org/officeDocument/2006/relationships/slideLayout" Target="../slideLayouts/slideLayout2.xml"/><Relationship Id="rId16"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1">
            <a:extLst>
              <a:ext uri="{BEBA8EAE-BF5A-486C-A8C5-ECC9F3942E4B}">
                <a14:imgProps xmlns:a14="http://schemas.microsoft.com/office/drawing/2010/main" xmlns="">
                  <a14:imgLayer r:embed="rId12">
                    <a14:imgEffect>
                      <a14:brightnessContrast contrast="40000"/>
                    </a14:imgEffect>
                  </a14:imgLayer>
                </a14:imgProps>
              </a:ext>
            </a:extLst>
          </a:blip>
          <a:stretch>
            <a:fillRect/>
          </a:stretch>
        </p:blipFill>
        <p:spPr>
          <a:xfrm>
            <a:off x="0" y="0"/>
            <a:ext cx="12191999" cy="6858000"/>
          </a:xfrm>
          <a:prstGeom prst="rect">
            <a:avLst/>
          </a:prstGeom>
        </p:spPr>
      </p:pic>
      <p:pic>
        <p:nvPicPr>
          <p:cNvPr id="7" name="图片 6"/>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57149" y="0"/>
            <a:ext cx="12134851" cy="846911"/>
          </a:xfrm>
          <a:prstGeom prst="rect">
            <a:avLst/>
          </a:prstGeom>
        </p:spPr>
      </p:pic>
      <p:pic>
        <p:nvPicPr>
          <p:cNvPr id="6" name="图片 5"/>
          <p:cNvPicPr>
            <a:picLocks noChangeAspect="1"/>
          </p:cNvPicPr>
          <p:nvPr userDrawn="1"/>
        </p:nvPicPr>
        <p:blipFill>
          <a:blip r:embed="rId14"/>
          <a:stretch>
            <a:fillRect/>
          </a:stretch>
        </p:blipFill>
        <p:spPr>
          <a:xfrm>
            <a:off x="-528" y="-297"/>
            <a:ext cx="12193057" cy="6858594"/>
          </a:xfrm>
          <a:prstGeom prst="rect">
            <a:avLst/>
          </a:prstGeom>
        </p:spPr>
      </p:pic>
      <p:pic>
        <p:nvPicPr>
          <p:cNvPr id="3" name="图片 2"/>
          <p:cNvPicPr>
            <a:picLocks noChangeAspect="1"/>
          </p:cNvPicPr>
          <p:nvPr userDrawn="1"/>
        </p:nvPicPr>
        <p:blipFill rotWithShape="1">
          <a:blip r:embed="rId15" cstate="hqprint"/>
          <a:srcRect/>
          <a:stretch>
            <a:fillRect/>
          </a:stretch>
        </p:blipFill>
        <p:spPr>
          <a:xfrm>
            <a:off x="10586951" y="1595437"/>
            <a:ext cx="1700084" cy="930368"/>
          </a:xfrm>
          <a:prstGeom prst="rect">
            <a:avLst/>
          </a:prstGeom>
        </p:spPr>
      </p:pic>
      <p:pic>
        <p:nvPicPr>
          <p:cNvPr id="4" name="图片 3"/>
          <p:cNvPicPr>
            <a:picLocks noChangeAspect="1"/>
          </p:cNvPicPr>
          <p:nvPr userDrawn="1"/>
        </p:nvPicPr>
        <p:blipFill rotWithShape="1">
          <a:blip r:embed="rId16" cstate="hqprint"/>
          <a:srcRect/>
          <a:stretch>
            <a:fillRect/>
          </a:stretch>
        </p:blipFill>
        <p:spPr>
          <a:xfrm flipH="1" flipV="1">
            <a:off x="57149" y="4584575"/>
            <a:ext cx="1733549" cy="1078877"/>
          </a:xfrm>
          <a:prstGeom prst="rect">
            <a:avLst/>
          </a:prstGeom>
        </p:spPr>
      </p:pic>
      <p:sp>
        <p:nvSpPr>
          <p:cNvPr id="8" name="文本框 7"/>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microsoft.com/office/2007/relationships/hdphoto" Target="../media/image11.wdp"/><Relationship Id="rId3" Type="http://schemas.openxmlformats.org/officeDocument/2006/relationships/notesSlide" Target="../notesSlides/notesSlide1.xml"/><Relationship Id="rId7" Type="http://schemas.openxmlformats.org/officeDocument/2006/relationships/image" Target="../media/image6.png"/><Relationship Id="rId12" Type="http://schemas.openxmlformats.org/officeDocument/2006/relationships/image" Target="../media/image8.png"/><Relationship Id="rId2" Type="http://schemas.openxmlformats.org/officeDocument/2006/relationships/slideLayout" Target="../slideLayouts/slideLayout8.xml"/><Relationship Id="rId1" Type="http://schemas.openxmlformats.org/officeDocument/2006/relationships/video" Target="NULL" TargetMode="External"/><Relationship Id="rId6" Type="http://schemas.openxmlformats.org/officeDocument/2006/relationships/image" Target="../media/image3.png"/><Relationship Id="rId11" Type="http://schemas.microsoft.com/office/2007/relationships/hdphoto" Target="../media/image9.wdp"/><Relationship Id="rId5" Type="http://schemas.microsoft.com/office/2007/relationships/hdphoto" Target="../media/image2.wdp"/><Relationship Id="rId15" Type="http://schemas.openxmlformats.org/officeDocument/2006/relationships/image" Target="../media/image9.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5.png"/><Relationship Id="rId14" Type="http://schemas.microsoft.com/office/2007/relationships/media" Target="../media/media1.mp3"/></Relationships>
</file>

<file path=ppt/slides/_rels/slide1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6.png"/><Relationship Id="rId11" Type="http://schemas.openxmlformats.org/officeDocument/2006/relationships/image" Target="../media/image12.png"/><Relationship Id="rId5" Type="http://schemas.openxmlformats.org/officeDocument/2006/relationships/image" Target="../media/image3.png"/><Relationship Id="rId10" Type="http://schemas.microsoft.com/office/2007/relationships/hdphoto" Target="../media/image9.wdp"/><Relationship Id="rId4" Type="http://schemas.microsoft.com/office/2007/relationships/hdphoto" Target="../media/image2.wdp"/><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21.jpeg"/><Relationship Id="rId18" Type="http://schemas.openxmlformats.org/officeDocument/2006/relationships/image" Target="../media/image26.jpe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20.jpeg"/><Relationship Id="rId17" Type="http://schemas.openxmlformats.org/officeDocument/2006/relationships/image" Target="../media/image25.jpeg"/><Relationship Id="rId2" Type="http://schemas.openxmlformats.org/officeDocument/2006/relationships/tags" Target="../tags/tag3.xml"/><Relationship Id="rId16" Type="http://schemas.openxmlformats.org/officeDocument/2006/relationships/image" Target="../media/image24.jpeg"/><Relationship Id="rId20" Type="http://schemas.openxmlformats.org/officeDocument/2006/relationships/image" Target="../media/image28.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8.xml"/><Relationship Id="rId5" Type="http://schemas.openxmlformats.org/officeDocument/2006/relationships/tags" Target="../tags/tag6.xml"/><Relationship Id="rId15" Type="http://schemas.openxmlformats.org/officeDocument/2006/relationships/image" Target="../media/image23.jpeg"/><Relationship Id="rId10" Type="http://schemas.openxmlformats.org/officeDocument/2006/relationships/tags" Target="../tags/tag11.xml"/><Relationship Id="rId19" Type="http://schemas.openxmlformats.org/officeDocument/2006/relationships/image" Target="../media/image27.jpe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22.jpeg"/></Relationships>
</file>

<file path=ppt/slides/_rels/slide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6.png"/><Relationship Id="rId11" Type="http://schemas.openxmlformats.org/officeDocument/2006/relationships/image" Target="../media/image12.png"/><Relationship Id="rId5" Type="http://schemas.openxmlformats.org/officeDocument/2006/relationships/image" Target="../media/image3.png"/><Relationship Id="rId10" Type="http://schemas.microsoft.com/office/2007/relationships/hdphoto" Target="../media/image9.wdp"/><Relationship Id="rId4" Type="http://schemas.microsoft.com/office/2007/relationships/hdphoto" Target="../media/image2.wdp"/><Relationship Id="rId9"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8.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6.png"/><Relationship Id="rId11" Type="http://schemas.openxmlformats.org/officeDocument/2006/relationships/image" Target="../media/image12.png"/><Relationship Id="rId5" Type="http://schemas.openxmlformats.org/officeDocument/2006/relationships/image" Target="../media/image3.png"/><Relationship Id="rId10" Type="http://schemas.microsoft.com/office/2007/relationships/hdphoto" Target="../media/image9.wdp"/><Relationship Id="rId4" Type="http://schemas.microsoft.com/office/2007/relationships/hdphoto" Target="../media/image2.wdp"/><Relationship Id="rId9"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microsoft.com/office/2007/relationships/hdphoto" Target="../media/image42.wdp"/><Relationship Id="rId5" Type="http://schemas.openxmlformats.org/officeDocument/2006/relationships/image" Target="../media/image35.png"/><Relationship Id="rId4" Type="http://schemas.microsoft.com/office/2007/relationships/hdphoto" Target="../media/image40.wdp"/></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6.png"/><Relationship Id="rId11" Type="http://schemas.openxmlformats.org/officeDocument/2006/relationships/image" Target="../media/image12.png"/><Relationship Id="rId5" Type="http://schemas.openxmlformats.org/officeDocument/2006/relationships/image" Target="../media/image3.png"/><Relationship Id="rId10" Type="http://schemas.microsoft.com/office/2007/relationships/hdphoto" Target="../media/image9.wdp"/><Relationship Id="rId4" Type="http://schemas.microsoft.com/office/2007/relationships/hdphoto" Target="../media/image2.wdp"/><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3" Type="http://schemas.openxmlformats.org/officeDocument/2006/relationships/slideLayout" Target="../slideLayouts/slideLayout8.xml"/><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tags" Target="../tags/tag13.xml"/><Relationship Id="rId16" Type="http://schemas.openxmlformats.org/officeDocument/2006/relationships/image" Target="../media/image47.png"/><Relationship Id="rId1" Type="http://schemas.openxmlformats.org/officeDocument/2006/relationships/tags" Target="../tags/tag12.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5" Type="http://schemas.openxmlformats.org/officeDocument/2006/relationships/image" Target="../media/image46.png"/><Relationship Id="rId10" Type="http://schemas.openxmlformats.org/officeDocument/2006/relationships/image" Target="../media/image41.jpeg"/><Relationship Id="rId4" Type="http://schemas.openxmlformats.org/officeDocument/2006/relationships/notesSlide" Target="../notesSlides/notesSlide14.xml"/><Relationship Id="rId9" Type="http://schemas.openxmlformats.org/officeDocument/2006/relationships/image" Target="../media/image40.png"/><Relationship Id="rId14" Type="http://schemas.openxmlformats.org/officeDocument/2006/relationships/image" Target="../media/image45.png"/></Relationships>
</file>

<file path=ppt/slides/_rels/slide18.xml.rels><?xml version="1.0" encoding="UTF-8" standalone="yes"?>
<Relationships xmlns="http://schemas.openxmlformats.org/package/2006/relationships"><Relationship Id="rId8" Type="http://schemas.openxmlformats.org/officeDocument/2006/relationships/image" Target="../media/image50.jpeg"/><Relationship Id="rId13" Type="http://schemas.openxmlformats.org/officeDocument/2006/relationships/image" Target="../media/image55.png"/><Relationship Id="rId3" Type="http://schemas.openxmlformats.org/officeDocument/2006/relationships/slideLayout" Target="../slideLayouts/slideLayout8.xml"/><Relationship Id="rId7" Type="http://schemas.openxmlformats.org/officeDocument/2006/relationships/image" Target="../media/image49.png"/><Relationship Id="rId12" Type="http://schemas.openxmlformats.org/officeDocument/2006/relationships/image" Target="../media/image54.jpe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48.png"/><Relationship Id="rId11" Type="http://schemas.openxmlformats.org/officeDocument/2006/relationships/image" Target="../media/image53.jpeg"/><Relationship Id="rId5" Type="http://schemas.openxmlformats.org/officeDocument/2006/relationships/image" Target="../media/image36.png"/><Relationship Id="rId15" Type="http://schemas.openxmlformats.org/officeDocument/2006/relationships/image" Target="../media/image57.jpeg"/><Relationship Id="rId10" Type="http://schemas.openxmlformats.org/officeDocument/2006/relationships/image" Target="../media/image52.jpeg"/><Relationship Id="rId4" Type="http://schemas.openxmlformats.org/officeDocument/2006/relationships/notesSlide" Target="../notesSlides/notesSlide15.xml"/><Relationship Id="rId9" Type="http://schemas.openxmlformats.org/officeDocument/2006/relationships/image" Target="../media/image51.jpeg"/><Relationship Id="rId14" Type="http://schemas.openxmlformats.org/officeDocument/2006/relationships/image" Target="../media/image56.png"/></Relationships>
</file>

<file path=ppt/slides/_rels/slide1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8.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4.png"/><Relationship Id="rId11" Type="http://schemas.microsoft.com/office/2007/relationships/hdphoto" Target="../media/image16.wdp"/><Relationship Id="rId5" Type="http://schemas.openxmlformats.org/officeDocument/2006/relationships/image" Target="../media/image3.png"/><Relationship Id="rId10" Type="http://schemas.openxmlformats.org/officeDocument/2006/relationships/image" Target="../media/image11.png"/><Relationship Id="rId4" Type="http://schemas.microsoft.com/office/2007/relationships/hdphoto" Target="../media/image2.wdp"/><Relationship Id="rId9" Type="http://schemas.microsoft.com/office/2007/relationships/hdphoto" Target="../media/image14.wdp"/></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tags" Target="../tags/tag16.xml"/><Relationship Id="rId6" Type="http://schemas.openxmlformats.org/officeDocument/2006/relationships/image" Target="../media/image64.jpeg"/><Relationship Id="rId5" Type="http://schemas.openxmlformats.org/officeDocument/2006/relationships/image" Target="../media/image63.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slideLayout" Target="../slideLayouts/slideLayout8.xml"/><Relationship Id="rId7" Type="http://schemas.openxmlformats.org/officeDocument/2006/relationships/image" Target="../media/image66.jpeg"/><Relationship Id="rId12" Type="http://schemas.openxmlformats.org/officeDocument/2006/relationships/image" Target="../media/image71.jpe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36.png"/><Relationship Id="rId10" Type="http://schemas.openxmlformats.org/officeDocument/2006/relationships/image" Target="../media/image69.png"/><Relationship Id="rId4" Type="http://schemas.openxmlformats.org/officeDocument/2006/relationships/notesSlide" Target="../notesSlides/notesSlide17.xml"/><Relationship Id="rId9" Type="http://schemas.openxmlformats.org/officeDocument/2006/relationships/image" Target="../media/image6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4.png"/><Relationship Id="rId12" Type="http://schemas.microsoft.com/office/2007/relationships/hdphoto" Target="../media/image80.wdp"/><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6.png"/><Relationship Id="rId11" Type="http://schemas.openxmlformats.org/officeDocument/2006/relationships/image" Target="../media/image72.png"/><Relationship Id="rId5" Type="http://schemas.openxmlformats.org/officeDocument/2006/relationships/image" Target="../media/image3.png"/><Relationship Id="rId10" Type="http://schemas.microsoft.com/office/2007/relationships/hdphoto" Target="../media/image9.wdp"/><Relationship Id="rId4" Type="http://schemas.microsoft.com/office/2007/relationships/hdphoto" Target="../media/image2.wdp"/><Relationship Id="rId9"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76.jpeg"/><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s>
</file>

<file path=ppt/slides/_rels/slide25.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slideLayout" Target="../slideLayouts/slideLayout7.xml"/><Relationship Id="rId7" Type="http://schemas.openxmlformats.org/officeDocument/2006/relationships/image" Target="../media/image79.jpe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notesSlide" Target="../notesSlides/notesSlide21.xml"/><Relationship Id="rId7" Type="http://schemas.openxmlformats.org/officeDocument/2006/relationships/image" Target="../media/image83.jpeg"/><Relationship Id="rId2" Type="http://schemas.openxmlformats.org/officeDocument/2006/relationships/slideLayout" Target="../slideLayouts/slideLayout7.xml"/><Relationship Id="rId1" Type="http://schemas.openxmlformats.org/officeDocument/2006/relationships/tags" Target="../tags/tag23.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77.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86.jpeg"/></Relationships>
</file>

<file path=ppt/slides/_rels/slide2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6.png"/><Relationship Id="rId11" Type="http://schemas.openxmlformats.org/officeDocument/2006/relationships/image" Target="../media/image12.png"/><Relationship Id="rId5" Type="http://schemas.openxmlformats.org/officeDocument/2006/relationships/image" Target="../media/image3.png"/><Relationship Id="rId10" Type="http://schemas.microsoft.com/office/2007/relationships/hdphoto" Target="../media/image9.wdp"/><Relationship Id="rId4" Type="http://schemas.microsoft.com/office/2007/relationships/hdphoto" Target="../media/image2.wdp"/><Relationship Id="rId9"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image" Target="../media/image96.jpeg"/><Relationship Id="rId3" Type="http://schemas.openxmlformats.org/officeDocument/2006/relationships/image" Target="../media/image91.jpeg"/><Relationship Id="rId7" Type="http://schemas.openxmlformats.org/officeDocument/2006/relationships/image" Target="../media/image95.jpe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92.jpeg"/></Relationships>
</file>

<file path=ppt/slides/_rels/slide3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4.png"/><Relationship Id="rId12" Type="http://schemas.microsoft.com/office/2007/relationships/hdphoto" Target="../media/image80.wdp"/><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6.png"/><Relationship Id="rId11" Type="http://schemas.openxmlformats.org/officeDocument/2006/relationships/image" Target="../media/image72.png"/><Relationship Id="rId5" Type="http://schemas.openxmlformats.org/officeDocument/2006/relationships/image" Target="../media/image3.png"/><Relationship Id="rId10" Type="http://schemas.microsoft.com/office/2007/relationships/hdphoto" Target="../media/image9.wdp"/><Relationship Id="rId4" Type="http://schemas.microsoft.com/office/2007/relationships/hdphoto" Target="../media/image2.wdp"/><Relationship Id="rId9" Type="http://schemas.openxmlformats.org/officeDocument/2006/relationships/image" Target="../media/image7.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97.jpeg"/><Relationship Id="rId2" Type="http://schemas.openxmlformats.org/officeDocument/2006/relationships/notesSlide" Target="../notesSlides/notesSlide28.xml"/><Relationship Id="rId1" Type="http://schemas.openxmlformats.org/officeDocument/2006/relationships/slideLayout" Target="../slideLayouts/slideLayout8.xml"/><Relationship Id="rId6" Type="http://schemas.microsoft.com/office/2007/relationships/hdphoto" Target="../media/image42.wdp"/><Relationship Id="rId5" Type="http://schemas.openxmlformats.org/officeDocument/2006/relationships/image" Target="../media/image35.png"/><Relationship Id="rId4" Type="http://schemas.microsoft.com/office/2007/relationships/hdphoto" Target="../media/image40.wdp"/></Relationships>
</file>

<file path=ppt/slides/_rels/slide3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12" Type="http://schemas.microsoft.com/office/2007/relationships/hdphoto" Target="../media/image11.wdp"/><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image" Target="../media/image6.png"/><Relationship Id="rId11" Type="http://schemas.openxmlformats.org/officeDocument/2006/relationships/image" Target="../media/image8.png"/><Relationship Id="rId5" Type="http://schemas.openxmlformats.org/officeDocument/2006/relationships/image" Target="../media/image3.png"/><Relationship Id="rId10" Type="http://schemas.microsoft.com/office/2007/relationships/hdphoto" Target="../media/image9.wdp"/><Relationship Id="rId4" Type="http://schemas.microsoft.com/office/2007/relationships/hdphoto" Target="../media/image2.wdp"/><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13" Type="http://schemas.openxmlformats.org/officeDocument/2006/relationships/chart" Target="../charts/chart3.xml"/><Relationship Id="rId3" Type="http://schemas.openxmlformats.org/officeDocument/2006/relationships/image" Target="../media/image7.png"/><Relationship Id="rId12"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3.xml"/><Relationship Id="rId11" Type="http://schemas.openxmlformats.org/officeDocument/2006/relationships/chart" Target="../charts/chart1.xml"/><Relationship Id="rId10"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1.xml"/><Relationship Id="rId5" Type="http://schemas.microsoft.com/office/2007/relationships/hdphoto" Target="../media/image9.wdp"/><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3.png"/><Relationship Id="rId4" Type="http://schemas.microsoft.com/office/2007/relationships/hdphoto" Target="../media/image9.wdp"/></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6.png"/><Relationship Id="rId11" Type="http://schemas.openxmlformats.org/officeDocument/2006/relationships/image" Target="../media/image12.png"/><Relationship Id="rId5" Type="http://schemas.openxmlformats.org/officeDocument/2006/relationships/image" Target="../media/image3.png"/><Relationship Id="rId10" Type="http://schemas.microsoft.com/office/2007/relationships/hdphoto" Target="../media/image9.wdp"/><Relationship Id="rId4" Type="http://schemas.microsoft.com/office/2007/relationships/hdphoto" Target="../media/image2.wdp"/><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6.png"/><Relationship Id="rId11" Type="http://schemas.openxmlformats.org/officeDocument/2006/relationships/image" Target="../media/image12.png"/><Relationship Id="rId5" Type="http://schemas.openxmlformats.org/officeDocument/2006/relationships/image" Target="../media/image3.png"/><Relationship Id="rId10" Type="http://schemas.microsoft.com/office/2007/relationships/hdphoto" Target="../media/image9.wdp"/><Relationship Id="rId4" Type="http://schemas.microsoft.com/office/2007/relationships/hdphoto" Target="../media/image2.wdp"/><Relationship Id="rId9"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8.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BEBA8EAE-BF5A-486C-A8C5-ECC9F3942E4B}">
                <a14:imgProps xmlns:a14="http://schemas.microsoft.com/office/drawing/2010/main" xmlns="">
                  <a14:imgLayer r:embed="rId5">
                    <a14:imgEffect>
                      <a14:brightnessContrast contrast="40000"/>
                    </a14:imgEffect>
                  </a14:imgLayer>
                </a14:imgProps>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6"/>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7" cstate="hqprint"/>
          <a:srcRect/>
          <a:stretch>
            <a:fillRect/>
          </a:stretch>
        </p:blipFill>
        <p:spPr>
          <a:xfrm>
            <a:off x="0" y="0"/>
            <a:ext cx="12192000" cy="3352800"/>
          </a:xfrm>
          <a:prstGeom prst="rect">
            <a:avLst/>
          </a:prstGeom>
        </p:spPr>
      </p:pic>
      <p:pic>
        <p:nvPicPr>
          <p:cNvPr id="14" name="图片 13"/>
          <p:cNvPicPr>
            <a:picLocks noChangeAspect="1"/>
          </p:cNvPicPr>
          <p:nvPr/>
        </p:nvPicPr>
        <p:blipFill rotWithShape="1">
          <a:blip r:embed="rId8" cstate="hqprint"/>
          <a:srcRect/>
          <a:stretch>
            <a:fillRect/>
          </a:stretch>
        </p:blipFill>
        <p:spPr>
          <a:xfrm>
            <a:off x="10586951" y="3195637"/>
            <a:ext cx="1700084" cy="930368"/>
          </a:xfrm>
          <a:prstGeom prst="rect">
            <a:avLst/>
          </a:prstGeom>
        </p:spPr>
      </p:pic>
      <p:pic>
        <p:nvPicPr>
          <p:cNvPr id="15" name="图片 14"/>
          <p:cNvPicPr>
            <a:picLocks noChangeAspect="1"/>
          </p:cNvPicPr>
          <p:nvPr/>
        </p:nvPicPr>
        <p:blipFill rotWithShape="1">
          <a:blip r:embed="rId9" cstate="hqprint"/>
          <a:srcRect/>
          <a:stretch>
            <a:fillRect/>
          </a:stretch>
        </p:blipFill>
        <p:spPr>
          <a:xfrm flipH="1" flipV="1">
            <a:off x="57149" y="2660525"/>
            <a:ext cx="1733549" cy="1078877"/>
          </a:xfrm>
          <a:prstGeom prst="rect">
            <a:avLst/>
          </a:prstGeom>
        </p:spPr>
      </p:pic>
      <p:pic>
        <p:nvPicPr>
          <p:cNvPr id="24" name="图片 23"/>
          <p:cNvPicPr>
            <a:picLocks noChangeAspect="1"/>
          </p:cNvPicPr>
          <p:nvPr/>
        </p:nvPicPr>
        <p:blipFill>
          <a:blip r:embed="rId10">
            <a:extLst>
              <a:ext uri="{BEBA8EAE-BF5A-486C-A8C5-ECC9F3942E4B}">
                <a14:imgProps xmlns:a14="http://schemas.microsoft.com/office/drawing/2010/main" xmlns="">
                  <a14:imgLayer r:embed="rId11">
                    <a14:imgEffect>
                      <a14:colorTemperature colorTemp="4700"/>
                    </a14:imgEffect>
                  </a14:imgLayer>
                </a14:imgProps>
              </a:ext>
            </a:extLst>
          </a:blip>
          <a:stretch>
            <a:fillRect/>
          </a:stretch>
        </p:blipFill>
        <p:spPr>
          <a:xfrm>
            <a:off x="9791700" y="4689412"/>
            <a:ext cx="1828722" cy="2168736"/>
          </a:xfrm>
          <a:prstGeom prst="rect">
            <a:avLst/>
          </a:prstGeom>
        </p:spPr>
      </p:pic>
      <p:pic>
        <p:nvPicPr>
          <p:cNvPr id="17" name="图片 16"/>
          <p:cNvPicPr>
            <a:picLocks noChangeAspect="1"/>
          </p:cNvPicPr>
          <p:nvPr/>
        </p:nvPicPr>
        <p:blipFill rotWithShape="1">
          <a:blip r:embed="rId12" cstate="print">
            <a:extLst>
              <a:ext uri="{BEBA8EAE-BF5A-486C-A8C5-ECC9F3942E4B}">
                <a14:imgProps xmlns:a14="http://schemas.microsoft.com/office/drawing/2010/main" xmlns="">
                  <a14:imgLayer r:embed="rId13">
                    <a14:imgEffect>
                      <a14:brightnessContrast bright="20000"/>
                    </a14:imgEffect>
                  </a14:imgLayer>
                </a14:imgProps>
              </a:ext>
            </a:extLst>
          </a:blip>
          <a:srcRect l="71773" t="46389" r="4892" b="46875"/>
          <a:stretch>
            <a:fillRect/>
          </a:stretch>
        </p:blipFill>
        <p:spPr>
          <a:xfrm>
            <a:off x="9095932" y="4274665"/>
            <a:ext cx="1203768" cy="521271"/>
          </a:xfrm>
          <a:prstGeom prst="rect">
            <a:avLst/>
          </a:prstGeom>
        </p:spPr>
      </p:pic>
      <p:pic>
        <p:nvPicPr>
          <p:cNvPr id="18" name="图片 17"/>
          <p:cNvPicPr>
            <a:picLocks noChangeAspect="1"/>
          </p:cNvPicPr>
          <p:nvPr/>
        </p:nvPicPr>
        <p:blipFill rotWithShape="1">
          <a:blip r:embed="rId12" cstate="print">
            <a:extLst>
              <a:ext uri="{BEBA8EAE-BF5A-486C-A8C5-ECC9F3942E4B}">
                <a14:imgProps xmlns:a14="http://schemas.microsoft.com/office/drawing/2010/main" xmlns="">
                  <a14:imgLayer r:embed="rId13">
                    <a14:imgEffect>
                      <a14:brightnessContrast bright="20000"/>
                    </a14:imgEffect>
                  </a14:imgLayer>
                </a14:imgProps>
              </a:ext>
            </a:extLst>
          </a:blip>
          <a:srcRect l="71773" t="46389" r="4892" b="46875"/>
          <a:stretch>
            <a:fillRect/>
          </a:stretch>
        </p:blipFill>
        <p:spPr>
          <a:xfrm flipH="1">
            <a:off x="1892300" y="4274665"/>
            <a:ext cx="1203769" cy="521274"/>
          </a:xfrm>
          <a:prstGeom prst="rect">
            <a:avLst/>
          </a:prstGeom>
        </p:spPr>
      </p:pic>
      <p:sp>
        <p:nvSpPr>
          <p:cNvPr id="26" name="文本框 25"/>
          <p:cNvSpPr txBox="1"/>
          <p:nvPr/>
        </p:nvSpPr>
        <p:spPr>
          <a:xfrm>
            <a:off x="3682716" y="3823149"/>
            <a:ext cx="4416594" cy="646331"/>
          </a:xfrm>
          <a:prstGeom prst="rect">
            <a:avLst/>
          </a:prstGeom>
          <a:noFill/>
        </p:spPr>
        <p:txBody>
          <a:bodyPr wrap="none" rtlCol="0">
            <a:spAutoFit/>
            <a:scene3d>
              <a:camera prst="orthographicFront"/>
              <a:lightRig rig="threePt" dir="t"/>
            </a:scene3d>
            <a:sp3d contourW="12700"/>
          </a:bodyPr>
          <a:lstStyle/>
          <a:p>
            <a:pPr algn="ctr"/>
            <a:r>
              <a:rPr lang="zh-CN" altLang="zh-CN" b="1" dirty="0" smtClean="0">
                <a:gradFill>
                  <a:gsLst>
                    <a:gs pos="0">
                      <a:srgbClr val="C00000"/>
                    </a:gs>
                    <a:gs pos="100000">
                      <a:srgbClr val="EB0000"/>
                    </a:gs>
                  </a:gsLst>
                  <a:lin ang="5400000" scaled="1"/>
                </a:gradFill>
              </a:rPr>
              <a:t>——</a:t>
            </a:r>
            <a:r>
              <a:rPr lang="en-US" altLang="zh-CN" b="1" dirty="0" smtClean="0">
                <a:gradFill>
                  <a:gsLst>
                    <a:gs pos="0">
                      <a:srgbClr val="C00000"/>
                    </a:gs>
                    <a:gs pos="100000">
                      <a:srgbClr val="EB0000"/>
                    </a:gs>
                  </a:gsLst>
                  <a:lin ang="5400000" scaled="1"/>
                </a:gradFill>
              </a:rPr>
              <a:t>2019-2020</a:t>
            </a:r>
            <a:r>
              <a:rPr lang="zh-CN" altLang="zh-CN" b="1" dirty="0" smtClean="0">
                <a:gradFill>
                  <a:gsLst>
                    <a:gs pos="0">
                      <a:srgbClr val="C00000"/>
                    </a:gs>
                    <a:gs pos="100000">
                      <a:srgbClr val="EB0000"/>
                    </a:gs>
                  </a:gsLst>
                  <a:lin ang="5400000" scaled="1"/>
                </a:gradFill>
              </a:rPr>
              <a:t>学年第一学期综合组总结</a:t>
            </a:r>
          </a:p>
          <a:p>
            <a:pPr algn="ctr"/>
            <a:endParaRPr b="1" dirty="0" smtClean="0">
              <a:gradFill>
                <a:gsLst>
                  <a:gs pos="0">
                    <a:srgbClr val="C00000"/>
                  </a:gs>
                  <a:gs pos="100000">
                    <a:srgbClr val="EB0000"/>
                  </a:gs>
                </a:gsLst>
                <a:lin ang="5400000" scaled="1"/>
              </a:gradFill>
            </a:endParaRPr>
          </a:p>
        </p:txBody>
      </p:sp>
      <p:pic>
        <p:nvPicPr>
          <p:cNvPr id="4" name="纯音乐-恭喜发财">
            <a:hlinkClick r:id="" action="ppaction://media"/>
          </p:cNvPr>
          <p:cNvPicPr>
            <a:picLocks noChangeAspect="1"/>
          </p:cNvPicPr>
          <p:nvPr>
            <a:videoFile r:link="rId1"/>
            <p:extLst>
              <p:ext uri="{DAA4B4D4-6D71-4841-9C94-3DE7FCFB9230}">
                <p14:media xmlns:p14="http://schemas.microsoft.com/office/powerpoint/2010/main" xmlns="" r:embed="rId14"/>
              </p:ext>
            </p:extLst>
          </p:nvPr>
        </p:nvPicPr>
        <p:blipFill>
          <a:blip r:embed="rId15"/>
          <a:stretch>
            <a:fillRect/>
          </a:stretch>
        </p:blipFill>
        <p:spPr>
          <a:xfrm>
            <a:off x="-915192" y="-304800"/>
            <a:ext cx="609600" cy="609600"/>
          </a:xfrm>
          <a:prstGeom prst="rect">
            <a:avLst/>
          </a:prstGeom>
        </p:spPr>
      </p:pic>
      <p:sp>
        <p:nvSpPr>
          <p:cNvPr id="5" name="矩形 4"/>
          <p:cNvSpPr/>
          <p:nvPr/>
        </p:nvSpPr>
        <p:spPr>
          <a:xfrm>
            <a:off x="2420620" y="2075815"/>
            <a:ext cx="6577965" cy="1476375"/>
          </a:xfrm>
          <a:prstGeom prst="rect">
            <a:avLst/>
          </a:prstGeom>
          <a:noFill/>
        </p:spPr>
        <p:txBody>
          <a:bodyPr wrap="square" lIns="91440" tIns="45720" rIns="91440" bIns="45720">
            <a:spAutoFit/>
          </a:bodyPr>
          <a:lstStyle/>
          <a:p>
            <a:pPr algn="ctr">
              <a:lnSpc>
                <a:spcPct val="150000"/>
              </a:lnSpc>
            </a:pPr>
            <a:r>
              <a:rPr lang="zh-CN" altLang="zh-CN" sz="2400" b="1" dirty="0" smtClean="0">
                <a:gradFill>
                  <a:gsLst>
                    <a:gs pos="0">
                      <a:srgbClr val="C00000"/>
                    </a:gs>
                    <a:gs pos="100000">
                      <a:srgbClr val="EB0000"/>
                    </a:gs>
                  </a:gsLst>
                  <a:lin ang="5400000" scaled="1"/>
                </a:gradFill>
              </a:rPr>
              <a:t>有序推进</a:t>
            </a:r>
            <a:r>
              <a:rPr lang="en-US" altLang="zh-CN" sz="2400" b="1" dirty="0" smtClean="0">
                <a:gradFill>
                  <a:gsLst>
                    <a:gs pos="0">
                      <a:srgbClr val="C00000"/>
                    </a:gs>
                    <a:gs pos="100000">
                      <a:srgbClr val="EB0000"/>
                    </a:gs>
                  </a:gsLst>
                  <a:lin ang="5400000" scaled="1"/>
                </a:gradFill>
              </a:rPr>
              <a:t>  </a:t>
            </a:r>
            <a:r>
              <a:rPr lang="zh-CN" altLang="zh-CN" sz="2400" b="1" dirty="0" smtClean="0">
                <a:gradFill>
                  <a:gsLst>
                    <a:gs pos="0">
                      <a:srgbClr val="C00000"/>
                    </a:gs>
                    <a:gs pos="100000">
                      <a:srgbClr val="EB0000"/>
                    </a:gs>
                  </a:gsLst>
                  <a:lin ang="5400000" scaled="1"/>
                </a:gradFill>
              </a:rPr>
              <a:t> 多元融通</a:t>
            </a:r>
            <a:endParaRPr lang="en-US" altLang="zh-CN" sz="2400" b="1" dirty="0" smtClean="0">
              <a:gradFill>
                <a:gsLst>
                  <a:gs pos="0">
                    <a:srgbClr val="C00000"/>
                  </a:gs>
                  <a:gs pos="100000">
                    <a:srgbClr val="EB0000"/>
                  </a:gs>
                </a:gsLst>
                <a:lin ang="5400000" scaled="1"/>
              </a:gradFill>
            </a:endParaRPr>
          </a:p>
          <a:p>
            <a:pPr algn="ctr">
              <a:lnSpc>
                <a:spcPct val="150000"/>
              </a:lnSpc>
            </a:pPr>
            <a:r>
              <a:rPr lang="zh-CN" altLang="zh-CN" b="1" dirty="0" smtClean="0">
                <a:gradFill>
                  <a:gsLst>
                    <a:gs pos="0">
                      <a:srgbClr val="C00000"/>
                    </a:gs>
                    <a:gs pos="100000">
                      <a:srgbClr val="EB0000"/>
                    </a:gs>
                  </a:gsLst>
                  <a:lin ang="5400000" scaled="1"/>
                </a:gradFill>
              </a:rPr>
              <a:t> </a:t>
            </a:r>
            <a:r>
              <a:rPr lang="zh-CN" altLang="zh-CN" sz="3600" b="1" dirty="0" smtClean="0">
                <a:gradFill>
                  <a:gsLst>
                    <a:gs pos="0">
                      <a:srgbClr val="C00000"/>
                    </a:gs>
                    <a:gs pos="100000">
                      <a:srgbClr val="EB0000"/>
                    </a:gs>
                  </a:gsLst>
                  <a:lin ang="5400000" scaled="1"/>
                </a:gradFill>
              </a:rPr>
              <a:t>共 创 诗 意 综 合 新 样 态</a:t>
            </a:r>
          </a:p>
        </p:txBody>
      </p:sp>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p:cTn id="10" dur="500" fill="hold"/>
                                        <p:tgtEl>
                                          <p:spTgt spid="17"/>
                                        </p:tgtEl>
                                        <p:attrNameLst>
                                          <p:attrName>ppt_w</p:attrName>
                                        </p:attrNameLst>
                                      </p:cBhvr>
                                      <p:tavLst>
                                        <p:tav tm="0">
                                          <p:val>
                                            <p:fltVal val="0"/>
                                          </p:val>
                                        </p:tav>
                                        <p:tav tm="100000">
                                          <p:val>
                                            <p:strVal val="#ppt_w"/>
                                          </p:val>
                                        </p:tav>
                                      </p:tavLst>
                                    </p:anim>
                                    <p:anim calcmode="lin" valueType="num">
                                      <p:cBhvr>
                                        <p:cTn id="11" dur="500" fill="hold"/>
                                        <p:tgtEl>
                                          <p:spTgt spid="17"/>
                                        </p:tgtEl>
                                        <p:attrNameLst>
                                          <p:attrName>ppt_h</p:attrName>
                                        </p:attrNameLst>
                                      </p:cBhvr>
                                      <p:tavLst>
                                        <p:tav tm="0">
                                          <p:val>
                                            <p:fltVal val="0"/>
                                          </p:val>
                                        </p:tav>
                                        <p:tav tm="100000">
                                          <p:val>
                                            <p:strVal val="#ppt_h"/>
                                          </p:val>
                                        </p:tav>
                                      </p:tavLst>
                                    </p:anim>
                                    <p:animEffect transition="in" filter="fade">
                                      <p:cBhvr>
                                        <p:cTn id="12" dur="500"/>
                                        <p:tgtEl>
                                          <p:spTgt spid="17"/>
                                        </p:tgtEl>
                                      </p:cBhvr>
                                    </p:animEffect>
                                  </p:childTnLst>
                                </p:cTn>
                              </p:par>
                              <p:par>
                                <p:cTn id="13" presetID="53" presetClass="entr" presetSubtype="16"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500"/>
                            </p:stCondLst>
                            <p:childTnLst>
                              <p:par>
                                <p:cTn id="19" presetID="16" presetClass="entr" presetSubtype="21"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barn(inVertical)">
                                      <p:cBhvr>
                                        <p:cTn id="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22" repeatCount="indefinite" fill="hold" display="0">
                  <p:stCondLst>
                    <p:cond delay="indefinite"/>
                  </p:stCondLst>
                  <p:endCondLst>
                    <p:cond evt="onStopAudio" delay="0">
                      <p:tgtEl>
                        <p:sldTgt/>
                      </p:tgtEl>
                    </p:cond>
                  </p:endCondLst>
                </p:cTn>
                <p:tgtEl>
                  <p:spTgt spid="4"/>
                </p:tgtEl>
              </p:cMediaNode>
            </p:video>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xmlns="">
                  <a14:imgLayer r:embed="rId4">
                    <a14:imgEffect>
                      <a14:brightnessContrast contrast="40000"/>
                    </a14:imgEffect>
                  </a14:imgLayer>
                </a14:imgProps>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5"/>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6" cstate="hqprint"/>
          <a:srcRect/>
          <a:stretch>
            <a:fillRect/>
          </a:stretch>
        </p:blipFill>
        <p:spPr>
          <a:xfrm>
            <a:off x="0" y="0"/>
            <a:ext cx="12192000" cy="3352800"/>
          </a:xfrm>
          <a:prstGeom prst="rect">
            <a:avLst/>
          </a:prstGeom>
        </p:spPr>
      </p:pic>
      <p:pic>
        <p:nvPicPr>
          <p:cNvPr id="14" name="图片 13"/>
          <p:cNvPicPr>
            <a:picLocks noChangeAspect="1"/>
          </p:cNvPicPr>
          <p:nvPr/>
        </p:nvPicPr>
        <p:blipFill rotWithShape="1">
          <a:blip r:embed="rId7" cstate="hqprint"/>
          <a:srcRect/>
          <a:stretch>
            <a:fillRect/>
          </a:stretch>
        </p:blipFill>
        <p:spPr>
          <a:xfrm>
            <a:off x="10586951" y="3195637"/>
            <a:ext cx="1700084" cy="930368"/>
          </a:xfrm>
          <a:prstGeom prst="rect">
            <a:avLst/>
          </a:prstGeom>
        </p:spPr>
      </p:pic>
      <p:pic>
        <p:nvPicPr>
          <p:cNvPr id="15" name="图片 14"/>
          <p:cNvPicPr>
            <a:picLocks noChangeAspect="1"/>
          </p:cNvPicPr>
          <p:nvPr/>
        </p:nvPicPr>
        <p:blipFill rotWithShape="1">
          <a:blip r:embed="rId8" cstate="hqprint"/>
          <a:srcRect/>
          <a:stretch>
            <a:fillRect/>
          </a:stretch>
        </p:blipFill>
        <p:spPr>
          <a:xfrm flipH="1" flipV="1">
            <a:off x="57149" y="2660525"/>
            <a:ext cx="1733549" cy="1078877"/>
          </a:xfrm>
          <a:prstGeom prst="rect">
            <a:avLst/>
          </a:prstGeom>
        </p:spPr>
      </p:pic>
      <p:pic>
        <p:nvPicPr>
          <p:cNvPr id="24" name="图片 23"/>
          <p:cNvPicPr>
            <a:picLocks noChangeAspect="1"/>
          </p:cNvPicPr>
          <p:nvPr/>
        </p:nvPicPr>
        <p:blipFill>
          <a:blip r:embed="rId9">
            <a:extLst>
              <a:ext uri="{BEBA8EAE-BF5A-486C-A8C5-ECC9F3942E4B}">
                <a14:imgProps xmlns:a14="http://schemas.microsoft.com/office/drawing/2010/main" xmlns="">
                  <a14:imgLayer r:embed="rId10">
                    <a14:imgEffect>
                      <a14:colorTemperature colorTemp="4700"/>
                    </a14:imgEffect>
                  </a14:imgLayer>
                </a14:imgProps>
              </a:ext>
            </a:extLst>
          </a:blip>
          <a:stretch>
            <a:fillRect/>
          </a:stretch>
        </p:blipFill>
        <p:spPr>
          <a:xfrm>
            <a:off x="9791700" y="4689412"/>
            <a:ext cx="1828722" cy="2168736"/>
          </a:xfrm>
          <a:prstGeom prst="rect">
            <a:avLst/>
          </a:prstGeom>
        </p:spPr>
      </p:pic>
      <p:pic>
        <p:nvPicPr>
          <p:cNvPr id="8" name="图片 7"/>
          <p:cNvPicPr>
            <a:picLocks noChangeAspect="1"/>
          </p:cNvPicPr>
          <p:nvPr/>
        </p:nvPicPr>
        <p:blipFill>
          <a:blip r:embed="rId11"/>
          <a:stretch>
            <a:fillRect/>
          </a:stretch>
        </p:blipFill>
        <p:spPr>
          <a:xfrm rot="16200000">
            <a:off x="3552668" y="-128748"/>
            <a:ext cx="5431790" cy="7579680"/>
          </a:xfrm>
          <a:prstGeom prst="rect">
            <a:avLst/>
          </a:prstGeom>
        </p:spPr>
      </p:pic>
      <p:sp>
        <p:nvSpPr>
          <p:cNvPr id="28" name="文本框 27"/>
          <p:cNvSpPr txBox="1"/>
          <p:nvPr/>
        </p:nvSpPr>
        <p:spPr>
          <a:xfrm>
            <a:off x="5083673" y="4264967"/>
            <a:ext cx="2262158" cy="369332"/>
          </a:xfrm>
          <a:prstGeom prst="rect">
            <a:avLst/>
          </a:prstGeom>
          <a:noFill/>
        </p:spPr>
        <p:txBody>
          <a:bodyPr wrap="none" rtlCol="0">
            <a:spAutoFit/>
            <a:scene3d>
              <a:camera prst="orthographicFront"/>
              <a:lightRig rig="threePt" dir="t"/>
            </a:scene3d>
            <a:sp3d contourW="12700"/>
          </a:bodyPr>
          <a:lstStyle/>
          <a:p>
            <a:pPr algn="ctr"/>
            <a:r>
              <a:rPr lang="zh-CN" altLang="zh-CN" b="1" dirty="0" smtClean="0">
                <a:gradFill>
                  <a:gsLst>
                    <a:gs pos="0">
                      <a:srgbClr val="C00000"/>
                    </a:gs>
                    <a:gs pos="100000">
                      <a:srgbClr val="EB0000"/>
                    </a:gs>
                  </a:gsLst>
                  <a:lin ang="5400000" scaled="1"/>
                </a:gradFill>
              </a:rPr>
              <a:t>做亮节点、做优重点</a:t>
            </a:r>
          </a:p>
        </p:txBody>
      </p:sp>
      <p:sp>
        <p:nvSpPr>
          <p:cNvPr id="29" name="文本框 28"/>
          <p:cNvSpPr txBox="1"/>
          <p:nvPr/>
        </p:nvSpPr>
        <p:spPr>
          <a:xfrm>
            <a:off x="5618946" y="2356279"/>
            <a:ext cx="954108" cy="1015663"/>
          </a:xfrm>
          <a:prstGeom prst="rect">
            <a:avLst/>
          </a:prstGeom>
          <a:noFill/>
        </p:spPr>
        <p:txBody>
          <a:bodyPr wrap="none" rtlCol="0">
            <a:spAutoFit/>
            <a:scene3d>
              <a:camera prst="orthographicFront"/>
              <a:lightRig rig="threePt" dir="t"/>
            </a:scene3d>
            <a:sp3d contourW="12700"/>
          </a:bodyPr>
          <a:lstStyle/>
          <a:p>
            <a:pPr algn="ctr"/>
            <a:r>
              <a:rPr lang="zh-CN" altLang="en-US" sz="6000" b="1" dirty="0" smtClean="0">
                <a:gradFill>
                  <a:gsLst>
                    <a:gs pos="0">
                      <a:srgbClr val="C00000"/>
                    </a:gs>
                    <a:gs pos="100000">
                      <a:srgbClr val="EB0000"/>
                    </a:gs>
                  </a:gsLst>
                  <a:lin ang="5400000" scaled="1"/>
                </a:gradFill>
              </a:rPr>
              <a:t>二</a:t>
            </a:r>
            <a:endParaRPr lang="zh-CN" altLang="en-US" sz="6000" b="1" dirty="0">
              <a:gradFill>
                <a:gsLst>
                  <a:gs pos="0">
                    <a:srgbClr val="C00000"/>
                  </a:gs>
                  <a:gs pos="100000">
                    <a:srgbClr val="EB0000"/>
                  </a:gs>
                </a:gsLst>
                <a:lin ang="5400000" scaled="1"/>
              </a:gradFill>
            </a:endParaRPr>
          </a:p>
        </p:txBody>
      </p:sp>
      <p:sp>
        <p:nvSpPr>
          <p:cNvPr id="11" name="文本框 9"/>
          <p:cNvSpPr txBox="1"/>
          <p:nvPr/>
        </p:nvSpPr>
        <p:spPr>
          <a:xfrm>
            <a:off x="3060564" y="3421882"/>
            <a:ext cx="6641575" cy="400110"/>
          </a:xfrm>
          <a:prstGeom prst="rect">
            <a:avLst/>
          </a:prstGeom>
          <a:noFill/>
        </p:spPr>
        <p:txBody>
          <a:bodyPr wrap="square" rtlCol="0">
            <a:spAutoFit/>
          </a:bodyPr>
          <a:lstStyle/>
          <a:p>
            <a:pPr algn="ctr"/>
            <a:r>
              <a:rPr lang="zh-CN" altLang="zh-CN" sz="2000" b="1" dirty="0" smtClean="0">
                <a:gradFill>
                  <a:gsLst>
                    <a:gs pos="0">
                      <a:srgbClr val="C00000"/>
                    </a:gs>
                    <a:gs pos="100000">
                      <a:srgbClr val="EB0000"/>
                    </a:gs>
                  </a:gsLst>
                  <a:lin ang="5400000" scaled="1"/>
                </a:gradFill>
              </a:rPr>
              <a:t>打造文化长廊，优化校园文化建设</a:t>
            </a:r>
            <a:endParaRPr lang="zh-CN" altLang="en-US" sz="2000" b="1" dirty="0" smtClean="0">
              <a:gradFill>
                <a:gsLst>
                  <a:gs pos="0">
                    <a:srgbClr val="C00000"/>
                  </a:gs>
                  <a:gs pos="100000">
                    <a:srgbClr val="EB0000"/>
                  </a:gs>
                </a:gsLst>
                <a:lin ang="5400000" scaled="1"/>
              </a:gradFill>
            </a:endParaRPr>
          </a:p>
        </p:txBody>
      </p:sp>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 name="PA-图片 1" descr="TB2qRDPr5CYBuNkHFCcXXcHtVXa-1714128138"/>
          <p:cNvPicPr>
            <a:picLocks noChangeAspect="1"/>
          </p:cNvPicPr>
          <p:nvPr>
            <p:custDataLst>
              <p:tags r:id="rId2"/>
            </p:custDataLst>
          </p:nvPr>
        </p:nvPicPr>
        <p:blipFill>
          <a:blip r:embed="rId12"/>
          <a:srcRect t="12505" b="12505"/>
          <a:stretch>
            <a:fillRect/>
          </a:stretch>
        </p:blipFill>
        <p:spPr>
          <a:xfrm rot="21190506">
            <a:off x="-25142448" y="2283149"/>
            <a:ext cx="6739035" cy="3983446"/>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53" name="PA-图片 2" descr="TIM截图20190114184142"/>
          <p:cNvPicPr>
            <a:picLocks noChangeAspect="1"/>
          </p:cNvPicPr>
          <p:nvPr>
            <p:custDataLst>
              <p:tags r:id="rId3"/>
            </p:custDataLst>
          </p:nvPr>
        </p:nvPicPr>
        <p:blipFill>
          <a:blip r:embed="rId13"/>
          <a:srcRect t="12449" b="12449"/>
          <a:stretch>
            <a:fillRect/>
          </a:stretch>
        </p:blipFill>
        <p:spPr>
          <a:xfrm>
            <a:off x="-33837937" y="2550110"/>
            <a:ext cx="6921500" cy="3892550"/>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54" name="PA-图片 6" descr="TB24.eWAAOWBuNjSsppXXXPgpXa-1714128138"/>
          <p:cNvPicPr>
            <a:picLocks noChangeAspect="1"/>
          </p:cNvPicPr>
          <p:nvPr>
            <p:custDataLst>
              <p:tags r:id="rId4"/>
            </p:custDataLst>
          </p:nvPr>
        </p:nvPicPr>
        <p:blipFill>
          <a:blip r:embed="rId14"/>
          <a:srcRect t="12403" b="12403"/>
          <a:stretch>
            <a:fillRect/>
          </a:stretch>
        </p:blipFill>
        <p:spPr>
          <a:xfrm rot="368845">
            <a:off x="-15980665" y="2533080"/>
            <a:ext cx="6652260" cy="3743325"/>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pic>
        <p:nvPicPr>
          <p:cNvPr id="159" name="PA-图片 2" descr="TIM截图20190114184142"/>
          <p:cNvPicPr>
            <a:picLocks noChangeAspect="1"/>
          </p:cNvPicPr>
          <p:nvPr>
            <p:custDataLst>
              <p:tags r:id="rId5"/>
            </p:custDataLst>
          </p:nvPr>
        </p:nvPicPr>
        <p:blipFill>
          <a:blip r:embed="rId15"/>
          <a:srcRect t="12511" b="12511"/>
          <a:stretch>
            <a:fillRect/>
          </a:stretch>
        </p:blipFill>
        <p:spPr>
          <a:xfrm>
            <a:off x="-7015191" y="2563305"/>
            <a:ext cx="6560185" cy="3689350"/>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60" name="PA-图片 2" descr="TIM截图20190114184142"/>
          <p:cNvPicPr>
            <a:picLocks noChangeAspect="1"/>
          </p:cNvPicPr>
          <p:nvPr>
            <p:custDataLst>
              <p:tags r:id="rId6"/>
            </p:custDataLst>
          </p:nvPr>
        </p:nvPicPr>
        <p:blipFill>
          <a:blip r:embed="rId16"/>
          <a:srcRect t="12483" b="12483"/>
          <a:stretch>
            <a:fillRect/>
          </a:stretch>
        </p:blipFill>
        <p:spPr>
          <a:xfrm>
            <a:off x="3380123" y="2232561"/>
            <a:ext cx="6078804" cy="3418262"/>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61" name="PA-图片 2" descr="TIM截图20190114184142"/>
          <p:cNvPicPr>
            <a:picLocks noChangeAspect="1"/>
          </p:cNvPicPr>
          <p:nvPr>
            <p:custDataLst>
              <p:tags r:id="rId7"/>
            </p:custDataLst>
          </p:nvPr>
        </p:nvPicPr>
        <p:blipFill>
          <a:blip r:embed="rId17"/>
          <a:srcRect t="28901" b="28901"/>
          <a:stretch>
            <a:fillRect/>
          </a:stretch>
        </p:blipFill>
        <p:spPr>
          <a:xfrm>
            <a:off x="13595985" y="2636322"/>
            <a:ext cx="6416217" cy="3608268"/>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62" name="PA-图片 2" descr="TIM截图20190114184142"/>
          <p:cNvPicPr>
            <a:picLocks noChangeAspect="1"/>
          </p:cNvPicPr>
          <p:nvPr>
            <p:custDataLst>
              <p:tags r:id="rId8"/>
            </p:custDataLst>
          </p:nvPr>
        </p:nvPicPr>
        <p:blipFill>
          <a:blip r:embed="rId18"/>
          <a:srcRect t="12487" b="12487"/>
          <a:stretch>
            <a:fillRect/>
          </a:stretch>
        </p:blipFill>
        <p:spPr>
          <a:xfrm rot="397339">
            <a:off x="22374933" y="2472814"/>
            <a:ext cx="6616065" cy="3720465"/>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63" name="PA-图片 2" descr="TIM截图20190114184142"/>
          <p:cNvPicPr>
            <a:picLocks noChangeAspect="1"/>
          </p:cNvPicPr>
          <p:nvPr>
            <p:custDataLst>
              <p:tags r:id="rId9"/>
            </p:custDataLst>
          </p:nvPr>
        </p:nvPicPr>
        <p:blipFill>
          <a:blip r:embed="rId19"/>
          <a:srcRect t="12566" b="12566"/>
          <a:stretch>
            <a:fillRect/>
          </a:stretch>
        </p:blipFill>
        <p:spPr>
          <a:xfrm rot="21391604">
            <a:off x="31449901" y="2483502"/>
            <a:ext cx="7103745" cy="3994785"/>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pic>
        <p:nvPicPr>
          <p:cNvPr id="164" name="PA-图片 2" descr="TIM截图20190114184142"/>
          <p:cNvPicPr>
            <a:picLocks noChangeAspect="1"/>
          </p:cNvPicPr>
          <p:nvPr>
            <p:custDataLst>
              <p:tags r:id="rId10"/>
            </p:custDataLst>
          </p:nvPr>
        </p:nvPicPr>
        <p:blipFill>
          <a:blip r:embed="rId20"/>
          <a:srcRect t="12511" b="12511"/>
          <a:stretch>
            <a:fillRect/>
          </a:stretch>
        </p:blipFill>
        <p:spPr>
          <a:xfrm>
            <a:off x="40472426" y="1925567"/>
            <a:ext cx="7505065" cy="4220210"/>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 calcmode="lin" valueType="num">
                                      <p:cBhvr additive="base">
                                        <p:cTn id="6" dur="500" fill="hold">
                                          <p:stCondLst>
                                            <p:cond delay="0"/>
                                          </p:stCondLst>
                                        </p:cTn>
                                        <p:tgtEl>
                                          <p:spTgt spid="153"/>
                                        </p:tgtEl>
                                        <p:attrNameLst>
                                          <p:attrName>ppt_x</p:attrName>
                                        </p:attrNameLst>
                                      </p:cBhvr>
                                      <p:tavLst>
                                        <p:tav tm="0">
                                          <p:val>
                                            <p:strVal val="ppt_x"/>
                                          </p:val>
                                        </p:tav>
                                        <p:tav tm="100000">
                                          <p:val>
                                            <p:strVal val="#ppt_x+0.846686"/>
                                          </p:val>
                                        </p:tav>
                                      </p:tavLst>
                                    </p:anim>
                                    <p:anim calcmode="lin" valueType="num">
                                      <p:cBhvr additive="base">
                                        <p:cTn id="7" dur="500" fill="hold">
                                          <p:stCondLst>
                                            <p:cond delay="0"/>
                                          </p:stCondLst>
                                        </p:cTn>
                                        <p:tgtEl>
                                          <p:spTgt spid="153"/>
                                        </p:tgtEl>
                                        <p:attrNameLst>
                                          <p:attrName>ppt_y</p:attrName>
                                        </p:attrNameLst>
                                      </p:cBhvr>
                                      <p:tavLst>
                                        <p:tav tm="0">
                                          <p:val>
                                            <p:strVal val="ppt_y"/>
                                          </p:val>
                                        </p:tav>
                                        <p:tav tm="100000">
                                          <p:val>
                                            <p:strVal val="#ppt_y+0"/>
                                          </p:val>
                                        </p:tav>
                                      </p:tavLst>
                                    </p:anim>
                                    <p:anim calcmode="lin" valueType="num">
                                      <p:cBhvr additive="base">
                                        <p:cTn id="8" dur="500" fill="hold">
                                          <p:stCondLst>
                                            <p:cond delay="0"/>
                                          </p:stCondLst>
                                        </p:cTn>
                                        <p:tgtEl>
                                          <p:spTgt spid="153"/>
                                        </p:tgtEl>
                                        <p:attrNameLst>
                                          <p:attrName>ppt_w</p:attrName>
                                        </p:attrNameLst>
                                      </p:cBhvr>
                                      <p:tavLst>
                                        <p:tav tm="0">
                                          <p:val>
                                            <p:strVal val="ppt_w"/>
                                          </p:val>
                                        </p:tav>
                                        <p:tav tm="100000">
                                          <p:val>
                                            <p:strVal val="#ppt_w+-0.000582123"/>
                                          </p:val>
                                        </p:tav>
                                      </p:tavLst>
                                    </p:anim>
                                    <p:anim calcmode="lin" valueType="num">
                                      <p:cBhvr additive="base">
                                        <p:cTn id="9" dur="500" fill="hold">
                                          <p:stCondLst>
                                            <p:cond delay="0"/>
                                          </p:stCondLst>
                                        </p:cTn>
                                        <p:tgtEl>
                                          <p:spTgt spid="153"/>
                                        </p:tgtEl>
                                        <p:attrNameLst>
                                          <p:attrName>ppt_h</p:attrName>
                                        </p:attrNameLst>
                                      </p:cBhvr>
                                      <p:tavLst>
                                        <p:tav tm="0">
                                          <p:val>
                                            <p:strVal val="ppt_h"/>
                                          </p:val>
                                        </p:tav>
                                        <p:tav tm="100000">
                                          <p:val>
                                            <p:strVal val="#ppt_h+0"/>
                                          </p:val>
                                        </p:tav>
                                      </p:tavLst>
                                    </p:anim>
                                  </p:childTnLst>
                                </p:cTn>
                              </p:par>
                              <p:par>
                                <p:cTn id="10" presetID="35" presetClass="path" presetSubtype="0" accel="50000" decel="50000" fill="hold" nodeType="withEffect">
                                  <p:stCondLst>
                                    <p:cond delay="0"/>
                                  </p:stCondLst>
                                  <p:childTnLst>
                                    <p:anim calcmode="lin" valueType="num">
                                      <p:cBhvr additive="base">
                                        <p:cTn id="11" dur="500" fill="hold">
                                          <p:stCondLst>
                                            <p:cond delay="0"/>
                                          </p:stCondLst>
                                        </p:cTn>
                                        <p:tgtEl>
                                          <p:spTgt spid="152"/>
                                        </p:tgtEl>
                                        <p:attrNameLst>
                                          <p:attrName>ppt_x</p:attrName>
                                        </p:attrNameLst>
                                      </p:cBhvr>
                                      <p:tavLst>
                                        <p:tav tm="0">
                                          <p:val>
                                            <p:strVal val="ppt_x"/>
                                          </p:val>
                                        </p:tav>
                                        <p:tav tm="100000">
                                          <p:val>
                                            <p:strVal val="#ppt_x+0.846977"/>
                                          </p:val>
                                        </p:tav>
                                      </p:tavLst>
                                    </p:anim>
                                    <p:anim calcmode="lin" valueType="num">
                                      <p:cBhvr additive="base">
                                        <p:cTn id="12" dur="500" fill="hold">
                                          <p:stCondLst>
                                            <p:cond delay="0"/>
                                          </p:stCondLst>
                                        </p:cTn>
                                        <p:tgtEl>
                                          <p:spTgt spid="152"/>
                                        </p:tgtEl>
                                        <p:attrNameLst>
                                          <p:attrName>ppt_y</p:attrName>
                                        </p:attrNameLst>
                                      </p:cBhvr>
                                      <p:tavLst>
                                        <p:tav tm="0">
                                          <p:val>
                                            <p:strVal val="ppt_y"/>
                                          </p:val>
                                        </p:tav>
                                        <p:tav tm="100000">
                                          <p:val>
                                            <p:strVal val="#ppt_y+0"/>
                                          </p:val>
                                        </p:tav>
                                      </p:tavLst>
                                    </p:anim>
                                    <p:anim calcmode="lin" valueType="num">
                                      <p:cBhvr additive="base">
                                        <p:cTn id="13" dur="500" fill="hold">
                                          <p:stCondLst>
                                            <p:cond delay="0"/>
                                          </p:stCondLst>
                                        </p:cTn>
                                        <p:tgtEl>
                                          <p:spTgt spid="152"/>
                                        </p:tgtEl>
                                        <p:attrNameLst>
                                          <p:attrName>ppt_w</p:attrName>
                                        </p:attrNameLst>
                                      </p:cBhvr>
                                      <p:tavLst>
                                        <p:tav tm="0">
                                          <p:val>
                                            <p:strVal val="ppt_w"/>
                                          </p:val>
                                        </p:tav>
                                        <p:tav tm="100000">
                                          <p:val>
                                            <p:strVal val="#ppt_w+0"/>
                                          </p:val>
                                        </p:tav>
                                      </p:tavLst>
                                    </p:anim>
                                    <p:anim calcmode="lin" valueType="num">
                                      <p:cBhvr additive="base">
                                        <p:cTn id="14" dur="500" fill="hold">
                                          <p:stCondLst>
                                            <p:cond delay="0"/>
                                          </p:stCondLst>
                                        </p:cTn>
                                        <p:tgtEl>
                                          <p:spTgt spid="152"/>
                                        </p:tgtEl>
                                        <p:attrNameLst>
                                          <p:attrName>ppt_h</p:attrName>
                                        </p:attrNameLst>
                                      </p:cBhvr>
                                      <p:tavLst>
                                        <p:tav tm="0">
                                          <p:val>
                                            <p:strVal val="ppt_h"/>
                                          </p:val>
                                        </p:tav>
                                        <p:tav tm="100000">
                                          <p:val>
                                            <p:strVal val="#ppt_h+0"/>
                                          </p:val>
                                        </p:tav>
                                      </p:tavLst>
                                    </p:anim>
                                  </p:childTnLst>
                                </p:cTn>
                              </p:par>
                              <p:par>
                                <p:cTn id="15" presetID="35" presetClass="path" presetSubtype="0" accel="50000" decel="50000" fill="hold" nodeType="withEffect">
                                  <p:stCondLst>
                                    <p:cond delay="0"/>
                                  </p:stCondLst>
                                  <p:childTnLst>
                                    <p:anim calcmode="lin" valueType="num">
                                      <p:cBhvr additive="base">
                                        <p:cTn id="16" dur="500" fill="hold">
                                          <p:stCondLst>
                                            <p:cond delay="0"/>
                                          </p:stCondLst>
                                        </p:cTn>
                                        <p:tgtEl>
                                          <p:spTgt spid="154"/>
                                        </p:tgtEl>
                                        <p:attrNameLst>
                                          <p:attrName>ppt_x</p:attrName>
                                        </p:attrNameLst>
                                      </p:cBhvr>
                                      <p:tavLst>
                                        <p:tav tm="0">
                                          <p:val>
                                            <p:strVal val="ppt_x"/>
                                          </p:val>
                                        </p:tav>
                                        <p:tav tm="100000">
                                          <p:val>
                                            <p:strVal val="#ppt_x+0.847268"/>
                                          </p:val>
                                        </p:tav>
                                      </p:tavLst>
                                    </p:anim>
                                    <p:anim calcmode="lin" valueType="num">
                                      <p:cBhvr additive="base">
                                        <p:cTn id="17" dur="500" fill="hold">
                                          <p:stCondLst>
                                            <p:cond delay="0"/>
                                          </p:stCondLst>
                                        </p:cTn>
                                        <p:tgtEl>
                                          <p:spTgt spid="154"/>
                                        </p:tgtEl>
                                        <p:attrNameLst>
                                          <p:attrName>ppt_y</p:attrName>
                                        </p:attrNameLst>
                                      </p:cBhvr>
                                      <p:tavLst>
                                        <p:tav tm="0">
                                          <p:val>
                                            <p:strVal val="ppt_y"/>
                                          </p:val>
                                        </p:tav>
                                        <p:tav tm="100000">
                                          <p:val>
                                            <p:strVal val="#ppt_y+0"/>
                                          </p:val>
                                        </p:tav>
                                      </p:tavLst>
                                    </p:anim>
                                    <p:anim calcmode="lin" valueType="num">
                                      <p:cBhvr additive="base">
                                        <p:cTn id="18" dur="500" fill="hold">
                                          <p:stCondLst>
                                            <p:cond delay="0"/>
                                          </p:stCondLst>
                                        </p:cTn>
                                        <p:tgtEl>
                                          <p:spTgt spid="154"/>
                                        </p:tgtEl>
                                        <p:attrNameLst>
                                          <p:attrName>ppt_w</p:attrName>
                                        </p:attrNameLst>
                                      </p:cBhvr>
                                      <p:tavLst>
                                        <p:tav tm="0">
                                          <p:val>
                                            <p:strVal val="ppt_w"/>
                                          </p:val>
                                        </p:tav>
                                        <p:tav tm="100000">
                                          <p:val>
                                            <p:strVal val="#ppt_w+0.000582123"/>
                                          </p:val>
                                        </p:tav>
                                      </p:tavLst>
                                    </p:anim>
                                    <p:anim calcmode="lin" valueType="num">
                                      <p:cBhvr additive="base">
                                        <p:cTn id="19" dur="500" fill="hold">
                                          <p:stCondLst>
                                            <p:cond delay="0"/>
                                          </p:stCondLst>
                                        </p:cTn>
                                        <p:tgtEl>
                                          <p:spTgt spid="154"/>
                                        </p:tgtEl>
                                        <p:attrNameLst>
                                          <p:attrName>ppt_h</p:attrName>
                                        </p:attrNameLst>
                                      </p:cBhvr>
                                      <p:tavLst>
                                        <p:tav tm="0">
                                          <p:val>
                                            <p:strVal val="ppt_h"/>
                                          </p:val>
                                        </p:tav>
                                        <p:tav tm="100000">
                                          <p:val>
                                            <p:strVal val="#ppt_h+0"/>
                                          </p:val>
                                        </p:tav>
                                      </p:tavLst>
                                    </p:anim>
                                  </p:childTnLst>
                                </p:cTn>
                              </p:par>
                              <p:par>
                                <p:cTn id="20" presetID="35" presetClass="path" presetSubtype="0" accel="50000" decel="50000" fill="hold" nodeType="withEffect">
                                  <p:stCondLst>
                                    <p:cond delay="0"/>
                                  </p:stCondLst>
                                  <p:childTnLst>
                                    <p:anim calcmode="lin" valueType="num">
                                      <p:cBhvr additive="base">
                                        <p:cTn id="21" dur="500" fill="hold">
                                          <p:stCondLst>
                                            <p:cond delay="0"/>
                                          </p:stCondLst>
                                        </p:cTn>
                                        <p:tgtEl>
                                          <p:spTgt spid="159"/>
                                        </p:tgtEl>
                                        <p:attrNameLst>
                                          <p:attrName>ppt_x</p:attrName>
                                        </p:attrNameLst>
                                      </p:cBhvr>
                                      <p:tavLst>
                                        <p:tav tm="0">
                                          <p:val>
                                            <p:strVal val="ppt_x"/>
                                          </p:val>
                                        </p:tav>
                                        <p:tav tm="100000">
                                          <p:val>
                                            <p:strVal val="#ppt_x+0.847269"/>
                                          </p:val>
                                        </p:tav>
                                      </p:tavLst>
                                    </p:anim>
                                    <p:anim calcmode="lin" valueType="num">
                                      <p:cBhvr additive="base">
                                        <p:cTn id="22" dur="500" fill="hold">
                                          <p:stCondLst>
                                            <p:cond delay="0"/>
                                          </p:stCondLst>
                                        </p:cTn>
                                        <p:tgtEl>
                                          <p:spTgt spid="159"/>
                                        </p:tgtEl>
                                        <p:attrNameLst>
                                          <p:attrName>ppt_y</p:attrName>
                                        </p:attrNameLst>
                                      </p:cBhvr>
                                      <p:tavLst>
                                        <p:tav tm="0">
                                          <p:val>
                                            <p:strVal val="ppt_y"/>
                                          </p:val>
                                        </p:tav>
                                        <p:tav tm="100000">
                                          <p:val>
                                            <p:strVal val="#ppt_y+0.000291189"/>
                                          </p:val>
                                        </p:tav>
                                      </p:tavLst>
                                    </p:anim>
                                    <p:anim calcmode="lin" valueType="num">
                                      <p:cBhvr additive="base">
                                        <p:cTn id="23" dur="500" fill="hold">
                                          <p:stCondLst>
                                            <p:cond delay="0"/>
                                          </p:stCondLst>
                                        </p:cTn>
                                        <p:tgtEl>
                                          <p:spTgt spid="159"/>
                                        </p:tgtEl>
                                        <p:attrNameLst>
                                          <p:attrName>ppt_w</p:attrName>
                                        </p:attrNameLst>
                                      </p:cBhvr>
                                      <p:tavLst>
                                        <p:tav tm="0">
                                          <p:val>
                                            <p:strVal val="ppt_w"/>
                                          </p:val>
                                        </p:tav>
                                        <p:tav tm="100000">
                                          <p:val>
                                            <p:strVal val="#ppt_w+0.000582568"/>
                                          </p:val>
                                        </p:tav>
                                      </p:tavLst>
                                    </p:anim>
                                    <p:anim calcmode="lin" valueType="num">
                                      <p:cBhvr additive="base">
                                        <p:cTn id="24" dur="500" fill="hold">
                                          <p:stCondLst>
                                            <p:cond delay="0"/>
                                          </p:stCondLst>
                                        </p:cTn>
                                        <p:tgtEl>
                                          <p:spTgt spid="159"/>
                                        </p:tgtEl>
                                        <p:attrNameLst>
                                          <p:attrName>ppt_h</p:attrName>
                                        </p:attrNameLst>
                                      </p:cBhvr>
                                      <p:tavLst>
                                        <p:tav tm="0">
                                          <p:val>
                                            <p:strVal val="ppt_h"/>
                                          </p:val>
                                        </p:tav>
                                        <p:tav tm="100000">
                                          <p:val>
                                            <p:strVal val="#ppt_h+0.000582377"/>
                                          </p:val>
                                        </p:tav>
                                      </p:tavLst>
                                    </p:anim>
                                  </p:childTnLst>
                                </p:cTn>
                              </p:par>
                              <p:par>
                                <p:cTn id="25" presetID="35" presetClass="path" presetSubtype="0" accel="50000" decel="50000" fill="hold" nodeType="withEffect">
                                  <p:stCondLst>
                                    <p:cond delay="0"/>
                                  </p:stCondLst>
                                  <p:childTnLst>
                                    <p:anim calcmode="lin" valueType="num">
                                      <p:cBhvr additive="base">
                                        <p:cTn id="26" dur="500" fill="hold">
                                          <p:stCondLst>
                                            <p:cond delay="0"/>
                                          </p:stCondLst>
                                        </p:cTn>
                                        <p:tgtEl>
                                          <p:spTgt spid="160"/>
                                        </p:tgtEl>
                                        <p:attrNameLst>
                                          <p:attrName>ppt_x</p:attrName>
                                        </p:attrNameLst>
                                      </p:cBhvr>
                                      <p:tavLst>
                                        <p:tav tm="0">
                                          <p:val>
                                            <p:strVal val="ppt_x"/>
                                          </p:val>
                                        </p:tav>
                                        <p:tav tm="100000">
                                          <p:val>
                                            <p:strVal val="#ppt_x+0.846984"/>
                                          </p:val>
                                        </p:tav>
                                      </p:tavLst>
                                    </p:anim>
                                    <p:anim calcmode="lin" valueType="num">
                                      <p:cBhvr additive="base">
                                        <p:cTn id="27" dur="500" fill="hold">
                                          <p:stCondLst>
                                            <p:cond delay="0"/>
                                          </p:stCondLst>
                                        </p:cTn>
                                        <p:tgtEl>
                                          <p:spTgt spid="160"/>
                                        </p:tgtEl>
                                        <p:attrNameLst>
                                          <p:attrName>ppt_y</p:attrName>
                                        </p:attrNameLst>
                                      </p:cBhvr>
                                      <p:tavLst>
                                        <p:tav tm="0">
                                          <p:val>
                                            <p:strVal val="ppt_y"/>
                                          </p:val>
                                        </p:tav>
                                        <p:tav tm="100000">
                                          <p:val>
                                            <p:strVal val="#ppt_y+0"/>
                                          </p:val>
                                        </p:tav>
                                      </p:tavLst>
                                    </p:anim>
                                    <p:anim calcmode="lin" valueType="num">
                                      <p:cBhvr additive="base">
                                        <p:cTn id="28" dur="500" fill="hold">
                                          <p:stCondLst>
                                            <p:cond delay="0"/>
                                          </p:stCondLst>
                                        </p:cTn>
                                        <p:tgtEl>
                                          <p:spTgt spid="160"/>
                                        </p:tgtEl>
                                        <p:attrNameLst>
                                          <p:attrName>ppt_w</p:attrName>
                                        </p:attrNameLst>
                                      </p:cBhvr>
                                      <p:tavLst>
                                        <p:tav tm="0">
                                          <p:val>
                                            <p:strVal val="ppt_w"/>
                                          </p:val>
                                        </p:tav>
                                        <p:tav tm="100000">
                                          <p:val>
                                            <p:strVal val="#ppt_w+0"/>
                                          </p:val>
                                        </p:tav>
                                      </p:tavLst>
                                    </p:anim>
                                    <p:anim calcmode="lin" valueType="num">
                                      <p:cBhvr additive="base">
                                        <p:cTn id="29" dur="500" fill="hold">
                                          <p:stCondLst>
                                            <p:cond delay="0"/>
                                          </p:stCondLst>
                                        </p:cTn>
                                        <p:tgtEl>
                                          <p:spTgt spid="160"/>
                                        </p:tgtEl>
                                        <p:attrNameLst>
                                          <p:attrName>ppt_h</p:attrName>
                                        </p:attrNameLst>
                                      </p:cBhvr>
                                      <p:tavLst>
                                        <p:tav tm="0">
                                          <p:val>
                                            <p:strVal val="ppt_h"/>
                                          </p:val>
                                        </p:tav>
                                        <p:tav tm="100000">
                                          <p:val>
                                            <p:strVal val="#ppt_h+0"/>
                                          </p:val>
                                        </p:tav>
                                      </p:tavLst>
                                    </p:anim>
                                  </p:childTnLst>
                                </p:cTn>
                              </p:par>
                              <p:par>
                                <p:cTn id="30" presetID="35" presetClass="path" presetSubtype="0" accel="50000" decel="50000" fill="hold" nodeType="withEffect">
                                  <p:stCondLst>
                                    <p:cond delay="0"/>
                                  </p:stCondLst>
                                  <p:childTnLst>
                                    <p:anim calcmode="lin" valueType="num">
                                      <p:cBhvr additive="base">
                                        <p:cTn id="31" dur="500" fill="hold">
                                          <p:stCondLst>
                                            <p:cond delay="0"/>
                                          </p:stCondLst>
                                        </p:cTn>
                                        <p:tgtEl>
                                          <p:spTgt spid="161"/>
                                        </p:tgtEl>
                                        <p:attrNameLst>
                                          <p:attrName>ppt_x</p:attrName>
                                        </p:attrNameLst>
                                      </p:cBhvr>
                                      <p:tavLst>
                                        <p:tav tm="0">
                                          <p:val>
                                            <p:strVal val="ppt_x"/>
                                          </p:val>
                                        </p:tav>
                                        <p:tav tm="100000">
                                          <p:val>
                                            <p:strVal val="#ppt_x+0.846693"/>
                                          </p:val>
                                        </p:tav>
                                      </p:tavLst>
                                    </p:anim>
                                    <p:anim calcmode="lin" valueType="num">
                                      <p:cBhvr additive="base">
                                        <p:cTn id="32" dur="500" fill="hold">
                                          <p:stCondLst>
                                            <p:cond delay="0"/>
                                          </p:stCondLst>
                                        </p:cTn>
                                        <p:tgtEl>
                                          <p:spTgt spid="161"/>
                                        </p:tgtEl>
                                        <p:attrNameLst>
                                          <p:attrName>ppt_y</p:attrName>
                                        </p:attrNameLst>
                                      </p:cBhvr>
                                      <p:tavLst>
                                        <p:tav tm="0">
                                          <p:val>
                                            <p:strVal val="ppt_y"/>
                                          </p:val>
                                        </p:tav>
                                        <p:tav tm="100000">
                                          <p:val>
                                            <p:strVal val="#ppt_y+-0.000291189"/>
                                          </p:val>
                                        </p:tav>
                                      </p:tavLst>
                                    </p:anim>
                                    <p:anim calcmode="lin" valueType="num">
                                      <p:cBhvr additive="base">
                                        <p:cTn id="33" dur="500" fill="hold">
                                          <p:stCondLst>
                                            <p:cond delay="0"/>
                                          </p:stCondLst>
                                        </p:cTn>
                                        <p:tgtEl>
                                          <p:spTgt spid="161"/>
                                        </p:tgtEl>
                                        <p:attrNameLst>
                                          <p:attrName>ppt_w</p:attrName>
                                        </p:attrNameLst>
                                      </p:cBhvr>
                                      <p:tavLst>
                                        <p:tav tm="0">
                                          <p:val>
                                            <p:strVal val="ppt_w"/>
                                          </p:val>
                                        </p:tav>
                                        <p:tav tm="100000">
                                          <p:val>
                                            <p:strVal val="#ppt_w+-0.000582568"/>
                                          </p:val>
                                        </p:tav>
                                      </p:tavLst>
                                    </p:anim>
                                    <p:anim calcmode="lin" valueType="num">
                                      <p:cBhvr additive="base">
                                        <p:cTn id="34" dur="500" fill="hold">
                                          <p:stCondLst>
                                            <p:cond delay="0"/>
                                          </p:stCondLst>
                                        </p:cTn>
                                        <p:tgtEl>
                                          <p:spTgt spid="161"/>
                                        </p:tgtEl>
                                        <p:attrNameLst>
                                          <p:attrName>ppt_h</p:attrName>
                                        </p:attrNameLst>
                                      </p:cBhvr>
                                      <p:tavLst>
                                        <p:tav tm="0">
                                          <p:val>
                                            <p:strVal val="ppt_h"/>
                                          </p:val>
                                        </p:tav>
                                        <p:tav tm="100000">
                                          <p:val>
                                            <p:strVal val="#ppt_h+-0.000582377"/>
                                          </p:val>
                                        </p:tav>
                                      </p:tavLst>
                                    </p:anim>
                                  </p:childTnLst>
                                </p:cTn>
                              </p:par>
                              <p:par>
                                <p:cTn id="35" presetID="35" presetClass="path" presetSubtype="0" accel="50000" decel="50000" fill="hold" nodeType="withEffect">
                                  <p:stCondLst>
                                    <p:cond delay="0"/>
                                  </p:stCondLst>
                                  <p:childTnLst>
                                    <p:anim calcmode="lin" valueType="num">
                                      <p:cBhvr additive="base">
                                        <p:cTn id="36" dur="500" fill="hold">
                                          <p:stCondLst>
                                            <p:cond delay="0"/>
                                          </p:stCondLst>
                                        </p:cTn>
                                        <p:tgtEl>
                                          <p:spTgt spid="162"/>
                                        </p:tgtEl>
                                        <p:attrNameLst>
                                          <p:attrName>ppt_x</p:attrName>
                                        </p:attrNameLst>
                                      </p:cBhvr>
                                      <p:tavLst>
                                        <p:tav tm="0">
                                          <p:val>
                                            <p:strVal val="ppt_x"/>
                                          </p:val>
                                        </p:tav>
                                        <p:tav tm="100000">
                                          <p:val>
                                            <p:strVal val="#ppt_x+0.846984"/>
                                          </p:val>
                                        </p:tav>
                                      </p:tavLst>
                                    </p:anim>
                                    <p:anim calcmode="lin" valueType="num">
                                      <p:cBhvr additive="base">
                                        <p:cTn id="37" dur="500" fill="hold">
                                          <p:stCondLst>
                                            <p:cond delay="0"/>
                                          </p:stCondLst>
                                        </p:cTn>
                                        <p:tgtEl>
                                          <p:spTgt spid="162"/>
                                        </p:tgtEl>
                                        <p:attrNameLst>
                                          <p:attrName>ppt_y</p:attrName>
                                        </p:attrNameLst>
                                      </p:cBhvr>
                                      <p:tavLst>
                                        <p:tav tm="0">
                                          <p:val>
                                            <p:strVal val="ppt_y"/>
                                          </p:val>
                                        </p:tav>
                                        <p:tav tm="100000">
                                          <p:val>
                                            <p:strVal val="#ppt_y+0"/>
                                          </p:val>
                                        </p:tav>
                                      </p:tavLst>
                                    </p:anim>
                                    <p:anim calcmode="lin" valueType="num">
                                      <p:cBhvr additive="base">
                                        <p:cTn id="38" dur="500" fill="hold">
                                          <p:stCondLst>
                                            <p:cond delay="0"/>
                                          </p:stCondLst>
                                        </p:cTn>
                                        <p:tgtEl>
                                          <p:spTgt spid="162"/>
                                        </p:tgtEl>
                                        <p:attrNameLst>
                                          <p:attrName>ppt_w</p:attrName>
                                        </p:attrNameLst>
                                      </p:cBhvr>
                                      <p:tavLst>
                                        <p:tav tm="0">
                                          <p:val>
                                            <p:strVal val="ppt_w"/>
                                          </p:val>
                                        </p:tav>
                                        <p:tav tm="100000">
                                          <p:val>
                                            <p:strVal val="#ppt_w+0"/>
                                          </p:val>
                                        </p:tav>
                                      </p:tavLst>
                                    </p:anim>
                                    <p:anim calcmode="lin" valueType="num">
                                      <p:cBhvr additive="base">
                                        <p:cTn id="39" dur="500" fill="hold">
                                          <p:stCondLst>
                                            <p:cond delay="0"/>
                                          </p:stCondLst>
                                        </p:cTn>
                                        <p:tgtEl>
                                          <p:spTgt spid="162"/>
                                        </p:tgtEl>
                                        <p:attrNameLst>
                                          <p:attrName>ppt_h</p:attrName>
                                        </p:attrNameLst>
                                      </p:cBhvr>
                                      <p:tavLst>
                                        <p:tav tm="0">
                                          <p:val>
                                            <p:strVal val="ppt_h"/>
                                          </p:val>
                                        </p:tav>
                                        <p:tav tm="100000">
                                          <p:val>
                                            <p:strVal val="#ppt_h+0"/>
                                          </p:val>
                                        </p:tav>
                                      </p:tavLst>
                                    </p:anim>
                                  </p:childTnLst>
                                </p:cTn>
                              </p:par>
                              <p:par>
                                <p:cTn id="40" presetID="35" presetClass="path" presetSubtype="0" accel="50000" decel="50000" fill="hold" nodeType="withEffect">
                                  <p:stCondLst>
                                    <p:cond delay="0"/>
                                  </p:stCondLst>
                                  <p:childTnLst>
                                    <p:anim calcmode="lin" valueType="num">
                                      <p:cBhvr additive="base">
                                        <p:cTn id="41" dur="500" fill="hold">
                                          <p:stCondLst>
                                            <p:cond delay="0"/>
                                          </p:stCondLst>
                                        </p:cTn>
                                        <p:tgtEl>
                                          <p:spTgt spid="163"/>
                                        </p:tgtEl>
                                        <p:attrNameLst>
                                          <p:attrName>ppt_x</p:attrName>
                                        </p:attrNameLst>
                                      </p:cBhvr>
                                      <p:tavLst>
                                        <p:tav tm="0">
                                          <p:val>
                                            <p:strVal val="ppt_x"/>
                                          </p:val>
                                        </p:tav>
                                        <p:tav tm="100000">
                                          <p:val>
                                            <p:strVal val="#ppt_x+0.846984"/>
                                          </p:val>
                                        </p:tav>
                                      </p:tavLst>
                                    </p:anim>
                                    <p:anim calcmode="lin" valueType="num">
                                      <p:cBhvr additive="base">
                                        <p:cTn id="42" dur="500" fill="hold">
                                          <p:stCondLst>
                                            <p:cond delay="0"/>
                                          </p:stCondLst>
                                        </p:cTn>
                                        <p:tgtEl>
                                          <p:spTgt spid="163"/>
                                        </p:tgtEl>
                                        <p:attrNameLst>
                                          <p:attrName>ppt_y</p:attrName>
                                        </p:attrNameLst>
                                      </p:cBhvr>
                                      <p:tavLst>
                                        <p:tav tm="0">
                                          <p:val>
                                            <p:strVal val="ppt_y"/>
                                          </p:val>
                                        </p:tav>
                                        <p:tav tm="100000">
                                          <p:val>
                                            <p:strVal val="#ppt_y+0"/>
                                          </p:val>
                                        </p:tav>
                                      </p:tavLst>
                                    </p:anim>
                                    <p:anim calcmode="lin" valueType="num">
                                      <p:cBhvr additive="base">
                                        <p:cTn id="43" dur="500" fill="hold">
                                          <p:stCondLst>
                                            <p:cond delay="0"/>
                                          </p:stCondLst>
                                        </p:cTn>
                                        <p:tgtEl>
                                          <p:spTgt spid="163"/>
                                        </p:tgtEl>
                                        <p:attrNameLst>
                                          <p:attrName>ppt_w</p:attrName>
                                        </p:attrNameLst>
                                      </p:cBhvr>
                                      <p:tavLst>
                                        <p:tav tm="0">
                                          <p:val>
                                            <p:strVal val="ppt_w"/>
                                          </p:val>
                                        </p:tav>
                                        <p:tav tm="100000">
                                          <p:val>
                                            <p:strVal val="#ppt_w+0"/>
                                          </p:val>
                                        </p:tav>
                                      </p:tavLst>
                                    </p:anim>
                                    <p:anim calcmode="lin" valueType="num">
                                      <p:cBhvr additive="base">
                                        <p:cTn id="44" dur="500" fill="hold">
                                          <p:stCondLst>
                                            <p:cond delay="0"/>
                                          </p:stCondLst>
                                        </p:cTn>
                                        <p:tgtEl>
                                          <p:spTgt spid="163"/>
                                        </p:tgtEl>
                                        <p:attrNameLst>
                                          <p:attrName>ppt_h</p:attrName>
                                        </p:attrNameLst>
                                      </p:cBhvr>
                                      <p:tavLst>
                                        <p:tav tm="0">
                                          <p:val>
                                            <p:strVal val="ppt_h"/>
                                          </p:val>
                                        </p:tav>
                                        <p:tav tm="100000">
                                          <p:val>
                                            <p:strVal val="#ppt_h+0"/>
                                          </p:val>
                                        </p:tav>
                                      </p:tavLst>
                                    </p:anim>
                                  </p:childTnLst>
                                </p:cTn>
                              </p:par>
                              <p:par>
                                <p:cTn id="45" presetID="35" presetClass="path" presetSubtype="0" accel="50000" decel="50000" fill="hold" nodeType="withEffect">
                                  <p:stCondLst>
                                    <p:cond delay="0"/>
                                  </p:stCondLst>
                                  <p:childTnLst>
                                    <p:anim calcmode="lin" valueType="num">
                                      <p:cBhvr additive="base">
                                        <p:cTn id="46" dur="500" fill="hold">
                                          <p:stCondLst>
                                            <p:cond delay="0"/>
                                          </p:stCondLst>
                                        </p:cTn>
                                        <p:tgtEl>
                                          <p:spTgt spid="164"/>
                                        </p:tgtEl>
                                        <p:attrNameLst>
                                          <p:attrName>ppt_x</p:attrName>
                                        </p:attrNameLst>
                                      </p:cBhvr>
                                      <p:tavLst>
                                        <p:tav tm="0">
                                          <p:val>
                                            <p:strVal val="ppt_x"/>
                                          </p:val>
                                        </p:tav>
                                        <p:tav tm="40000">
                                          <p:val>
                                            <p:fltVal val="1.83867"/>
                                          </p:val>
                                        </p:tav>
                                        <p:tav tm="50000">
                                          <p:val>
                                            <p:fltVal val="1.83867"/>
                                          </p:val>
                                        </p:tav>
                                        <p:tav tm="55000">
                                          <p:val>
                                            <p:fltVal val="-0.83867"/>
                                          </p:val>
                                        </p:tav>
                                        <p:tav tm="60000">
                                          <p:val>
                                            <p:fltVal val="-0.83867"/>
                                          </p:val>
                                        </p:tav>
                                        <p:tav tm="100000">
                                          <p:val>
                                            <p:fltVal val="-2.88791"/>
                                          </p:val>
                                        </p:tav>
                                      </p:tavLst>
                                    </p:anim>
                                    <p:anim calcmode="lin" valueType="num">
                                      <p:cBhvr additive="base">
                                        <p:cTn id="47" dur="500" fill="hold">
                                          <p:stCondLst>
                                            <p:cond delay="0"/>
                                          </p:stCondLst>
                                        </p:cTn>
                                        <p:tgtEl>
                                          <p:spTgt spid="164"/>
                                        </p:tgtEl>
                                        <p:attrNameLst>
                                          <p:attrName>ppt_y</p:attrName>
                                        </p:attrNameLst>
                                      </p:cBhvr>
                                      <p:tavLst>
                                        <p:tav tm="0">
                                          <p:val>
                                            <p:strVal val="ppt_y"/>
                                          </p:val>
                                        </p:tav>
                                        <p:tav tm="40000">
                                          <p:val>
                                            <p:strVal val="ppt_y"/>
                                          </p:val>
                                        </p:tav>
                                        <p:tav tm="50000">
                                          <p:val>
                                            <p:fltVal val="2.67686"/>
                                          </p:val>
                                        </p:tav>
                                        <p:tav tm="55000">
                                          <p:val>
                                            <p:fltVal val="2.67686"/>
                                          </p:val>
                                        </p:tav>
                                        <p:tav tm="60000">
                                          <p:val>
                                            <p:fltVal val="0.49083"/>
                                          </p:val>
                                        </p:tav>
                                        <p:tav tm="100000">
                                          <p:val>
                                            <p:fltVal val="0.49083"/>
                                          </p:val>
                                        </p:tav>
                                      </p:tavLst>
                                    </p:anim>
                                    <p:anim calcmode="lin" valueType="num">
                                      <p:cBhvr additive="base">
                                        <p:cTn id="48" dur="500" fill="hold">
                                          <p:stCondLst>
                                            <p:cond delay="0"/>
                                          </p:stCondLst>
                                        </p:cTn>
                                        <p:tgtEl>
                                          <p:spTgt spid="164"/>
                                        </p:tgtEl>
                                        <p:attrNameLst>
                                          <p:attrName>ppt_w</p:attrName>
                                        </p:attrNameLst>
                                      </p:cBhvr>
                                      <p:tavLst>
                                        <p:tav tm="0">
                                          <p:val>
                                            <p:strVal val="ppt_w"/>
                                          </p:val>
                                        </p:tav>
                                        <p:tav tm="100000">
                                          <p:val>
                                            <p:strVal val="#ppt_w+0"/>
                                          </p:val>
                                        </p:tav>
                                      </p:tavLst>
                                    </p:anim>
                                    <p:anim calcmode="lin" valueType="num">
                                      <p:cBhvr additive="base">
                                        <p:cTn id="49" dur="500" fill="hold">
                                          <p:stCondLst>
                                            <p:cond delay="0"/>
                                          </p:stCondLst>
                                        </p:cTn>
                                        <p:tgtEl>
                                          <p:spTgt spid="164"/>
                                        </p:tgtEl>
                                        <p:attrNameLst>
                                          <p:attrName>ppt_h</p:attrName>
                                        </p:attrNameLst>
                                      </p:cBhvr>
                                      <p:tavLst>
                                        <p:tav tm="0">
                                          <p:val>
                                            <p:strVal val="ppt_h"/>
                                          </p:val>
                                        </p:tav>
                                        <p:tav tm="100000">
                                          <p:val>
                                            <p:strVal val="#ppt_h+0"/>
                                          </p:val>
                                        </p:tav>
                                      </p:tavLst>
                                    </p:anim>
                                  </p:childTnLst>
                                </p:cTn>
                              </p:par>
                            </p:childTnLst>
                          </p:cTn>
                        </p:par>
                      </p:childTnLst>
                    </p:cTn>
                  </p:par>
                  <p:par>
                    <p:cTn id="50" fill="hold">
                      <p:stCondLst>
                        <p:cond delay="indefinite"/>
                      </p:stCondLst>
                      <p:childTnLst>
                        <p:par>
                          <p:cTn id="51" fill="hold">
                            <p:stCondLst>
                              <p:cond delay="0"/>
                            </p:stCondLst>
                            <p:childTnLst>
                              <p:par>
                                <p:cTn id="52" presetID="35" presetClass="path" presetSubtype="0" accel="50000" decel="50000" fill="hold" nodeType="clickEffect">
                                  <p:stCondLst>
                                    <p:cond delay="0"/>
                                  </p:stCondLst>
                                  <p:childTnLst>
                                    <p:anim calcmode="lin" valueType="num">
                                      <p:cBhvr additive="base">
                                        <p:cTn id="53" dur="500" fill="hold">
                                          <p:stCondLst>
                                            <p:cond delay="0"/>
                                          </p:stCondLst>
                                        </p:cTn>
                                        <p:tgtEl>
                                          <p:spTgt spid="153"/>
                                        </p:tgtEl>
                                        <p:attrNameLst>
                                          <p:attrName>ppt_x</p:attrName>
                                        </p:attrNameLst>
                                      </p:cBhvr>
                                      <p:tavLst>
                                        <p:tav tm="0">
                                          <p:val>
                                            <p:strVal val="ppt_x"/>
                                          </p:val>
                                        </p:tav>
                                        <p:tav tm="100000">
                                          <p:val>
                                            <p:strVal val="#ppt_x+1.69366"/>
                                          </p:val>
                                        </p:tav>
                                      </p:tavLst>
                                    </p:anim>
                                    <p:anim calcmode="lin" valueType="num">
                                      <p:cBhvr additive="base">
                                        <p:cTn id="54" dur="500" fill="hold">
                                          <p:stCondLst>
                                            <p:cond delay="0"/>
                                          </p:stCondLst>
                                        </p:cTn>
                                        <p:tgtEl>
                                          <p:spTgt spid="153"/>
                                        </p:tgtEl>
                                        <p:attrNameLst>
                                          <p:attrName>ppt_y</p:attrName>
                                        </p:attrNameLst>
                                      </p:cBhvr>
                                      <p:tavLst>
                                        <p:tav tm="0">
                                          <p:val>
                                            <p:strVal val="ppt_y"/>
                                          </p:val>
                                        </p:tav>
                                        <p:tav tm="100000">
                                          <p:val>
                                            <p:strVal val="#ppt_y+0"/>
                                          </p:val>
                                        </p:tav>
                                      </p:tavLst>
                                    </p:anim>
                                    <p:anim calcmode="lin" valueType="num">
                                      <p:cBhvr additive="base">
                                        <p:cTn id="55" dur="500" fill="hold">
                                          <p:stCondLst>
                                            <p:cond delay="0"/>
                                          </p:stCondLst>
                                        </p:cTn>
                                        <p:tgtEl>
                                          <p:spTgt spid="153"/>
                                        </p:tgtEl>
                                        <p:attrNameLst>
                                          <p:attrName>ppt_w</p:attrName>
                                        </p:attrNameLst>
                                      </p:cBhvr>
                                      <p:tavLst>
                                        <p:tav tm="0">
                                          <p:val>
                                            <p:strVal val="ppt_w"/>
                                          </p:val>
                                        </p:tav>
                                        <p:tav tm="100000">
                                          <p:val>
                                            <p:strVal val="#ppt_w+-0.000582123"/>
                                          </p:val>
                                        </p:tav>
                                      </p:tavLst>
                                    </p:anim>
                                    <p:anim calcmode="lin" valueType="num">
                                      <p:cBhvr additive="base">
                                        <p:cTn id="56" dur="500" fill="hold">
                                          <p:stCondLst>
                                            <p:cond delay="0"/>
                                          </p:stCondLst>
                                        </p:cTn>
                                        <p:tgtEl>
                                          <p:spTgt spid="153"/>
                                        </p:tgtEl>
                                        <p:attrNameLst>
                                          <p:attrName>ppt_h</p:attrName>
                                        </p:attrNameLst>
                                      </p:cBhvr>
                                      <p:tavLst>
                                        <p:tav tm="0">
                                          <p:val>
                                            <p:strVal val="ppt_h"/>
                                          </p:val>
                                        </p:tav>
                                        <p:tav tm="100000">
                                          <p:val>
                                            <p:strVal val="#ppt_h+0"/>
                                          </p:val>
                                        </p:tav>
                                      </p:tavLst>
                                    </p:anim>
                                  </p:childTnLst>
                                </p:cTn>
                              </p:par>
                              <p:par>
                                <p:cTn id="57" presetID="35" presetClass="path" presetSubtype="0" accel="50000" decel="50000" fill="hold" nodeType="withEffect">
                                  <p:stCondLst>
                                    <p:cond delay="0"/>
                                  </p:stCondLst>
                                  <p:childTnLst>
                                    <p:anim calcmode="lin" valueType="num">
                                      <p:cBhvr additive="base">
                                        <p:cTn id="58" dur="500" fill="hold">
                                          <p:stCondLst>
                                            <p:cond delay="0"/>
                                          </p:stCondLst>
                                        </p:cTn>
                                        <p:tgtEl>
                                          <p:spTgt spid="152"/>
                                        </p:tgtEl>
                                        <p:attrNameLst>
                                          <p:attrName>ppt_x</p:attrName>
                                        </p:attrNameLst>
                                      </p:cBhvr>
                                      <p:tavLst>
                                        <p:tav tm="0">
                                          <p:val>
                                            <p:strVal val="ppt_x"/>
                                          </p:val>
                                        </p:tav>
                                        <p:tav tm="100000">
                                          <p:val>
                                            <p:strVal val="#ppt_x+1.69425"/>
                                          </p:val>
                                        </p:tav>
                                      </p:tavLst>
                                    </p:anim>
                                    <p:anim calcmode="lin" valueType="num">
                                      <p:cBhvr additive="base">
                                        <p:cTn id="59" dur="500" fill="hold">
                                          <p:stCondLst>
                                            <p:cond delay="0"/>
                                          </p:stCondLst>
                                        </p:cTn>
                                        <p:tgtEl>
                                          <p:spTgt spid="152"/>
                                        </p:tgtEl>
                                        <p:attrNameLst>
                                          <p:attrName>ppt_y</p:attrName>
                                        </p:attrNameLst>
                                      </p:cBhvr>
                                      <p:tavLst>
                                        <p:tav tm="0">
                                          <p:val>
                                            <p:strVal val="ppt_y"/>
                                          </p:val>
                                        </p:tav>
                                        <p:tav tm="100000">
                                          <p:val>
                                            <p:strVal val="#ppt_y+0"/>
                                          </p:val>
                                        </p:tav>
                                      </p:tavLst>
                                    </p:anim>
                                    <p:anim calcmode="lin" valueType="num">
                                      <p:cBhvr additive="base">
                                        <p:cTn id="60" dur="500" fill="hold">
                                          <p:stCondLst>
                                            <p:cond delay="0"/>
                                          </p:stCondLst>
                                        </p:cTn>
                                        <p:tgtEl>
                                          <p:spTgt spid="152"/>
                                        </p:tgtEl>
                                        <p:attrNameLst>
                                          <p:attrName>ppt_w</p:attrName>
                                        </p:attrNameLst>
                                      </p:cBhvr>
                                      <p:tavLst>
                                        <p:tav tm="0">
                                          <p:val>
                                            <p:strVal val="ppt_w"/>
                                          </p:val>
                                        </p:tav>
                                        <p:tav tm="100000">
                                          <p:val>
                                            <p:strVal val="#ppt_w+0.000582123"/>
                                          </p:val>
                                        </p:tav>
                                      </p:tavLst>
                                    </p:anim>
                                    <p:anim calcmode="lin" valueType="num">
                                      <p:cBhvr additive="base">
                                        <p:cTn id="61" dur="500" fill="hold">
                                          <p:stCondLst>
                                            <p:cond delay="0"/>
                                          </p:stCondLst>
                                        </p:cTn>
                                        <p:tgtEl>
                                          <p:spTgt spid="152"/>
                                        </p:tgtEl>
                                        <p:attrNameLst>
                                          <p:attrName>ppt_h</p:attrName>
                                        </p:attrNameLst>
                                      </p:cBhvr>
                                      <p:tavLst>
                                        <p:tav tm="0">
                                          <p:val>
                                            <p:strVal val="ppt_h"/>
                                          </p:val>
                                        </p:tav>
                                        <p:tav tm="100000">
                                          <p:val>
                                            <p:strVal val="#ppt_h+0"/>
                                          </p:val>
                                        </p:tav>
                                      </p:tavLst>
                                    </p:anim>
                                  </p:childTnLst>
                                </p:cTn>
                              </p:par>
                              <p:par>
                                <p:cTn id="62" presetID="35" presetClass="path" presetSubtype="0" accel="50000" decel="50000" fill="hold" nodeType="withEffect">
                                  <p:stCondLst>
                                    <p:cond delay="0"/>
                                  </p:stCondLst>
                                  <p:childTnLst>
                                    <p:anim calcmode="lin" valueType="num">
                                      <p:cBhvr additive="base">
                                        <p:cTn id="63" dur="500" fill="hold">
                                          <p:stCondLst>
                                            <p:cond delay="0"/>
                                          </p:stCondLst>
                                        </p:cTn>
                                        <p:tgtEl>
                                          <p:spTgt spid="154"/>
                                        </p:tgtEl>
                                        <p:attrNameLst>
                                          <p:attrName>ppt_x</p:attrName>
                                        </p:attrNameLst>
                                      </p:cBhvr>
                                      <p:tavLst>
                                        <p:tav tm="0">
                                          <p:val>
                                            <p:strVal val="ppt_x"/>
                                          </p:val>
                                        </p:tav>
                                        <p:tav tm="100000">
                                          <p:val>
                                            <p:strVal val="#ppt_x+1.69454"/>
                                          </p:val>
                                        </p:tav>
                                      </p:tavLst>
                                    </p:anim>
                                    <p:anim calcmode="lin" valueType="num">
                                      <p:cBhvr additive="base">
                                        <p:cTn id="64" dur="500" fill="hold">
                                          <p:stCondLst>
                                            <p:cond delay="0"/>
                                          </p:stCondLst>
                                        </p:cTn>
                                        <p:tgtEl>
                                          <p:spTgt spid="154"/>
                                        </p:tgtEl>
                                        <p:attrNameLst>
                                          <p:attrName>ppt_y</p:attrName>
                                        </p:attrNameLst>
                                      </p:cBhvr>
                                      <p:tavLst>
                                        <p:tav tm="0">
                                          <p:val>
                                            <p:strVal val="ppt_y"/>
                                          </p:val>
                                        </p:tav>
                                        <p:tav tm="100000">
                                          <p:val>
                                            <p:strVal val="#ppt_y+0.000291189"/>
                                          </p:val>
                                        </p:tav>
                                      </p:tavLst>
                                    </p:anim>
                                    <p:anim calcmode="lin" valueType="num">
                                      <p:cBhvr additive="base">
                                        <p:cTn id="65" dur="500" fill="hold">
                                          <p:stCondLst>
                                            <p:cond delay="0"/>
                                          </p:stCondLst>
                                        </p:cTn>
                                        <p:tgtEl>
                                          <p:spTgt spid="154"/>
                                        </p:tgtEl>
                                        <p:attrNameLst>
                                          <p:attrName>ppt_w</p:attrName>
                                        </p:attrNameLst>
                                      </p:cBhvr>
                                      <p:tavLst>
                                        <p:tav tm="0">
                                          <p:val>
                                            <p:strVal val="ppt_w"/>
                                          </p:val>
                                        </p:tav>
                                        <p:tav tm="100000">
                                          <p:val>
                                            <p:strVal val="#ppt_w+0.00116469"/>
                                          </p:val>
                                        </p:tav>
                                      </p:tavLst>
                                    </p:anim>
                                    <p:anim calcmode="lin" valueType="num">
                                      <p:cBhvr additive="base">
                                        <p:cTn id="66" dur="500" fill="hold">
                                          <p:stCondLst>
                                            <p:cond delay="0"/>
                                          </p:stCondLst>
                                        </p:cTn>
                                        <p:tgtEl>
                                          <p:spTgt spid="154"/>
                                        </p:tgtEl>
                                        <p:attrNameLst>
                                          <p:attrName>ppt_h</p:attrName>
                                        </p:attrNameLst>
                                      </p:cBhvr>
                                      <p:tavLst>
                                        <p:tav tm="0">
                                          <p:val>
                                            <p:strVal val="ppt_h"/>
                                          </p:val>
                                        </p:tav>
                                        <p:tav tm="100000">
                                          <p:val>
                                            <p:strVal val="#ppt_h+0.000582377"/>
                                          </p:val>
                                        </p:tav>
                                      </p:tavLst>
                                    </p:anim>
                                  </p:childTnLst>
                                </p:cTn>
                              </p:par>
                              <p:par>
                                <p:cTn id="67" presetID="35" presetClass="path" presetSubtype="0" accel="50000" decel="50000" fill="hold" nodeType="withEffect">
                                  <p:stCondLst>
                                    <p:cond delay="0"/>
                                  </p:stCondLst>
                                  <p:childTnLst>
                                    <p:anim calcmode="lin" valueType="num">
                                      <p:cBhvr additive="base">
                                        <p:cTn id="68" dur="500" fill="hold">
                                          <p:stCondLst>
                                            <p:cond delay="0"/>
                                          </p:stCondLst>
                                        </p:cTn>
                                        <p:tgtEl>
                                          <p:spTgt spid="159"/>
                                        </p:tgtEl>
                                        <p:attrNameLst>
                                          <p:attrName>ppt_x</p:attrName>
                                        </p:attrNameLst>
                                      </p:cBhvr>
                                      <p:tavLst>
                                        <p:tav tm="0">
                                          <p:val>
                                            <p:strVal val="ppt_x"/>
                                          </p:val>
                                        </p:tav>
                                        <p:tav tm="100000">
                                          <p:val>
                                            <p:strVal val="#ppt_x+1.69425"/>
                                          </p:val>
                                        </p:tav>
                                      </p:tavLst>
                                    </p:anim>
                                    <p:anim calcmode="lin" valueType="num">
                                      <p:cBhvr additive="base">
                                        <p:cTn id="69" dur="500" fill="hold">
                                          <p:stCondLst>
                                            <p:cond delay="0"/>
                                          </p:stCondLst>
                                        </p:cTn>
                                        <p:tgtEl>
                                          <p:spTgt spid="159"/>
                                        </p:tgtEl>
                                        <p:attrNameLst>
                                          <p:attrName>ppt_y</p:attrName>
                                        </p:attrNameLst>
                                      </p:cBhvr>
                                      <p:tavLst>
                                        <p:tav tm="0">
                                          <p:val>
                                            <p:strVal val="ppt_y"/>
                                          </p:val>
                                        </p:tav>
                                        <p:tav tm="100000">
                                          <p:val>
                                            <p:strVal val="#ppt_y+0.000291189"/>
                                          </p:val>
                                        </p:tav>
                                      </p:tavLst>
                                    </p:anim>
                                    <p:anim calcmode="lin" valueType="num">
                                      <p:cBhvr additive="base">
                                        <p:cTn id="70" dur="500" fill="hold">
                                          <p:stCondLst>
                                            <p:cond delay="0"/>
                                          </p:stCondLst>
                                        </p:cTn>
                                        <p:tgtEl>
                                          <p:spTgt spid="159"/>
                                        </p:tgtEl>
                                        <p:attrNameLst>
                                          <p:attrName>ppt_w</p:attrName>
                                        </p:attrNameLst>
                                      </p:cBhvr>
                                      <p:tavLst>
                                        <p:tav tm="0">
                                          <p:val>
                                            <p:strVal val="ppt_w"/>
                                          </p:val>
                                        </p:tav>
                                        <p:tav tm="100000">
                                          <p:val>
                                            <p:strVal val="#ppt_w+0.000582568"/>
                                          </p:val>
                                        </p:tav>
                                      </p:tavLst>
                                    </p:anim>
                                    <p:anim calcmode="lin" valueType="num">
                                      <p:cBhvr additive="base">
                                        <p:cTn id="71" dur="500" fill="hold">
                                          <p:stCondLst>
                                            <p:cond delay="0"/>
                                          </p:stCondLst>
                                        </p:cTn>
                                        <p:tgtEl>
                                          <p:spTgt spid="159"/>
                                        </p:tgtEl>
                                        <p:attrNameLst>
                                          <p:attrName>ppt_h</p:attrName>
                                        </p:attrNameLst>
                                      </p:cBhvr>
                                      <p:tavLst>
                                        <p:tav tm="0">
                                          <p:val>
                                            <p:strVal val="ppt_h"/>
                                          </p:val>
                                        </p:tav>
                                        <p:tav tm="100000">
                                          <p:val>
                                            <p:strVal val="#ppt_h+0.000582377"/>
                                          </p:val>
                                        </p:tav>
                                      </p:tavLst>
                                    </p:anim>
                                  </p:childTnLst>
                                </p:cTn>
                              </p:par>
                              <p:par>
                                <p:cTn id="72" presetID="35" presetClass="path" presetSubtype="0" accel="50000" decel="50000" fill="hold" nodeType="withEffect">
                                  <p:stCondLst>
                                    <p:cond delay="0"/>
                                  </p:stCondLst>
                                  <p:childTnLst>
                                    <p:anim calcmode="lin" valueType="num">
                                      <p:cBhvr additive="base">
                                        <p:cTn id="73" dur="500" fill="hold">
                                          <p:stCondLst>
                                            <p:cond delay="0"/>
                                          </p:stCondLst>
                                        </p:cTn>
                                        <p:tgtEl>
                                          <p:spTgt spid="160"/>
                                        </p:tgtEl>
                                        <p:attrNameLst>
                                          <p:attrName>ppt_x</p:attrName>
                                        </p:attrNameLst>
                                      </p:cBhvr>
                                      <p:tavLst>
                                        <p:tav tm="0">
                                          <p:val>
                                            <p:strVal val="ppt_x"/>
                                          </p:val>
                                        </p:tav>
                                        <p:tav tm="100000">
                                          <p:val>
                                            <p:strVal val="#ppt_x+1.69368"/>
                                          </p:val>
                                        </p:tav>
                                      </p:tavLst>
                                    </p:anim>
                                    <p:anim calcmode="lin" valueType="num">
                                      <p:cBhvr additive="base">
                                        <p:cTn id="74" dur="500" fill="hold">
                                          <p:stCondLst>
                                            <p:cond delay="0"/>
                                          </p:stCondLst>
                                        </p:cTn>
                                        <p:tgtEl>
                                          <p:spTgt spid="160"/>
                                        </p:tgtEl>
                                        <p:attrNameLst>
                                          <p:attrName>ppt_y</p:attrName>
                                        </p:attrNameLst>
                                      </p:cBhvr>
                                      <p:tavLst>
                                        <p:tav tm="0">
                                          <p:val>
                                            <p:strVal val="ppt_y"/>
                                          </p:val>
                                        </p:tav>
                                        <p:tav tm="100000">
                                          <p:val>
                                            <p:strVal val="#ppt_y+-0.000291189"/>
                                          </p:val>
                                        </p:tav>
                                      </p:tavLst>
                                    </p:anim>
                                    <p:anim calcmode="lin" valueType="num">
                                      <p:cBhvr additive="base">
                                        <p:cTn id="75" dur="500" fill="hold">
                                          <p:stCondLst>
                                            <p:cond delay="0"/>
                                          </p:stCondLst>
                                        </p:cTn>
                                        <p:tgtEl>
                                          <p:spTgt spid="160"/>
                                        </p:tgtEl>
                                        <p:attrNameLst>
                                          <p:attrName>ppt_w</p:attrName>
                                        </p:attrNameLst>
                                      </p:cBhvr>
                                      <p:tavLst>
                                        <p:tav tm="0">
                                          <p:val>
                                            <p:strVal val="ppt_w"/>
                                          </p:val>
                                        </p:tav>
                                        <p:tav tm="100000">
                                          <p:val>
                                            <p:strVal val="#ppt_w+-0.000582568"/>
                                          </p:val>
                                        </p:tav>
                                      </p:tavLst>
                                    </p:anim>
                                    <p:anim calcmode="lin" valueType="num">
                                      <p:cBhvr additive="base">
                                        <p:cTn id="76" dur="500" fill="hold">
                                          <p:stCondLst>
                                            <p:cond delay="0"/>
                                          </p:stCondLst>
                                        </p:cTn>
                                        <p:tgtEl>
                                          <p:spTgt spid="160"/>
                                        </p:tgtEl>
                                        <p:attrNameLst>
                                          <p:attrName>ppt_h</p:attrName>
                                        </p:attrNameLst>
                                      </p:cBhvr>
                                      <p:tavLst>
                                        <p:tav tm="0">
                                          <p:val>
                                            <p:strVal val="ppt_h"/>
                                          </p:val>
                                        </p:tav>
                                        <p:tav tm="100000">
                                          <p:val>
                                            <p:strVal val="#ppt_h+-0.000582377"/>
                                          </p:val>
                                        </p:tav>
                                      </p:tavLst>
                                    </p:anim>
                                  </p:childTnLst>
                                </p:cTn>
                              </p:par>
                              <p:par>
                                <p:cTn id="77" presetID="35" presetClass="path" presetSubtype="0" accel="50000" decel="50000" fill="hold" nodeType="withEffect">
                                  <p:stCondLst>
                                    <p:cond delay="0"/>
                                  </p:stCondLst>
                                  <p:childTnLst>
                                    <p:anim calcmode="lin" valueType="num">
                                      <p:cBhvr additive="base">
                                        <p:cTn id="78" dur="500" fill="hold">
                                          <p:stCondLst>
                                            <p:cond delay="0"/>
                                          </p:stCondLst>
                                        </p:cTn>
                                        <p:tgtEl>
                                          <p:spTgt spid="161"/>
                                        </p:tgtEl>
                                        <p:attrNameLst>
                                          <p:attrName>ppt_x</p:attrName>
                                        </p:attrNameLst>
                                      </p:cBhvr>
                                      <p:tavLst>
                                        <p:tav tm="0">
                                          <p:val>
                                            <p:strVal val="ppt_x"/>
                                          </p:val>
                                        </p:tav>
                                        <p:tav tm="100000">
                                          <p:val>
                                            <p:strVal val="#ppt_x+1.69368"/>
                                          </p:val>
                                        </p:tav>
                                      </p:tavLst>
                                    </p:anim>
                                    <p:anim calcmode="lin" valueType="num">
                                      <p:cBhvr additive="base">
                                        <p:cTn id="79" dur="500" fill="hold">
                                          <p:stCondLst>
                                            <p:cond delay="0"/>
                                          </p:stCondLst>
                                        </p:cTn>
                                        <p:tgtEl>
                                          <p:spTgt spid="161"/>
                                        </p:tgtEl>
                                        <p:attrNameLst>
                                          <p:attrName>ppt_y</p:attrName>
                                        </p:attrNameLst>
                                      </p:cBhvr>
                                      <p:tavLst>
                                        <p:tav tm="0">
                                          <p:val>
                                            <p:strVal val="ppt_y"/>
                                          </p:val>
                                        </p:tav>
                                        <p:tav tm="100000">
                                          <p:val>
                                            <p:strVal val="#ppt_y+-0.000291189"/>
                                          </p:val>
                                        </p:tav>
                                      </p:tavLst>
                                    </p:anim>
                                    <p:anim calcmode="lin" valueType="num">
                                      <p:cBhvr additive="base">
                                        <p:cTn id="80" dur="500" fill="hold">
                                          <p:stCondLst>
                                            <p:cond delay="0"/>
                                          </p:stCondLst>
                                        </p:cTn>
                                        <p:tgtEl>
                                          <p:spTgt spid="161"/>
                                        </p:tgtEl>
                                        <p:attrNameLst>
                                          <p:attrName>ppt_w</p:attrName>
                                        </p:attrNameLst>
                                      </p:cBhvr>
                                      <p:tavLst>
                                        <p:tav tm="0">
                                          <p:val>
                                            <p:strVal val="ppt_w"/>
                                          </p:val>
                                        </p:tav>
                                        <p:tav tm="100000">
                                          <p:val>
                                            <p:strVal val="#ppt_w+-0.000582568"/>
                                          </p:val>
                                        </p:tav>
                                      </p:tavLst>
                                    </p:anim>
                                    <p:anim calcmode="lin" valueType="num">
                                      <p:cBhvr additive="base">
                                        <p:cTn id="81" dur="500" fill="hold">
                                          <p:stCondLst>
                                            <p:cond delay="0"/>
                                          </p:stCondLst>
                                        </p:cTn>
                                        <p:tgtEl>
                                          <p:spTgt spid="161"/>
                                        </p:tgtEl>
                                        <p:attrNameLst>
                                          <p:attrName>ppt_h</p:attrName>
                                        </p:attrNameLst>
                                      </p:cBhvr>
                                      <p:tavLst>
                                        <p:tav tm="0">
                                          <p:val>
                                            <p:strVal val="ppt_h"/>
                                          </p:val>
                                        </p:tav>
                                        <p:tav tm="100000">
                                          <p:val>
                                            <p:strVal val="#ppt_h+-0.000582377"/>
                                          </p:val>
                                        </p:tav>
                                      </p:tavLst>
                                    </p:anim>
                                  </p:childTnLst>
                                </p:cTn>
                              </p:par>
                              <p:par>
                                <p:cTn id="82" presetID="35" presetClass="path" presetSubtype="0" accel="50000" decel="50000" fill="hold" nodeType="withEffect">
                                  <p:stCondLst>
                                    <p:cond delay="0"/>
                                  </p:stCondLst>
                                  <p:childTnLst>
                                    <p:anim calcmode="lin" valueType="num">
                                      <p:cBhvr additive="base">
                                        <p:cTn id="83" dur="500" fill="hold">
                                          <p:stCondLst>
                                            <p:cond delay="0"/>
                                          </p:stCondLst>
                                        </p:cTn>
                                        <p:tgtEl>
                                          <p:spTgt spid="162"/>
                                        </p:tgtEl>
                                        <p:attrNameLst>
                                          <p:attrName>ppt_x</p:attrName>
                                        </p:attrNameLst>
                                      </p:cBhvr>
                                      <p:tavLst>
                                        <p:tav tm="0">
                                          <p:val>
                                            <p:strVal val="ppt_x"/>
                                          </p:val>
                                        </p:tav>
                                        <p:tav tm="100000">
                                          <p:val>
                                            <p:strVal val="#ppt_x+1.69397"/>
                                          </p:val>
                                        </p:tav>
                                      </p:tavLst>
                                    </p:anim>
                                    <p:anim calcmode="lin" valueType="num">
                                      <p:cBhvr additive="base">
                                        <p:cTn id="84" dur="500" fill="hold">
                                          <p:stCondLst>
                                            <p:cond delay="0"/>
                                          </p:stCondLst>
                                        </p:cTn>
                                        <p:tgtEl>
                                          <p:spTgt spid="162"/>
                                        </p:tgtEl>
                                        <p:attrNameLst>
                                          <p:attrName>ppt_y</p:attrName>
                                        </p:attrNameLst>
                                      </p:cBhvr>
                                      <p:tavLst>
                                        <p:tav tm="0">
                                          <p:val>
                                            <p:strVal val="ppt_y"/>
                                          </p:val>
                                        </p:tav>
                                        <p:tav tm="100000">
                                          <p:val>
                                            <p:strVal val="#ppt_y+0"/>
                                          </p:val>
                                        </p:tav>
                                      </p:tavLst>
                                    </p:anim>
                                    <p:anim calcmode="lin" valueType="num">
                                      <p:cBhvr additive="base">
                                        <p:cTn id="85" dur="500" fill="hold">
                                          <p:stCondLst>
                                            <p:cond delay="0"/>
                                          </p:stCondLst>
                                        </p:cTn>
                                        <p:tgtEl>
                                          <p:spTgt spid="162"/>
                                        </p:tgtEl>
                                        <p:attrNameLst>
                                          <p:attrName>ppt_w</p:attrName>
                                        </p:attrNameLst>
                                      </p:cBhvr>
                                      <p:tavLst>
                                        <p:tav tm="0">
                                          <p:val>
                                            <p:strVal val="ppt_w"/>
                                          </p:val>
                                        </p:tav>
                                        <p:tav tm="100000">
                                          <p:val>
                                            <p:strVal val="#ppt_w+0"/>
                                          </p:val>
                                        </p:tav>
                                      </p:tavLst>
                                    </p:anim>
                                    <p:anim calcmode="lin" valueType="num">
                                      <p:cBhvr additive="base">
                                        <p:cTn id="86" dur="500" fill="hold">
                                          <p:stCondLst>
                                            <p:cond delay="0"/>
                                          </p:stCondLst>
                                        </p:cTn>
                                        <p:tgtEl>
                                          <p:spTgt spid="162"/>
                                        </p:tgtEl>
                                        <p:attrNameLst>
                                          <p:attrName>ppt_h</p:attrName>
                                        </p:attrNameLst>
                                      </p:cBhvr>
                                      <p:tavLst>
                                        <p:tav tm="0">
                                          <p:val>
                                            <p:strVal val="ppt_h"/>
                                          </p:val>
                                        </p:tav>
                                        <p:tav tm="100000">
                                          <p:val>
                                            <p:strVal val="#ppt_h+0"/>
                                          </p:val>
                                        </p:tav>
                                      </p:tavLst>
                                    </p:anim>
                                  </p:childTnLst>
                                </p:cTn>
                              </p:par>
                              <p:par>
                                <p:cTn id="87" presetID="35" presetClass="path" presetSubtype="0" accel="50000" decel="50000" fill="hold" nodeType="withEffect">
                                  <p:stCondLst>
                                    <p:cond delay="0"/>
                                  </p:stCondLst>
                                  <p:childTnLst>
                                    <p:anim calcmode="lin" valueType="num">
                                      <p:cBhvr additive="base">
                                        <p:cTn id="88" dur="500" fill="hold">
                                          <p:stCondLst>
                                            <p:cond delay="0"/>
                                          </p:stCondLst>
                                        </p:cTn>
                                        <p:tgtEl>
                                          <p:spTgt spid="163"/>
                                        </p:tgtEl>
                                        <p:attrNameLst>
                                          <p:attrName>ppt_x</p:attrName>
                                        </p:attrNameLst>
                                      </p:cBhvr>
                                      <p:tavLst>
                                        <p:tav tm="0">
                                          <p:val>
                                            <p:strVal val="ppt_x"/>
                                          </p:val>
                                        </p:tav>
                                        <p:tav tm="40000">
                                          <p:val>
                                            <p:fltVal val="1.83867"/>
                                          </p:val>
                                        </p:tav>
                                        <p:tav tm="50000">
                                          <p:val>
                                            <p:fltVal val="1.83867"/>
                                          </p:val>
                                        </p:tav>
                                        <p:tav tm="55000">
                                          <p:val>
                                            <p:fltVal val="-0.83867"/>
                                          </p:val>
                                        </p:tav>
                                        <p:tav tm="60000">
                                          <p:val>
                                            <p:fltVal val="-0.83867"/>
                                          </p:val>
                                        </p:tav>
                                        <p:tav tm="100000">
                                          <p:val>
                                            <p:fltVal val="-2.88791"/>
                                          </p:val>
                                        </p:tav>
                                      </p:tavLst>
                                    </p:anim>
                                    <p:anim calcmode="lin" valueType="num">
                                      <p:cBhvr additive="base">
                                        <p:cTn id="89" dur="500" fill="hold">
                                          <p:stCondLst>
                                            <p:cond delay="0"/>
                                          </p:stCondLst>
                                        </p:cTn>
                                        <p:tgtEl>
                                          <p:spTgt spid="163"/>
                                        </p:tgtEl>
                                        <p:attrNameLst>
                                          <p:attrName>ppt_y</p:attrName>
                                        </p:attrNameLst>
                                      </p:cBhvr>
                                      <p:tavLst>
                                        <p:tav tm="0">
                                          <p:val>
                                            <p:strVal val="ppt_y"/>
                                          </p:val>
                                        </p:tav>
                                        <p:tav tm="40000">
                                          <p:val>
                                            <p:strVal val="ppt_y"/>
                                          </p:val>
                                        </p:tav>
                                        <p:tav tm="50000">
                                          <p:val>
                                            <p:fltVal val="2.67686"/>
                                          </p:val>
                                        </p:tav>
                                        <p:tav tm="55000">
                                          <p:val>
                                            <p:fltVal val="2.67686"/>
                                          </p:val>
                                        </p:tav>
                                        <p:tav tm="60000">
                                          <p:val>
                                            <p:fltVal val="0.49083"/>
                                          </p:val>
                                        </p:tav>
                                        <p:tav tm="100000">
                                          <p:val>
                                            <p:fltVal val="0.49083"/>
                                          </p:val>
                                        </p:tav>
                                      </p:tavLst>
                                    </p:anim>
                                    <p:anim calcmode="lin" valueType="num">
                                      <p:cBhvr additive="base">
                                        <p:cTn id="90" dur="500" fill="hold">
                                          <p:stCondLst>
                                            <p:cond delay="0"/>
                                          </p:stCondLst>
                                        </p:cTn>
                                        <p:tgtEl>
                                          <p:spTgt spid="163"/>
                                        </p:tgtEl>
                                        <p:attrNameLst>
                                          <p:attrName>ppt_w</p:attrName>
                                        </p:attrNameLst>
                                      </p:cBhvr>
                                      <p:tavLst>
                                        <p:tav tm="0">
                                          <p:val>
                                            <p:strVal val="ppt_w"/>
                                          </p:val>
                                        </p:tav>
                                        <p:tav tm="100000">
                                          <p:val>
                                            <p:strVal val="#ppt_w+0"/>
                                          </p:val>
                                        </p:tav>
                                      </p:tavLst>
                                    </p:anim>
                                    <p:anim calcmode="lin" valueType="num">
                                      <p:cBhvr additive="base">
                                        <p:cTn id="91" dur="500" fill="hold">
                                          <p:stCondLst>
                                            <p:cond delay="0"/>
                                          </p:stCondLst>
                                        </p:cTn>
                                        <p:tgtEl>
                                          <p:spTgt spid="163"/>
                                        </p:tgtEl>
                                        <p:attrNameLst>
                                          <p:attrName>ppt_h</p:attrName>
                                        </p:attrNameLst>
                                      </p:cBhvr>
                                      <p:tavLst>
                                        <p:tav tm="0">
                                          <p:val>
                                            <p:strVal val="ppt_h"/>
                                          </p:val>
                                        </p:tav>
                                        <p:tav tm="100000">
                                          <p:val>
                                            <p:strVal val="#ppt_h+0"/>
                                          </p:val>
                                        </p:tav>
                                      </p:tavLst>
                                    </p:anim>
                                  </p:childTnLst>
                                </p:cTn>
                              </p:par>
                              <p:par>
                                <p:cTn id="92" presetID="35" presetClass="path" presetSubtype="0" accel="50000" decel="50000" fill="hold" nodeType="withEffect">
                                  <p:stCondLst>
                                    <p:cond delay="0"/>
                                  </p:stCondLst>
                                  <p:childTnLst>
                                    <p:anim calcmode="lin" valueType="num">
                                      <p:cBhvr additive="base">
                                        <p:cTn id="93" dur="500" fill="hold">
                                          <p:stCondLst>
                                            <p:cond delay="0"/>
                                          </p:stCondLst>
                                        </p:cTn>
                                        <p:tgtEl>
                                          <p:spTgt spid="164"/>
                                        </p:tgtEl>
                                        <p:attrNameLst>
                                          <p:attrName>ppt_x</p:attrName>
                                        </p:attrNameLst>
                                      </p:cBhvr>
                                      <p:tavLst>
                                        <p:tav tm="0">
                                          <p:val>
                                            <p:strVal val="ppt_x"/>
                                          </p:val>
                                        </p:tav>
                                        <p:tav tm="100000">
                                          <p:val>
                                            <p:strVal val="#ppt_x+-5.92916"/>
                                          </p:val>
                                        </p:tav>
                                      </p:tavLst>
                                    </p:anim>
                                    <p:anim calcmode="lin" valueType="num">
                                      <p:cBhvr additive="base">
                                        <p:cTn id="94" dur="500" fill="hold">
                                          <p:stCondLst>
                                            <p:cond delay="0"/>
                                          </p:stCondLst>
                                        </p:cTn>
                                        <p:tgtEl>
                                          <p:spTgt spid="164"/>
                                        </p:tgtEl>
                                        <p:attrNameLst>
                                          <p:attrName>ppt_y</p:attrName>
                                        </p:attrNameLst>
                                      </p:cBhvr>
                                      <p:tavLst>
                                        <p:tav tm="0">
                                          <p:val>
                                            <p:strVal val="ppt_y"/>
                                          </p:val>
                                        </p:tav>
                                        <p:tav tm="100000">
                                          <p:val>
                                            <p:strVal val="#ppt_y+0"/>
                                          </p:val>
                                        </p:tav>
                                      </p:tavLst>
                                    </p:anim>
                                    <p:anim calcmode="lin" valueType="num">
                                      <p:cBhvr additive="base">
                                        <p:cTn id="95" dur="500" fill="hold">
                                          <p:stCondLst>
                                            <p:cond delay="0"/>
                                          </p:stCondLst>
                                        </p:cTn>
                                        <p:tgtEl>
                                          <p:spTgt spid="164"/>
                                        </p:tgtEl>
                                        <p:attrNameLst>
                                          <p:attrName>ppt_w</p:attrName>
                                        </p:attrNameLst>
                                      </p:cBhvr>
                                      <p:tavLst>
                                        <p:tav tm="0">
                                          <p:val>
                                            <p:strVal val="ppt_w"/>
                                          </p:val>
                                        </p:tav>
                                        <p:tav tm="100000">
                                          <p:val>
                                            <p:strVal val="#ppt_w+-0.000582123"/>
                                          </p:val>
                                        </p:tav>
                                      </p:tavLst>
                                    </p:anim>
                                    <p:anim calcmode="lin" valueType="num">
                                      <p:cBhvr additive="base">
                                        <p:cTn id="96" dur="500" fill="hold">
                                          <p:stCondLst>
                                            <p:cond delay="0"/>
                                          </p:stCondLst>
                                        </p:cTn>
                                        <p:tgtEl>
                                          <p:spTgt spid="164"/>
                                        </p:tgtEl>
                                        <p:attrNameLst>
                                          <p:attrName>ppt_h</p:attrName>
                                        </p:attrNameLst>
                                      </p:cBhvr>
                                      <p:tavLst>
                                        <p:tav tm="0">
                                          <p:val>
                                            <p:strVal val="ppt_h"/>
                                          </p:val>
                                        </p:tav>
                                        <p:tav tm="100000">
                                          <p:val>
                                            <p:strVal val="#ppt_h+0"/>
                                          </p:val>
                                        </p:tav>
                                      </p:tavLst>
                                    </p:anim>
                                  </p:childTnLst>
                                </p:cTn>
                              </p:par>
                            </p:childTnLst>
                          </p:cTn>
                        </p:par>
                      </p:childTnLst>
                    </p:cTn>
                  </p:par>
                  <p:par>
                    <p:cTn id="97" fill="hold">
                      <p:stCondLst>
                        <p:cond delay="indefinite"/>
                      </p:stCondLst>
                      <p:childTnLst>
                        <p:par>
                          <p:cTn id="98" fill="hold">
                            <p:stCondLst>
                              <p:cond delay="0"/>
                            </p:stCondLst>
                            <p:childTnLst>
                              <p:par>
                                <p:cTn id="99" presetID="35" presetClass="path" presetSubtype="0" accel="50000" decel="50000" fill="hold" nodeType="clickEffect">
                                  <p:stCondLst>
                                    <p:cond delay="0"/>
                                  </p:stCondLst>
                                  <p:childTnLst>
                                    <p:anim calcmode="lin" valueType="num">
                                      <p:cBhvr additive="base">
                                        <p:cTn id="100" dur="500" fill="hold">
                                          <p:stCondLst>
                                            <p:cond delay="0"/>
                                          </p:stCondLst>
                                        </p:cTn>
                                        <p:tgtEl>
                                          <p:spTgt spid="153"/>
                                        </p:tgtEl>
                                        <p:attrNameLst>
                                          <p:attrName>ppt_x</p:attrName>
                                        </p:attrNameLst>
                                      </p:cBhvr>
                                      <p:tavLst>
                                        <p:tav tm="0">
                                          <p:val>
                                            <p:strVal val="ppt_x"/>
                                          </p:val>
                                        </p:tav>
                                        <p:tav tm="100000">
                                          <p:val>
                                            <p:strVal val="#ppt_x+2.54093"/>
                                          </p:val>
                                        </p:tav>
                                      </p:tavLst>
                                    </p:anim>
                                    <p:anim calcmode="lin" valueType="num">
                                      <p:cBhvr additive="base">
                                        <p:cTn id="101" dur="500" fill="hold">
                                          <p:stCondLst>
                                            <p:cond delay="0"/>
                                          </p:stCondLst>
                                        </p:cTn>
                                        <p:tgtEl>
                                          <p:spTgt spid="153"/>
                                        </p:tgtEl>
                                        <p:attrNameLst>
                                          <p:attrName>ppt_y</p:attrName>
                                        </p:attrNameLst>
                                      </p:cBhvr>
                                      <p:tavLst>
                                        <p:tav tm="0">
                                          <p:val>
                                            <p:strVal val="ppt_y"/>
                                          </p:val>
                                        </p:tav>
                                        <p:tav tm="100000">
                                          <p:val>
                                            <p:strVal val="#ppt_y+0"/>
                                          </p:val>
                                        </p:tav>
                                      </p:tavLst>
                                    </p:anim>
                                    <p:anim calcmode="lin" valueType="num">
                                      <p:cBhvr additive="base">
                                        <p:cTn id="102" dur="500" fill="hold">
                                          <p:stCondLst>
                                            <p:cond delay="0"/>
                                          </p:stCondLst>
                                        </p:cTn>
                                        <p:tgtEl>
                                          <p:spTgt spid="153"/>
                                        </p:tgtEl>
                                        <p:attrNameLst>
                                          <p:attrName>ppt_w</p:attrName>
                                        </p:attrNameLst>
                                      </p:cBhvr>
                                      <p:tavLst>
                                        <p:tav tm="0">
                                          <p:val>
                                            <p:strVal val="ppt_w"/>
                                          </p:val>
                                        </p:tav>
                                        <p:tav tm="100000">
                                          <p:val>
                                            <p:strVal val="#ppt_w+0"/>
                                          </p:val>
                                        </p:tav>
                                      </p:tavLst>
                                    </p:anim>
                                    <p:anim calcmode="lin" valueType="num">
                                      <p:cBhvr additive="base">
                                        <p:cTn id="103" dur="500" fill="hold">
                                          <p:stCondLst>
                                            <p:cond delay="0"/>
                                          </p:stCondLst>
                                        </p:cTn>
                                        <p:tgtEl>
                                          <p:spTgt spid="153"/>
                                        </p:tgtEl>
                                        <p:attrNameLst>
                                          <p:attrName>ppt_h</p:attrName>
                                        </p:attrNameLst>
                                      </p:cBhvr>
                                      <p:tavLst>
                                        <p:tav tm="0">
                                          <p:val>
                                            <p:strVal val="ppt_h"/>
                                          </p:val>
                                        </p:tav>
                                        <p:tav tm="100000">
                                          <p:val>
                                            <p:strVal val="#ppt_h+0"/>
                                          </p:val>
                                        </p:tav>
                                      </p:tavLst>
                                    </p:anim>
                                  </p:childTnLst>
                                </p:cTn>
                              </p:par>
                              <p:par>
                                <p:cTn id="104" presetID="35" presetClass="path" presetSubtype="0" accel="50000" decel="50000" fill="hold" nodeType="withEffect">
                                  <p:stCondLst>
                                    <p:cond delay="0"/>
                                  </p:stCondLst>
                                  <p:childTnLst>
                                    <p:anim calcmode="lin" valueType="num">
                                      <p:cBhvr additive="base">
                                        <p:cTn id="105" dur="500" fill="hold">
                                          <p:stCondLst>
                                            <p:cond delay="0"/>
                                          </p:stCondLst>
                                        </p:cTn>
                                        <p:tgtEl>
                                          <p:spTgt spid="152"/>
                                        </p:tgtEl>
                                        <p:attrNameLst>
                                          <p:attrName>ppt_x</p:attrName>
                                        </p:attrNameLst>
                                      </p:cBhvr>
                                      <p:tavLst>
                                        <p:tav tm="0">
                                          <p:val>
                                            <p:strVal val="ppt_x"/>
                                          </p:val>
                                        </p:tav>
                                        <p:tav tm="100000">
                                          <p:val>
                                            <p:strVal val="#ppt_x+2.54151"/>
                                          </p:val>
                                        </p:tav>
                                      </p:tavLst>
                                    </p:anim>
                                    <p:anim calcmode="lin" valueType="num">
                                      <p:cBhvr additive="base">
                                        <p:cTn id="106" dur="500" fill="hold">
                                          <p:stCondLst>
                                            <p:cond delay="0"/>
                                          </p:stCondLst>
                                        </p:cTn>
                                        <p:tgtEl>
                                          <p:spTgt spid="152"/>
                                        </p:tgtEl>
                                        <p:attrNameLst>
                                          <p:attrName>ppt_y</p:attrName>
                                        </p:attrNameLst>
                                      </p:cBhvr>
                                      <p:tavLst>
                                        <p:tav tm="0">
                                          <p:val>
                                            <p:strVal val="ppt_y"/>
                                          </p:val>
                                        </p:tav>
                                        <p:tav tm="100000">
                                          <p:val>
                                            <p:strVal val="#ppt_y+0.000291189"/>
                                          </p:val>
                                        </p:tav>
                                      </p:tavLst>
                                    </p:anim>
                                    <p:anim calcmode="lin" valueType="num">
                                      <p:cBhvr additive="base">
                                        <p:cTn id="107" dur="500" fill="hold">
                                          <p:stCondLst>
                                            <p:cond delay="0"/>
                                          </p:stCondLst>
                                        </p:cTn>
                                        <p:tgtEl>
                                          <p:spTgt spid="152"/>
                                        </p:tgtEl>
                                        <p:attrNameLst>
                                          <p:attrName>ppt_w</p:attrName>
                                        </p:attrNameLst>
                                      </p:cBhvr>
                                      <p:tavLst>
                                        <p:tav tm="0">
                                          <p:val>
                                            <p:strVal val="ppt_w"/>
                                          </p:val>
                                        </p:tav>
                                        <p:tav tm="100000">
                                          <p:val>
                                            <p:strVal val="#ppt_w+0.00116469"/>
                                          </p:val>
                                        </p:tav>
                                      </p:tavLst>
                                    </p:anim>
                                    <p:anim calcmode="lin" valueType="num">
                                      <p:cBhvr additive="base">
                                        <p:cTn id="108" dur="500" fill="hold">
                                          <p:stCondLst>
                                            <p:cond delay="0"/>
                                          </p:stCondLst>
                                        </p:cTn>
                                        <p:tgtEl>
                                          <p:spTgt spid="152"/>
                                        </p:tgtEl>
                                        <p:attrNameLst>
                                          <p:attrName>ppt_h</p:attrName>
                                        </p:attrNameLst>
                                      </p:cBhvr>
                                      <p:tavLst>
                                        <p:tav tm="0">
                                          <p:val>
                                            <p:strVal val="ppt_h"/>
                                          </p:val>
                                        </p:tav>
                                        <p:tav tm="100000">
                                          <p:val>
                                            <p:strVal val="#ppt_h+0.000582377"/>
                                          </p:val>
                                        </p:tav>
                                      </p:tavLst>
                                    </p:anim>
                                  </p:childTnLst>
                                </p:cTn>
                              </p:par>
                              <p:par>
                                <p:cTn id="109" presetID="35" presetClass="path" presetSubtype="0" accel="50000" decel="50000" fill="hold" nodeType="withEffect">
                                  <p:stCondLst>
                                    <p:cond delay="0"/>
                                  </p:stCondLst>
                                  <p:childTnLst>
                                    <p:anim calcmode="lin" valueType="num">
                                      <p:cBhvr additive="base">
                                        <p:cTn id="110" dur="500" fill="hold">
                                          <p:stCondLst>
                                            <p:cond delay="0"/>
                                          </p:stCondLst>
                                        </p:cTn>
                                        <p:tgtEl>
                                          <p:spTgt spid="154"/>
                                        </p:tgtEl>
                                        <p:attrNameLst>
                                          <p:attrName>ppt_x</p:attrName>
                                        </p:attrNameLst>
                                      </p:cBhvr>
                                      <p:tavLst>
                                        <p:tav tm="0">
                                          <p:val>
                                            <p:strVal val="ppt_x"/>
                                          </p:val>
                                        </p:tav>
                                        <p:tav tm="100000">
                                          <p:val>
                                            <p:strVal val="#ppt_x+2.54152"/>
                                          </p:val>
                                        </p:tav>
                                      </p:tavLst>
                                    </p:anim>
                                    <p:anim calcmode="lin" valueType="num">
                                      <p:cBhvr additive="base">
                                        <p:cTn id="111" dur="500" fill="hold">
                                          <p:stCondLst>
                                            <p:cond delay="0"/>
                                          </p:stCondLst>
                                        </p:cTn>
                                        <p:tgtEl>
                                          <p:spTgt spid="154"/>
                                        </p:tgtEl>
                                        <p:attrNameLst>
                                          <p:attrName>ppt_y</p:attrName>
                                        </p:attrNameLst>
                                      </p:cBhvr>
                                      <p:tavLst>
                                        <p:tav tm="0">
                                          <p:val>
                                            <p:strVal val="ppt_y"/>
                                          </p:val>
                                        </p:tav>
                                        <p:tav tm="100000">
                                          <p:val>
                                            <p:strVal val="#ppt_y+0.000291189"/>
                                          </p:val>
                                        </p:tav>
                                      </p:tavLst>
                                    </p:anim>
                                    <p:anim calcmode="lin" valueType="num">
                                      <p:cBhvr additive="base">
                                        <p:cTn id="112" dur="500" fill="hold">
                                          <p:stCondLst>
                                            <p:cond delay="0"/>
                                          </p:stCondLst>
                                        </p:cTn>
                                        <p:tgtEl>
                                          <p:spTgt spid="154"/>
                                        </p:tgtEl>
                                        <p:attrNameLst>
                                          <p:attrName>ppt_w</p:attrName>
                                        </p:attrNameLst>
                                      </p:cBhvr>
                                      <p:tavLst>
                                        <p:tav tm="0">
                                          <p:val>
                                            <p:strVal val="ppt_w"/>
                                          </p:val>
                                        </p:tav>
                                        <p:tav tm="100000">
                                          <p:val>
                                            <p:strVal val="#ppt_w+0.00116469"/>
                                          </p:val>
                                        </p:tav>
                                      </p:tavLst>
                                    </p:anim>
                                    <p:anim calcmode="lin" valueType="num">
                                      <p:cBhvr additive="base">
                                        <p:cTn id="113" dur="500" fill="hold">
                                          <p:stCondLst>
                                            <p:cond delay="0"/>
                                          </p:stCondLst>
                                        </p:cTn>
                                        <p:tgtEl>
                                          <p:spTgt spid="154"/>
                                        </p:tgtEl>
                                        <p:attrNameLst>
                                          <p:attrName>ppt_h</p:attrName>
                                        </p:attrNameLst>
                                      </p:cBhvr>
                                      <p:tavLst>
                                        <p:tav tm="0">
                                          <p:val>
                                            <p:strVal val="ppt_h"/>
                                          </p:val>
                                        </p:tav>
                                        <p:tav tm="100000">
                                          <p:val>
                                            <p:strVal val="#ppt_h+0.000582377"/>
                                          </p:val>
                                        </p:tav>
                                      </p:tavLst>
                                    </p:anim>
                                  </p:childTnLst>
                                </p:cTn>
                              </p:par>
                              <p:par>
                                <p:cTn id="114" presetID="35" presetClass="path" presetSubtype="0" accel="50000" decel="50000" fill="hold" nodeType="withEffect">
                                  <p:stCondLst>
                                    <p:cond delay="0"/>
                                  </p:stCondLst>
                                  <p:childTnLst>
                                    <p:anim calcmode="lin" valueType="num">
                                      <p:cBhvr additive="base">
                                        <p:cTn id="115" dur="500" fill="hold">
                                          <p:stCondLst>
                                            <p:cond delay="0"/>
                                          </p:stCondLst>
                                        </p:cTn>
                                        <p:tgtEl>
                                          <p:spTgt spid="159"/>
                                        </p:tgtEl>
                                        <p:attrNameLst>
                                          <p:attrName>ppt_x</p:attrName>
                                        </p:attrNameLst>
                                      </p:cBhvr>
                                      <p:tavLst>
                                        <p:tav tm="0">
                                          <p:val>
                                            <p:strVal val="ppt_x"/>
                                          </p:val>
                                        </p:tav>
                                        <p:tav tm="100000">
                                          <p:val>
                                            <p:strVal val="#ppt_x+2.54095"/>
                                          </p:val>
                                        </p:tav>
                                      </p:tavLst>
                                    </p:anim>
                                    <p:anim calcmode="lin" valueType="num">
                                      <p:cBhvr additive="base">
                                        <p:cTn id="116" dur="500" fill="hold">
                                          <p:stCondLst>
                                            <p:cond delay="0"/>
                                          </p:stCondLst>
                                        </p:cTn>
                                        <p:tgtEl>
                                          <p:spTgt spid="159"/>
                                        </p:tgtEl>
                                        <p:attrNameLst>
                                          <p:attrName>ppt_y</p:attrName>
                                        </p:attrNameLst>
                                      </p:cBhvr>
                                      <p:tavLst>
                                        <p:tav tm="0">
                                          <p:val>
                                            <p:strVal val="ppt_y"/>
                                          </p:val>
                                        </p:tav>
                                        <p:tav tm="100000">
                                          <p:val>
                                            <p:strVal val="#ppt_y+0"/>
                                          </p:val>
                                        </p:tav>
                                      </p:tavLst>
                                    </p:anim>
                                    <p:anim calcmode="lin" valueType="num">
                                      <p:cBhvr additive="base">
                                        <p:cTn id="117" dur="500" fill="hold">
                                          <p:stCondLst>
                                            <p:cond delay="0"/>
                                          </p:stCondLst>
                                        </p:cTn>
                                        <p:tgtEl>
                                          <p:spTgt spid="159"/>
                                        </p:tgtEl>
                                        <p:attrNameLst>
                                          <p:attrName>ppt_w</p:attrName>
                                        </p:attrNameLst>
                                      </p:cBhvr>
                                      <p:tavLst>
                                        <p:tav tm="0">
                                          <p:val>
                                            <p:strVal val="ppt_w"/>
                                          </p:val>
                                        </p:tav>
                                        <p:tav tm="100000">
                                          <p:val>
                                            <p:strVal val="#ppt_w+0"/>
                                          </p:val>
                                        </p:tav>
                                      </p:tavLst>
                                    </p:anim>
                                    <p:anim calcmode="lin" valueType="num">
                                      <p:cBhvr additive="base">
                                        <p:cTn id="118" dur="500" fill="hold">
                                          <p:stCondLst>
                                            <p:cond delay="0"/>
                                          </p:stCondLst>
                                        </p:cTn>
                                        <p:tgtEl>
                                          <p:spTgt spid="159"/>
                                        </p:tgtEl>
                                        <p:attrNameLst>
                                          <p:attrName>ppt_h</p:attrName>
                                        </p:attrNameLst>
                                      </p:cBhvr>
                                      <p:tavLst>
                                        <p:tav tm="0">
                                          <p:val>
                                            <p:strVal val="ppt_h"/>
                                          </p:val>
                                        </p:tav>
                                        <p:tav tm="100000">
                                          <p:val>
                                            <p:strVal val="#ppt_h+0"/>
                                          </p:val>
                                        </p:tav>
                                      </p:tavLst>
                                    </p:anim>
                                  </p:childTnLst>
                                </p:cTn>
                              </p:par>
                              <p:par>
                                <p:cTn id="119" presetID="35" presetClass="path" presetSubtype="0" accel="50000" decel="50000" fill="hold" nodeType="withEffect">
                                  <p:stCondLst>
                                    <p:cond delay="0"/>
                                  </p:stCondLst>
                                  <p:childTnLst>
                                    <p:anim calcmode="lin" valueType="num">
                                      <p:cBhvr additive="base">
                                        <p:cTn id="120" dur="500" fill="hold">
                                          <p:stCondLst>
                                            <p:cond delay="0"/>
                                          </p:stCondLst>
                                        </p:cTn>
                                        <p:tgtEl>
                                          <p:spTgt spid="160"/>
                                        </p:tgtEl>
                                        <p:attrNameLst>
                                          <p:attrName>ppt_x</p:attrName>
                                        </p:attrNameLst>
                                      </p:cBhvr>
                                      <p:tavLst>
                                        <p:tav tm="0">
                                          <p:val>
                                            <p:strVal val="ppt_x"/>
                                          </p:val>
                                        </p:tav>
                                        <p:tav tm="100000">
                                          <p:val>
                                            <p:strVal val="#ppt_x+2.54066"/>
                                          </p:val>
                                        </p:tav>
                                      </p:tavLst>
                                    </p:anim>
                                    <p:anim calcmode="lin" valueType="num">
                                      <p:cBhvr additive="base">
                                        <p:cTn id="121" dur="500" fill="hold">
                                          <p:stCondLst>
                                            <p:cond delay="0"/>
                                          </p:stCondLst>
                                        </p:cTn>
                                        <p:tgtEl>
                                          <p:spTgt spid="160"/>
                                        </p:tgtEl>
                                        <p:attrNameLst>
                                          <p:attrName>ppt_y</p:attrName>
                                        </p:attrNameLst>
                                      </p:cBhvr>
                                      <p:tavLst>
                                        <p:tav tm="0">
                                          <p:val>
                                            <p:strVal val="ppt_y"/>
                                          </p:val>
                                        </p:tav>
                                        <p:tav tm="100000">
                                          <p:val>
                                            <p:strVal val="#ppt_y+-0.000291189"/>
                                          </p:val>
                                        </p:tav>
                                      </p:tavLst>
                                    </p:anim>
                                    <p:anim calcmode="lin" valueType="num">
                                      <p:cBhvr additive="base">
                                        <p:cTn id="122" dur="500" fill="hold">
                                          <p:stCondLst>
                                            <p:cond delay="0"/>
                                          </p:stCondLst>
                                        </p:cTn>
                                        <p:tgtEl>
                                          <p:spTgt spid="160"/>
                                        </p:tgtEl>
                                        <p:attrNameLst>
                                          <p:attrName>ppt_w</p:attrName>
                                        </p:attrNameLst>
                                      </p:cBhvr>
                                      <p:tavLst>
                                        <p:tav tm="0">
                                          <p:val>
                                            <p:strVal val="ppt_w"/>
                                          </p:val>
                                        </p:tav>
                                        <p:tav tm="100000">
                                          <p:val>
                                            <p:strVal val="#ppt_w+-0.000582568"/>
                                          </p:val>
                                        </p:tav>
                                      </p:tavLst>
                                    </p:anim>
                                    <p:anim calcmode="lin" valueType="num">
                                      <p:cBhvr additive="base">
                                        <p:cTn id="123" dur="500" fill="hold">
                                          <p:stCondLst>
                                            <p:cond delay="0"/>
                                          </p:stCondLst>
                                        </p:cTn>
                                        <p:tgtEl>
                                          <p:spTgt spid="160"/>
                                        </p:tgtEl>
                                        <p:attrNameLst>
                                          <p:attrName>ppt_h</p:attrName>
                                        </p:attrNameLst>
                                      </p:cBhvr>
                                      <p:tavLst>
                                        <p:tav tm="0">
                                          <p:val>
                                            <p:strVal val="ppt_h"/>
                                          </p:val>
                                        </p:tav>
                                        <p:tav tm="100000">
                                          <p:val>
                                            <p:strVal val="#ppt_h+-0.000582377"/>
                                          </p:val>
                                        </p:tav>
                                      </p:tavLst>
                                    </p:anim>
                                  </p:childTnLst>
                                </p:cTn>
                              </p:par>
                              <p:par>
                                <p:cTn id="124" presetID="35" presetClass="path" presetSubtype="0" accel="50000" decel="50000" fill="hold" nodeType="withEffect">
                                  <p:stCondLst>
                                    <p:cond delay="0"/>
                                  </p:stCondLst>
                                  <p:childTnLst>
                                    <p:anim calcmode="lin" valueType="num">
                                      <p:cBhvr additive="base">
                                        <p:cTn id="125" dur="500" fill="hold">
                                          <p:stCondLst>
                                            <p:cond delay="0"/>
                                          </p:stCondLst>
                                        </p:cTn>
                                        <p:tgtEl>
                                          <p:spTgt spid="161"/>
                                        </p:tgtEl>
                                        <p:attrNameLst>
                                          <p:attrName>ppt_x</p:attrName>
                                        </p:attrNameLst>
                                      </p:cBhvr>
                                      <p:tavLst>
                                        <p:tav tm="0">
                                          <p:val>
                                            <p:strVal val="ppt_x"/>
                                          </p:val>
                                        </p:tav>
                                        <p:tav tm="100000">
                                          <p:val>
                                            <p:strVal val="#ppt_x+2.54066"/>
                                          </p:val>
                                        </p:tav>
                                      </p:tavLst>
                                    </p:anim>
                                    <p:anim calcmode="lin" valueType="num">
                                      <p:cBhvr additive="base">
                                        <p:cTn id="126" dur="500" fill="hold">
                                          <p:stCondLst>
                                            <p:cond delay="0"/>
                                          </p:stCondLst>
                                        </p:cTn>
                                        <p:tgtEl>
                                          <p:spTgt spid="161"/>
                                        </p:tgtEl>
                                        <p:attrNameLst>
                                          <p:attrName>ppt_y</p:attrName>
                                        </p:attrNameLst>
                                      </p:cBhvr>
                                      <p:tavLst>
                                        <p:tav tm="0">
                                          <p:val>
                                            <p:strVal val="ppt_y"/>
                                          </p:val>
                                        </p:tav>
                                        <p:tav tm="100000">
                                          <p:val>
                                            <p:strVal val="#ppt_y+-0.000291189"/>
                                          </p:val>
                                        </p:tav>
                                      </p:tavLst>
                                    </p:anim>
                                    <p:anim calcmode="lin" valueType="num">
                                      <p:cBhvr additive="base">
                                        <p:cTn id="127" dur="500" fill="hold">
                                          <p:stCondLst>
                                            <p:cond delay="0"/>
                                          </p:stCondLst>
                                        </p:cTn>
                                        <p:tgtEl>
                                          <p:spTgt spid="161"/>
                                        </p:tgtEl>
                                        <p:attrNameLst>
                                          <p:attrName>ppt_w</p:attrName>
                                        </p:attrNameLst>
                                      </p:cBhvr>
                                      <p:tavLst>
                                        <p:tav tm="0">
                                          <p:val>
                                            <p:strVal val="ppt_w"/>
                                          </p:val>
                                        </p:tav>
                                        <p:tav tm="100000">
                                          <p:val>
                                            <p:strVal val="#ppt_w+-0.000582568"/>
                                          </p:val>
                                        </p:tav>
                                      </p:tavLst>
                                    </p:anim>
                                    <p:anim calcmode="lin" valueType="num">
                                      <p:cBhvr additive="base">
                                        <p:cTn id="128" dur="500" fill="hold">
                                          <p:stCondLst>
                                            <p:cond delay="0"/>
                                          </p:stCondLst>
                                        </p:cTn>
                                        <p:tgtEl>
                                          <p:spTgt spid="161"/>
                                        </p:tgtEl>
                                        <p:attrNameLst>
                                          <p:attrName>ppt_h</p:attrName>
                                        </p:attrNameLst>
                                      </p:cBhvr>
                                      <p:tavLst>
                                        <p:tav tm="0">
                                          <p:val>
                                            <p:strVal val="ppt_h"/>
                                          </p:val>
                                        </p:tav>
                                        <p:tav tm="100000">
                                          <p:val>
                                            <p:strVal val="#ppt_h+-0.000582377"/>
                                          </p:val>
                                        </p:tav>
                                      </p:tavLst>
                                    </p:anim>
                                  </p:childTnLst>
                                </p:cTn>
                              </p:par>
                              <p:par>
                                <p:cTn id="129" presetID="35" presetClass="path" presetSubtype="0" accel="50000" decel="50000" fill="hold" nodeType="withEffect">
                                  <p:stCondLst>
                                    <p:cond delay="0"/>
                                  </p:stCondLst>
                                  <p:childTnLst>
                                    <p:anim calcmode="lin" valueType="num">
                                      <p:cBhvr additive="base">
                                        <p:cTn id="130" dur="500" fill="hold">
                                          <p:stCondLst>
                                            <p:cond delay="0"/>
                                          </p:stCondLst>
                                        </p:cTn>
                                        <p:tgtEl>
                                          <p:spTgt spid="162"/>
                                        </p:tgtEl>
                                        <p:attrNameLst>
                                          <p:attrName>ppt_x</p:attrName>
                                        </p:attrNameLst>
                                      </p:cBhvr>
                                      <p:tavLst>
                                        <p:tav tm="0">
                                          <p:val>
                                            <p:strVal val="ppt_x"/>
                                          </p:val>
                                        </p:tav>
                                        <p:tav tm="40000">
                                          <p:val>
                                            <p:fltVal val="1.83867"/>
                                          </p:val>
                                        </p:tav>
                                        <p:tav tm="50000">
                                          <p:val>
                                            <p:fltVal val="1.83867"/>
                                          </p:val>
                                        </p:tav>
                                        <p:tav tm="55000">
                                          <p:val>
                                            <p:fltVal val="-0.83867"/>
                                          </p:val>
                                        </p:tav>
                                        <p:tav tm="60000">
                                          <p:val>
                                            <p:fltVal val="-0.83867"/>
                                          </p:val>
                                        </p:tav>
                                        <p:tav tm="100000">
                                          <p:val>
                                            <p:fltVal val="-2.88791"/>
                                          </p:val>
                                        </p:tav>
                                      </p:tavLst>
                                    </p:anim>
                                    <p:anim calcmode="lin" valueType="num">
                                      <p:cBhvr additive="base">
                                        <p:cTn id="131" dur="500" fill="hold">
                                          <p:stCondLst>
                                            <p:cond delay="0"/>
                                          </p:stCondLst>
                                        </p:cTn>
                                        <p:tgtEl>
                                          <p:spTgt spid="162"/>
                                        </p:tgtEl>
                                        <p:attrNameLst>
                                          <p:attrName>ppt_y</p:attrName>
                                        </p:attrNameLst>
                                      </p:cBhvr>
                                      <p:tavLst>
                                        <p:tav tm="0">
                                          <p:val>
                                            <p:strVal val="ppt_y"/>
                                          </p:val>
                                        </p:tav>
                                        <p:tav tm="40000">
                                          <p:val>
                                            <p:strVal val="ppt_y"/>
                                          </p:val>
                                        </p:tav>
                                        <p:tav tm="50000">
                                          <p:val>
                                            <p:fltVal val="2.67686"/>
                                          </p:val>
                                        </p:tav>
                                        <p:tav tm="55000">
                                          <p:val>
                                            <p:fltVal val="2.67686"/>
                                          </p:val>
                                        </p:tav>
                                        <p:tav tm="60000">
                                          <p:val>
                                            <p:fltVal val="0.49083"/>
                                          </p:val>
                                        </p:tav>
                                        <p:tav tm="100000">
                                          <p:val>
                                            <p:fltVal val="0.49083"/>
                                          </p:val>
                                        </p:tav>
                                      </p:tavLst>
                                    </p:anim>
                                    <p:anim calcmode="lin" valueType="num">
                                      <p:cBhvr additive="base">
                                        <p:cTn id="132" dur="500" fill="hold">
                                          <p:stCondLst>
                                            <p:cond delay="0"/>
                                          </p:stCondLst>
                                        </p:cTn>
                                        <p:tgtEl>
                                          <p:spTgt spid="162"/>
                                        </p:tgtEl>
                                        <p:attrNameLst>
                                          <p:attrName>ppt_w</p:attrName>
                                        </p:attrNameLst>
                                      </p:cBhvr>
                                      <p:tavLst>
                                        <p:tav tm="0">
                                          <p:val>
                                            <p:strVal val="ppt_w"/>
                                          </p:val>
                                        </p:tav>
                                        <p:tav tm="100000">
                                          <p:val>
                                            <p:strVal val="#ppt_w+0"/>
                                          </p:val>
                                        </p:tav>
                                      </p:tavLst>
                                    </p:anim>
                                    <p:anim calcmode="lin" valueType="num">
                                      <p:cBhvr additive="base">
                                        <p:cTn id="133" dur="500" fill="hold">
                                          <p:stCondLst>
                                            <p:cond delay="0"/>
                                          </p:stCondLst>
                                        </p:cTn>
                                        <p:tgtEl>
                                          <p:spTgt spid="162"/>
                                        </p:tgtEl>
                                        <p:attrNameLst>
                                          <p:attrName>ppt_h</p:attrName>
                                        </p:attrNameLst>
                                      </p:cBhvr>
                                      <p:tavLst>
                                        <p:tav tm="0">
                                          <p:val>
                                            <p:strVal val="ppt_h"/>
                                          </p:val>
                                        </p:tav>
                                        <p:tav tm="100000">
                                          <p:val>
                                            <p:strVal val="#ppt_h+0"/>
                                          </p:val>
                                        </p:tav>
                                      </p:tavLst>
                                    </p:anim>
                                  </p:childTnLst>
                                </p:cTn>
                              </p:par>
                              <p:par>
                                <p:cTn id="134" presetID="35" presetClass="path" presetSubtype="0" accel="50000" decel="50000" fill="hold" nodeType="withEffect">
                                  <p:stCondLst>
                                    <p:cond delay="0"/>
                                  </p:stCondLst>
                                  <p:childTnLst>
                                    <p:anim calcmode="lin" valueType="num">
                                      <p:cBhvr additive="base">
                                        <p:cTn id="135" dur="500" fill="hold">
                                          <p:stCondLst>
                                            <p:cond delay="0"/>
                                          </p:stCondLst>
                                        </p:cTn>
                                        <p:tgtEl>
                                          <p:spTgt spid="163"/>
                                        </p:tgtEl>
                                        <p:attrNameLst>
                                          <p:attrName>ppt_x</p:attrName>
                                        </p:attrNameLst>
                                      </p:cBhvr>
                                      <p:tavLst>
                                        <p:tav tm="0">
                                          <p:val>
                                            <p:strVal val="ppt_x"/>
                                          </p:val>
                                        </p:tav>
                                        <p:tav tm="100000">
                                          <p:val>
                                            <p:strVal val="#ppt_x+-5.08218"/>
                                          </p:val>
                                        </p:tav>
                                      </p:tavLst>
                                    </p:anim>
                                    <p:anim calcmode="lin" valueType="num">
                                      <p:cBhvr additive="base">
                                        <p:cTn id="136" dur="500" fill="hold">
                                          <p:stCondLst>
                                            <p:cond delay="0"/>
                                          </p:stCondLst>
                                        </p:cTn>
                                        <p:tgtEl>
                                          <p:spTgt spid="163"/>
                                        </p:tgtEl>
                                        <p:attrNameLst>
                                          <p:attrName>ppt_y</p:attrName>
                                        </p:attrNameLst>
                                      </p:cBhvr>
                                      <p:tavLst>
                                        <p:tav tm="0">
                                          <p:val>
                                            <p:strVal val="ppt_y"/>
                                          </p:val>
                                        </p:tav>
                                        <p:tav tm="100000">
                                          <p:val>
                                            <p:strVal val="#ppt_y+0"/>
                                          </p:val>
                                        </p:tav>
                                      </p:tavLst>
                                    </p:anim>
                                    <p:anim calcmode="lin" valueType="num">
                                      <p:cBhvr additive="base">
                                        <p:cTn id="137" dur="500" fill="hold">
                                          <p:stCondLst>
                                            <p:cond delay="0"/>
                                          </p:stCondLst>
                                        </p:cTn>
                                        <p:tgtEl>
                                          <p:spTgt spid="163"/>
                                        </p:tgtEl>
                                        <p:attrNameLst>
                                          <p:attrName>ppt_w</p:attrName>
                                        </p:attrNameLst>
                                      </p:cBhvr>
                                      <p:tavLst>
                                        <p:tav tm="0">
                                          <p:val>
                                            <p:strVal val="ppt_w"/>
                                          </p:val>
                                        </p:tav>
                                        <p:tav tm="100000">
                                          <p:val>
                                            <p:strVal val="#ppt_w+-0.000582123"/>
                                          </p:val>
                                        </p:tav>
                                      </p:tavLst>
                                    </p:anim>
                                    <p:anim calcmode="lin" valueType="num">
                                      <p:cBhvr additive="base">
                                        <p:cTn id="138" dur="500" fill="hold">
                                          <p:stCondLst>
                                            <p:cond delay="0"/>
                                          </p:stCondLst>
                                        </p:cTn>
                                        <p:tgtEl>
                                          <p:spTgt spid="163"/>
                                        </p:tgtEl>
                                        <p:attrNameLst>
                                          <p:attrName>ppt_h</p:attrName>
                                        </p:attrNameLst>
                                      </p:cBhvr>
                                      <p:tavLst>
                                        <p:tav tm="0">
                                          <p:val>
                                            <p:strVal val="ppt_h"/>
                                          </p:val>
                                        </p:tav>
                                        <p:tav tm="100000">
                                          <p:val>
                                            <p:strVal val="#ppt_h+0"/>
                                          </p:val>
                                        </p:tav>
                                      </p:tavLst>
                                    </p:anim>
                                  </p:childTnLst>
                                </p:cTn>
                              </p:par>
                              <p:par>
                                <p:cTn id="139" presetID="35" presetClass="path" presetSubtype="0" accel="50000" decel="50000" fill="hold" nodeType="withEffect">
                                  <p:stCondLst>
                                    <p:cond delay="0"/>
                                  </p:stCondLst>
                                  <p:childTnLst>
                                    <p:anim calcmode="lin" valueType="num">
                                      <p:cBhvr additive="base">
                                        <p:cTn id="140" dur="500" fill="hold">
                                          <p:stCondLst>
                                            <p:cond delay="0"/>
                                          </p:stCondLst>
                                        </p:cTn>
                                        <p:tgtEl>
                                          <p:spTgt spid="164"/>
                                        </p:tgtEl>
                                        <p:attrNameLst>
                                          <p:attrName>ppt_x</p:attrName>
                                        </p:attrNameLst>
                                      </p:cBhvr>
                                      <p:tavLst>
                                        <p:tav tm="0">
                                          <p:val>
                                            <p:strVal val="ppt_x"/>
                                          </p:val>
                                        </p:tav>
                                        <p:tav tm="100000">
                                          <p:val>
                                            <p:strVal val="#ppt_x+-5.08218"/>
                                          </p:val>
                                        </p:tav>
                                      </p:tavLst>
                                    </p:anim>
                                    <p:anim calcmode="lin" valueType="num">
                                      <p:cBhvr additive="base">
                                        <p:cTn id="141" dur="500" fill="hold">
                                          <p:stCondLst>
                                            <p:cond delay="0"/>
                                          </p:stCondLst>
                                        </p:cTn>
                                        <p:tgtEl>
                                          <p:spTgt spid="164"/>
                                        </p:tgtEl>
                                        <p:attrNameLst>
                                          <p:attrName>ppt_y</p:attrName>
                                        </p:attrNameLst>
                                      </p:cBhvr>
                                      <p:tavLst>
                                        <p:tav tm="0">
                                          <p:val>
                                            <p:strVal val="ppt_y"/>
                                          </p:val>
                                        </p:tav>
                                        <p:tav tm="100000">
                                          <p:val>
                                            <p:strVal val="#ppt_y+0"/>
                                          </p:val>
                                        </p:tav>
                                      </p:tavLst>
                                    </p:anim>
                                    <p:anim calcmode="lin" valueType="num">
                                      <p:cBhvr additive="base">
                                        <p:cTn id="142" dur="500" fill="hold">
                                          <p:stCondLst>
                                            <p:cond delay="0"/>
                                          </p:stCondLst>
                                        </p:cTn>
                                        <p:tgtEl>
                                          <p:spTgt spid="164"/>
                                        </p:tgtEl>
                                        <p:attrNameLst>
                                          <p:attrName>ppt_w</p:attrName>
                                        </p:attrNameLst>
                                      </p:cBhvr>
                                      <p:tavLst>
                                        <p:tav tm="0">
                                          <p:val>
                                            <p:strVal val="ppt_w"/>
                                          </p:val>
                                        </p:tav>
                                        <p:tav tm="100000">
                                          <p:val>
                                            <p:strVal val="#ppt_w+-0.000582123"/>
                                          </p:val>
                                        </p:tav>
                                      </p:tavLst>
                                    </p:anim>
                                    <p:anim calcmode="lin" valueType="num">
                                      <p:cBhvr additive="base">
                                        <p:cTn id="143" dur="500" fill="hold">
                                          <p:stCondLst>
                                            <p:cond delay="0"/>
                                          </p:stCondLst>
                                        </p:cTn>
                                        <p:tgtEl>
                                          <p:spTgt spid="164"/>
                                        </p:tgtEl>
                                        <p:attrNameLst>
                                          <p:attrName>ppt_h</p:attrName>
                                        </p:attrNameLst>
                                      </p:cBhvr>
                                      <p:tavLst>
                                        <p:tav tm="0">
                                          <p:val>
                                            <p:strVal val="ppt_h"/>
                                          </p:val>
                                        </p:tav>
                                        <p:tav tm="100000">
                                          <p:val>
                                            <p:strVal val="#ppt_h+0"/>
                                          </p:val>
                                        </p:tav>
                                      </p:tavLst>
                                    </p:anim>
                                  </p:childTnLst>
                                </p:cTn>
                              </p:par>
                            </p:childTnLst>
                          </p:cTn>
                        </p:par>
                      </p:childTnLst>
                    </p:cTn>
                  </p:par>
                  <p:par>
                    <p:cTn id="144" fill="hold">
                      <p:stCondLst>
                        <p:cond delay="indefinite"/>
                      </p:stCondLst>
                      <p:childTnLst>
                        <p:par>
                          <p:cTn id="145" fill="hold">
                            <p:stCondLst>
                              <p:cond delay="0"/>
                            </p:stCondLst>
                            <p:childTnLst>
                              <p:par>
                                <p:cTn id="146" presetID="35" presetClass="path" presetSubtype="0" accel="50000" decel="50000" fill="hold" nodeType="clickEffect">
                                  <p:stCondLst>
                                    <p:cond delay="0"/>
                                  </p:stCondLst>
                                  <p:childTnLst>
                                    <p:anim calcmode="lin" valueType="num">
                                      <p:cBhvr additive="base">
                                        <p:cTn id="147" dur="500" fill="hold">
                                          <p:stCondLst>
                                            <p:cond delay="0"/>
                                          </p:stCondLst>
                                        </p:cTn>
                                        <p:tgtEl>
                                          <p:spTgt spid="153"/>
                                        </p:tgtEl>
                                        <p:attrNameLst>
                                          <p:attrName>ppt_x</p:attrName>
                                        </p:attrNameLst>
                                      </p:cBhvr>
                                      <p:tavLst>
                                        <p:tav tm="0">
                                          <p:val>
                                            <p:strVal val="ppt_x"/>
                                          </p:val>
                                        </p:tav>
                                        <p:tav tm="100000">
                                          <p:val>
                                            <p:strVal val="#ppt_x+3.3882"/>
                                          </p:val>
                                        </p:tav>
                                      </p:tavLst>
                                    </p:anim>
                                    <p:anim calcmode="lin" valueType="num">
                                      <p:cBhvr additive="base">
                                        <p:cTn id="148" dur="500" fill="hold">
                                          <p:stCondLst>
                                            <p:cond delay="0"/>
                                          </p:stCondLst>
                                        </p:cTn>
                                        <p:tgtEl>
                                          <p:spTgt spid="153"/>
                                        </p:tgtEl>
                                        <p:attrNameLst>
                                          <p:attrName>ppt_y</p:attrName>
                                        </p:attrNameLst>
                                      </p:cBhvr>
                                      <p:tavLst>
                                        <p:tav tm="0">
                                          <p:val>
                                            <p:strVal val="ppt_y"/>
                                          </p:val>
                                        </p:tav>
                                        <p:tav tm="100000">
                                          <p:val>
                                            <p:strVal val="#ppt_y+0.000291189"/>
                                          </p:val>
                                        </p:tav>
                                      </p:tavLst>
                                    </p:anim>
                                    <p:anim calcmode="lin" valueType="num">
                                      <p:cBhvr additive="base">
                                        <p:cTn id="149" dur="500" fill="hold">
                                          <p:stCondLst>
                                            <p:cond delay="0"/>
                                          </p:stCondLst>
                                        </p:cTn>
                                        <p:tgtEl>
                                          <p:spTgt spid="153"/>
                                        </p:tgtEl>
                                        <p:attrNameLst>
                                          <p:attrName>ppt_w</p:attrName>
                                        </p:attrNameLst>
                                      </p:cBhvr>
                                      <p:tavLst>
                                        <p:tav tm="0">
                                          <p:val>
                                            <p:strVal val="ppt_w"/>
                                          </p:val>
                                        </p:tav>
                                        <p:tav tm="100000">
                                          <p:val>
                                            <p:strVal val="#ppt_w+0.000582568"/>
                                          </p:val>
                                        </p:tav>
                                      </p:tavLst>
                                    </p:anim>
                                    <p:anim calcmode="lin" valueType="num">
                                      <p:cBhvr additive="base">
                                        <p:cTn id="150" dur="500" fill="hold">
                                          <p:stCondLst>
                                            <p:cond delay="0"/>
                                          </p:stCondLst>
                                        </p:cTn>
                                        <p:tgtEl>
                                          <p:spTgt spid="153"/>
                                        </p:tgtEl>
                                        <p:attrNameLst>
                                          <p:attrName>ppt_h</p:attrName>
                                        </p:attrNameLst>
                                      </p:cBhvr>
                                      <p:tavLst>
                                        <p:tav tm="0">
                                          <p:val>
                                            <p:strVal val="ppt_h"/>
                                          </p:val>
                                        </p:tav>
                                        <p:tav tm="100000">
                                          <p:val>
                                            <p:strVal val="#ppt_h+0.000582377"/>
                                          </p:val>
                                        </p:tav>
                                      </p:tavLst>
                                    </p:anim>
                                  </p:childTnLst>
                                </p:cTn>
                              </p:par>
                              <p:par>
                                <p:cTn id="151" presetID="35" presetClass="path" presetSubtype="0" accel="50000" decel="50000" fill="hold" nodeType="withEffect">
                                  <p:stCondLst>
                                    <p:cond delay="0"/>
                                  </p:stCondLst>
                                  <p:childTnLst>
                                    <p:anim calcmode="lin" valueType="num">
                                      <p:cBhvr additive="base">
                                        <p:cTn id="152" dur="500" fill="hold">
                                          <p:stCondLst>
                                            <p:cond delay="0"/>
                                          </p:stCondLst>
                                        </p:cTn>
                                        <p:tgtEl>
                                          <p:spTgt spid="152"/>
                                        </p:tgtEl>
                                        <p:attrNameLst>
                                          <p:attrName>ppt_x</p:attrName>
                                        </p:attrNameLst>
                                      </p:cBhvr>
                                      <p:tavLst>
                                        <p:tav tm="0">
                                          <p:val>
                                            <p:strVal val="ppt_x"/>
                                          </p:val>
                                        </p:tav>
                                        <p:tav tm="100000">
                                          <p:val>
                                            <p:strVal val="#ppt_x+3.3885"/>
                                          </p:val>
                                        </p:tav>
                                      </p:tavLst>
                                    </p:anim>
                                    <p:anim calcmode="lin" valueType="num">
                                      <p:cBhvr additive="base">
                                        <p:cTn id="153" dur="500" fill="hold">
                                          <p:stCondLst>
                                            <p:cond delay="0"/>
                                          </p:stCondLst>
                                        </p:cTn>
                                        <p:tgtEl>
                                          <p:spTgt spid="152"/>
                                        </p:tgtEl>
                                        <p:attrNameLst>
                                          <p:attrName>ppt_y</p:attrName>
                                        </p:attrNameLst>
                                      </p:cBhvr>
                                      <p:tavLst>
                                        <p:tav tm="0">
                                          <p:val>
                                            <p:strVal val="ppt_y"/>
                                          </p:val>
                                        </p:tav>
                                        <p:tav tm="100000">
                                          <p:val>
                                            <p:strVal val="#ppt_y+0.000291189"/>
                                          </p:val>
                                        </p:tav>
                                      </p:tavLst>
                                    </p:anim>
                                    <p:anim calcmode="lin" valueType="num">
                                      <p:cBhvr additive="base">
                                        <p:cTn id="154" dur="500" fill="hold">
                                          <p:stCondLst>
                                            <p:cond delay="0"/>
                                          </p:stCondLst>
                                        </p:cTn>
                                        <p:tgtEl>
                                          <p:spTgt spid="152"/>
                                        </p:tgtEl>
                                        <p:attrNameLst>
                                          <p:attrName>ppt_w</p:attrName>
                                        </p:attrNameLst>
                                      </p:cBhvr>
                                      <p:tavLst>
                                        <p:tav tm="0">
                                          <p:val>
                                            <p:strVal val="ppt_w"/>
                                          </p:val>
                                        </p:tav>
                                        <p:tav tm="100000">
                                          <p:val>
                                            <p:strVal val="#ppt_w+0.00116469"/>
                                          </p:val>
                                        </p:tav>
                                      </p:tavLst>
                                    </p:anim>
                                    <p:anim calcmode="lin" valueType="num">
                                      <p:cBhvr additive="base">
                                        <p:cTn id="155" dur="500" fill="hold">
                                          <p:stCondLst>
                                            <p:cond delay="0"/>
                                          </p:stCondLst>
                                        </p:cTn>
                                        <p:tgtEl>
                                          <p:spTgt spid="152"/>
                                        </p:tgtEl>
                                        <p:attrNameLst>
                                          <p:attrName>ppt_h</p:attrName>
                                        </p:attrNameLst>
                                      </p:cBhvr>
                                      <p:tavLst>
                                        <p:tav tm="0">
                                          <p:val>
                                            <p:strVal val="ppt_h"/>
                                          </p:val>
                                        </p:tav>
                                        <p:tav tm="100000">
                                          <p:val>
                                            <p:strVal val="#ppt_h+0.000582377"/>
                                          </p:val>
                                        </p:tav>
                                      </p:tavLst>
                                    </p:anim>
                                  </p:childTnLst>
                                </p:cTn>
                              </p:par>
                              <p:par>
                                <p:cTn id="156" presetID="35" presetClass="path" presetSubtype="0" accel="50000" decel="50000" fill="hold" nodeType="withEffect">
                                  <p:stCondLst>
                                    <p:cond delay="0"/>
                                  </p:stCondLst>
                                  <p:childTnLst>
                                    <p:anim calcmode="lin" valueType="num">
                                      <p:cBhvr additive="base">
                                        <p:cTn id="157" dur="500" fill="hold">
                                          <p:stCondLst>
                                            <p:cond delay="0"/>
                                          </p:stCondLst>
                                        </p:cTn>
                                        <p:tgtEl>
                                          <p:spTgt spid="154"/>
                                        </p:tgtEl>
                                        <p:attrNameLst>
                                          <p:attrName>ppt_x</p:attrName>
                                        </p:attrNameLst>
                                      </p:cBhvr>
                                      <p:tavLst>
                                        <p:tav tm="0">
                                          <p:val>
                                            <p:strVal val="ppt_x"/>
                                          </p:val>
                                        </p:tav>
                                        <p:tav tm="100000">
                                          <p:val>
                                            <p:strVal val="#ppt_x+3.38821"/>
                                          </p:val>
                                        </p:tav>
                                      </p:tavLst>
                                    </p:anim>
                                    <p:anim calcmode="lin" valueType="num">
                                      <p:cBhvr additive="base">
                                        <p:cTn id="158" dur="500" fill="hold">
                                          <p:stCondLst>
                                            <p:cond delay="0"/>
                                          </p:stCondLst>
                                        </p:cTn>
                                        <p:tgtEl>
                                          <p:spTgt spid="154"/>
                                        </p:tgtEl>
                                        <p:attrNameLst>
                                          <p:attrName>ppt_y</p:attrName>
                                        </p:attrNameLst>
                                      </p:cBhvr>
                                      <p:tavLst>
                                        <p:tav tm="0">
                                          <p:val>
                                            <p:strVal val="ppt_y"/>
                                          </p:val>
                                        </p:tav>
                                        <p:tav tm="100000">
                                          <p:val>
                                            <p:strVal val="#ppt_y+0"/>
                                          </p:val>
                                        </p:tav>
                                      </p:tavLst>
                                    </p:anim>
                                    <p:anim calcmode="lin" valueType="num">
                                      <p:cBhvr additive="base">
                                        <p:cTn id="159" dur="500" fill="hold">
                                          <p:stCondLst>
                                            <p:cond delay="0"/>
                                          </p:stCondLst>
                                        </p:cTn>
                                        <p:tgtEl>
                                          <p:spTgt spid="154"/>
                                        </p:tgtEl>
                                        <p:attrNameLst>
                                          <p:attrName>ppt_w</p:attrName>
                                        </p:attrNameLst>
                                      </p:cBhvr>
                                      <p:tavLst>
                                        <p:tav tm="0">
                                          <p:val>
                                            <p:strVal val="ppt_w"/>
                                          </p:val>
                                        </p:tav>
                                        <p:tav tm="100000">
                                          <p:val>
                                            <p:strVal val="#ppt_w+0.000582123"/>
                                          </p:val>
                                        </p:tav>
                                      </p:tavLst>
                                    </p:anim>
                                    <p:anim calcmode="lin" valueType="num">
                                      <p:cBhvr additive="base">
                                        <p:cTn id="160" dur="500" fill="hold">
                                          <p:stCondLst>
                                            <p:cond delay="0"/>
                                          </p:stCondLst>
                                        </p:cTn>
                                        <p:tgtEl>
                                          <p:spTgt spid="154"/>
                                        </p:tgtEl>
                                        <p:attrNameLst>
                                          <p:attrName>ppt_h</p:attrName>
                                        </p:attrNameLst>
                                      </p:cBhvr>
                                      <p:tavLst>
                                        <p:tav tm="0">
                                          <p:val>
                                            <p:strVal val="ppt_h"/>
                                          </p:val>
                                        </p:tav>
                                        <p:tav tm="100000">
                                          <p:val>
                                            <p:strVal val="#ppt_h+0"/>
                                          </p:val>
                                        </p:tav>
                                      </p:tavLst>
                                    </p:anim>
                                  </p:childTnLst>
                                </p:cTn>
                              </p:par>
                              <p:par>
                                <p:cTn id="161" presetID="35" presetClass="path" presetSubtype="0" accel="50000" decel="50000" fill="hold" nodeType="withEffect">
                                  <p:stCondLst>
                                    <p:cond delay="0"/>
                                  </p:stCondLst>
                                  <p:childTnLst>
                                    <p:anim calcmode="lin" valueType="num">
                                      <p:cBhvr additive="base">
                                        <p:cTn id="162" dur="500" fill="hold">
                                          <p:stCondLst>
                                            <p:cond delay="0"/>
                                          </p:stCondLst>
                                        </p:cTn>
                                        <p:tgtEl>
                                          <p:spTgt spid="159"/>
                                        </p:tgtEl>
                                        <p:attrNameLst>
                                          <p:attrName>ppt_x</p:attrName>
                                        </p:attrNameLst>
                                      </p:cBhvr>
                                      <p:tavLst>
                                        <p:tav tm="0">
                                          <p:val>
                                            <p:strVal val="ppt_x"/>
                                          </p:val>
                                        </p:tav>
                                        <p:tav tm="100000">
                                          <p:val>
                                            <p:strVal val="#ppt_x+3.38793"/>
                                          </p:val>
                                        </p:tav>
                                      </p:tavLst>
                                    </p:anim>
                                    <p:anim calcmode="lin" valueType="num">
                                      <p:cBhvr additive="base">
                                        <p:cTn id="163" dur="500" fill="hold">
                                          <p:stCondLst>
                                            <p:cond delay="0"/>
                                          </p:stCondLst>
                                        </p:cTn>
                                        <p:tgtEl>
                                          <p:spTgt spid="159"/>
                                        </p:tgtEl>
                                        <p:attrNameLst>
                                          <p:attrName>ppt_y</p:attrName>
                                        </p:attrNameLst>
                                      </p:cBhvr>
                                      <p:tavLst>
                                        <p:tav tm="0">
                                          <p:val>
                                            <p:strVal val="ppt_y"/>
                                          </p:val>
                                        </p:tav>
                                        <p:tav tm="100000">
                                          <p:val>
                                            <p:strVal val="#ppt_y+0"/>
                                          </p:val>
                                        </p:tav>
                                      </p:tavLst>
                                    </p:anim>
                                    <p:anim calcmode="lin" valueType="num">
                                      <p:cBhvr additive="base">
                                        <p:cTn id="164" dur="500" fill="hold">
                                          <p:stCondLst>
                                            <p:cond delay="0"/>
                                          </p:stCondLst>
                                        </p:cTn>
                                        <p:tgtEl>
                                          <p:spTgt spid="159"/>
                                        </p:tgtEl>
                                        <p:attrNameLst>
                                          <p:attrName>ppt_w</p:attrName>
                                        </p:attrNameLst>
                                      </p:cBhvr>
                                      <p:tavLst>
                                        <p:tav tm="0">
                                          <p:val>
                                            <p:strVal val="ppt_w"/>
                                          </p:val>
                                        </p:tav>
                                        <p:tav tm="100000">
                                          <p:val>
                                            <p:strVal val="#ppt_w+0"/>
                                          </p:val>
                                        </p:tav>
                                      </p:tavLst>
                                    </p:anim>
                                    <p:anim calcmode="lin" valueType="num">
                                      <p:cBhvr additive="base">
                                        <p:cTn id="165" dur="500" fill="hold">
                                          <p:stCondLst>
                                            <p:cond delay="0"/>
                                          </p:stCondLst>
                                        </p:cTn>
                                        <p:tgtEl>
                                          <p:spTgt spid="159"/>
                                        </p:tgtEl>
                                        <p:attrNameLst>
                                          <p:attrName>ppt_h</p:attrName>
                                        </p:attrNameLst>
                                      </p:cBhvr>
                                      <p:tavLst>
                                        <p:tav tm="0">
                                          <p:val>
                                            <p:strVal val="ppt_h"/>
                                          </p:val>
                                        </p:tav>
                                        <p:tav tm="100000">
                                          <p:val>
                                            <p:strVal val="#ppt_h+0"/>
                                          </p:val>
                                        </p:tav>
                                      </p:tavLst>
                                    </p:anim>
                                  </p:childTnLst>
                                </p:cTn>
                              </p:par>
                              <p:par>
                                <p:cTn id="166" presetID="35" presetClass="path" presetSubtype="0" accel="50000" decel="50000" fill="hold" nodeType="withEffect">
                                  <p:stCondLst>
                                    <p:cond delay="0"/>
                                  </p:stCondLst>
                                  <p:childTnLst>
                                    <p:anim calcmode="lin" valueType="num">
                                      <p:cBhvr additive="base">
                                        <p:cTn id="167" dur="500" fill="hold">
                                          <p:stCondLst>
                                            <p:cond delay="0"/>
                                          </p:stCondLst>
                                        </p:cTn>
                                        <p:tgtEl>
                                          <p:spTgt spid="160"/>
                                        </p:tgtEl>
                                        <p:attrNameLst>
                                          <p:attrName>ppt_x</p:attrName>
                                        </p:attrNameLst>
                                      </p:cBhvr>
                                      <p:tavLst>
                                        <p:tav tm="0">
                                          <p:val>
                                            <p:strVal val="ppt_x"/>
                                          </p:val>
                                        </p:tav>
                                        <p:tav tm="100000">
                                          <p:val>
                                            <p:strVal val="#ppt_x+3.38765"/>
                                          </p:val>
                                        </p:tav>
                                      </p:tavLst>
                                    </p:anim>
                                    <p:anim calcmode="lin" valueType="num">
                                      <p:cBhvr additive="base">
                                        <p:cTn id="168" dur="500" fill="hold">
                                          <p:stCondLst>
                                            <p:cond delay="0"/>
                                          </p:stCondLst>
                                        </p:cTn>
                                        <p:tgtEl>
                                          <p:spTgt spid="160"/>
                                        </p:tgtEl>
                                        <p:attrNameLst>
                                          <p:attrName>ppt_y</p:attrName>
                                        </p:attrNameLst>
                                      </p:cBhvr>
                                      <p:tavLst>
                                        <p:tav tm="0">
                                          <p:val>
                                            <p:strVal val="ppt_y"/>
                                          </p:val>
                                        </p:tav>
                                        <p:tav tm="100000">
                                          <p:val>
                                            <p:strVal val="#ppt_y+-0.000291189"/>
                                          </p:val>
                                        </p:tav>
                                      </p:tavLst>
                                    </p:anim>
                                    <p:anim calcmode="lin" valueType="num">
                                      <p:cBhvr additive="base">
                                        <p:cTn id="169" dur="500" fill="hold">
                                          <p:stCondLst>
                                            <p:cond delay="0"/>
                                          </p:stCondLst>
                                        </p:cTn>
                                        <p:tgtEl>
                                          <p:spTgt spid="160"/>
                                        </p:tgtEl>
                                        <p:attrNameLst>
                                          <p:attrName>ppt_w</p:attrName>
                                        </p:attrNameLst>
                                      </p:cBhvr>
                                      <p:tavLst>
                                        <p:tav tm="0">
                                          <p:val>
                                            <p:strVal val="ppt_w"/>
                                          </p:val>
                                        </p:tav>
                                        <p:tav tm="100000">
                                          <p:val>
                                            <p:strVal val="#ppt_w+-0.000582568"/>
                                          </p:val>
                                        </p:tav>
                                      </p:tavLst>
                                    </p:anim>
                                    <p:anim calcmode="lin" valueType="num">
                                      <p:cBhvr additive="base">
                                        <p:cTn id="170" dur="500" fill="hold">
                                          <p:stCondLst>
                                            <p:cond delay="0"/>
                                          </p:stCondLst>
                                        </p:cTn>
                                        <p:tgtEl>
                                          <p:spTgt spid="160"/>
                                        </p:tgtEl>
                                        <p:attrNameLst>
                                          <p:attrName>ppt_h</p:attrName>
                                        </p:attrNameLst>
                                      </p:cBhvr>
                                      <p:tavLst>
                                        <p:tav tm="0">
                                          <p:val>
                                            <p:strVal val="ppt_h"/>
                                          </p:val>
                                        </p:tav>
                                        <p:tav tm="100000">
                                          <p:val>
                                            <p:strVal val="#ppt_h+-0.000582377"/>
                                          </p:val>
                                        </p:tav>
                                      </p:tavLst>
                                    </p:anim>
                                  </p:childTnLst>
                                </p:cTn>
                              </p:par>
                              <p:par>
                                <p:cTn id="171" presetID="35" presetClass="path" presetSubtype="0" accel="50000" decel="50000" fill="hold" nodeType="withEffect">
                                  <p:stCondLst>
                                    <p:cond delay="0"/>
                                  </p:stCondLst>
                                  <p:childTnLst>
                                    <p:anim calcmode="lin" valueType="num">
                                      <p:cBhvr additive="base">
                                        <p:cTn id="172" dur="500" fill="hold">
                                          <p:stCondLst>
                                            <p:cond delay="0"/>
                                          </p:stCondLst>
                                        </p:cTn>
                                        <p:tgtEl>
                                          <p:spTgt spid="161"/>
                                        </p:tgtEl>
                                        <p:attrNameLst>
                                          <p:attrName>ppt_x</p:attrName>
                                        </p:attrNameLst>
                                      </p:cBhvr>
                                      <p:tavLst>
                                        <p:tav tm="0">
                                          <p:val>
                                            <p:strVal val="ppt_x"/>
                                          </p:val>
                                        </p:tav>
                                        <p:tav tm="40000">
                                          <p:val>
                                            <p:fltVal val="1.83867"/>
                                          </p:val>
                                        </p:tav>
                                        <p:tav tm="50000">
                                          <p:val>
                                            <p:fltVal val="1.83867"/>
                                          </p:val>
                                        </p:tav>
                                        <p:tav tm="55000">
                                          <p:val>
                                            <p:fltVal val="-0.83867"/>
                                          </p:val>
                                        </p:tav>
                                        <p:tav tm="60000">
                                          <p:val>
                                            <p:fltVal val="-0.83867"/>
                                          </p:val>
                                        </p:tav>
                                        <p:tav tm="100000">
                                          <p:val>
                                            <p:fltVal val="-2.88791"/>
                                          </p:val>
                                        </p:tav>
                                      </p:tavLst>
                                    </p:anim>
                                    <p:anim calcmode="lin" valueType="num">
                                      <p:cBhvr additive="base">
                                        <p:cTn id="173" dur="500" fill="hold">
                                          <p:stCondLst>
                                            <p:cond delay="0"/>
                                          </p:stCondLst>
                                        </p:cTn>
                                        <p:tgtEl>
                                          <p:spTgt spid="161"/>
                                        </p:tgtEl>
                                        <p:attrNameLst>
                                          <p:attrName>ppt_y</p:attrName>
                                        </p:attrNameLst>
                                      </p:cBhvr>
                                      <p:tavLst>
                                        <p:tav tm="0">
                                          <p:val>
                                            <p:strVal val="ppt_y"/>
                                          </p:val>
                                        </p:tav>
                                        <p:tav tm="40000">
                                          <p:val>
                                            <p:strVal val="ppt_y"/>
                                          </p:val>
                                        </p:tav>
                                        <p:tav tm="50000">
                                          <p:val>
                                            <p:fltVal val="2.67686"/>
                                          </p:val>
                                        </p:tav>
                                        <p:tav tm="55000">
                                          <p:val>
                                            <p:fltVal val="2.67686"/>
                                          </p:val>
                                        </p:tav>
                                        <p:tav tm="60000">
                                          <p:val>
                                            <p:fltVal val="0.49083"/>
                                          </p:val>
                                        </p:tav>
                                        <p:tav tm="100000">
                                          <p:val>
                                            <p:fltVal val="0.49083"/>
                                          </p:val>
                                        </p:tav>
                                      </p:tavLst>
                                    </p:anim>
                                    <p:anim calcmode="lin" valueType="num">
                                      <p:cBhvr additive="base">
                                        <p:cTn id="174" dur="500" fill="hold">
                                          <p:stCondLst>
                                            <p:cond delay="0"/>
                                          </p:stCondLst>
                                        </p:cTn>
                                        <p:tgtEl>
                                          <p:spTgt spid="161"/>
                                        </p:tgtEl>
                                        <p:attrNameLst>
                                          <p:attrName>ppt_w</p:attrName>
                                        </p:attrNameLst>
                                      </p:cBhvr>
                                      <p:tavLst>
                                        <p:tav tm="0">
                                          <p:val>
                                            <p:strVal val="ppt_w"/>
                                          </p:val>
                                        </p:tav>
                                        <p:tav tm="100000">
                                          <p:val>
                                            <p:strVal val="#ppt_w+-0.000582568"/>
                                          </p:val>
                                        </p:tav>
                                      </p:tavLst>
                                    </p:anim>
                                    <p:anim calcmode="lin" valueType="num">
                                      <p:cBhvr additive="base">
                                        <p:cTn id="175" dur="500" fill="hold">
                                          <p:stCondLst>
                                            <p:cond delay="0"/>
                                          </p:stCondLst>
                                        </p:cTn>
                                        <p:tgtEl>
                                          <p:spTgt spid="161"/>
                                        </p:tgtEl>
                                        <p:attrNameLst>
                                          <p:attrName>ppt_h</p:attrName>
                                        </p:attrNameLst>
                                      </p:cBhvr>
                                      <p:tavLst>
                                        <p:tav tm="0">
                                          <p:val>
                                            <p:strVal val="ppt_h"/>
                                          </p:val>
                                        </p:tav>
                                        <p:tav tm="100000">
                                          <p:val>
                                            <p:strVal val="#ppt_h+-0.000582377"/>
                                          </p:val>
                                        </p:tav>
                                      </p:tavLst>
                                    </p:anim>
                                  </p:childTnLst>
                                </p:cTn>
                              </p:par>
                              <p:par>
                                <p:cTn id="176" presetID="35" presetClass="path" presetSubtype="0" accel="50000" decel="50000" fill="hold" nodeType="withEffect">
                                  <p:stCondLst>
                                    <p:cond delay="0"/>
                                  </p:stCondLst>
                                  <p:childTnLst>
                                    <p:anim calcmode="lin" valueType="num">
                                      <p:cBhvr additive="base">
                                        <p:cTn id="177" dur="500" fill="hold">
                                          <p:stCondLst>
                                            <p:cond delay="0"/>
                                          </p:stCondLst>
                                        </p:cTn>
                                        <p:tgtEl>
                                          <p:spTgt spid="162"/>
                                        </p:tgtEl>
                                        <p:attrNameLst>
                                          <p:attrName>ppt_x</p:attrName>
                                        </p:attrNameLst>
                                      </p:cBhvr>
                                      <p:tavLst>
                                        <p:tav tm="0">
                                          <p:val>
                                            <p:strVal val="ppt_x"/>
                                          </p:val>
                                        </p:tav>
                                        <p:tav tm="100000">
                                          <p:val>
                                            <p:strVal val="#ppt_x+-4.23519"/>
                                          </p:val>
                                        </p:tav>
                                      </p:tavLst>
                                    </p:anim>
                                    <p:anim calcmode="lin" valueType="num">
                                      <p:cBhvr additive="base">
                                        <p:cTn id="178" dur="500" fill="hold">
                                          <p:stCondLst>
                                            <p:cond delay="0"/>
                                          </p:stCondLst>
                                        </p:cTn>
                                        <p:tgtEl>
                                          <p:spTgt spid="162"/>
                                        </p:tgtEl>
                                        <p:attrNameLst>
                                          <p:attrName>ppt_y</p:attrName>
                                        </p:attrNameLst>
                                      </p:cBhvr>
                                      <p:tavLst>
                                        <p:tav tm="0">
                                          <p:val>
                                            <p:strVal val="ppt_y"/>
                                          </p:val>
                                        </p:tav>
                                        <p:tav tm="100000">
                                          <p:val>
                                            <p:strVal val="#ppt_y+0"/>
                                          </p:val>
                                        </p:tav>
                                      </p:tavLst>
                                    </p:anim>
                                    <p:anim calcmode="lin" valueType="num">
                                      <p:cBhvr additive="base">
                                        <p:cTn id="179" dur="500" fill="hold">
                                          <p:stCondLst>
                                            <p:cond delay="0"/>
                                          </p:stCondLst>
                                        </p:cTn>
                                        <p:tgtEl>
                                          <p:spTgt spid="162"/>
                                        </p:tgtEl>
                                        <p:attrNameLst>
                                          <p:attrName>ppt_w</p:attrName>
                                        </p:attrNameLst>
                                      </p:cBhvr>
                                      <p:tavLst>
                                        <p:tav tm="0">
                                          <p:val>
                                            <p:strVal val="ppt_w"/>
                                          </p:val>
                                        </p:tav>
                                        <p:tav tm="100000">
                                          <p:val>
                                            <p:strVal val="#ppt_w+-0.000582123"/>
                                          </p:val>
                                        </p:tav>
                                      </p:tavLst>
                                    </p:anim>
                                    <p:anim calcmode="lin" valueType="num">
                                      <p:cBhvr additive="base">
                                        <p:cTn id="180" dur="500" fill="hold">
                                          <p:stCondLst>
                                            <p:cond delay="0"/>
                                          </p:stCondLst>
                                        </p:cTn>
                                        <p:tgtEl>
                                          <p:spTgt spid="162"/>
                                        </p:tgtEl>
                                        <p:attrNameLst>
                                          <p:attrName>ppt_h</p:attrName>
                                        </p:attrNameLst>
                                      </p:cBhvr>
                                      <p:tavLst>
                                        <p:tav tm="0">
                                          <p:val>
                                            <p:strVal val="ppt_h"/>
                                          </p:val>
                                        </p:tav>
                                        <p:tav tm="100000">
                                          <p:val>
                                            <p:strVal val="#ppt_h+0"/>
                                          </p:val>
                                        </p:tav>
                                      </p:tavLst>
                                    </p:anim>
                                  </p:childTnLst>
                                </p:cTn>
                              </p:par>
                              <p:par>
                                <p:cTn id="181" presetID="35" presetClass="path" presetSubtype="0" accel="50000" decel="50000" fill="hold" nodeType="withEffect">
                                  <p:stCondLst>
                                    <p:cond delay="0"/>
                                  </p:stCondLst>
                                  <p:childTnLst>
                                    <p:anim calcmode="lin" valueType="num">
                                      <p:cBhvr additive="base">
                                        <p:cTn id="182" dur="500" fill="hold">
                                          <p:stCondLst>
                                            <p:cond delay="0"/>
                                          </p:stCondLst>
                                        </p:cTn>
                                        <p:tgtEl>
                                          <p:spTgt spid="163"/>
                                        </p:tgtEl>
                                        <p:attrNameLst>
                                          <p:attrName>ppt_x</p:attrName>
                                        </p:attrNameLst>
                                      </p:cBhvr>
                                      <p:tavLst>
                                        <p:tav tm="0">
                                          <p:val>
                                            <p:strVal val="ppt_x"/>
                                          </p:val>
                                        </p:tav>
                                        <p:tav tm="100000">
                                          <p:val>
                                            <p:strVal val="#ppt_x+-4.2352"/>
                                          </p:val>
                                        </p:tav>
                                      </p:tavLst>
                                    </p:anim>
                                    <p:anim calcmode="lin" valueType="num">
                                      <p:cBhvr additive="base">
                                        <p:cTn id="183" dur="500" fill="hold">
                                          <p:stCondLst>
                                            <p:cond delay="0"/>
                                          </p:stCondLst>
                                        </p:cTn>
                                        <p:tgtEl>
                                          <p:spTgt spid="163"/>
                                        </p:tgtEl>
                                        <p:attrNameLst>
                                          <p:attrName>ppt_y</p:attrName>
                                        </p:attrNameLst>
                                      </p:cBhvr>
                                      <p:tavLst>
                                        <p:tav tm="0">
                                          <p:val>
                                            <p:strVal val="ppt_y"/>
                                          </p:val>
                                        </p:tav>
                                        <p:tav tm="100000">
                                          <p:val>
                                            <p:strVal val="#ppt_y+0"/>
                                          </p:val>
                                        </p:tav>
                                      </p:tavLst>
                                    </p:anim>
                                    <p:anim calcmode="lin" valueType="num">
                                      <p:cBhvr additive="base">
                                        <p:cTn id="184" dur="500" fill="hold">
                                          <p:stCondLst>
                                            <p:cond delay="0"/>
                                          </p:stCondLst>
                                        </p:cTn>
                                        <p:tgtEl>
                                          <p:spTgt spid="163"/>
                                        </p:tgtEl>
                                        <p:attrNameLst>
                                          <p:attrName>ppt_w</p:attrName>
                                        </p:attrNameLst>
                                      </p:cBhvr>
                                      <p:tavLst>
                                        <p:tav tm="0">
                                          <p:val>
                                            <p:strVal val="ppt_w"/>
                                          </p:val>
                                        </p:tav>
                                        <p:tav tm="100000">
                                          <p:val>
                                            <p:strVal val="#ppt_w+-0.000582123"/>
                                          </p:val>
                                        </p:tav>
                                      </p:tavLst>
                                    </p:anim>
                                    <p:anim calcmode="lin" valueType="num">
                                      <p:cBhvr additive="base">
                                        <p:cTn id="185" dur="500" fill="hold">
                                          <p:stCondLst>
                                            <p:cond delay="0"/>
                                          </p:stCondLst>
                                        </p:cTn>
                                        <p:tgtEl>
                                          <p:spTgt spid="163"/>
                                        </p:tgtEl>
                                        <p:attrNameLst>
                                          <p:attrName>ppt_h</p:attrName>
                                        </p:attrNameLst>
                                      </p:cBhvr>
                                      <p:tavLst>
                                        <p:tav tm="0">
                                          <p:val>
                                            <p:strVal val="ppt_h"/>
                                          </p:val>
                                        </p:tav>
                                        <p:tav tm="100000">
                                          <p:val>
                                            <p:strVal val="#ppt_h+0"/>
                                          </p:val>
                                        </p:tav>
                                      </p:tavLst>
                                    </p:anim>
                                  </p:childTnLst>
                                </p:cTn>
                              </p:par>
                              <p:par>
                                <p:cTn id="186" presetID="35" presetClass="path" presetSubtype="0" accel="50000" decel="50000" fill="hold" nodeType="withEffect">
                                  <p:stCondLst>
                                    <p:cond delay="0"/>
                                  </p:stCondLst>
                                  <p:childTnLst>
                                    <p:anim calcmode="lin" valueType="num">
                                      <p:cBhvr additive="base">
                                        <p:cTn id="187" dur="500" fill="hold">
                                          <p:stCondLst>
                                            <p:cond delay="0"/>
                                          </p:stCondLst>
                                        </p:cTn>
                                        <p:tgtEl>
                                          <p:spTgt spid="164"/>
                                        </p:tgtEl>
                                        <p:attrNameLst>
                                          <p:attrName>ppt_x</p:attrName>
                                        </p:attrNameLst>
                                      </p:cBhvr>
                                      <p:tavLst>
                                        <p:tav tm="0">
                                          <p:val>
                                            <p:strVal val="ppt_x"/>
                                          </p:val>
                                        </p:tav>
                                        <p:tav tm="100000">
                                          <p:val>
                                            <p:strVal val="#ppt_x+-4.23491"/>
                                          </p:val>
                                        </p:tav>
                                      </p:tavLst>
                                    </p:anim>
                                    <p:anim calcmode="lin" valueType="num">
                                      <p:cBhvr additive="base">
                                        <p:cTn id="188" dur="500" fill="hold">
                                          <p:stCondLst>
                                            <p:cond delay="0"/>
                                          </p:stCondLst>
                                        </p:cTn>
                                        <p:tgtEl>
                                          <p:spTgt spid="164"/>
                                        </p:tgtEl>
                                        <p:attrNameLst>
                                          <p:attrName>ppt_y</p:attrName>
                                        </p:attrNameLst>
                                      </p:cBhvr>
                                      <p:tavLst>
                                        <p:tav tm="0">
                                          <p:val>
                                            <p:strVal val="ppt_y"/>
                                          </p:val>
                                        </p:tav>
                                        <p:tav tm="100000">
                                          <p:val>
                                            <p:strVal val="#ppt_y+0"/>
                                          </p:val>
                                        </p:tav>
                                      </p:tavLst>
                                    </p:anim>
                                    <p:anim calcmode="lin" valueType="num">
                                      <p:cBhvr additive="base">
                                        <p:cTn id="189" dur="500" fill="hold">
                                          <p:stCondLst>
                                            <p:cond delay="0"/>
                                          </p:stCondLst>
                                        </p:cTn>
                                        <p:tgtEl>
                                          <p:spTgt spid="164"/>
                                        </p:tgtEl>
                                        <p:attrNameLst>
                                          <p:attrName>ppt_w</p:attrName>
                                        </p:attrNameLst>
                                      </p:cBhvr>
                                      <p:tavLst>
                                        <p:tav tm="0">
                                          <p:val>
                                            <p:strVal val="ppt_w"/>
                                          </p:val>
                                        </p:tav>
                                        <p:tav tm="100000">
                                          <p:val>
                                            <p:strVal val="#ppt_w+0"/>
                                          </p:val>
                                        </p:tav>
                                      </p:tavLst>
                                    </p:anim>
                                    <p:anim calcmode="lin" valueType="num">
                                      <p:cBhvr additive="base">
                                        <p:cTn id="190" dur="500" fill="hold">
                                          <p:stCondLst>
                                            <p:cond delay="0"/>
                                          </p:stCondLst>
                                        </p:cTn>
                                        <p:tgtEl>
                                          <p:spTgt spid="164"/>
                                        </p:tgtEl>
                                        <p:attrNameLst>
                                          <p:attrName>ppt_h</p:attrName>
                                        </p:attrNameLst>
                                      </p:cBhvr>
                                      <p:tavLst>
                                        <p:tav tm="0">
                                          <p:val>
                                            <p:strVal val="ppt_h"/>
                                          </p:val>
                                        </p:tav>
                                        <p:tav tm="100000">
                                          <p:val>
                                            <p:strVal val="#ppt_h+0"/>
                                          </p:val>
                                        </p:tav>
                                      </p:tavLst>
                                    </p:anim>
                                  </p:childTnLst>
                                </p:cTn>
                              </p:par>
                            </p:childTnLst>
                          </p:cTn>
                        </p:par>
                      </p:childTnLst>
                    </p:cTn>
                  </p:par>
                  <p:par>
                    <p:cTn id="191" fill="hold">
                      <p:stCondLst>
                        <p:cond delay="indefinite"/>
                      </p:stCondLst>
                      <p:childTnLst>
                        <p:par>
                          <p:cTn id="192" fill="hold">
                            <p:stCondLst>
                              <p:cond delay="0"/>
                            </p:stCondLst>
                            <p:childTnLst>
                              <p:par>
                                <p:cTn id="193" presetID="35" presetClass="path" presetSubtype="0" accel="50000" decel="50000" fill="hold" nodeType="clickEffect">
                                  <p:stCondLst>
                                    <p:cond delay="0"/>
                                  </p:stCondLst>
                                  <p:childTnLst>
                                    <p:anim calcmode="lin" valueType="num">
                                      <p:cBhvr additive="base">
                                        <p:cTn id="194" dur="500" fill="hold">
                                          <p:stCondLst>
                                            <p:cond delay="0"/>
                                          </p:stCondLst>
                                        </p:cTn>
                                        <p:tgtEl>
                                          <p:spTgt spid="153"/>
                                        </p:tgtEl>
                                        <p:attrNameLst>
                                          <p:attrName>ppt_x</p:attrName>
                                        </p:attrNameLst>
                                      </p:cBhvr>
                                      <p:tavLst>
                                        <p:tav tm="0">
                                          <p:val>
                                            <p:strVal val="ppt_x"/>
                                          </p:val>
                                        </p:tav>
                                        <p:tav tm="100000">
                                          <p:val>
                                            <p:strVal val="#ppt_x+4.23518"/>
                                          </p:val>
                                        </p:tav>
                                      </p:tavLst>
                                    </p:anim>
                                    <p:anim calcmode="lin" valueType="num">
                                      <p:cBhvr additive="base">
                                        <p:cTn id="195" dur="500" fill="hold">
                                          <p:stCondLst>
                                            <p:cond delay="0"/>
                                          </p:stCondLst>
                                        </p:cTn>
                                        <p:tgtEl>
                                          <p:spTgt spid="153"/>
                                        </p:tgtEl>
                                        <p:attrNameLst>
                                          <p:attrName>ppt_y</p:attrName>
                                        </p:attrNameLst>
                                      </p:cBhvr>
                                      <p:tavLst>
                                        <p:tav tm="0">
                                          <p:val>
                                            <p:strVal val="ppt_y"/>
                                          </p:val>
                                        </p:tav>
                                        <p:tav tm="100000">
                                          <p:val>
                                            <p:strVal val="#ppt_y+0.000291189"/>
                                          </p:val>
                                        </p:tav>
                                      </p:tavLst>
                                    </p:anim>
                                    <p:anim calcmode="lin" valueType="num">
                                      <p:cBhvr additive="base">
                                        <p:cTn id="196" dur="500" fill="hold">
                                          <p:stCondLst>
                                            <p:cond delay="0"/>
                                          </p:stCondLst>
                                        </p:cTn>
                                        <p:tgtEl>
                                          <p:spTgt spid="153"/>
                                        </p:tgtEl>
                                        <p:attrNameLst>
                                          <p:attrName>ppt_w</p:attrName>
                                        </p:attrNameLst>
                                      </p:cBhvr>
                                      <p:tavLst>
                                        <p:tav tm="0">
                                          <p:val>
                                            <p:strVal val="ppt_w"/>
                                          </p:val>
                                        </p:tav>
                                        <p:tav tm="100000">
                                          <p:val>
                                            <p:strVal val="#ppt_w+0.000582568"/>
                                          </p:val>
                                        </p:tav>
                                      </p:tavLst>
                                    </p:anim>
                                    <p:anim calcmode="lin" valueType="num">
                                      <p:cBhvr additive="base">
                                        <p:cTn id="197" dur="500" fill="hold">
                                          <p:stCondLst>
                                            <p:cond delay="0"/>
                                          </p:stCondLst>
                                        </p:cTn>
                                        <p:tgtEl>
                                          <p:spTgt spid="153"/>
                                        </p:tgtEl>
                                        <p:attrNameLst>
                                          <p:attrName>ppt_h</p:attrName>
                                        </p:attrNameLst>
                                      </p:cBhvr>
                                      <p:tavLst>
                                        <p:tav tm="0">
                                          <p:val>
                                            <p:strVal val="ppt_h"/>
                                          </p:val>
                                        </p:tav>
                                        <p:tav tm="100000">
                                          <p:val>
                                            <p:strVal val="#ppt_h+0.000582377"/>
                                          </p:val>
                                        </p:tav>
                                      </p:tavLst>
                                    </p:anim>
                                  </p:childTnLst>
                                </p:cTn>
                              </p:par>
                              <p:par>
                                <p:cTn id="198" presetID="35" presetClass="path" presetSubtype="0" accel="50000" decel="50000" fill="hold" nodeType="withEffect">
                                  <p:stCondLst>
                                    <p:cond delay="0"/>
                                  </p:stCondLst>
                                  <p:childTnLst>
                                    <p:anim calcmode="lin" valueType="num">
                                      <p:cBhvr additive="base">
                                        <p:cTn id="199" dur="500" fill="hold">
                                          <p:stCondLst>
                                            <p:cond delay="0"/>
                                          </p:stCondLst>
                                        </p:cTn>
                                        <p:tgtEl>
                                          <p:spTgt spid="152"/>
                                        </p:tgtEl>
                                        <p:attrNameLst>
                                          <p:attrName>ppt_x</p:attrName>
                                        </p:attrNameLst>
                                      </p:cBhvr>
                                      <p:tavLst>
                                        <p:tav tm="0">
                                          <p:val>
                                            <p:strVal val="ppt_x"/>
                                          </p:val>
                                        </p:tav>
                                        <p:tav tm="100000">
                                          <p:val>
                                            <p:strVal val="#ppt_x+4.23519"/>
                                          </p:val>
                                        </p:tav>
                                      </p:tavLst>
                                    </p:anim>
                                    <p:anim calcmode="lin" valueType="num">
                                      <p:cBhvr additive="base">
                                        <p:cTn id="200" dur="500" fill="hold">
                                          <p:stCondLst>
                                            <p:cond delay="0"/>
                                          </p:stCondLst>
                                        </p:cTn>
                                        <p:tgtEl>
                                          <p:spTgt spid="152"/>
                                        </p:tgtEl>
                                        <p:attrNameLst>
                                          <p:attrName>ppt_y</p:attrName>
                                        </p:attrNameLst>
                                      </p:cBhvr>
                                      <p:tavLst>
                                        <p:tav tm="0">
                                          <p:val>
                                            <p:strVal val="ppt_y"/>
                                          </p:val>
                                        </p:tav>
                                        <p:tav tm="100000">
                                          <p:val>
                                            <p:strVal val="#ppt_y+0"/>
                                          </p:val>
                                        </p:tav>
                                      </p:tavLst>
                                    </p:anim>
                                    <p:anim calcmode="lin" valueType="num">
                                      <p:cBhvr additive="base">
                                        <p:cTn id="201" dur="500" fill="hold">
                                          <p:stCondLst>
                                            <p:cond delay="0"/>
                                          </p:stCondLst>
                                        </p:cTn>
                                        <p:tgtEl>
                                          <p:spTgt spid="152"/>
                                        </p:tgtEl>
                                        <p:attrNameLst>
                                          <p:attrName>ppt_w</p:attrName>
                                        </p:attrNameLst>
                                      </p:cBhvr>
                                      <p:tavLst>
                                        <p:tav tm="0">
                                          <p:val>
                                            <p:strVal val="ppt_w"/>
                                          </p:val>
                                        </p:tav>
                                        <p:tav tm="100000">
                                          <p:val>
                                            <p:strVal val="#ppt_w+0.000582123"/>
                                          </p:val>
                                        </p:tav>
                                      </p:tavLst>
                                    </p:anim>
                                    <p:anim calcmode="lin" valueType="num">
                                      <p:cBhvr additive="base">
                                        <p:cTn id="202" dur="500" fill="hold">
                                          <p:stCondLst>
                                            <p:cond delay="0"/>
                                          </p:stCondLst>
                                        </p:cTn>
                                        <p:tgtEl>
                                          <p:spTgt spid="152"/>
                                        </p:tgtEl>
                                        <p:attrNameLst>
                                          <p:attrName>ppt_h</p:attrName>
                                        </p:attrNameLst>
                                      </p:cBhvr>
                                      <p:tavLst>
                                        <p:tav tm="0">
                                          <p:val>
                                            <p:strVal val="ppt_h"/>
                                          </p:val>
                                        </p:tav>
                                        <p:tav tm="100000">
                                          <p:val>
                                            <p:strVal val="#ppt_h+0"/>
                                          </p:val>
                                        </p:tav>
                                      </p:tavLst>
                                    </p:anim>
                                  </p:childTnLst>
                                </p:cTn>
                              </p:par>
                              <p:par>
                                <p:cTn id="203" presetID="35" presetClass="path" presetSubtype="0" accel="50000" decel="50000" fill="hold" nodeType="withEffect">
                                  <p:stCondLst>
                                    <p:cond delay="0"/>
                                  </p:stCondLst>
                                  <p:childTnLst>
                                    <p:anim calcmode="lin" valueType="num">
                                      <p:cBhvr additive="base">
                                        <p:cTn id="204" dur="500" fill="hold">
                                          <p:stCondLst>
                                            <p:cond delay="0"/>
                                          </p:stCondLst>
                                        </p:cTn>
                                        <p:tgtEl>
                                          <p:spTgt spid="154"/>
                                        </p:tgtEl>
                                        <p:attrNameLst>
                                          <p:attrName>ppt_x</p:attrName>
                                        </p:attrNameLst>
                                      </p:cBhvr>
                                      <p:tavLst>
                                        <p:tav tm="0">
                                          <p:val>
                                            <p:strVal val="ppt_x"/>
                                          </p:val>
                                        </p:tav>
                                        <p:tav tm="100000">
                                          <p:val>
                                            <p:strVal val="#ppt_x+4.2352"/>
                                          </p:val>
                                        </p:tav>
                                      </p:tavLst>
                                    </p:anim>
                                    <p:anim calcmode="lin" valueType="num">
                                      <p:cBhvr additive="base">
                                        <p:cTn id="205" dur="500" fill="hold">
                                          <p:stCondLst>
                                            <p:cond delay="0"/>
                                          </p:stCondLst>
                                        </p:cTn>
                                        <p:tgtEl>
                                          <p:spTgt spid="154"/>
                                        </p:tgtEl>
                                        <p:attrNameLst>
                                          <p:attrName>ppt_y</p:attrName>
                                        </p:attrNameLst>
                                      </p:cBhvr>
                                      <p:tavLst>
                                        <p:tav tm="0">
                                          <p:val>
                                            <p:strVal val="ppt_y"/>
                                          </p:val>
                                        </p:tav>
                                        <p:tav tm="100000">
                                          <p:val>
                                            <p:strVal val="#ppt_y+0"/>
                                          </p:val>
                                        </p:tav>
                                      </p:tavLst>
                                    </p:anim>
                                    <p:anim calcmode="lin" valueType="num">
                                      <p:cBhvr additive="base">
                                        <p:cTn id="206" dur="500" fill="hold">
                                          <p:stCondLst>
                                            <p:cond delay="0"/>
                                          </p:stCondLst>
                                        </p:cTn>
                                        <p:tgtEl>
                                          <p:spTgt spid="154"/>
                                        </p:tgtEl>
                                        <p:attrNameLst>
                                          <p:attrName>ppt_w</p:attrName>
                                        </p:attrNameLst>
                                      </p:cBhvr>
                                      <p:tavLst>
                                        <p:tav tm="0">
                                          <p:val>
                                            <p:strVal val="ppt_w"/>
                                          </p:val>
                                        </p:tav>
                                        <p:tav tm="100000">
                                          <p:val>
                                            <p:strVal val="#ppt_w+0.000582123"/>
                                          </p:val>
                                        </p:tav>
                                      </p:tavLst>
                                    </p:anim>
                                    <p:anim calcmode="lin" valueType="num">
                                      <p:cBhvr additive="base">
                                        <p:cTn id="207" dur="500" fill="hold">
                                          <p:stCondLst>
                                            <p:cond delay="0"/>
                                          </p:stCondLst>
                                        </p:cTn>
                                        <p:tgtEl>
                                          <p:spTgt spid="154"/>
                                        </p:tgtEl>
                                        <p:attrNameLst>
                                          <p:attrName>ppt_h</p:attrName>
                                        </p:attrNameLst>
                                      </p:cBhvr>
                                      <p:tavLst>
                                        <p:tav tm="0">
                                          <p:val>
                                            <p:strVal val="ppt_h"/>
                                          </p:val>
                                        </p:tav>
                                        <p:tav tm="100000">
                                          <p:val>
                                            <p:strVal val="#ppt_h+0"/>
                                          </p:val>
                                        </p:tav>
                                      </p:tavLst>
                                    </p:anim>
                                  </p:childTnLst>
                                </p:cTn>
                              </p:par>
                              <p:par>
                                <p:cTn id="208" presetID="35" presetClass="path" presetSubtype="0" accel="50000" decel="50000" fill="hold" nodeType="withEffect">
                                  <p:stCondLst>
                                    <p:cond delay="0"/>
                                  </p:stCondLst>
                                  <p:childTnLst>
                                    <p:anim calcmode="lin" valueType="num">
                                      <p:cBhvr additive="base">
                                        <p:cTn id="209" dur="500" fill="hold">
                                          <p:stCondLst>
                                            <p:cond delay="0"/>
                                          </p:stCondLst>
                                        </p:cTn>
                                        <p:tgtEl>
                                          <p:spTgt spid="159"/>
                                        </p:tgtEl>
                                        <p:attrNameLst>
                                          <p:attrName>ppt_x</p:attrName>
                                        </p:attrNameLst>
                                      </p:cBhvr>
                                      <p:tavLst>
                                        <p:tav tm="0">
                                          <p:val>
                                            <p:strVal val="ppt_x"/>
                                          </p:val>
                                        </p:tav>
                                        <p:tav tm="100000">
                                          <p:val>
                                            <p:strVal val="#ppt_x+4.23491"/>
                                          </p:val>
                                        </p:tav>
                                      </p:tavLst>
                                    </p:anim>
                                    <p:anim calcmode="lin" valueType="num">
                                      <p:cBhvr additive="base">
                                        <p:cTn id="210" dur="500" fill="hold">
                                          <p:stCondLst>
                                            <p:cond delay="0"/>
                                          </p:stCondLst>
                                        </p:cTn>
                                        <p:tgtEl>
                                          <p:spTgt spid="159"/>
                                        </p:tgtEl>
                                        <p:attrNameLst>
                                          <p:attrName>ppt_y</p:attrName>
                                        </p:attrNameLst>
                                      </p:cBhvr>
                                      <p:tavLst>
                                        <p:tav tm="0">
                                          <p:val>
                                            <p:strVal val="ppt_y"/>
                                          </p:val>
                                        </p:tav>
                                        <p:tav tm="100000">
                                          <p:val>
                                            <p:strVal val="#ppt_y+0"/>
                                          </p:val>
                                        </p:tav>
                                      </p:tavLst>
                                    </p:anim>
                                    <p:anim calcmode="lin" valueType="num">
                                      <p:cBhvr additive="base">
                                        <p:cTn id="211" dur="500" fill="hold">
                                          <p:stCondLst>
                                            <p:cond delay="0"/>
                                          </p:stCondLst>
                                        </p:cTn>
                                        <p:tgtEl>
                                          <p:spTgt spid="159"/>
                                        </p:tgtEl>
                                        <p:attrNameLst>
                                          <p:attrName>ppt_w</p:attrName>
                                        </p:attrNameLst>
                                      </p:cBhvr>
                                      <p:tavLst>
                                        <p:tav tm="0">
                                          <p:val>
                                            <p:strVal val="ppt_w"/>
                                          </p:val>
                                        </p:tav>
                                        <p:tav tm="100000">
                                          <p:val>
                                            <p:strVal val="#ppt_w+0"/>
                                          </p:val>
                                        </p:tav>
                                      </p:tavLst>
                                    </p:anim>
                                    <p:anim calcmode="lin" valueType="num">
                                      <p:cBhvr additive="base">
                                        <p:cTn id="212" dur="500" fill="hold">
                                          <p:stCondLst>
                                            <p:cond delay="0"/>
                                          </p:stCondLst>
                                        </p:cTn>
                                        <p:tgtEl>
                                          <p:spTgt spid="159"/>
                                        </p:tgtEl>
                                        <p:attrNameLst>
                                          <p:attrName>ppt_h</p:attrName>
                                        </p:attrNameLst>
                                      </p:cBhvr>
                                      <p:tavLst>
                                        <p:tav tm="0">
                                          <p:val>
                                            <p:strVal val="ppt_h"/>
                                          </p:val>
                                        </p:tav>
                                        <p:tav tm="100000">
                                          <p:val>
                                            <p:strVal val="#ppt_h+0"/>
                                          </p:val>
                                        </p:tav>
                                      </p:tavLst>
                                    </p:anim>
                                  </p:childTnLst>
                                </p:cTn>
                              </p:par>
                              <p:par>
                                <p:cTn id="213" presetID="35" presetClass="path" presetSubtype="0" accel="50000" decel="50000" fill="hold" nodeType="withEffect">
                                  <p:stCondLst>
                                    <p:cond delay="0"/>
                                  </p:stCondLst>
                                  <p:childTnLst>
                                    <p:anim calcmode="lin" valueType="num">
                                      <p:cBhvr additive="base">
                                        <p:cTn id="214" dur="500" fill="hold">
                                          <p:stCondLst>
                                            <p:cond delay="0"/>
                                          </p:stCondLst>
                                        </p:cTn>
                                        <p:tgtEl>
                                          <p:spTgt spid="160"/>
                                        </p:tgtEl>
                                        <p:attrNameLst>
                                          <p:attrName>ppt_x</p:attrName>
                                        </p:attrNameLst>
                                      </p:cBhvr>
                                      <p:tavLst>
                                        <p:tav tm="0">
                                          <p:val>
                                            <p:strVal val="ppt_x"/>
                                          </p:val>
                                        </p:tav>
                                        <p:tav tm="40000">
                                          <p:val>
                                            <p:fltVal val="1.83867"/>
                                          </p:val>
                                        </p:tav>
                                        <p:tav tm="50000">
                                          <p:val>
                                            <p:fltVal val="1.83867"/>
                                          </p:val>
                                        </p:tav>
                                        <p:tav tm="55000">
                                          <p:val>
                                            <p:fltVal val="-0.83867"/>
                                          </p:val>
                                        </p:tav>
                                        <p:tav tm="60000">
                                          <p:val>
                                            <p:fltVal val="-0.83867"/>
                                          </p:val>
                                        </p:tav>
                                        <p:tav tm="100000">
                                          <p:val>
                                            <p:fltVal val="-2.88791"/>
                                          </p:val>
                                        </p:tav>
                                      </p:tavLst>
                                    </p:anim>
                                    <p:anim calcmode="lin" valueType="num">
                                      <p:cBhvr additive="base">
                                        <p:cTn id="215" dur="500" fill="hold">
                                          <p:stCondLst>
                                            <p:cond delay="0"/>
                                          </p:stCondLst>
                                        </p:cTn>
                                        <p:tgtEl>
                                          <p:spTgt spid="160"/>
                                        </p:tgtEl>
                                        <p:attrNameLst>
                                          <p:attrName>ppt_y</p:attrName>
                                        </p:attrNameLst>
                                      </p:cBhvr>
                                      <p:tavLst>
                                        <p:tav tm="0">
                                          <p:val>
                                            <p:strVal val="ppt_y"/>
                                          </p:val>
                                        </p:tav>
                                        <p:tav tm="40000">
                                          <p:val>
                                            <p:strVal val="ppt_y"/>
                                          </p:val>
                                        </p:tav>
                                        <p:tav tm="50000">
                                          <p:val>
                                            <p:fltVal val="2.67686"/>
                                          </p:val>
                                        </p:tav>
                                        <p:tav tm="55000">
                                          <p:val>
                                            <p:fltVal val="2.67686"/>
                                          </p:val>
                                        </p:tav>
                                        <p:tav tm="60000">
                                          <p:val>
                                            <p:fltVal val="0.49083"/>
                                          </p:val>
                                        </p:tav>
                                        <p:tav tm="100000">
                                          <p:val>
                                            <p:fltVal val="0.49083"/>
                                          </p:val>
                                        </p:tav>
                                      </p:tavLst>
                                    </p:anim>
                                    <p:anim calcmode="lin" valueType="num">
                                      <p:cBhvr additive="base">
                                        <p:cTn id="216" dur="500" fill="hold">
                                          <p:stCondLst>
                                            <p:cond delay="0"/>
                                          </p:stCondLst>
                                        </p:cTn>
                                        <p:tgtEl>
                                          <p:spTgt spid="160"/>
                                        </p:tgtEl>
                                        <p:attrNameLst>
                                          <p:attrName>ppt_w</p:attrName>
                                        </p:attrNameLst>
                                      </p:cBhvr>
                                      <p:tavLst>
                                        <p:tav tm="0">
                                          <p:val>
                                            <p:strVal val="ppt_w"/>
                                          </p:val>
                                        </p:tav>
                                        <p:tav tm="100000">
                                          <p:val>
                                            <p:strVal val="#ppt_w+-0.000582568"/>
                                          </p:val>
                                        </p:tav>
                                      </p:tavLst>
                                    </p:anim>
                                    <p:anim calcmode="lin" valueType="num">
                                      <p:cBhvr additive="base">
                                        <p:cTn id="217" dur="500" fill="hold">
                                          <p:stCondLst>
                                            <p:cond delay="0"/>
                                          </p:stCondLst>
                                        </p:cTn>
                                        <p:tgtEl>
                                          <p:spTgt spid="160"/>
                                        </p:tgtEl>
                                        <p:attrNameLst>
                                          <p:attrName>ppt_h</p:attrName>
                                        </p:attrNameLst>
                                      </p:cBhvr>
                                      <p:tavLst>
                                        <p:tav tm="0">
                                          <p:val>
                                            <p:strVal val="ppt_h"/>
                                          </p:val>
                                        </p:tav>
                                        <p:tav tm="100000">
                                          <p:val>
                                            <p:strVal val="#ppt_h+-0.000582377"/>
                                          </p:val>
                                        </p:tav>
                                      </p:tavLst>
                                    </p:anim>
                                  </p:childTnLst>
                                </p:cTn>
                              </p:par>
                              <p:par>
                                <p:cTn id="218" presetID="35" presetClass="path" presetSubtype="0" accel="50000" decel="50000" fill="hold" nodeType="withEffect">
                                  <p:stCondLst>
                                    <p:cond delay="0"/>
                                  </p:stCondLst>
                                  <p:childTnLst>
                                    <p:anim calcmode="lin" valueType="num">
                                      <p:cBhvr additive="base">
                                        <p:cTn id="219" dur="500" fill="hold">
                                          <p:stCondLst>
                                            <p:cond delay="0"/>
                                          </p:stCondLst>
                                        </p:cTn>
                                        <p:tgtEl>
                                          <p:spTgt spid="161"/>
                                        </p:tgtEl>
                                        <p:attrNameLst>
                                          <p:attrName>ppt_x</p:attrName>
                                        </p:attrNameLst>
                                      </p:cBhvr>
                                      <p:tavLst>
                                        <p:tav tm="0">
                                          <p:val>
                                            <p:strVal val="ppt_x"/>
                                          </p:val>
                                        </p:tav>
                                        <p:tav tm="100000">
                                          <p:val>
                                            <p:strVal val="#ppt_x+-3.3885"/>
                                          </p:val>
                                        </p:tav>
                                      </p:tavLst>
                                    </p:anim>
                                    <p:anim calcmode="lin" valueType="num">
                                      <p:cBhvr additive="base">
                                        <p:cTn id="220" dur="500" fill="hold">
                                          <p:stCondLst>
                                            <p:cond delay="0"/>
                                          </p:stCondLst>
                                        </p:cTn>
                                        <p:tgtEl>
                                          <p:spTgt spid="161"/>
                                        </p:tgtEl>
                                        <p:attrNameLst>
                                          <p:attrName>ppt_y</p:attrName>
                                        </p:attrNameLst>
                                      </p:cBhvr>
                                      <p:tavLst>
                                        <p:tav tm="0">
                                          <p:val>
                                            <p:strVal val="ppt_y"/>
                                          </p:val>
                                        </p:tav>
                                        <p:tav tm="100000">
                                          <p:val>
                                            <p:strVal val="#ppt_y+-0.000291189"/>
                                          </p:val>
                                        </p:tav>
                                      </p:tavLst>
                                    </p:anim>
                                    <p:anim calcmode="lin" valueType="num">
                                      <p:cBhvr additive="base">
                                        <p:cTn id="221" dur="500" fill="hold">
                                          <p:stCondLst>
                                            <p:cond delay="0"/>
                                          </p:stCondLst>
                                        </p:cTn>
                                        <p:tgtEl>
                                          <p:spTgt spid="161"/>
                                        </p:tgtEl>
                                        <p:attrNameLst>
                                          <p:attrName>ppt_w</p:attrName>
                                        </p:attrNameLst>
                                      </p:cBhvr>
                                      <p:tavLst>
                                        <p:tav tm="0">
                                          <p:val>
                                            <p:strVal val="ppt_w"/>
                                          </p:val>
                                        </p:tav>
                                        <p:tav tm="100000">
                                          <p:val>
                                            <p:strVal val="#ppt_w+-0.00116469"/>
                                          </p:val>
                                        </p:tav>
                                      </p:tavLst>
                                    </p:anim>
                                    <p:anim calcmode="lin" valueType="num">
                                      <p:cBhvr additive="base">
                                        <p:cTn id="222" dur="500" fill="hold">
                                          <p:stCondLst>
                                            <p:cond delay="0"/>
                                          </p:stCondLst>
                                        </p:cTn>
                                        <p:tgtEl>
                                          <p:spTgt spid="161"/>
                                        </p:tgtEl>
                                        <p:attrNameLst>
                                          <p:attrName>ppt_h</p:attrName>
                                        </p:attrNameLst>
                                      </p:cBhvr>
                                      <p:tavLst>
                                        <p:tav tm="0">
                                          <p:val>
                                            <p:strVal val="ppt_h"/>
                                          </p:val>
                                        </p:tav>
                                        <p:tav tm="100000">
                                          <p:val>
                                            <p:strVal val="#ppt_h+-0.000582377"/>
                                          </p:val>
                                        </p:tav>
                                      </p:tavLst>
                                    </p:anim>
                                  </p:childTnLst>
                                </p:cTn>
                              </p:par>
                              <p:par>
                                <p:cTn id="223" presetID="35" presetClass="path" presetSubtype="0" accel="50000" decel="50000" fill="hold" nodeType="withEffect">
                                  <p:stCondLst>
                                    <p:cond delay="0"/>
                                  </p:stCondLst>
                                  <p:childTnLst>
                                    <p:anim calcmode="lin" valueType="num">
                                      <p:cBhvr additive="base">
                                        <p:cTn id="224" dur="500" fill="hold">
                                          <p:stCondLst>
                                            <p:cond delay="0"/>
                                          </p:stCondLst>
                                        </p:cTn>
                                        <p:tgtEl>
                                          <p:spTgt spid="162"/>
                                        </p:tgtEl>
                                        <p:attrNameLst>
                                          <p:attrName>ppt_x</p:attrName>
                                        </p:attrNameLst>
                                      </p:cBhvr>
                                      <p:tavLst>
                                        <p:tav tm="0">
                                          <p:val>
                                            <p:strVal val="ppt_x"/>
                                          </p:val>
                                        </p:tav>
                                        <p:tav tm="100000">
                                          <p:val>
                                            <p:strVal val="#ppt_x+-3.38821"/>
                                          </p:val>
                                        </p:tav>
                                      </p:tavLst>
                                    </p:anim>
                                    <p:anim calcmode="lin" valueType="num">
                                      <p:cBhvr additive="base">
                                        <p:cTn id="225" dur="500" fill="hold">
                                          <p:stCondLst>
                                            <p:cond delay="0"/>
                                          </p:stCondLst>
                                        </p:cTn>
                                        <p:tgtEl>
                                          <p:spTgt spid="162"/>
                                        </p:tgtEl>
                                        <p:attrNameLst>
                                          <p:attrName>ppt_y</p:attrName>
                                        </p:attrNameLst>
                                      </p:cBhvr>
                                      <p:tavLst>
                                        <p:tav tm="0">
                                          <p:val>
                                            <p:strVal val="ppt_y"/>
                                          </p:val>
                                        </p:tav>
                                        <p:tav tm="100000">
                                          <p:val>
                                            <p:strVal val="#ppt_y+0"/>
                                          </p:val>
                                        </p:tav>
                                      </p:tavLst>
                                    </p:anim>
                                    <p:anim calcmode="lin" valueType="num">
                                      <p:cBhvr additive="base">
                                        <p:cTn id="226" dur="500" fill="hold">
                                          <p:stCondLst>
                                            <p:cond delay="0"/>
                                          </p:stCondLst>
                                        </p:cTn>
                                        <p:tgtEl>
                                          <p:spTgt spid="162"/>
                                        </p:tgtEl>
                                        <p:attrNameLst>
                                          <p:attrName>ppt_w</p:attrName>
                                        </p:attrNameLst>
                                      </p:cBhvr>
                                      <p:tavLst>
                                        <p:tav tm="0">
                                          <p:val>
                                            <p:strVal val="ppt_w"/>
                                          </p:val>
                                        </p:tav>
                                        <p:tav tm="100000">
                                          <p:val>
                                            <p:strVal val="#ppt_w+-0.000582123"/>
                                          </p:val>
                                        </p:tav>
                                      </p:tavLst>
                                    </p:anim>
                                    <p:anim calcmode="lin" valueType="num">
                                      <p:cBhvr additive="base">
                                        <p:cTn id="227" dur="500" fill="hold">
                                          <p:stCondLst>
                                            <p:cond delay="0"/>
                                          </p:stCondLst>
                                        </p:cTn>
                                        <p:tgtEl>
                                          <p:spTgt spid="162"/>
                                        </p:tgtEl>
                                        <p:attrNameLst>
                                          <p:attrName>ppt_h</p:attrName>
                                        </p:attrNameLst>
                                      </p:cBhvr>
                                      <p:tavLst>
                                        <p:tav tm="0">
                                          <p:val>
                                            <p:strVal val="ppt_h"/>
                                          </p:val>
                                        </p:tav>
                                        <p:tav tm="100000">
                                          <p:val>
                                            <p:strVal val="#ppt_h+0"/>
                                          </p:val>
                                        </p:tav>
                                      </p:tavLst>
                                    </p:anim>
                                  </p:childTnLst>
                                </p:cTn>
                              </p:par>
                              <p:par>
                                <p:cTn id="228" presetID="35" presetClass="path" presetSubtype="0" accel="50000" decel="50000" fill="hold" nodeType="withEffect">
                                  <p:stCondLst>
                                    <p:cond delay="0"/>
                                  </p:stCondLst>
                                  <p:childTnLst>
                                    <p:anim calcmode="lin" valueType="num">
                                      <p:cBhvr additive="base">
                                        <p:cTn id="229" dur="500" fill="hold">
                                          <p:stCondLst>
                                            <p:cond delay="0"/>
                                          </p:stCondLst>
                                        </p:cTn>
                                        <p:tgtEl>
                                          <p:spTgt spid="163"/>
                                        </p:tgtEl>
                                        <p:attrNameLst>
                                          <p:attrName>ppt_x</p:attrName>
                                        </p:attrNameLst>
                                      </p:cBhvr>
                                      <p:tavLst>
                                        <p:tav tm="0">
                                          <p:val>
                                            <p:strVal val="ppt_x"/>
                                          </p:val>
                                        </p:tav>
                                        <p:tav tm="100000">
                                          <p:val>
                                            <p:strVal val="#ppt_x+-3.38793"/>
                                          </p:val>
                                        </p:tav>
                                      </p:tavLst>
                                    </p:anim>
                                    <p:anim calcmode="lin" valueType="num">
                                      <p:cBhvr additive="base">
                                        <p:cTn id="230" dur="500" fill="hold">
                                          <p:stCondLst>
                                            <p:cond delay="0"/>
                                          </p:stCondLst>
                                        </p:cTn>
                                        <p:tgtEl>
                                          <p:spTgt spid="163"/>
                                        </p:tgtEl>
                                        <p:attrNameLst>
                                          <p:attrName>ppt_y</p:attrName>
                                        </p:attrNameLst>
                                      </p:cBhvr>
                                      <p:tavLst>
                                        <p:tav tm="0">
                                          <p:val>
                                            <p:strVal val="ppt_y"/>
                                          </p:val>
                                        </p:tav>
                                        <p:tav tm="100000">
                                          <p:val>
                                            <p:strVal val="#ppt_y+0"/>
                                          </p:val>
                                        </p:tav>
                                      </p:tavLst>
                                    </p:anim>
                                    <p:anim calcmode="lin" valueType="num">
                                      <p:cBhvr additive="base">
                                        <p:cTn id="231" dur="500" fill="hold">
                                          <p:stCondLst>
                                            <p:cond delay="0"/>
                                          </p:stCondLst>
                                        </p:cTn>
                                        <p:tgtEl>
                                          <p:spTgt spid="163"/>
                                        </p:tgtEl>
                                        <p:attrNameLst>
                                          <p:attrName>ppt_w</p:attrName>
                                        </p:attrNameLst>
                                      </p:cBhvr>
                                      <p:tavLst>
                                        <p:tav tm="0">
                                          <p:val>
                                            <p:strVal val="ppt_w"/>
                                          </p:val>
                                        </p:tav>
                                        <p:tav tm="100000">
                                          <p:val>
                                            <p:strVal val="#ppt_w+0"/>
                                          </p:val>
                                        </p:tav>
                                      </p:tavLst>
                                    </p:anim>
                                    <p:anim calcmode="lin" valueType="num">
                                      <p:cBhvr additive="base">
                                        <p:cTn id="232" dur="500" fill="hold">
                                          <p:stCondLst>
                                            <p:cond delay="0"/>
                                          </p:stCondLst>
                                        </p:cTn>
                                        <p:tgtEl>
                                          <p:spTgt spid="163"/>
                                        </p:tgtEl>
                                        <p:attrNameLst>
                                          <p:attrName>ppt_h</p:attrName>
                                        </p:attrNameLst>
                                      </p:cBhvr>
                                      <p:tavLst>
                                        <p:tav tm="0">
                                          <p:val>
                                            <p:strVal val="ppt_h"/>
                                          </p:val>
                                        </p:tav>
                                        <p:tav tm="100000">
                                          <p:val>
                                            <p:strVal val="#ppt_h+0"/>
                                          </p:val>
                                        </p:tav>
                                      </p:tavLst>
                                    </p:anim>
                                  </p:childTnLst>
                                </p:cTn>
                              </p:par>
                              <p:par>
                                <p:cTn id="233" presetID="35" presetClass="path" presetSubtype="0" accel="50000" decel="50000" fill="hold" nodeType="withEffect">
                                  <p:stCondLst>
                                    <p:cond delay="0"/>
                                  </p:stCondLst>
                                  <p:childTnLst>
                                    <p:anim calcmode="lin" valueType="num">
                                      <p:cBhvr additive="base">
                                        <p:cTn id="234" dur="500" fill="hold">
                                          <p:stCondLst>
                                            <p:cond delay="0"/>
                                          </p:stCondLst>
                                        </p:cTn>
                                        <p:tgtEl>
                                          <p:spTgt spid="164"/>
                                        </p:tgtEl>
                                        <p:attrNameLst>
                                          <p:attrName>ppt_x</p:attrName>
                                        </p:attrNameLst>
                                      </p:cBhvr>
                                      <p:tavLst>
                                        <p:tav tm="0">
                                          <p:val>
                                            <p:strVal val="ppt_x"/>
                                          </p:val>
                                        </p:tav>
                                        <p:tav tm="100000">
                                          <p:val>
                                            <p:strVal val="#ppt_x+-3.38765"/>
                                          </p:val>
                                        </p:tav>
                                      </p:tavLst>
                                    </p:anim>
                                    <p:anim calcmode="lin" valueType="num">
                                      <p:cBhvr additive="base">
                                        <p:cTn id="235" dur="500" fill="hold">
                                          <p:stCondLst>
                                            <p:cond delay="0"/>
                                          </p:stCondLst>
                                        </p:cTn>
                                        <p:tgtEl>
                                          <p:spTgt spid="164"/>
                                        </p:tgtEl>
                                        <p:attrNameLst>
                                          <p:attrName>ppt_y</p:attrName>
                                        </p:attrNameLst>
                                      </p:cBhvr>
                                      <p:tavLst>
                                        <p:tav tm="0">
                                          <p:val>
                                            <p:strVal val="ppt_y"/>
                                          </p:val>
                                        </p:tav>
                                        <p:tav tm="100000">
                                          <p:val>
                                            <p:strVal val="#ppt_y+0.000291189"/>
                                          </p:val>
                                        </p:tav>
                                      </p:tavLst>
                                    </p:anim>
                                    <p:anim calcmode="lin" valueType="num">
                                      <p:cBhvr additive="base">
                                        <p:cTn id="236" dur="500" fill="hold">
                                          <p:stCondLst>
                                            <p:cond delay="0"/>
                                          </p:stCondLst>
                                        </p:cTn>
                                        <p:tgtEl>
                                          <p:spTgt spid="164"/>
                                        </p:tgtEl>
                                        <p:attrNameLst>
                                          <p:attrName>ppt_w</p:attrName>
                                        </p:attrNameLst>
                                      </p:cBhvr>
                                      <p:tavLst>
                                        <p:tav tm="0">
                                          <p:val>
                                            <p:strVal val="ppt_w"/>
                                          </p:val>
                                        </p:tav>
                                        <p:tav tm="100000">
                                          <p:val>
                                            <p:strVal val="#ppt_w+0.000582568"/>
                                          </p:val>
                                        </p:tav>
                                      </p:tavLst>
                                    </p:anim>
                                    <p:anim calcmode="lin" valueType="num">
                                      <p:cBhvr additive="base">
                                        <p:cTn id="237" dur="500" fill="hold">
                                          <p:stCondLst>
                                            <p:cond delay="0"/>
                                          </p:stCondLst>
                                        </p:cTn>
                                        <p:tgtEl>
                                          <p:spTgt spid="164"/>
                                        </p:tgtEl>
                                        <p:attrNameLst>
                                          <p:attrName>ppt_h</p:attrName>
                                        </p:attrNameLst>
                                      </p:cBhvr>
                                      <p:tavLst>
                                        <p:tav tm="0">
                                          <p:val>
                                            <p:strVal val="ppt_h"/>
                                          </p:val>
                                        </p:tav>
                                        <p:tav tm="100000">
                                          <p:val>
                                            <p:strVal val="#ppt_h+0.000582377"/>
                                          </p:val>
                                        </p:tav>
                                      </p:tavLst>
                                    </p:anim>
                                  </p:childTnLst>
                                </p:cTn>
                              </p:par>
                            </p:childTnLst>
                          </p:cTn>
                        </p:par>
                      </p:childTnLst>
                    </p:cTn>
                  </p:par>
                  <p:par>
                    <p:cTn id="238" fill="hold">
                      <p:stCondLst>
                        <p:cond delay="indefinite"/>
                      </p:stCondLst>
                      <p:childTnLst>
                        <p:par>
                          <p:cTn id="239" fill="hold">
                            <p:stCondLst>
                              <p:cond delay="0"/>
                            </p:stCondLst>
                            <p:childTnLst>
                              <p:par>
                                <p:cTn id="240" presetID="35" presetClass="path" presetSubtype="0" accel="50000" decel="50000" fill="hold" nodeType="clickEffect">
                                  <p:stCondLst>
                                    <p:cond delay="0"/>
                                  </p:stCondLst>
                                  <p:childTnLst>
                                    <p:anim calcmode="lin" valueType="num">
                                      <p:cBhvr additive="base">
                                        <p:cTn id="241" dur="500" fill="hold">
                                          <p:stCondLst>
                                            <p:cond delay="0"/>
                                          </p:stCondLst>
                                        </p:cTn>
                                        <p:tgtEl>
                                          <p:spTgt spid="153"/>
                                        </p:tgtEl>
                                        <p:attrNameLst>
                                          <p:attrName>ppt_x</p:attrName>
                                        </p:attrNameLst>
                                      </p:cBhvr>
                                      <p:tavLst>
                                        <p:tav tm="0">
                                          <p:val>
                                            <p:strVal val="ppt_x"/>
                                          </p:val>
                                        </p:tav>
                                        <p:tav tm="100000">
                                          <p:val>
                                            <p:strVal val="#ppt_x+5.08188"/>
                                          </p:val>
                                        </p:tav>
                                      </p:tavLst>
                                    </p:anim>
                                    <p:anim calcmode="lin" valueType="num">
                                      <p:cBhvr additive="base">
                                        <p:cTn id="242" dur="500" fill="hold">
                                          <p:stCondLst>
                                            <p:cond delay="0"/>
                                          </p:stCondLst>
                                        </p:cTn>
                                        <p:tgtEl>
                                          <p:spTgt spid="153"/>
                                        </p:tgtEl>
                                        <p:attrNameLst>
                                          <p:attrName>ppt_y</p:attrName>
                                        </p:attrNameLst>
                                      </p:cBhvr>
                                      <p:tavLst>
                                        <p:tav tm="0">
                                          <p:val>
                                            <p:strVal val="ppt_y"/>
                                          </p:val>
                                        </p:tav>
                                        <p:tav tm="100000">
                                          <p:val>
                                            <p:strVal val="#ppt_y+0"/>
                                          </p:val>
                                        </p:tav>
                                      </p:tavLst>
                                    </p:anim>
                                    <p:anim calcmode="lin" valueType="num">
                                      <p:cBhvr additive="base">
                                        <p:cTn id="243" dur="500" fill="hold">
                                          <p:stCondLst>
                                            <p:cond delay="0"/>
                                          </p:stCondLst>
                                        </p:cTn>
                                        <p:tgtEl>
                                          <p:spTgt spid="153"/>
                                        </p:tgtEl>
                                        <p:attrNameLst>
                                          <p:attrName>ppt_w</p:attrName>
                                        </p:attrNameLst>
                                      </p:cBhvr>
                                      <p:tavLst>
                                        <p:tav tm="0">
                                          <p:val>
                                            <p:strVal val="ppt_w"/>
                                          </p:val>
                                        </p:tav>
                                        <p:tav tm="100000">
                                          <p:val>
                                            <p:strVal val="#ppt_w+0"/>
                                          </p:val>
                                        </p:tav>
                                      </p:tavLst>
                                    </p:anim>
                                    <p:anim calcmode="lin" valueType="num">
                                      <p:cBhvr additive="base">
                                        <p:cTn id="244" dur="500" fill="hold">
                                          <p:stCondLst>
                                            <p:cond delay="0"/>
                                          </p:stCondLst>
                                        </p:cTn>
                                        <p:tgtEl>
                                          <p:spTgt spid="153"/>
                                        </p:tgtEl>
                                        <p:attrNameLst>
                                          <p:attrName>ppt_h</p:attrName>
                                        </p:attrNameLst>
                                      </p:cBhvr>
                                      <p:tavLst>
                                        <p:tav tm="0">
                                          <p:val>
                                            <p:strVal val="ppt_h"/>
                                          </p:val>
                                        </p:tav>
                                        <p:tav tm="100000">
                                          <p:val>
                                            <p:strVal val="#ppt_h+0"/>
                                          </p:val>
                                        </p:tav>
                                      </p:tavLst>
                                    </p:anim>
                                  </p:childTnLst>
                                </p:cTn>
                              </p:par>
                              <p:par>
                                <p:cTn id="245" presetID="35" presetClass="path" presetSubtype="0" accel="50000" decel="50000" fill="hold" nodeType="withEffect">
                                  <p:stCondLst>
                                    <p:cond delay="0"/>
                                  </p:stCondLst>
                                  <p:childTnLst>
                                    <p:anim calcmode="lin" valueType="num">
                                      <p:cBhvr additive="base">
                                        <p:cTn id="246" dur="500" fill="hold">
                                          <p:stCondLst>
                                            <p:cond delay="0"/>
                                          </p:stCondLst>
                                        </p:cTn>
                                        <p:tgtEl>
                                          <p:spTgt spid="152"/>
                                        </p:tgtEl>
                                        <p:attrNameLst>
                                          <p:attrName>ppt_x</p:attrName>
                                        </p:attrNameLst>
                                      </p:cBhvr>
                                      <p:tavLst>
                                        <p:tav tm="0">
                                          <p:val>
                                            <p:strVal val="ppt_x"/>
                                          </p:val>
                                        </p:tav>
                                        <p:tav tm="100000">
                                          <p:val>
                                            <p:strVal val="#ppt_x+5.08218"/>
                                          </p:val>
                                        </p:tav>
                                      </p:tavLst>
                                    </p:anim>
                                    <p:anim calcmode="lin" valueType="num">
                                      <p:cBhvr additive="base">
                                        <p:cTn id="247" dur="500" fill="hold">
                                          <p:stCondLst>
                                            <p:cond delay="0"/>
                                          </p:stCondLst>
                                        </p:cTn>
                                        <p:tgtEl>
                                          <p:spTgt spid="152"/>
                                        </p:tgtEl>
                                        <p:attrNameLst>
                                          <p:attrName>ppt_y</p:attrName>
                                        </p:attrNameLst>
                                      </p:cBhvr>
                                      <p:tavLst>
                                        <p:tav tm="0">
                                          <p:val>
                                            <p:strVal val="ppt_y"/>
                                          </p:val>
                                        </p:tav>
                                        <p:tav tm="100000">
                                          <p:val>
                                            <p:strVal val="#ppt_y+0"/>
                                          </p:val>
                                        </p:tav>
                                      </p:tavLst>
                                    </p:anim>
                                    <p:anim calcmode="lin" valueType="num">
                                      <p:cBhvr additive="base">
                                        <p:cTn id="248" dur="500" fill="hold">
                                          <p:stCondLst>
                                            <p:cond delay="0"/>
                                          </p:stCondLst>
                                        </p:cTn>
                                        <p:tgtEl>
                                          <p:spTgt spid="152"/>
                                        </p:tgtEl>
                                        <p:attrNameLst>
                                          <p:attrName>ppt_w</p:attrName>
                                        </p:attrNameLst>
                                      </p:cBhvr>
                                      <p:tavLst>
                                        <p:tav tm="0">
                                          <p:val>
                                            <p:strVal val="ppt_w"/>
                                          </p:val>
                                        </p:tav>
                                        <p:tav tm="100000">
                                          <p:val>
                                            <p:strVal val="#ppt_w+0.000582123"/>
                                          </p:val>
                                        </p:tav>
                                      </p:tavLst>
                                    </p:anim>
                                    <p:anim calcmode="lin" valueType="num">
                                      <p:cBhvr additive="base">
                                        <p:cTn id="249" dur="500" fill="hold">
                                          <p:stCondLst>
                                            <p:cond delay="0"/>
                                          </p:stCondLst>
                                        </p:cTn>
                                        <p:tgtEl>
                                          <p:spTgt spid="152"/>
                                        </p:tgtEl>
                                        <p:attrNameLst>
                                          <p:attrName>ppt_h</p:attrName>
                                        </p:attrNameLst>
                                      </p:cBhvr>
                                      <p:tavLst>
                                        <p:tav tm="0">
                                          <p:val>
                                            <p:strVal val="ppt_h"/>
                                          </p:val>
                                        </p:tav>
                                        <p:tav tm="100000">
                                          <p:val>
                                            <p:strVal val="#ppt_h+0"/>
                                          </p:val>
                                        </p:tav>
                                      </p:tavLst>
                                    </p:anim>
                                  </p:childTnLst>
                                </p:cTn>
                              </p:par>
                              <p:par>
                                <p:cTn id="250" presetID="35" presetClass="path" presetSubtype="0" accel="50000" decel="50000" fill="hold" nodeType="withEffect">
                                  <p:stCondLst>
                                    <p:cond delay="0"/>
                                  </p:stCondLst>
                                  <p:childTnLst>
                                    <p:anim calcmode="lin" valueType="num">
                                      <p:cBhvr additive="base">
                                        <p:cTn id="251" dur="500" fill="hold">
                                          <p:stCondLst>
                                            <p:cond delay="0"/>
                                          </p:stCondLst>
                                        </p:cTn>
                                        <p:tgtEl>
                                          <p:spTgt spid="154"/>
                                        </p:tgtEl>
                                        <p:attrNameLst>
                                          <p:attrName>ppt_x</p:attrName>
                                        </p:attrNameLst>
                                      </p:cBhvr>
                                      <p:tavLst>
                                        <p:tav tm="0">
                                          <p:val>
                                            <p:strVal val="ppt_x"/>
                                          </p:val>
                                        </p:tav>
                                        <p:tav tm="100000">
                                          <p:val>
                                            <p:strVal val="#ppt_x+5.08218"/>
                                          </p:val>
                                        </p:tav>
                                      </p:tavLst>
                                    </p:anim>
                                    <p:anim calcmode="lin" valueType="num">
                                      <p:cBhvr additive="base">
                                        <p:cTn id="252" dur="500" fill="hold">
                                          <p:stCondLst>
                                            <p:cond delay="0"/>
                                          </p:stCondLst>
                                        </p:cTn>
                                        <p:tgtEl>
                                          <p:spTgt spid="154"/>
                                        </p:tgtEl>
                                        <p:attrNameLst>
                                          <p:attrName>ppt_y</p:attrName>
                                        </p:attrNameLst>
                                      </p:cBhvr>
                                      <p:tavLst>
                                        <p:tav tm="0">
                                          <p:val>
                                            <p:strVal val="ppt_y"/>
                                          </p:val>
                                        </p:tav>
                                        <p:tav tm="100000">
                                          <p:val>
                                            <p:strVal val="#ppt_y+0"/>
                                          </p:val>
                                        </p:tav>
                                      </p:tavLst>
                                    </p:anim>
                                    <p:anim calcmode="lin" valueType="num">
                                      <p:cBhvr additive="base">
                                        <p:cTn id="253" dur="500" fill="hold">
                                          <p:stCondLst>
                                            <p:cond delay="0"/>
                                          </p:stCondLst>
                                        </p:cTn>
                                        <p:tgtEl>
                                          <p:spTgt spid="154"/>
                                        </p:tgtEl>
                                        <p:attrNameLst>
                                          <p:attrName>ppt_w</p:attrName>
                                        </p:attrNameLst>
                                      </p:cBhvr>
                                      <p:tavLst>
                                        <p:tav tm="0">
                                          <p:val>
                                            <p:strVal val="ppt_w"/>
                                          </p:val>
                                        </p:tav>
                                        <p:tav tm="100000">
                                          <p:val>
                                            <p:strVal val="#ppt_w+0.000582123"/>
                                          </p:val>
                                        </p:tav>
                                      </p:tavLst>
                                    </p:anim>
                                    <p:anim calcmode="lin" valueType="num">
                                      <p:cBhvr additive="base">
                                        <p:cTn id="254" dur="500" fill="hold">
                                          <p:stCondLst>
                                            <p:cond delay="0"/>
                                          </p:stCondLst>
                                        </p:cTn>
                                        <p:tgtEl>
                                          <p:spTgt spid="154"/>
                                        </p:tgtEl>
                                        <p:attrNameLst>
                                          <p:attrName>ppt_h</p:attrName>
                                        </p:attrNameLst>
                                      </p:cBhvr>
                                      <p:tavLst>
                                        <p:tav tm="0">
                                          <p:val>
                                            <p:strVal val="ppt_h"/>
                                          </p:val>
                                        </p:tav>
                                        <p:tav tm="100000">
                                          <p:val>
                                            <p:strVal val="#ppt_h+0"/>
                                          </p:val>
                                        </p:tav>
                                      </p:tavLst>
                                    </p:anim>
                                  </p:childTnLst>
                                </p:cTn>
                              </p:par>
                              <p:par>
                                <p:cTn id="255" presetID="35" presetClass="path" presetSubtype="0" accel="50000" decel="50000" fill="hold" nodeType="withEffect">
                                  <p:stCondLst>
                                    <p:cond delay="0"/>
                                  </p:stCondLst>
                                  <p:childTnLst>
                                    <p:anim calcmode="lin" valueType="num">
                                      <p:cBhvr additive="base">
                                        <p:cTn id="256" dur="500" fill="hold">
                                          <p:stCondLst>
                                            <p:cond delay="0"/>
                                          </p:stCondLst>
                                        </p:cTn>
                                        <p:tgtEl>
                                          <p:spTgt spid="159"/>
                                        </p:tgtEl>
                                        <p:attrNameLst>
                                          <p:attrName>ppt_x</p:attrName>
                                        </p:attrNameLst>
                                      </p:cBhvr>
                                      <p:tavLst>
                                        <p:tav tm="0">
                                          <p:val>
                                            <p:strVal val="ppt_x"/>
                                          </p:val>
                                        </p:tav>
                                        <p:tav tm="40000">
                                          <p:val>
                                            <p:fltVal val="1.83867"/>
                                          </p:val>
                                        </p:tav>
                                        <p:tav tm="50000">
                                          <p:val>
                                            <p:fltVal val="1.83867"/>
                                          </p:val>
                                        </p:tav>
                                        <p:tav tm="55000">
                                          <p:val>
                                            <p:fltVal val="-0.83867"/>
                                          </p:val>
                                        </p:tav>
                                        <p:tav tm="60000">
                                          <p:val>
                                            <p:fltVal val="-0.83867"/>
                                          </p:val>
                                        </p:tav>
                                        <p:tav tm="100000">
                                          <p:val>
                                            <p:fltVal val="-2.88791"/>
                                          </p:val>
                                        </p:tav>
                                      </p:tavLst>
                                    </p:anim>
                                    <p:anim calcmode="lin" valueType="num">
                                      <p:cBhvr additive="base">
                                        <p:cTn id="257" dur="500" fill="hold">
                                          <p:stCondLst>
                                            <p:cond delay="0"/>
                                          </p:stCondLst>
                                        </p:cTn>
                                        <p:tgtEl>
                                          <p:spTgt spid="159"/>
                                        </p:tgtEl>
                                        <p:attrNameLst>
                                          <p:attrName>ppt_y</p:attrName>
                                        </p:attrNameLst>
                                      </p:cBhvr>
                                      <p:tavLst>
                                        <p:tav tm="0">
                                          <p:val>
                                            <p:strVal val="ppt_y"/>
                                          </p:val>
                                        </p:tav>
                                        <p:tav tm="40000">
                                          <p:val>
                                            <p:strVal val="ppt_y"/>
                                          </p:val>
                                        </p:tav>
                                        <p:tav tm="50000">
                                          <p:val>
                                            <p:fltVal val="2.67686"/>
                                          </p:val>
                                        </p:tav>
                                        <p:tav tm="55000">
                                          <p:val>
                                            <p:fltVal val="2.67686"/>
                                          </p:val>
                                        </p:tav>
                                        <p:tav tm="60000">
                                          <p:val>
                                            <p:fltVal val="0.49083"/>
                                          </p:val>
                                        </p:tav>
                                        <p:tav tm="100000">
                                          <p:val>
                                            <p:fltVal val="0.49083"/>
                                          </p:val>
                                        </p:tav>
                                      </p:tavLst>
                                    </p:anim>
                                    <p:anim calcmode="lin" valueType="num">
                                      <p:cBhvr additive="base">
                                        <p:cTn id="258" dur="500" fill="hold">
                                          <p:stCondLst>
                                            <p:cond delay="0"/>
                                          </p:stCondLst>
                                        </p:cTn>
                                        <p:tgtEl>
                                          <p:spTgt spid="159"/>
                                        </p:tgtEl>
                                        <p:attrNameLst>
                                          <p:attrName>ppt_w</p:attrName>
                                        </p:attrNameLst>
                                      </p:cBhvr>
                                      <p:tavLst>
                                        <p:tav tm="0">
                                          <p:val>
                                            <p:strVal val="ppt_w"/>
                                          </p:val>
                                        </p:tav>
                                        <p:tav tm="100000">
                                          <p:val>
                                            <p:strVal val="#ppt_w+0"/>
                                          </p:val>
                                        </p:tav>
                                      </p:tavLst>
                                    </p:anim>
                                    <p:anim calcmode="lin" valueType="num">
                                      <p:cBhvr additive="base">
                                        <p:cTn id="259" dur="500" fill="hold">
                                          <p:stCondLst>
                                            <p:cond delay="0"/>
                                          </p:stCondLst>
                                        </p:cTn>
                                        <p:tgtEl>
                                          <p:spTgt spid="159"/>
                                        </p:tgtEl>
                                        <p:attrNameLst>
                                          <p:attrName>ppt_h</p:attrName>
                                        </p:attrNameLst>
                                      </p:cBhvr>
                                      <p:tavLst>
                                        <p:tav tm="0">
                                          <p:val>
                                            <p:strVal val="ppt_h"/>
                                          </p:val>
                                        </p:tav>
                                        <p:tav tm="100000">
                                          <p:val>
                                            <p:strVal val="#ppt_h+0"/>
                                          </p:val>
                                        </p:tav>
                                      </p:tavLst>
                                    </p:anim>
                                  </p:childTnLst>
                                </p:cTn>
                              </p:par>
                              <p:par>
                                <p:cTn id="260" presetID="35" presetClass="path" presetSubtype="0" accel="50000" decel="50000" fill="hold" nodeType="withEffect">
                                  <p:stCondLst>
                                    <p:cond delay="0"/>
                                  </p:stCondLst>
                                  <p:childTnLst>
                                    <p:anim calcmode="lin" valueType="num">
                                      <p:cBhvr additive="base">
                                        <p:cTn id="261" dur="500" fill="hold">
                                          <p:stCondLst>
                                            <p:cond delay="0"/>
                                          </p:stCondLst>
                                        </p:cTn>
                                        <p:tgtEl>
                                          <p:spTgt spid="160"/>
                                        </p:tgtEl>
                                        <p:attrNameLst>
                                          <p:attrName>ppt_x</p:attrName>
                                        </p:attrNameLst>
                                      </p:cBhvr>
                                      <p:tavLst>
                                        <p:tav tm="0">
                                          <p:val>
                                            <p:strVal val="ppt_x"/>
                                          </p:val>
                                        </p:tav>
                                        <p:tav tm="100000">
                                          <p:val>
                                            <p:strVal val="#ppt_x+-2.54151"/>
                                          </p:val>
                                        </p:tav>
                                      </p:tavLst>
                                    </p:anim>
                                    <p:anim calcmode="lin" valueType="num">
                                      <p:cBhvr additive="base">
                                        <p:cTn id="262" dur="500" fill="hold">
                                          <p:stCondLst>
                                            <p:cond delay="0"/>
                                          </p:stCondLst>
                                        </p:cTn>
                                        <p:tgtEl>
                                          <p:spTgt spid="160"/>
                                        </p:tgtEl>
                                        <p:attrNameLst>
                                          <p:attrName>ppt_y</p:attrName>
                                        </p:attrNameLst>
                                      </p:cBhvr>
                                      <p:tavLst>
                                        <p:tav tm="0">
                                          <p:val>
                                            <p:strVal val="ppt_y"/>
                                          </p:val>
                                        </p:tav>
                                        <p:tav tm="100000">
                                          <p:val>
                                            <p:strVal val="#ppt_y+-0.000291189"/>
                                          </p:val>
                                        </p:tav>
                                      </p:tavLst>
                                    </p:anim>
                                    <p:anim calcmode="lin" valueType="num">
                                      <p:cBhvr additive="base">
                                        <p:cTn id="263" dur="500" fill="hold">
                                          <p:stCondLst>
                                            <p:cond delay="0"/>
                                          </p:stCondLst>
                                        </p:cTn>
                                        <p:tgtEl>
                                          <p:spTgt spid="160"/>
                                        </p:tgtEl>
                                        <p:attrNameLst>
                                          <p:attrName>ppt_w</p:attrName>
                                        </p:attrNameLst>
                                      </p:cBhvr>
                                      <p:tavLst>
                                        <p:tav tm="0">
                                          <p:val>
                                            <p:strVal val="ppt_w"/>
                                          </p:val>
                                        </p:tav>
                                        <p:tav tm="100000">
                                          <p:val>
                                            <p:strVal val="#ppt_w+-0.00116469"/>
                                          </p:val>
                                        </p:tav>
                                      </p:tavLst>
                                    </p:anim>
                                    <p:anim calcmode="lin" valueType="num">
                                      <p:cBhvr additive="base">
                                        <p:cTn id="264" dur="500" fill="hold">
                                          <p:stCondLst>
                                            <p:cond delay="0"/>
                                          </p:stCondLst>
                                        </p:cTn>
                                        <p:tgtEl>
                                          <p:spTgt spid="160"/>
                                        </p:tgtEl>
                                        <p:attrNameLst>
                                          <p:attrName>ppt_h</p:attrName>
                                        </p:attrNameLst>
                                      </p:cBhvr>
                                      <p:tavLst>
                                        <p:tav tm="0">
                                          <p:val>
                                            <p:strVal val="ppt_h"/>
                                          </p:val>
                                        </p:tav>
                                        <p:tav tm="100000">
                                          <p:val>
                                            <p:strVal val="#ppt_h+-0.000582377"/>
                                          </p:val>
                                        </p:tav>
                                      </p:tavLst>
                                    </p:anim>
                                  </p:childTnLst>
                                </p:cTn>
                              </p:par>
                              <p:par>
                                <p:cTn id="265" presetID="35" presetClass="path" presetSubtype="0" accel="50000" decel="50000" fill="hold" nodeType="withEffect">
                                  <p:stCondLst>
                                    <p:cond delay="0"/>
                                  </p:stCondLst>
                                  <p:childTnLst>
                                    <p:anim calcmode="lin" valueType="num">
                                      <p:cBhvr additive="base">
                                        <p:cTn id="266" dur="500" fill="hold">
                                          <p:stCondLst>
                                            <p:cond delay="0"/>
                                          </p:stCondLst>
                                        </p:cTn>
                                        <p:tgtEl>
                                          <p:spTgt spid="161"/>
                                        </p:tgtEl>
                                        <p:attrNameLst>
                                          <p:attrName>ppt_x</p:attrName>
                                        </p:attrNameLst>
                                      </p:cBhvr>
                                      <p:tavLst>
                                        <p:tav tm="0">
                                          <p:val>
                                            <p:strVal val="ppt_x"/>
                                          </p:val>
                                        </p:tav>
                                        <p:tav tm="100000">
                                          <p:val>
                                            <p:strVal val="#ppt_x+-2.54152"/>
                                          </p:val>
                                        </p:tav>
                                      </p:tavLst>
                                    </p:anim>
                                    <p:anim calcmode="lin" valueType="num">
                                      <p:cBhvr additive="base">
                                        <p:cTn id="267" dur="500" fill="hold">
                                          <p:stCondLst>
                                            <p:cond delay="0"/>
                                          </p:stCondLst>
                                        </p:cTn>
                                        <p:tgtEl>
                                          <p:spTgt spid="161"/>
                                        </p:tgtEl>
                                        <p:attrNameLst>
                                          <p:attrName>ppt_y</p:attrName>
                                        </p:attrNameLst>
                                      </p:cBhvr>
                                      <p:tavLst>
                                        <p:tav tm="0">
                                          <p:val>
                                            <p:strVal val="ppt_y"/>
                                          </p:val>
                                        </p:tav>
                                        <p:tav tm="100000">
                                          <p:val>
                                            <p:strVal val="#ppt_y+-0.000291189"/>
                                          </p:val>
                                        </p:tav>
                                      </p:tavLst>
                                    </p:anim>
                                    <p:anim calcmode="lin" valueType="num">
                                      <p:cBhvr additive="base">
                                        <p:cTn id="268" dur="500" fill="hold">
                                          <p:stCondLst>
                                            <p:cond delay="0"/>
                                          </p:stCondLst>
                                        </p:cTn>
                                        <p:tgtEl>
                                          <p:spTgt spid="161"/>
                                        </p:tgtEl>
                                        <p:attrNameLst>
                                          <p:attrName>ppt_w</p:attrName>
                                        </p:attrNameLst>
                                      </p:cBhvr>
                                      <p:tavLst>
                                        <p:tav tm="0">
                                          <p:val>
                                            <p:strVal val="ppt_w"/>
                                          </p:val>
                                        </p:tav>
                                        <p:tav tm="100000">
                                          <p:val>
                                            <p:strVal val="#ppt_w+-0.00116469"/>
                                          </p:val>
                                        </p:tav>
                                      </p:tavLst>
                                    </p:anim>
                                    <p:anim calcmode="lin" valueType="num">
                                      <p:cBhvr additive="base">
                                        <p:cTn id="269" dur="500" fill="hold">
                                          <p:stCondLst>
                                            <p:cond delay="0"/>
                                          </p:stCondLst>
                                        </p:cTn>
                                        <p:tgtEl>
                                          <p:spTgt spid="161"/>
                                        </p:tgtEl>
                                        <p:attrNameLst>
                                          <p:attrName>ppt_h</p:attrName>
                                        </p:attrNameLst>
                                      </p:cBhvr>
                                      <p:tavLst>
                                        <p:tav tm="0">
                                          <p:val>
                                            <p:strVal val="ppt_h"/>
                                          </p:val>
                                        </p:tav>
                                        <p:tav tm="100000">
                                          <p:val>
                                            <p:strVal val="#ppt_h+-0.000582377"/>
                                          </p:val>
                                        </p:tav>
                                      </p:tavLst>
                                    </p:anim>
                                  </p:childTnLst>
                                </p:cTn>
                              </p:par>
                              <p:par>
                                <p:cTn id="270" presetID="35" presetClass="path" presetSubtype="0" accel="50000" decel="50000" fill="hold" nodeType="withEffect">
                                  <p:stCondLst>
                                    <p:cond delay="0"/>
                                  </p:stCondLst>
                                  <p:childTnLst>
                                    <p:anim calcmode="lin" valueType="num">
                                      <p:cBhvr additive="base">
                                        <p:cTn id="271" dur="500" fill="hold">
                                          <p:stCondLst>
                                            <p:cond delay="0"/>
                                          </p:stCondLst>
                                        </p:cTn>
                                        <p:tgtEl>
                                          <p:spTgt spid="162"/>
                                        </p:tgtEl>
                                        <p:attrNameLst>
                                          <p:attrName>ppt_x</p:attrName>
                                        </p:attrNameLst>
                                      </p:cBhvr>
                                      <p:tavLst>
                                        <p:tav tm="0">
                                          <p:val>
                                            <p:strVal val="ppt_x"/>
                                          </p:val>
                                        </p:tav>
                                        <p:tav tm="100000">
                                          <p:val>
                                            <p:strVal val="#ppt_x+-2.54095"/>
                                          </p:val>
                                        </p:tav>
                                      </p:tavLst>
                                    </p:anim>
                                    <p:anim calcmode="lin" valueType="num">
                                      <p:cBhvr additive="base">
                                        <p:cTn id="272" dur="500" fill="hold">
                                          <p:stCondLst>
                                            <p:cond delay="0"/>
                                          </p:stCondLst>
                                        </p:cTn>
                                        <p:tgtEl>
                                          <p:spTgt spid="162"/>
                                        </p:tgtEl>
                                        <p:attrNameLst>
                                          <p:attrName>ppt_y</p:attrName>
                                        </p:attrNameLst>
                                      </p:cBhvr>
                                      <p:tavLst>
                                        <p:tav tm="0">
                                          <p:val>
                                            <p:strVal val="ppt_y"/>
                                          </p:val>
                                        </p:tav>
                                        <p:tav tm="100000">
                                          <p:val>
                                            <p:strVal val="#ppt_y+0"/>
                                          </p:val>
                                        </p:tav>
                                      </p:tavLst>
                                    </p:anim>
                                    <p:anim calcmode="lin" valueType="num">
                                      <p:cBhvr additive="base">
                                        <p:cTn id="273" dur="500" fill="hold">
                                          <p:stCondLst>
                                            <p:cond delay="0"/>
                                          </p:stCondLst>
                                        </p:cTn>
                                        <p:tgtEl>
                                          <p:spTgt spid="162"/>
                                        </p:tgtEl>
                                        <p:attrNameLst>
                                          <p:attrName>ppt_w</p:attrName>
                                        </p:attrNameLst>
                                      </p:cBhvr>
                                      <p:tavLst>
                                        <p:tav tm="0">
                                          <p:val>
                                            <p:strVal val="ppt_w"/>
                                          </p:val>
                                        </p:tav>
                                        <p:tav tm="100000">
                                          <p:val>
                                            <p:strVal val="#ppt_w+0"/>
                                          </p:val>
                                        </p:tav>
                                      </p:tavLst>
                                    </p:anim>
                                    <p:anim calcmode="lin" valueType="num">
                                      <p:cBhvr additive="base">
                                        <p:cTn id="274" dur="500" fill="hold">
                                          <p:stCondLst>
                                            <p:cond delay="0"/>
                                          </p:stCondLst>
                                        </p:cTn>
                                        <p:tgtEl>
                                          <p:spTgt spid="162"/>
                                        </p:tgtEl>
                                        <p:attrNameLst>
                                          <p:attrName>ppt_h</p:attrName>
                                        </p:attrNameLst>
                                      </p:cBhvr>
                                      <p:tavLst>
                                        <p:tav tm="0">
                                          <p:val>
                                            <p:strVal val="ppt_h"/>
                                          </p:val>
                                        </p:tav>
                                        <p:tav tm="100000">
                                          <p:val>
                                            <p:strVal val="#ppt_h+0"/>
                                          </p:val>
                                        </p:tav>
                                      </p:tavLst>
                                    </p:anim>
                                  </p:childTnLst>
                                </p:cTn>
                              </p:par>
                              <p:par>
                                <p:cTn id="275" presetID="35" presetClass="path" presetSubtype="0" accel="50000" decel="50000" fill="hold" nodeType="withEffect">
                                  <p:stCondLst>
                                    <p:cond delay="0"/>
                                  </p:stCondLst>
                                  <p:childTnLst>
                                    <p:anim calcmode="lin" valueType="num">
                                      <p:cBhvr additive="base">
                                        <p:cTn id="276" dur="500" fill="hold">
                                          <p:stCondLst>
                                            <p:cond delay="0"/>
                                          </p:stCondLst>
                                        </p:cTn>
                                        <p:tgtEl>
                                          <p:spTgt spid="163"/>
                                        </p:tgtEl>
                                        <p:attrNameLst>
                                          <p:attrName>ppt_x</p:attrName>
                                        </p:attrNameLst>
                                      </p:cBhvr>
                                      <p:tavLst>
                                        <p:tav tm="0">
                                          <p:val>
                                            <p:strVal val="ppt_x"/>
                                          </p:val>
                                        </p:tav>
                                        <p:tav tm="100000">
                                          <p:val>
                                            <p:strVal val="#ppt_x+-2.54066"/>
                                          </p:val>
                                        </p:tav>
                                      </p:tavLst>
                                    </p:anim>
                                    <p:anim calcmode="lin" valueType="num">
                                      <p:cBhvr additive="base">
                                        <p:cTn id="277" dur="500" fill="hold">
                                          <p:stCondLst>
                                            <p:cond delay="0"/>
                                          </p:stCondLst>
                                        </p:cTn>
                                        <p:tgtEl>
                                          <p:spTgt spid="163"/>
                                        </p:tgtEl>
                                        <p:attrNameLst>
                                          <p:attrName>ppt_y</p:attrName>
                                        </p:attrNameLst>
                                      </p:cBhvr>
                                      <p:tavLst>
                                        <p:tav tm="0">
                                          <p:val>
                                            <p:strVal val="ppt_y"/>
                                          </p:val>
                                        </p:tav>
                                        <p:tav tm="100000">
                                          <p:val>
                                            <p:strVal val="#ppt_y+0.000291189"/>
                                          </p:val>
                                        </p:tav>
                                      </p:tavLst>
                                    </p:anim>
                                    <p:anim calcmode="lin" valueType="num">
                                      <p:cBhvr additive="base">
                                        <p:cTn id="278" dur="500" fill="hold">
                                          <p:stCondLst>
                                            <p:cond delay="0"/>
                                          </p:stCondLst>
                                        </p:cTn>
                                        <p:tgtEl>
                                          <p:spTgt spid="163"/>
                                        </p:tgtEl>
                                        <p:attrNameLst>
                                          <p:attrName>ppt_w</p:attrName>
                                        </p:attrNameLst>
                                      </p:cBhvr>
                                      <p:tavLst>
                                        <p:tav tm="0">
                                          <p:val>
                                            <p:strVal val="ppt_w"/>
                                          </p:val>
                                        </p:tav>
                                        <p:tav tm="100000">
                                          <p:val>
                                            <p:strVal val="#ppt_w+0.000582568"/>
                                          </p:val>
                                        </p:tav>
                                      </p:tavLst>
                                    </p:anim>
                                    <p:anim calcmode="lin" valueType="num">
                                      <p:cBhvr additive="base">
                                        <p:cTn id="279" dur="500" fill="hold">
                                          <p:stCondLst>
                                            <p:cond delay="0"/>
                                          </p:stCondLst>
                                        </p:cTn>
                                        <p:tgtEl>
                                          <p:spTgt spid="163"/>
                                        </p:tgtEl>
                                        <p:attrNameLst>
                                          <p:attrName>ppt_h</p:attrName>
                                        </p:attrNameLst>
                                      </p:cBhvr>
                                      <p:tavLst>
                                        <p:tav tm="0">
                                          <p:val>
                                            <p:strVal val="ppt_h"/>
                                          </p:val>
                                        </p:tav>
                                        <p:tav tm="100000">
                                          <p:val>
                                            <p:strVal val="#ppt_h+0.000582377"/>
                                          </p:val>
                                        </p:tav>
                                      </p:tavLst>
                                    </p:anim>
                                  </p:childTnLst>
                                </p:cTn>
                              </p:par>
                              <p:par>
                                <p:cTn id="280" presetID="35" presetClass="path" presetSubtype="0" accel="50000" decel="50000" fill="hold" nodeType="withEffect">
                                  <p:stCondLst>
                                    <p:cond delay="0"/>
                                  </p:stCondLst>
                                  <p:childTnLst>
                                    <p:anim calcmode="lin" valueType="num">
                                      <p:cBhvr additive="base">
                                        <p:cTn id="281" dur="500" fill="hold">
                                          <p:stCondLst>
                                            <p:cond delay="0"/>
                                          </p:stCondLst>
                                        </p:cTn>
                                        <p:tgtEl>
                                          <p:spTgt spid="164"/>
                                        </p:tgtEl>
                                        <p:attrNameLst>
                                          <p:attrName>ppt_x</p:attrName>
                                        </p:attrNameLst>
                                      </p:cBhvr>
                                      <p:tavLst>
                                        <p:tav tm="0">
                                          <p:val>
                                            <p:strVal val="ppt_x"/>
                                          </p:val>
                                        </p:tav>
                                        <p:tav tm="100000">
                                          <p:val>
                                            <p:strVal val="#ppt_x+-2.54066"/>
                                          </p:val>
                                        </p:tav>
                                      </p:tavLst>
                                    </p:anim>
                                    <p:anim calcmode="lin" valueType="num">
                                      <p:cBhvr additive="base">
                                        <p:cTn id="282" dur="500" fill="hold">
                                          <p:stCondLst>
                                            <p:cond delay="0"/>
                                          </p:stCondLst>
                                        </p:cTn>
                                        <p:tgtEl>
                                          <p:spTgt spid="164"/>
                                        </p:tgtEl>
                                        <p:attrNameLst>
                                          <p:attrName>ppt_y</p:attrName>
                                        </p:attrNameLst>
                                      </p:cBhvr>
                                      <p:tavLst>
                                        <p:tav tm="0">
                                          <p:val>
                                            <p:strVal val="ppt_y"/>
                                          </p:val>
                                        </p:tav>
                                        <p:tav tm="100000">
                                          <p:val>
                                            <p:strVal val="#ppt_y+0.000291189"/>
                                          </p:val>
                                        </p:tav>
                                      </p:tavLst>
                                    </p:anim>
                                    <p:anim calcmode="lin" valueType="num">
                                      <p:cBhvr additive="base">
                                        <p:cTn id="283" dur="500" fill="hold">
                                          <p:stCondLst>
                                            <p:cond delay="0"/>
                                          </p:stCondLst>
                                        </p:cTn>
                                        <p:tgtEl>
                                          <p:spTgt spid="164"/>
                                        </p:tgtEl>
                                        <p:attrNameLst>
                                          <p:attrName>ppt_w</p:attrName>
                                        </p:attrNameLst>
                                      </p:cBhvr>
                                      <p:tavLst>
                                        <p:tav tm="0">
                                          <p:val>
                                            <p:strVal val="ppt_w"/>
                                          </p:val>
                                        </p:tav>
                                        <p:tav tm="100000">
                                          <p:val>
                                            <p:strVal val="#ppt_w+0.000582568"/>
                                          </p:val>
                                        </p:tav>
                                      </p:tavLst>
                                    </p:anim>
                                    <p:anim calcmode="lin" valueType="num">
                                      <p:cBhvr additive="base">
                                        <p:cTn id="284" dur="500" fill="hold">
                                          <p:stCondLst>
                                            <p:cond delay="0"/>
                                          </p:stCondLst>
                                        </p:cTn>
                                        <p:tgtEl>
                                          <p:spTgt spid="164"/>
                                        </p:tgtEl>
                                        <p:attrNameLst>
                                          <p:attrName>ppt_h</p:attrName>
                                        </p:attrNameLst>
                                      </p:cBhvr>
                                      <p:tavLst>
                                        <p:tav tm="0">
                                          <p:val>
                                            <p:strVal val="ppt_h"/>
                                          </p:val>
                                        </p:tav>
                                        <p:tav tm="100000">
                                          <p:val>
                                            <p:strVal val="#ppt_h+0.000582377"/>
                                          </p:val>
                                        </p:tav>
                                      </p:tavLst>
                                    </p:anim>
                                  </p:childTnLst>
                                </p:cTn>
                              </p:par>
                            </p:childTnLst>
                          </p:cTn>
                        </p:par>
                      </p:childTnLst>
                    </p:cTn>
                  </p:par>
                  <p:par>
                    <p:cTn id="285" fill="hold">
                      <p:stCondLst>
                        <p:cond delay="indefinite"/>
                      </p:stCondLst>
                      <p:childTnLst>
                        <p:par>
                          <p:cTn id="286" fill="hold">
                            <p:stCondLst>
                              <p:cond delay="0"/>
                            </p:stCondLst>
                            <p:childTnLst>
                              <p:par>
                                <p:cTn id="287" presetID="35" presetClass="path" presetSubtype="0" accel="50000" decel="50000" fill="hold" nodeType="clickEffect">
                                  <p:stCondLst>
                                    <p:cond delay="0"/>
                                  </p:stCondLst>
                                  <p:childTnLst>
                                    <p:anim calcmode="lin" valueType="num">
                                      <p:cBhvr additive="base">
                                        <p:cTn id="288" dur="500" fill="hold">
                                          <p:stCondLst>
                                            <p:cond delay="0"/>
                                          </p:stCondLst>
                                        </p:cTn>
                                        <p:tgtEl>
                                          <p:spTgt spid="153"/>
                                        </p:tgtEl>
                                        <p:attrNameLst>
                                          <p:attrName>ppt_x</p:attrName>
                                        </p:attrNameLst>
                                      </p:cBhvr>
                                      <p:tavLst>
                                        <p:tav tm="0">
                                          <p:val>
                                            <p:strVal val="ppt_x"/>
                                          </p:val>
                                        </p:tav>
                                        <p:tav tm="100000">
                                          <p:val>
                                            <p:strVal val="#ppt_x+5.92886"/>
                                          </p:val>
                                        </p:tav>
                                      </p:tavLst>
                                    </p:anim>
                                    <p:anim calcmode="lin" valueType="num">
                                      <p:cBhvr additive="base">
                                        <p:cTn id="289" dur="500" fill="hold">
                                          <p:stCondLst>
                                            <p:cond delay="0"/>
                                          </p:stCondLst>
                                        </p:cTn>
                                        <p:tgtEl>
                                          <p:spTgt spid="153"/>
                                        </p:tgtEl>
                                        <p:attrNameLst>
                                          <p:attrName>ppt_y</p:attrName>
                                        </p:attrNameLst>
                                      </p:cBhvr>
                                      <p:tavLst>
                                        <p:tav tm="0">
                                          <p:val>
                                            <p:strVal val="ppt_y"/>
                                          </p:val>
                                        </p:tav>
                                        <p:tav tm="100000">
                                          <p:val>
                                            <p:strVal val="#ppt_y+0"/>
                                          </p:val>
                                        </p:tav>
                                      </p:tavLst>
                                    </p:anim>
                                    <p:anim calcmode="lin" valueType="num">
                                      <p:cBhvr additive="base">
                                        <p:cTn id="290" dur="500" fill="hold">
                                          <p:stCondLst>
                                            <p:cond delay="0"/>
                                          </p:stCondLst>
                                        </p:cTn>
                                        <p:tgtEl>
                                          <p:spTgt spid="153"/>
                                        </p:tgtEl>
                                        <p:attrNameLst>
                                          <p:attrName>ppt_w</p:attrName>
                                        </p:attrNameLst>
                                      </p:cBhvr>
                                      <p:tavLst>
                                        <p:tav tm="0">
                                          <p:val>
                                            <p:strVal val="ppt_w"/>
                                          </p:val>
                                        </p:tav>
                                        <p:tav tm="100000">
                                          <p:val>
                                            <p:strVal val="#ppt_w+0"/>
                                          </p:val>
                                        </p:tav>
                                      </p:tavLst>
                                    </p:anim>
                                    <p:anim calcmode="lin" valueType="num">
                                      <p:cBhvr additive="base">
                                        <p:cTn id="291" dur="500" fill="hold">
                                          <p:stCondLst>
                                            <p:cond delay="0"/>
                                          </p:stCondLst>
                                        </p:cTn>
                                        <p:tgtEl>
                                          <p:spTgt spid="153"/>
                                        </p:tgtEl>
                                        <p:attrNameLst>
                                          <p:attrName>ppt_h</p:attrName>
                                        </p:attrNameLst>
                                      </p:cBhvr>
                                      <p:tavLst>
                                        <p:tav tm="0">
                                          <p:val>
                                            <p:strVal val="ppt_h"/>
                                          </p:val>
                                        </p:tav>
                                        <p:tav tm="100000">
                                          <p:val>
                                            <p:strVal val="#ppt_h+0"/>
                                          </p:val>
                                        </p:tav>
                                      </p:tavLst>
                                    </p:anim>
                                  </p:childTnLst>
                                </p:cTn>
                              </p:par>
                              <p:par>
                                <p:cTn id="292" presetID="35" presetClass="path" presetSubtype="0" accel="50000" decel="50000" fill="hold" nodeType="withEffect">
                                  <p:stCondLst>
                                    <p:cond delay="0"/>
                                  </p:stCondLst>
                                  <p:childTnLst>
                                    <p:anim calcmode="lin" valueType="num">
                                      <p:cBhvr additive="base">
                                        <p:cTn id="293" dur="500" fill="hold">
                                          <p:stCondLst>
                                            <p:cond delay="0"/>
                                          </p:stCondLst>
                                        </p:cTn>
                                        <p:tgtEl>
                                          <p:spTgt spid="152"/>
                                        </p:tgtEl>
                                        <p:attrNameLst>
                                          <p:attrName>ppt_x</p:attrName>
                                        </p:attrNameLst>
                                      </p:cBhvr>
                                      <p:tavLst>
                                        <p:tav tm="0">
                                          <p:val>
                                            <p:strVal val="ppt_x"/>
                                          </p:val>
                                        </p:tav>
                                        <p:tav tm="100000">
                                          <p:val>
                                            <p:strVal val="#ppt_x+5.92916"/>
                                          </p:val>
                                        </p:tav>
                                      </p:tavLst>
                                    </p:anim>
                                    <p:anim calcmode="lin" valueType="num">
                                      <p:cBhvr additive="base">
                                        <p:cTn id="294" dur="500" fill="hold">
                                          <p:stCondLst>
                                            <p:cond delay="0"/>
                                          </p:stCondLst>
                                        </p:cTn>
                                        <p:tgtEl>
                                          <p:spTgt spid="152"/>
                                        </p:tgtEl>
                                        <p:attrNameLst>
                                          <p:attrName>ppt_y</p:attrName>
                                        </p:attrNameLst>
                                      </p:cBhvr>
                                      <p:tavLst>
                                        <p:tav tm="0">
                                          <p:val>
                                            <p:strVal val="ppt_y"/>
                                          </p:val>
                                        </p:tav>
                                        <p:tav tm="100000">
                                          <p:val>
                                            <p:strVal val="#ppt_y+0"/>
                                          </p:val>
                                        </p:tav>
                                      </p:tavLst>
                                    </p:anim>
                                    <p:anim calcmode="lin" valueType="num">
                                      <p:cBhvr additive="base">
                                        <p:cTn id="295" dur="500" fill="hold">
                                          <p:stCondLst>
                                            <p:cond delay="0"/>
                                          </p:stCondLst>
                                        </p:cTn>
                                        <p:tgtEl>
                                          <p:spTgt spid="152"/>
                                        </p:tgtEl>
                                        <p:attrNameLst>
                                          <p:attrName>ppt_w</p:attrName>
                                        </p:attrNameLst>
                                      </p:cBhvr>
                                      <p:tavLst>
                                        <p:tav tm="0">
                                          <p:val>
                                            <p:strVal val="ppt_w"/>
                                          </p:val>
                                        </p:tav>
                                        <p:tav tm="100000">
                                          <p:val>
                                            <p:strVal val="#ppt_w+0.000582123"/>
                                          </p:val>
                                        </p:tav>
                                      </p:tavLst>
                                    </p:anim>
                                    <p:anim calcmode="lin" valueType="num">
                                      <p:cBhvr additive="base">
                                        <p:cTn id="296" dur="500" fill="hold">
                                          <p:stCondLst>
                                            <p:cond delay="0"/>
                                          </p:stCondLst>
                                        </p:cTn>
                                        <p:tgtEl>
                                          <p:spTgt spid="152"/>
                                        </p:tgtEl>
                                        <p:attrNameLst>
                                          <p:attrName>ppt_h</p:attrName>
                                        </p:attrNameLst>
                                      </p:cBhvr>
                                      <p:tavLst>
                                        <p:tav tm="0">
                                          <p:val>
                                            <p:strVal val="ppt_h"/>
                                          </p:val>
                                        </p:tav>
                                        <p:tav tm="100000">
                                          <p:val>
                                            <p:strVal val="#ppt_h+0"/>
                                          </p:val>
                                        </p:tav>
                                      </p:tavLst>
                                    </p:anim>
                                  </p:childTnLst>
                                </p:cTn>
                              </p:par>
                              <p:par>
                                <p:cTn id="297" presetID="35" presetClass="path" presetSubtype="0" accel="50000" decel="50000" fill="hold" nodeType="withEffect">
                                  <p:stCondLst>
                                    <p:cond delay="0"/>
                                  </p:stCondLst>
                                  <p:childTnLst>
                                    <p:anim calcmode="lin" valueType="num">
                                      <p:cBhvr additive="base">
                                        <p:cTn id="298" dur="500" fill="hold">
                                          <p:stCondLst>
                                            <p:cond delay="0"/>
                                          </p:stCondLst>
                                        </p:cTn>
                                        <p:tgtEl>
                                          <p:spTgt spid="154"/>
                                        </p:tgtEl>
                                        <p:attrNameLst>
                                          <p:attrName>ppt_x</p:attrName>
                                        </p:attrNameLst>
                                      </p:cBhvr>
                                      <p:tavLst>
                                        <p:tav tm="0">
                                          <p:val>
                                            <p:strVal val="ppt_x"/>
                                          </p:val>
                                        </p:tav>
                                        <p:tav tm="40000">
                                          <p:val>
                                            <p:fltVal val="1.83867"/>
                                          </p:val>
                                        </p:tav>
                                        <p:tav tm="50000">
                                          <p:val>
                                            <p:fltVal val="1.83867"/>
                                          </p:val>
                                        </p:tav>
                                        <p:tav tm="55000">
                                          <p:val>
                                            <p:fltVal val="-0.83867"/>
                                          </p:val>
                                        </p:tav>
                                        <p:tav tm="60000">
                                          <p:val>
                                            <p:fltVal val="-0.83867"/>
                                          </p:val>
                                        </p:tav>
                                        <p:tav tm="100000">
                                          <p:val>
                                            <p:fltVal val="-2.88791"/>
                                          </p:val>
                                        </p:tav>
                                      </p:tavLst>
                                    </p:anim>
                                    <p:anim calcmode="lin" valueType="num">
                                      <p:cBhvr additive="base">
                                        <p:cTn id="299" dur="500" fill="hold">
                                          <p:stCondLst>
                                            <p:cond delay="0"/>
                                          </p:stCondLst>
                                        </p:cTn>
                                        <p:tgtEl>
                                          <p:spTgt spid="154"/>
                                        </p:tgtEl>
                                        <p:attrNameLst>
                                          <p:attrName>ppt_y</p:attrName>
                                        </p:attrNameLst>
                                      </p:cBhvr>
                                      <p:tavLst>
                                        <p:tav tm="0">
                                          <p:val>
                                            <p:strVal val="ppt_y"/>
                                          </p:val>
                                        </p:tav>
                                        <p:tav tm="40000">
                                          <p:val>
                                            <p:strVal val="ppt_y"/>
                                          </p:val>
                                        </p:tav>
                                        <p:tav tm="50000">
                                          <p:val>
                                            <p:fltVal val="2.67686"/>
                                          </p:val>
                                        </p:tav>
                                        <p:tav tm="55000">
                                          <p:val>
                                            <p:fltVal val="2.67686"/>
                                          </p:val>
                                        </p:tav>
                                        <p:tav tm="60000">
                                          <p:val>
                                            <p:fltVal val="0.49083"/>
                                          </p:val>
                                        </p:tav>
                                        <p:tav tm="100000">
                                          <p:val>
                                            <p:fltVal val="0.49083"/>
                                          </p:val>
                                        </p:tav>
                                      </p:tavLst>
                                    </p:anim>
                                    <p:anim calcmode="lin" valueType="num">
                                      <p:cBhvr additive="base">
                                        <p:cTn id="300" dur="500" fill="hold">
                                          <p:stCondLst>
                                            <p:cond delay="0"/>
                                          </p:stCondLst>
                                        </p:cTn>
                                        <p:tgtEl>
                                          <p:spTgt spid="154"/>
                                        </p:tgtEl>
                                        <p:attrNameLst>
                                          <p:attrName>ppt_w</p:attrName>
                                        </p:attrNameLst>
                                      </p:cBhvr>
                                      <p:tavLst>
                                        <p:tav tm="0">
                                          <p:val>
                                            <p:strVal val="ppt_w"/>
                                          </p:val>
                                        </p:tav>
                                        <p:tav tm="100000">
                                          <p:val>
                                            <p:strVal val="#ppt_w+0.000582123"/>
                                          </p:val>
                                        </p:tav>
                                      </p:tavLst>
                                    </p:anim>
                                    <p:anim calcmode="lin" valueType="num">
                                      <p:cBhvr additive="base">
                                        <p:cTn id="301" dur="500" fill="hold">
                                          <p:stCondLst>
                                            <p:cond delay="0"/>
                                          </p:stCondLst>
                                        </p:cTn>
                                        <p:tgtEl>
                                          <p:spTgt spid="154"/>
                                        </p:tgtEl>
                                        <p:attrNameLst>
                                          <p:attrName>ppt_h</p:attrName>
                                        </p:attrNameLst>
                                      </p:cBhvr>
                                      <p:tavLst>
                                        <p:tav tm="0">
                                          <p:val>
                                            <p:strVal val="ppt_h"/>
                                          </p:val>
                                        </p:tav>
                                        <p:tav tm="100000">
                                          <p:val>
                                            <p:strVal val="#ppt_h+0"/>
                                          </p:val>
                                        </p:tav>
                                      </p:tavLst>
                                    </p:anim>
                                  </p:childTnLst>
                                </p:cTn>
                              </p:par>
                              <p:par>
                                <p:cTn id="302" presetID="35" presetClass="path" presetSubtype="0" accel="50000" decel="50000" fill="hold" nodeType="withEffect">
                                  <p:stCondLst>
                                    <p:cond delay="0"/>
                                  </p:stCondLst>
                                  <p:childTnLst>
                                    <p:anim calcmode="lin" valueType="num">
                                      <p:cBhvr additive="base">
                                        <p:cTn id="303" dur="500" fill="hold">
                                          <p:stCondLst>
                                            <p:cond delay="0"/>
                                          </p:stCondLst>
                                        </p:cTn>
                                        <p:tgtEl>
                                          <p:spTgt spid="159"/>
                                        </p:tgtEl>
                                        <p:attrNameLst>
                                          <p:attrName>ppt_x</p:attrName>
                                        </p:attrNameLst>
                                      </p:cBhvr>
                                      <p:tavLst>
                                        <p:tav tm="0">
                                          <p:val>
                                            <p:strVal val="ppt_x"/>
                                          </p:val>
                                        </p:tav>
                                        <p:tav tm="100000">
                                          <p:val>
                                            <p:strVal val="#ppt_x+-1.69425"/>
                                          </p:val>
                                        </p:tav>
                                      </p:tavLst>
                                    </p:anim>
                                    <p:anim calcmode="lin" valueType="num">
                                      <p:cBhvr additive="base">
                                        <p:cTn id="304" dur="500" fill="hold">
                                          <p:stCondLst>
                                            <p:cond delay="0"/>
                                          </p:stCondLst>
                                        </p:cTn>
                                        <p:tgtEl>
                                          <p:spTgt spid="159"/>
                                        </p:tgtEl>
                                        <p:attrNameLst>
                                          <p:attrName>ppt_y</p:attrName>
                                        </p:attrNameLst>
                                      </p:cBhvr>
                                      <p:tavLst>
                                        <p:tav tm="0">
                                          <p:val>
                                            <p:strVal val="ppt_y"/>
                                          </p:val>
                                        </p:tav>
                                        <p:tav tm="100000">
                                          <p:val>
                                            <p:strVal val="#ppt_y+0"/>
                                          </p:val>
                                        </p:tav>
                                      </p:tavLst>
                                    </p:anim>
                                    <p:anim calcmode="lin" valueType="num">
                                      <p:cBhvr additive="base">
                                        <p:cTn id="305" dur="500" fill="hold">
                                          <p:stCondLst>
                                            <p:cond delay="0"/>
                                          </p:stCondLst>
                                        </p:cTn>
                                        <p:tgtEl>
                                          <p:spTgt spid="159"/>
                                        </p:tgtEl>
                                        <p:attrNameLst>
                                          <p:attrName>ppt_w</p:attrName>
                                        </p:attrNameLst>
                                      </p:cBhvr>
                                      <p:tavLst>
                                        <p:tav tm="0">
                                          <p:val>
                                            <p:strVal val="ppt_w"/>
                                          </p:val>
                                        </p:tav>
                                        <p:tav tm="100000">
                                          <p:val>
                                            <p:strVal val="#ppt_w+-0.000582123"/>
                                          </p:val>
                                        </p:tav>
                                      </p:tavLst>
                                    </p:anim>
                                    <p:anim calcmode="lin" valueType="num">
                                      <p:cBhvr additive="base">
                                        <p:cTn id="306" dur="500" fill="hold">
                                          <p:stCondLst>
                                            <p:cond delay="0"/>
                                          </p:stCondLst>
                                        </p:cTn>
                                        <p:tgtEl>
                                          <p:spTgt spid="159"/>
                                        </p:tgtEl>
                                        <p:attrNameLst>
                                          <p:attrName>ppt_h</p:attrName>
                                        </p:attrNameLst>
                                      </p:cBhvr>
                                      <p:tavLst>
                                        <p:tav tm="0">
                                          <p:val>
                                            <p:strVal val="ppt_h"/>
                                          </p:val>
                                        </p:tav>
                                        <p:tav tm="100000">
                                          <p:val>
                                            <p:strVal val="#ppt_h+0"/>
                                          </p:val>
                                        </p:tav>
                                      </p:tavLst>
                                    </p:anim>
                                  </p:childTnLst>
                                </p:cTn>
                              </p:par>
                              <p:par>
                                <p:cTn id="307" presetID="35" presetClass="path" presetSubtype="0" accel="50000" decel="50000" fill="hold" nodeType="withEffect">
                                  <p:stCondLst>
                                    <p:cond delay="0"/>
                                  </p:stCondLst>
                                  <p:childTnLst>
                                    <p:anim calcmode="lin" valueType="num">
                                      <p:cBhvr additive="base">
                                        <p:cTn id="308" dur="500" fill="hold">
                                          <p:stCondLst>
                                            <p:cond delay="0"/>
                                          </p:stCondLst>
                                        </p:cTn>
                                        <p:tgtEl>
                                          <p:spTgt spid="160"/>
                                        </p:tgtEl>
                                        <p:attrNameLst>
                                          <p:attrName>ppt_x</p:attrName>
                                        </p:attrNameLst>
                                      </p:cBhvr>
                                      <p:tavLst>
                                        <p:tav tm="0">
                                          <p:val>
                                            <p:strVal val="ppt_x"/>
                                          </p:val>
                                        </p:tav>
                                        <p:tav tm="100000">
                                          <p:val>
                                            <p:strVal val="#ppt_x+-1.69454"/>
                                          </p:val>
                                        </p:tav>
                                      </p:tavLst>
                                    </p:anim>
                                    <p:anim calcmode="lin" valueType="num">
                                      <p:cBhvr additive="base">
                                        <p:cTn id="309" dur="500" fill="hold">
                                          <p:stCondLst>
                                            <p:cond delay="0"/>
                                          </p:stCondLst>
                                        </p:cTn>
                                        <p:tgtEl>
                                          <p:spTgt spid="160"/>
                                        </p:tgtEl>
                                        <p:attrNameLst>
                                          <p:attrName>ppt_y</p:attrName>
                                        </p:attrNameLst>
                                      </p:cBhvr>
                                      <p:tavLst>
                                        <p:tav tm="0">
                                          <p:val>
                                            <p:strVal val="ppt_y"/>
                                          </p:val>
                                        </p:tav>
                                        <p:tav tm="100000">
                                          <p:val>
                                            <p:strVal val="#ppt_y+-0.000291189"/>
                                          </p:val>
                                        </p:tav>
                                      </p:tavLst>
                                    </p:anim>
                                    <p:anim calcmode="lin" valueType="num">
                                      <p:cBhvr additive="base">
                                        <p:cTn id="310" dur="500" fill="hold">
                                          <p:stCondLst>
                                            <p:cond delay="0"/>
                                          </p:stCondLst>
                                        </p:cTn>
                                        <p:tgtEl>
                                          <p:spTgt spid="160"/>
                                        </p:tgtEl>
                                        <p:attrNameLst>
                                          <p:attrName>ppt_w</p:attrName>
                                        </p:attrNameLst>
                                      </p:cBhvr>
                                      <p:tavLst>
                                        <p:tav tm="0">
                                          <p:val>
                                            <p:strVal val="ppt_w"/>
                                          </p:val>
                                        </p:tav>
                                        <p:tav tm="100000">
                                          <p:val>
                                            <p:strVal val="#ppt_w+-0.00116469"/>
                                          </p:val>
                                        </p:tav>
                                      </p:tavLst>
                                    </p:anim>
                                    <p:anim calcmode="lin" valueType="num">
                                      <p:cBhvr additive="base">
                                        <p:cTn id="311" dur="500" fill="hold">
                                          <p:stCondLst>
                                            <p:cond delay="0"/>
                                          </p:stCondLst>
                                        </p:cTn>
                                        <p:tgtEl>
                                          <p:spTgt spid="160"/>
                                        </p:tgtEl>
                                        <p:attrNameLst>
                                          <p:attrName>ppt_h</p:attrName>
                                        </p:attrNameLst>
                                      </p:cBhvr>
                                      <p:tavLst>
                                        <p:tav tm="0">
                                          <p:val>
                                            <p:strVal val="ppt_h"/>
                                          </p:val>
                                        </p:tav>
                                        <p:tav tm="100000">
                                          <p:val>
                                            <p:strVal val="#ppt_h+-0.000582377"/>
                                          </p:val>
                                        </p:tav>
                                      </p:tavLst>
                                    </p:anim>
                                  </p:childTnLst>
                                </p:cTn>
                              </p:par>
                              <p:par>
                                <p:cTn id="312" presetID="35" presetClass="path" presetSubtype="0" accel="50000" decel="50000" fill="hold" nodeType="withEffect">
                                  <p:stCondLst>
                                    <p:cond delay="0"/>
                                  </p:stCondLst>
                                  <p:childTnLst>
                                    <p:anim calcmode="lin" valueType="num">
                                      <p:cBhvr additive="base">
                                        <p:cTn id="313" dur="500" fill="hold">
                                          <p:stCondLst>
                                            <p:cond delay="0"/>
                                          </p:stCondLst>
                                        </p:cTn>
                                        <p:tgtEl>
                                          <p:spTgt spid="161"/>
                                        </p:tgtEl>
                                        <p:attrNameLst>
                                          <p:attrName>ppt_x</p:attrName>
                                        </p:attrNameLst>
                                      </p:cBhvr>
                                      <p:tavLst>
                                        <p:tav tm="0">
                                          <p:val>
                                            <p:strVal val="ppt_x"/>
                                          </p:val>
                                        </p:tav>
                                        <p:tav tm="100000">
                                          <p:val>
                                            <p:strVal val="#ppt_x+-1.69425"/>
                                          </p:val>
                                        </p:tav>
                                      </p:tavLst>
                                    </p:anim>
                                    <p:anim calcmode="lin" valueType="num">
                                      <p:cBhvr additive="base">
                                        <p:cTn id="314" dur="500" fill="hold">
                                          <p:stCondLst>
                                            <p:cond delay="0"/>
                                          </p:stCondLst>
                                        </p:cTn>
                                        <p:tgtEl>
                                          <p:spTgt spid="161"/>
                                        </p:tgtEl>
                                        <p:attrNameLst>
                                          <p:attrName>ppt_y</p:attrName>
                                        </p:attrNameLst>
                                      </p:cBhvr>
                                      <p:tavLst>
                                        <p:tav tm="0">
                                          <p:val>
                                            <p:strVal val="ppt_y"/>
                                          </p:val>
                                        </p:tav>
                                        <p:tav tm="100000">
                                          <p:val>
                                            <p:strVal val="#ppt_y+-0.000291189"/>
                                          </p:val>
                                        </p:tav>
                                      </p:tavLst>
                                    </p:anim>
                                    <p:anim calcmode="lin" valueType="num">
                                      <p:cBhvr additive="base">
                                        <p:cTn id="315" dur="500" fill="hold">
                                          <p:stCondLst>
                                            <p:cond delay="0"/>
                                          </p:stCondLst>
                                        </p:cTn>
                                        <p:tgtEl>
                                          <p:spTgt spid="161"/>
                                        </p:tgtEl>
                                        <p:attrNameLst>
                                          <p:attrName>ppt_w</p:attrName>
                                        </p:attrNameLst>
                                      </p:cBhvr>
                                      <p:tavLst>
                                        <p:tav tm="0">
                                          <p:val>
                                            <p:strVal val="ppt_w"/>
                                          </p:val>
                                        </p:tav>
                                        <p:tav tm="100000">
                                          <p:val>
                                            <p:strVal val="#ppt_w+-0.000582568"/>
                                          </p:val>
                                        </p:tav>
                                      </p:tavLst>
                                    </p:anim>
                                    <p:anim calcmode="lin" valueType="num">
                                      <p:cBhvr additive="base">
                                        <p:cTn id="316" dur="500" fill="hold">
                                          <p:stCondLst>
                                            <p:cond delay="0"/>
                                          </p:stCondLst>
                                        </p:cTn>
                                        <p:tgtEl>
                                          <p:spTgt spid="161"/>
                                        </p:tgtEl>
                                        <p:attrNameLst>
                                          <p:attrName>ppt_h</p:attrName>
                                        </p:attrNameLst>
                                      </p:cBhvr>
                                      <p:tavLst>
                                        <p:tav tm="0">
                                          <p:val>
                                            <p:strVal val="ppt_h"/>
                                          </p:val>
                                        </p:tav>
                                        <p:tav tm="100000">
                                          <p:val>
                                            <p:strVal val="#ppt_h+-0.000582377"/>
                                          </p:val>
                                        </p:tav>
                                      </p:tavLst>
                                    </p:anim>
                                  </p:childTnLst>
                                </p:cTn>
                              </p:par>
                              <p:par>
                                <p:cTn id="317" presetID="35" presetClass="path" presetSubtype="0" accel="50000" decel="50000" fill="hold" nodeType="withEffect">
                                  <p:stCondLst>
                                    <p:cond delay="0"/>
                                  </p:stCondLst>
                                  <p:childTnLst>
                                    <p:anim calcmode="lin" valueType="num">
                                      <p:cBhvr additive="base">
                                        <p:cTn id="318" dur="500" fill="hold">
                                          <p:stCondLst>
                                            <p:cond delay="0"/>
                                          </p:stCondLst>
                                        </p:cTn>
                                        <p:tgtEl>
                                          <p:spTgt spid="162"/>
                                        </p:tgtEl>
                                        <p:attrNameLst>
                                          <p:attrName>ppt_x</p:attrName>
                                        </p:attrNameLst>
                                      </p:cBhvr>
                                      <p:tavLst>
                                        <p:tav tm="0">
                                          <p:val>
                                            <p:strVal val="ppt_x"/>
                                          </p:val>
                                        </p:tav>
                                        <p:tav tm="100000">
                                          <p:val>
                                            <p:strVal val="#ppt_x+-1.69368"/>
                                          </p:val>
                                        </p:tav>
                                      </p:tavLst>
                                    </p:anim>
                                    <p:anim calcmode="lin" valueType="num">
                                      <p:cBhvr additive="base">
                                        <p:cTn id="319" dur="500" fill="hold">
                                          <p:stCondLst>
                                            <p:cond delay="0"/>
                                          </p:stCondLst>
                                        </p:cTn>
                                        <p:tgtEl>
                                          <p:spTgt spid="162"/>
                                        </p:tgtEl>
                                        <p:attrNameLst>
                                          <p:attrName>ppt_y</p:attrName>
                                        </p:attrNameLst>
                                      </p:cBhvr>
                                      <p:tavLst>
                                        <p:tav tm="0">
                                          <p:val>
                                            <p:strVal val="ppt_y"/>
                                          </p:val>
                                        </p:tav>
                                        <p:tav tm="100000">
                                          <p:val>
                                            <p:strVal val="#ppt_y+0.000291189"/>
                                          </p:val>
                                        </p:tav>
                                      </p:tavLst>
                                    </p:anim>
                                    <p:anim calcmode="lin" valueType="num">
                                      <p:cBhvr additive="base">
                                        <p:cTn id="320" dur="500" fill="hold">
                                          <p:stCondLst>
                                            <p:cond delay="0"/>
                                          </p:stCondLst>
                                        </p:cTn>
                                        <p:tgtEl>
                                          <p:spTgt spid="162"/>
                                        </p:tgtEl>
                                        <p:attrNameLst>
                                          <p:attrName>ppt_w</p:attrName>
                                        </p:attrNameLst>
                                      </p:cBhvr>
                                      <p:tavLst>
                                        <p:tav tm="0">
                                          <p:val>
                                            <p:strVal val="ppt_w"/>
                                          </p:val>
                                        </p:tav>
                                        <p:tav tm="100000">
                                          <p:val>
                                            <p:strVal val="#ppt_w+0.000582568"/>
                                          </p:val>
                                        </p:tav>
                                      </p:tavLst>
                                    </p:anim>
                                    <p:anim calcmode="lin" valueType="num">
                                      <p:cBhvr additive="base">
                                        <p:cTn id="321" dur="500" fill="hold">
                                          <p:stCondLst>
                                            <p:cond delay="0"/>
                                          </p:stCondLst>
                                        </p:cTn>
                                        <p:tgtEl>
                                          <p:spTgt spid="162"/>
                                        </p:tgtEl>
                                        <p:attrNameLst>
                                          <p:attrName>ppt_h</p:attrName>
                                        </p:attrNameLst>
                                      </p:cBhvr>
                                      <p:tavLst>
                                        <p:tav tm="0">
                                          <p:val>
                                            <p:strVal val="ppt_h"/>
                                          </p:val>
                                        </p:tav>
                                        <p:tav tm="100000">
                                          <p:val>
                                            <p:strVal val="#ppt_h+0.000582377"/>
                                          </p:val>
                                        </p:tav>
                                      </p:tavLst>
                                    </p:anim>
                                  </p:childTnLst>
                                </p:cTn>
                              </p:par>
                              <p:par>
                                <p:cTn id="322" presetID="35" presetClass="path" presetSubtype="0" accel="50000" decel="50000" fill="hold" nodeType="withEffect">
                                  <p:stCondLst>
                                    <p:cond delay="0"/>
                                  </p:stCondLst>
                                  <p:childTnLst>
                                    <p:anim calcmode="lin" valueType="num">
                                      <p:cBhvr additive="base">
                                        <p:cTn id="323" dur="500" fill="hold">
                                          <p:stCondLst>
                                            <p:cond delay="0"/>
                                          </p:stCondLst>
                                        </p:cTn>
                                        <p:tgtEl>
                                          <p:spTgt spid="163"/>
                                        </p:tgtEl>
                                        <p:attrNameLst>
                                          <p:attrName>ppt_x</p:attrName>
                                        </p:attrNameLst>
                                      </p:cBhvr>
                                      <p:tavLst>
                                        <p:tav tm="0">
                                          <p:val>
                                            <p:strVal val="ppt_x"/>
                                          </p:val>
                                        </p:tav>
                                        <p:tav tm="100000">
                                          <p:val>
                                            <p:strVal val="#ppt_x+-1.69368"/>
                                          </p:val>
                                        </p:tav>
                                      </p:tavLst>
                                    </p:anim>
                                    <p:anim calcmode="lin" valueType="num">
                                      <p:cBhvr additive="base">
                                        <p:cTn id="324" dur="500" fill="hold">
                                          <p:stCondLst>
                                            <p:cond delay="0"/>
                                          </p:stCondLst>
                                        </p:cTn>
                                        <p:tgtEl>
                                          <p:spTgt spid="163"/>
                                        </p:tgtEl>
                                        <p:attrNameLst>
                                          <p:attrName>ppt_y</p:attrName>
                                        </p:attrNameLst>
                                      </p:cBhvr>
                                      <p:tavLst>
                                        <p:tav tm="0">
                                          <p:val>
                                            <p:strVal val="ppt_y"/>
                                          </p:val>
                                        </p:tav>
                                        <p:tav tm="100000">
                                          <p:val>
                                            <p:strVal val="#ppt_y+0.000291189"/>
                                          </p:val>
                                        </p:tav>
                                      </p:tavLst>
                                    </p:anim>
                                    <p:anim calcmode="lin" valueType="num">
                                      <p:cBhvr additive="base">
                                        <p:cTn id="325" dur="500" fill="hold">
                                          <p:stCondLst>
                                            <p:cond delay="0"/>
                                          </p:stCondLst>
                                        </p:cTn>
                                        <p:tgtEl>
                                          <p:spTgt spid="163"/>
                                        </p:tgtEl>
                                        <p:attrNameLst>
                                          <p:attrName>ppt_w</p:attrName>
                                        </p:attrNameLst>
                                      </p:cBhvr>
                                      <p:tavLst>
                                        <p:tav tm="0">
                                          <p:val>
                                            <p:strVal val="ppt_w"/>
                                          </p:val>
                                        </p:tav>
                                        <p:tav tm="100000">
                                          <p:val>
                                            <p:strVal val="#ppt_w+0.000582568"/>
                                          </p:val>
                                        </p:tav>
                                      </p:tavLst>
                                    </p:anim>
                                    <p:anim calcmode="lin" valueType="num">
                                      <p:cBhvr additive="base">
                                        <p:cTn id="326" dur="500" fill="hold">
                                          <p:stCondLst>
                                            <p:cond delay="0"/>
                                          </p:stCondLst>
                                        </p:cTn>
                                        <p:tgtEl>
                                          <p:spTgt spid="163"/>
                                        </p:tgtEl>
                                        <p:attrNameLst>
                                          <p:attrName>ppt_h</p:attrName>
                                        </p:attrNameLst>
                                      </p:cBhvr>
                                      <p:tavLst>
                                        <p:tav tm="0">
                                          <p:val>
                                            <p:strVal val="ppt_h"/>
                                          </p:val>
                                        </p:tav>
                                        <p:tav tm="100000">
                                          <p:val>
                                            <p:strVal val="#ppt_h+0.000582377"/>
                                          </p:val>
                                        </p:tav>
                                      </p:tavLst>
                                    </p:anim>
                                  </p:childTnLst>
                                </p:cTn>
                              </p:par>
                              <p:par>
                                <p:cTn id="327" presetID="35" presetClass="path" presetSubtype="0" accel="50000" decel="50000" fill="hold" nodeType="withEffect">
                                  <p:stCondLst>
                                    <p:cond delay="0"/>
                                  </p:stCondLst>
                                  <p:childTnLst>
                                    <p:anim calcmode="lin" valueType="num">
                                      <p:cBhvr additive="base">
                                        <p:cTn id="328" dur="500" fill="hold">
                                          <p:stCondLst>
                                            <p:cond delay="0"/>
                                          </p:stCondLst>
                                        </p:cTn>
                                        <p:tgtEl>
                                          <p:spTgt spid="164"/>
                                        </p:tgtEl>
                                        <p:attrNameLst>
                                          <p:attrName>ppt_x</p:attrName>
                                        </p:attrNameLst>
                                      </p:cBhvr>
                                      <p:tavLst>
                                        <p:tav tm="0">
                                          <p:val>
                                            <p:strVal val="ppt_x"/>
                                          </p:val>
                                        </p:tav>
                                        <p:tav tm="100000">
                                          <p:val>
                                            <p:strVal val="#ppt_x+-1.69397"/>
                                          </p:val>
                                        </p:tav>
                                      </p:tavLst>
                                    </p:anim>
                                    <p:anim calcmode="lin" valueType="num">
                                      <p:cBhvr additive="base">
                                        <p:cTn id="329" dur="500" fill="hold">
                                          <p:stCondLst>
                                            <p:cond delay="0"/>
                                          </p:stCondLst>
                                        </p:cTn>
                                        <p:tgtEl>
                                          <p:spTgt spid="164"/>
                                        </p:tgtEl>
                                        <p:attrNameLst>
                                          <p:attrName>ppt_y</p:attrName>
                                        </p:attrNameLst>
                                      </p:cBhvr>
                                      <p:tavLst>
                                        <p:tav tm="0">
                                          <p:val>
                                            <p:strVal val="ppt_y"/>
                                          </p:val>
                                        </p:tav>
                                        <p:tav tm="100000">
                                          <p:val>
                                            <p:strVal val="#ppt_y+0"/>
                                          </p:val>
                                        </p:tav>
                                      </p:tavLst>
                                    </p:anim>
                                    <p:anim calcmode="lin" valueType="num">
                                      <p:cBhvr additive="base">
                                        <p:cTn id="330" dur="500" fill="hold">
                                          <p:stCondLst>
                                            <p:cond delay="0"/>
                                          </p:stCondLst>
                                        </p:cTn>
                                        <p:tgtEl>
                                          <p:spTgt spid="164"/>
                                        </p:tgtEl>
                                        <p:attrNameLst>
                                          <p:attrName>ppt_w</p:attrName>
                                        </p:attrNameLst>
                                      </p:cBhvr>
                                      <p:tavLst>
                                        <p:tav tm="0">
                                          <p:val>
                                            <p:strVal val="ppt_w"/>
                                          </p:val>
                                        </p:tav>
                                        <p:tav tm="100000">
                                          <p:val>
                                            <p:strVal val="#ppt_w+0"/>
                                          </p:val>
                                        </p:tav>
                                      </p:tavLst>
                                    </p:anim>
                                    <p:anim calcmode="lin" valueType="num">
                                      <p:cBhvr additive="base">
                                        <p:cTn id="331" dur="500" fill="hold">
                                          <p:stCondLst>
                                            <p:cond delay="0"/>
                                          </p:stCondLst>
                                        </p:cTn>
                                        <p:tgtEl>
                                          <p:spTgt spid="164"/>
                                        </p:tgtEl>
                                        <p:attrNameLst>
                                          <p:attrName>ppt_h</p:attrName>
                                        </p:attrNameLst>
                                      </p:cBhvr>
                                      <p:tavLst>
                                        <p:tav tm="0">
                                          <p:val>
                                            <p:strVal val="ppt_h"/>
                                          </p:val>
                                        </p:tav>
                                        <p:tav tm="100000">
                                          <p:val>
                                            <p:strVal val="#ppt_h+0"/>
                                          </p:val>
                                        </p:tav>
                                      </p:tavLst>
                                    </p:anim>
                                  </p:childTnLst>
                                </p:cTn>
                              </p:par>
                            </p:childTnLst>
                          </p:cTn>
                        </p:par>
                      </p:childTnLst>
                    </p:cTn>
                  </p:par>
                  <p:par>
                    <p:cTn id="332" fill="hold">
                      <p:stCondLst>
                        <p:cond delay="indefinite"/>
                      </p:stCondLst>
                      <p:childTnLst>
                        <p:par>
                          <p:cTn id="333" fill="hold">
                            <p:stCondLst>
                              <p:cond delay="0"/>
                            </p:stCondLst>
                            <p:childTnLst>
                              <p:par>
                                <p:cTn id="334" presetID="35" presetClass="path" presetSubtype="0" accel="50000" decel="50000" fill="hold" nodeType="clickEffect">
                                  <p:stCondLst>
                                    <p:cond delay="0"/>
                                  </p:stCondLst>
                                  <p:childTnLst>
                                    <p:anim calcmode="lin" valueType="num">
                                      <p:cBhvr additive="base">
                                        <p:cTn id="335" dur="500" fill="hold">
                                          <p:stCondLst>
                                            <p:cond delay="0"/>
                                          </p:stCondLst>
                                        </p:cTn>
                                        <p:tgtEl>
                                          <p:spTgt spid="153"/>
                                        </p:tgtEl>
                                        <p:attrNameLst>
                                          <p:attrName>ppt_x</p:attrName>
                                        </p:attrNameLst>
                                      </p:cBhvr>
                                      <p:tavLst>
                                        <p:tav tm="0">
                                          <p:val>
                                            <p:strVal val="ppt_x"/>
                                          </p:val>
                                        </p:tav>
                                        <p:tav tm="100000">
                                          <p:val>
                                            <p:strVal val="#ppt_x+6.77585"/>
                                          </p:val>
                                        </p:tav>
                                      </p:tavLst>
                                    </p:anim>
                                    <p:anim calcmode="lin" valueType="num">
                                      <p:cBhvr additive="base">
                                        <p:cTn id="336" dur="500" fill="hold">
                                          <p:stCondLst>
                                            <p:cond delay="0"/>
                                          </p:stCondLst>
                                        </p:cTn>
                                        <p:tgtEl>
                                          <p:spTgt spid="153"/>
                                        </p:tgtEl>
                                        <p:attrNameLst>
                                          <p:attrName>ppt_y</p:attrName>
                                        </p:attrNameLst>
                                      </p:cBhvr>
                                      <p:tavLst>
                                        <p:tav tm="0">
                                          <p:val>
                                            <p:strVal val="ppt_y"/>
                                          </p:val>
                                        </p:tav>
                                        <p:tav tm="100000">
                                          <p:val>
                                            <p:strVal val="#ppt_y+0"/>
                                          </p:val>
                                        </p:tav>
                                      </p:tavLst>
                                    </p:anim>
                                    <p:anim calcmode="lin" valueType="num">
                                      <p:cBhvr additive="base">
                                        <p:cTn id="337" dur="500" fill="hold">
                                          <p:stCondLst>
                                            <p:cond delay="0"/>
                                          </p:stCondLst>
                                        </p:cTn>
                                        <p:tgtEl>
                                          <p:spTgt spid="153"/>
                                        </p:tgtEl>
                                        <p:attrNameLst>
                                          <p:attrName>ppt_w</p:attrName>
                                        </p:attrNameLst>
                                      </p:cBhvr>
                                      <p:tavLst>
                                        <p:tav tm="0">
                                          <p:val>
                                            <p:strVal val="ppt_w"/>
                                          </p:val>
                                        </p:tav>
                                        <p:tav tm="100000">
                                          <p:val>
                                            <p:strVal val="#ppt_w+0"/>
                                          </p:val>
                                        </p:tav>
                                      </p:tavLst>
                                    </p:anim>
                                    <p:anim calcmode="lin" valueType="num">
                                      <p:cBhvr additive="base">
                                        <p:cTn id="338" dur="500" fill="hold">
                                          <p:stCondLst>
                                            <p:cond delay="0"/>
                                          </p:stCondLst>
                                        </p:cTn>
                                        <p:tgtEl>
                                          <p:spTgt spid="153"/>
                                        </p:tgtEl>
                                        <p:attrNameLst>
                                          <p:attrName>ppt_h</p:attrName>
                                        </p:attrNameLst>
                                      </p:cBhvr>
                                      <p:tavLst>
                                        <p:tav tm="0">
                                          <p:val>
                                            <p:strVal val="ppt_h"/>
                                          </p:val>
                                        </p:tav>
                                        <p:tav tm="100000">
                                          <p:val>
                                            <p:strVal val="#ppt_h+0"/>
                                          </p:val>
                                        </p:tav>
                                      </p:tavLst>
                                    </p:anim>
                                  </p:childTnLst>
                                </p:cTn>
                              </p:par>
                              <p:par>
                                <p:cTn id="339" presetID="35" presetClass="path" presetSubtype="0" accel="50000" decel="50000" fill="hold" nodeType="withEffect">
                                  <p:stCondLst>
                                    <p:cond delay="0"/>
                                  </p:stCondLst>
                                  <p:childTnLst>
                                    <p:anim calcmode="lin" valueType="num">
                                      <p:cBhvr additive="base">
                                        <p:cTn id="340" dur="500" fill="hold">
                                          <p:stCondLst>
                                            <p:cond delay="0"/>
                                          </p:stCondLst>
                                        </p:cTn>
                                        <p:tgtEl>
                                          <p:spTgt spid="152"/>
                                        </p:tgtEl>
                                        <p:attrNameLst>
                                          <p:attrName>ppt_x</p:attrName>
                                        </p:attrNameLst>
                                      </p:cBhvr>
                                      <p:tavLst>
                                        <p:tav tm="0">
                                          <p:val>
                                            <p:strVal val="ppt_x"/>
                                          </p:val>
                                        </p:tav>
                                        <p:tav tm="40000">
                                          <p:val>
                                            <p:fltVal val="1.83867"/>
                                          </p:val>
                                        </p:tav>
                                        <p:tav tm="50000">
                                          <p:val>
                                            <p:fltVal val="1.83867"/>
                                          </p:val>
                                        </p:tav>
                                        <p:tav tm="55000">
                                          <p:val>
                                            <p:fltVal val="-0.83867"/>
                                          </p:val>
                                        </p:tav>
                                        <p:tav tm="60000">
                                          <p:val>
                                            <p:fltVal val="-0.83867"/>
                                          </p:val>
                                        </p:tav>
                                        <p:tav tm="100000">
                                          <p:val>
                                            <p:fltVal val="-2.88791"/>
                                          </p:val>
                                        </p:tav>
                                      </p:tavLst>
                                    </p:anim>
                                    <p:anim calcmode="lin" valueType="num">
                                      <p:cBhvr additive="base">
                                        <p:cTn id="341" dur="500" fill="hold">
                                          <p:stCondLst>
                                            <p:cond delay="0"/>
                                          </p:stCondLst>
                                        </p:cTn>
                                        <p:tgtEl>
                                          <p:spTgt spid="152"/>
                                        </p:tgtEl>
                                        <p:attrNameLst>
                                          <p:attrName>ppt_y</p:attrName>
                                        </p:attrNameLst>
                                      </p:cBhvr>
                                      <p:tavLst>
                                        <p:tav tm="0">
                                          <p:val>
                                            <p:strVal val="ppt_y"/>
                                          </p:val>
                                        </p:tav>
                                        <p:tav tm="40000">
                                          <p:val>
                                            <p:strVal val="ppt_y"/>
                                          </p:val>
                                        </p:tav>
                                        <p:tav tm="50000">
                                          <p:val>
                                            <p:fltVal val="2.67686"/>
                                          </p:val>
                                        </p:tav>
                                        <p:tav tm="55000">
                                          <p:val>
                                            <p:fltVal val="2.67686"/>
                                          </p:val>
                                        </p:tav>
                                        <p:tav tm="60000">
                                          <p:val>
                                            <p:fltVal val="0.49083"/>
                                          </p:val>
                                        </p:tav>
                                        <p:tav tm="100000">
                                          <p:val>
                                            <p:fltVal val="0.49083"/>
                                          </p:val>
                                        </p:tav>
                                      </p:tavLst>
                                    </p:anim>
                                    <p:anim calcmode="lin" valueType="num">
                                      <p:cBhvr additive="base">
                                        <p:cTn id="342" dur="500" fill="hold">
                                          <p:stCondLst>
                                            <p:cond delay="0"/>
                                          </p:stCondLst>
                                        </p:cTn>
                                        <p:tgtEl>
                                          <p:spTgt spid="152"/>
                                        </p:tgtEl>
                                        <p:attrNameLst>
                                          <p:attrName>ppt_w</p:attrName>
                                        </p:attrNameLst>
                                      </p:cBhvr>
                                      <p:tavLst>
                                        <p:tav tm="0">
                                          <p:val>
                                            <p:strVal val="ppt_w"/>
                                          </p:val>
                                        </p:tav>
                                        <p:tav tm="100000">
                                          <p:val>
                                            <p:strVal val="#ppt_w+0.000582123"/>
                                          </p:val>
                                        </p:tav>
                                      </p:tavLst>
                                    </p:anim>
                                    <p:anim calcmode="lin" valueType="num">
                                      <p:cBhvr additive="base">
                                        <p:cTn id="343" dur="500" fill="hold">
                                          <p:stCondLst>
                                            <p:cond delay="0"/>
                                          </p:stCondLst>
                                        </p:cTn>
                                        <p:tgtEl>
                                          <p:spTgt spid="152"/>
                                        </p:tgtEl>
                                        <p:attrNameLst>
                                          <p:attrName>ppt_h</p:attrName>
                                        </p:attrNameLst>
                                      </p:cBhvr>
                                      <p:tavLst>
                                        <p:tav tm="0">
                                          <p:val>
                                            <p:strVal val="ppt_h"/>
                                          </p:val>
                                        </p:tav>
                                        <p:tav tm="100000">
                                          <p:val>
                                            <p:strVal val="#ppt_h+0"/>
                                          </p:val>
                                        </p:tav>
                                      </p:tavLst>
                                    </p:anim>
                                  </p:childTnLst>
                                </p:cTn>
                              </p:par>
                              <p:par>
                                <p:cTn id="344" presetID="35" presetClass="path" presetSubtype="0" accel="50000" decel="50000" fill="hold" nodeType="withEffect">
                                  <p:stCondLst>
                                    <p:cond delay="0"/>
                                  </p:stCondLst>
                                  <p:childTnLst>
                                    <p:anim calcmode="lin" valueType="num">
                                      <p:cBhvr additive="base">
                                        <p:cTn id="345" dur="500" fill="hold">
                                          <p:stCondLst>
                                            <p:cond delay="0"/>
                                          </p:stCondLst>
                                        </p:cTn>
                                        <p:tgtEl>
                                          <p:spTgt spid="154"/>
                                        </p:tgtEl>
                                        <p:attrNameLst>
                                          <p:attrName>ppt_x</p:attrName>
                                        </p:attrNameLst>
                                      </p:cBhvr>
                                      <p:tavLst>
                                        <p:tav tm="0">
                                          <p:val>
                                            <p:strVal val="ppt_x"/>
                                          </p:val>
                                        </p:tav>
                                        <p:tav tm="100000">
                                          <p:val>
                                            <p:strVal val="#ppt_x+-0.846977"/>
                                          </p:val>
                                        </p:tav>
                                      </p:tavLst>
                                    </p:anim>
                                    <p:anim calcmode="lin" valueType="num">
                                      <p:cBhvr additive="base">
                                        <p:cTn id="346" dur="500" fill="hold">
                                          <p:stCondLst>
                                            <p:cond delay="0"/>
                                          </p:stCondLst>
                                        </p:cTn>
                                        <p:tgtEl>
                                          <p:spTgt spid="154"/>
                                        </p:tgtEl>
                                        <p:attrNameLst>
                                          <p:attrName>ppt_y</p:attrName>
                                        </p:attrNameLst>
                                      </p:cBhvr>
                                      <p:tavLst>
                                        <p:tav tm="0">
                                          <p:val>
                                            <p:strVal val="ppt_y"/>
                                          </p:val>
                                        </p:tav>
                                        <p:tav tm="100000">
                                          <p:val>
                                            <p:strVal val="#ppt_y+0"/>
                                          </p:val>
                                        </p:tav>
                                      </p:tavLst>
                                    </p:anim>
                                    <p:anim calcmode="lin" valueType="num">
                                      <p:cBhvr additive="base">
                                        <p:cTn id="347" dur="500" fill="hold">
                                          <p:stCondLst>
                                            <p:cond delay="0"/>
                                          </p:stCondLst>
                                        </p:cTn>
                                        <p:tgtEl>
                                          <p:spTgt spid="154"/>
                                        </p:tgtEl>
                                        <p:attrNameLst>
                                          <p:attrName>ppt_w</p:attrName>
                                        </p:attrNameLst>
                                      </p:cBhvr>
                                      <p:tavLst>
                                        <p:tav tm="0">
                                          <p:val>
                                            <p:strVal val="ppt_w"/>
                                          </p:val>
                                        </p:tav>
                                        <p:tav tm="100000">
                                          <p:val>
                                            <p:strVal val="#ppt_w+0"/>
                                          </p:val>
                                        </p:tav>
                                      </p:tavLst>
                                    </p:anim>
                                    <p:anim calcmode="lin" valueType="num">
                                      <p:cBhvr additive="base">
                                        <p:cTn id="348" dur="500" fill="hold">
                                          <p:stCondLst>
                                            <p:cond delay="0"/>
                                          </p:stCondLst>
                                        </p:cTn>
                                        <p:tgtEl>
                                          <p:spTgt spid="154"/>
                                        </p:tgtEl>
                                        <p:attrNameLst>
                                          <p:attrName>ppt_h</p:attrName>
                                        </p:attrNameLst>
                                      </p:cBhvr>
                                      <p:tavLst>
                                        <p:tav tm="0">
                                          <p:val>
                                            <p:strVal val="ppt_h"/>
                                          </p:val>
                                        </p:tav>
                                        <p:tav tm="100000">
                                          <p:val>
                                            <p:strVal val="#ppt_h+0"/>
                                          </p:val>
                                        </p:tav>
                                      </p:tavLst>
                                    </p:anim>
                                  </p:childTnLst>
                                </p:cTn>
                              </p:par>
                              <p:par>
                                <p:cTn id="349" presetID="35" presetClass="path" presetSubtype="0" accel="50000" decel="50000" fill="hold" nodeType="withEffect">
                                  <p:stCondLst>
                                    <p:cond delay="0"/>
                                  </p:stCondLst>
                                  <p:childTnLst>
                                    <p:anim calcmode="lin" valueType="num">
                                      <p:cBhvr additive="base">
                                        <p:cTn id="350" dur="500" fill="hold">
                                          <p:stCondLst>
                                            <p:cond delay="0"/>
                                          </p:stCondLst>
                                        </p:cTn>
                                        <p:tgtEl>
                                          <p:spTgt spid="159"/>
                                        </p:tgtEl>
                                        <p:attrNameLst>
                                          <p:attrName>ppt_x</p:attrName>
                                        </p:attrNameLst>
                                      </p:cBhvr>
                                      <p:tavLst>
                                        <p:tav tm="0">
                                          <p:val>
                                            <p:strVal val="ppt_x"/>
                                          </p:val>
                                        </p:tav>
                                        <p:tav tm="100000">
                                          <p:val>
                                            <p:strVal val="#ppt_x+-0.847268"/>
                                          </p:val>
                                        </p:tav>
                                      </p:tavLst>
                                    </p:anim>
                                    <p:anim calcmode="lin" valueType="num">
                                      <p:cBhvr additive="base">
                                        <p:cTn id="351" dur="500" fill="hold">
                                          <p:stCondLst>
                                            <p:cond delay="0"/>
                                          </p:stCondLst>
                                        </p:cTn>
                                        <p:tgtEl>
                                          <p:spTgt spid="159"/>
                                        </p:tgtEl>
                                        <p:attrNameLst>
                                          <p:attrName>ppt_y</p:attrName>
                                        </p:attrNameLst>
                                      </p:cBhvr>
                                      <p:tavLst>
                                        <p:tav tm="0">
                                          <p:val>
                                            <p:strVal val="ppt_y"/>
                                          </p:val>
                                        </p:tav>
                                        <p:tav tm="100000">
                                          <p:val>
                                            <p:strVal val="#ppt_y+0"/>
                                          </p:val>
                                        </p:tav>
                                      </p:tavLst>
                                    </p:anim>
                                    <p:anim calcmode="lin" valueType="num">
                                      <p:cBhvr additive="base">
                                        <p:cTn id="352" dur="500" fill="hold">
                                          <p:stCondLst>
                                            <p:cond delay="0"/>
                                          </p:stCondLst>
                                        </p:cTn>
                                        <p:tgtEl>
                                          <p:spTgt spid="159"/>
                                        </p:tgtEl>
                                        <p:attrNameLst>
                                          <p:attrName>ppt_w</p:attrName>
                                        </p:attrNameLst>
                                      </p:cBhvr>
                                      <p:tavLst>
                                        <p:tav tm="0">
                                          <p:val>
                                            <p:strVal val="ppt_w"/>
                                          </p:val>
                                        </p:tav>
                                        <p:tav tm="100000">
                                          <p:val>
                                            <p:strVal val="#ppt_w+-0.000582123"/>
                                          </p:val>
                                        </p:tav>
                                      </p:tavLst>
                                    </p:anim>
                                    <p:anim calcmode="lin" valueType="num">
                                      <p:cBhvr additive="base">
                                        <p:cTn id="353" dur="500" fill="hold">
                                          <p:stCondLst>
                                            <p:cond delay="0"/>
                                          </p:stCondLst>
                                        </p:cTn>
                                        <p:tgtEl>
                                          <p:spTgt spid="159"/>
                                        </p:tgtEl>
                                        <p:attrNameLst>
                                          <p:attrName>ppt_h</p:attrName>
                                        </p:attrNameLst>
                                      </p:cBhvr>
                                      <p:tavLst>
                                        <p:tav tm="0">
                                          <p:val>
                                            <p:strVal val="ppt_h"/>
                                          </p:val>
                                        </p:tav>
                                        <p:tav tm="100000">
                                          <p:val>
                                            <p:strVal val="#ppt_h+0"/>
                                          </p:val>
                                        </p:tav>
                                      </p:tavLst>
                                    </p:anim>
                                  </p:childTnLst>
                                </p:cTn>
                              </p:par>
                              <p:par>
                                <p:cTn id="354" presetID="35" presetClass="path" presetSubtype="0" accel="50000" decel="50000" fill="hold" nodeType="withEffect">
                                  <p:stCondLst>
                                    <p:cond delay="0"/>
                                  </p:stCondLst>
                                  <p:childTnLst>
                                    <p:anim calcmode="lin" valueType="num">
                                      <p:cBhvr additive="base">
                                        <p:cTn id="355" dur="500" fill="hold">
                                          <p:stCondLst>
                                            <p:cond delay="0"/>
                                          </p:stCondLst>
                                        </p:cTn>
                                        <p:tgtEl>
                                          <p:spTgt spid="160"/>
                                        </p:tgtEl>
                                        <p:attrNameLst>
                                          <p:attrName>ppt_x</p:attrName>
                                        </p:attrNameLst>
                                      </p:cBhvr>
                                      <p:tavLst>
                                        <p:tav tm="0">
                                          <p:val>
                                            <p:strVal val="ppt_x"/>
                                          </p:val>
                                        </p:tav>
                                        <p:tav tm="100000">
                                          <p:val>
                                            <p:strVal val="#ppt_x+-0.847269"/>
                                          </p:val>
                                        </p:tav>
                                      </p:tavLst>
                                    </p:anim>
                                    <p:anim calcmode="lin" valueType="num">
                                      <p:cBhvr additive="base">
                                        <p:cTn id="356" dur="500" fill="hold">
                                          <p:stCondLst>
                                            <p:cond delay="0"/>
                                          </p:stCondLst>
                                        </p:cTn>
                                        <p:tgtEl>
                                          <p:spTgt spid="160"/>
                                        </p:tgtEl>
                                        <p:attrNameLst>
                                          <p:attrName>ppt_y</p:attrName>
                                        </p:attrNameLst>
                                      </p:cBhvr>
                                      <p:tavLst>
                                        <p:tav tm="0">
                                          <p:val>
                                            <p:strVal val="ppt_y"/>
                                          </p:val>
                                        </p:tav>
                                        <p:tav tm="100000">
                                          <p:val>
                                            <p:strVal val="#ppt_y+-0.000291189"/>
                                          </p:val>
                                        </p:tav>
                                      </p:tavLst>
                                    </p:anim>
                                    <p:anim calcmode="lin" valueType="num">
                                      <p:cBhvr additive="base">
                                        <p:cTn id="357" dur="500" fill="hold">
                                          <p:stCondLst>
                                            <p:cond delay="0"/>
                                          </p:stCondLst>
                                        </p:cTn>
                                        <p:tgtEl>
                                          <p:spTgt spid="160"/>
                                        </p:tgtEl>
                                        <p:attrNameLst>
                                          <p:attrName>ppt_w</p:attrName>
                                        </p:attrNameLst>
                                      </p:cBhvr>
                                      <p:tavLst>
                                        <p:tav tm="0">
                                          <p:val>
                                            <p:strVal val="ppt_w"/>
                                          </p:val>
                                        </p:tav>
                                        <p:tav tm="100000">
                                          <p:val>
                                            <p:strVal val="#ppt_w+-0.000582568"/>
                                          </p:val>
                                        </p:tav>
                                      </p:tavLst>
                                    </p:anim>
                                    <p:anim calcmode="lin" valueType="num">
                                      <p:cBhvr additive="base">
                                        <p:cTn id="358" dur="500" fill="hold">
                                          <p:stCondLst>
                                            <p:cond delay="0"/>
                                          </p:stCondLst>
                                        </p:cTn>
                                        <p:tgtEl>
                                          <p:spTgt spid="160"/>
                                        </p:tgtEl>
                                        <p:attrNameLst>
                                          <p:attrName>ppt_h</p:attrName>
                                        </p:attrNameLst>
                                      </p:cBhvr>
                                      <p:tavLst>
                                        <p:tav tm="0">
                                          <p:val>
                                            <p:strVal val="ppt_h"/>
                                          </p:val>
                                        </p:tav>
                                        <p:tav tm="100000">
                                          <p:val>
                                            <p:strVal val="#ppt_h+-0.000582377"/>
                                          </p:val>
                                        </p:tav>
                                      </p:tavLst>
                                    </p:anim>
                                  </p:childTnLst>
                                </p:cTn>
                              </p:par>
                              <p:par>
                                <p:cTn id="359" presetID="35" presetClass="path" presetSubtype="0" accel="50000" decel="50000" fill="hold" nodeType="withEffect">
                                  <p:stCondLst>
                                    <p:cond delay="0"/>
                                  </p:stCondLst>
                                  <p:childTnLst>
                                    <p:anim calcmode="lin" valueType="num">
                                      <p:cBhvr additive="base">
                                        <p:cTn id="360" dur="500" fill="hold">
                                          <p:stCondLst>
                                            <p:cond delay="0"/>
                                          </p:stCondLst>
                                        </p:cTn>
                                        <p:tgtEl>
                                          <p:spTgt spid="161"/>
                                        </p:tgtEl>
                                        <p:attrNameLst>
                                          <p:attrName>ppt_x</p:attrName>
                                        </p:attrNameLst>
                                      </p:cBhvr>
                                      <p:tavLst>
                                        <p:tav tm="0">
                                          <p:val>
                                            <p:strVal val="ppt_x"/>
                                          </p:val>
                                        </p:tav>
                                        <p:tav tm="100000">
                                          <p:val>
                                            <p:strVal val="#ppt_x+-0.846984"/>
                                          </p:val>
                                        </p:tav>
                                      </p:tavLst>
                                    </p:anim>
                                    <p:anim calcmode="lin" valueType="num">
                                      <p:cBhvr additive="base">
                                        <p:cTn id="361" dur="500" fill="hold">
                                          <p:stCondLst>
                                            <p:cond delay="0"/>
                                          </p:stCondLst>
                                        </p:cTn>
                                        <p:tgtEl>
                                          <p:spTgt spid="161"/>
                                        </p:tgtEl>
                                        <p:attrNameLst>
                                          <p:attrName>ppt_y</p:attrName>
                                        </p:attrNameLst>
                                      </p:cBhvr>
                                      <p:tavLst>
                                        <p:tav tm="0">
                                          <p:val>
                                            <p:strVal val="ppt_y"/>
                                          </p:val>
                                        </p:tav>
                                        <p:tav tm="100000">
                                          <p:val>
                                            <p:strVal val="#ppt_y+0"/>
                                          </p:val>
                                        </p:tav>
                                      </p:tavLst>
                                    </p:anim>
                                    <p:anim calcmode="lin" valueType="num">
                                      <p:cBhvr additive="base">
                                        <p:cTn id="362" dur="500" fill="hold">
                                          <p:stCondLst>
                                            <p:cond delay="0"/>
                                          </p:stCondLst>
                                        </p:cTn>
                                        <p:tgtEl>
                                          <p:spTgt spid="161"/>
                                        </p:tgtEl>
                                        <p:attrNameLst>
                                          <p:attrName>ppt_w</p:attrName>
                                        </p:attrNameLst>
                                      </p:cBhvr>
                                      <p:tavLst>
                                        <p:tav tm="0">
                                          <p:val>
                                            <p:strVal val="ppt_w"/>
                                          </p:val>
                                        </p:tav>
                                        <p:tav tm="100000">
                                          <p:val>
                                            <p:strVal val="#ppt_w+0"/>
                                          </p:val>
                                        </p:tav>
                                      </p:tavLst>
                                    </p:anim>
                                    <p:anim calcmode="lin" valueType="num">
                                      <p:cBhvr additive="base">
                                        <p:cTn id="363" dur="500" fill="hold">
                                          <p:stCondLst>
                                            <p:cond delay="0"/>
                                          </p:stCondLst>
                                        </p:cTn>
                                        <p:tgtEl>
                                          <p:spTgt spid="161"/>
                                        </p:tgtEl>
                                        <p:attrNameLst>
                                          <p:attrName>ppt_h</p:attrName>
                                        </p:attrNameLst>
                                      </p:cBhvr>
                                      <p:tavLst>
                                        <p:tav tm="0">
                                          <p:val>
                                            <p:strVal val="ppt_h"/>
                                          </p:val>
                                        </p:tav>
                                        <p:tav tm="100000">
                                          <p:val>
                                            <p:strVal val="#ppt_h+0"/>
                                          </p:val>
                                        </p:tav>
                                      </p:tavLst>
                                    </p:anim>
                                  </p:childTnLst>
                                </p:cTn>
                              </p:par>
                              <p:par>
                                <p:cTn id="364" presetID="35" presetClass="path" presetSubtype="0" accel="50000" decel="50000" fill="hold" nodeType="withEffect">
                                  <p:stCondLst>
                                    <p:cond delay="0"/>
                                  </p:stCondLst>
                                  <p:childTnLst>
                                    <p:anim calcmode="lin" valueType="num">
                                      <p:cBhvr additive="base">
                                        <p:cTn id="365" dur="500" fill="hold">
                                          <p:stCondLst>
                                            <p:cond delay="0"/>
                                          </p:stCondLst>
                                        </p:cTn>
                                        <p:tgtEl>
                                          <p:spTgt spid="162"/>
                                        </p:tgtEl>
                                        <p:attrNameLst>
                                          <p:attrName>ppt_x</p:attrName>
                                        </p:attrNameLst>
                                      </p:cBhvr>
                                      <p:tavLst>
                                        <p:tav tm="0">
                                          <p:val>
                                            <p:strVal val="ppt_x"/>
                                          </p:val>
                                        </p:tav>
                                        <p:tav tm="100000">
                                          <p:val>
                                            <p:strVal val="#ppt_x+-0.846693"/>
                                          </p:val>
                                        </p:tav>
                                      </p:tavLst>
                                    </p:anim>
                                    <p:anim calcmode="lin" valueType="num">
                                      <p:cBhvr additive="base">
                                        <p:cTn id="366" dur="500" fill="hold">
                                          <p:stCondLst>
                                            <p:cond delay="0"/>
                                          </p:stCondLst>
                                        </p:cTn>
                                        <p:tgtEl>
                                          <p:spTgt spid="162"/>
                                        </p:tgtEl>
                                        <p:attrNameLst>
                                          <p:attrName>ppt_y</p:attrName>
                                        </p:attrNameLst>
                                      </p:cBhvr>
                                      <p:tavLst>
                                        <p:tav tm="0">
                                          <p:val>
                                            <p:strVal val="ppt_y"/>
                                          </p:val>
                                        </p:tav>
                                        <p:tav tm="100000">
                                          <p:val>
                                            <p:strVal val="#ppt_y+0.000291189"/>
                                          </p:val>
                                        </p:tav>
                                      </p:tavLst>
                                    </p:anim>
                                    <p:anim calcmode="lin" valueType="num">
                                      <p:cBhvr additive="base">
                                        <p:cTn id="367" dur="500" fill="hold">
                                          <p:stCondLst>
                                            <p:cond delay="0"/>
                                          </p:stCondLst>
                                        </p:cTn>
                                        <p:tgtEl>
                                          <p:spTgt spid="162"/>
                                        </p:tgtEl>
                                        <p:attrNameLst>
                                          <p:attrName>ppt_w</p:attrName>
                                        </p:attrNameLst>
                                      </p:cBhvr>
                                      <p:tavLst>
                                        <p:tav tm="0">
                                          <p:val>
                                            <p:strVal val="ppt_w"/>
                                          </p:val>
                                        </p:tav>
                                        <p:tav tm="100000">
                                          <p:val>
                                            <p:strVal val="#ppt_w+0.000582568"/>
                                          </p:val>
                                        </p:tav>
                                      </p:tavLst>
                                    </p:anim>
                                    <p:anim calcmode="lin" valueType="num">
                                      <p:cBhvr additive="base">
                                        <p:cTn id="368" dur="500" fill="hold">
                                          <p:stCondLst>
                                            <p:cond delay="0"/>
                                          </p:stCondLst>
                                        </p:cTn>
                                        <p:tgtEl>
                                          <p:spTgt spid="162"/>
                                        </p:tgtEl>
                                        <p:attrNameLst>
                                          <p:attrName>ppt_h</p:attrName>
                                        </p:attrNameLst>
                                      </p:cBhvr>
                                      <p:tavLst>
                                        <p:tav tm="0">
                                          <p:val>
                                            <p:strVal val="ppt_h"/>
                                          </p:val>
                                        </p:tav>
                                        <p:tav tm="100000">
                                          <p:val>
                                            <p:strVal val="#ppt_h+0.000582377"/>
                                          </p:val>
                                        </p:tav>
                                      </p:tavLst>
                                    </p:anim>
                                  </p:childTnLst>
                                </p:cTn>
                              </p:par>
                              <p:par>
                                <p:cTn id="369" presetID="35" presetClass="path" presetSubtype="0" accel="50000" decel="50000" fill="hold" nodeType="withEffect">
                                  <p:stCondLst>
                                    <p:cond delay="0"/>
                                  </p:stCondLst>
                                  <p:childTnLst>
                                    <p:anim calcmode="lin" valueType="num">
                                      <p:cBhvr additive="base">
                                        <p:cTn id="370" dur="500" fill="hold">
                                          <p:stCondLst>
                                            <p:cond delay="0"/>
                                          </p:stCondLst>
                                        </p:cTn>
                                        <p:tgtEl>
                                          <p:spTgt spid="163"/>
                                        </p:tgtEl>
                                        <p:attrNameLst>
                                          <p:attrName>ppt_x</p:attrName>
                                        </p:attrNameLst>
                                      </p:cBhvr>
                                      <p:tavLst>
                                        <p:tav tm="0">
                                          <p:val>
                                            <p:strVal val="ppt_x"/>
                                          </p:val>
                                        </p:tav>
                                        <p:tav tm="100000">
                                          <p:val>
                                            <p:strVal val="#ppt_x+-0.846984"/>
                                          </p:val>
                                        </p:tav>
                                      </p:tavLst>
                                    </p:anim>
                                    <p:anim calcmode="lin" valueType="num">
                                      <p:cBhvr additive="base">
                                        <p:cTn id="371" dur="500" fill="hold">
                                          <p:stCondLst>
                                            <p:cond delay="0"/>
                                          </p:stCondLst>
                                        </p:cTn>
                                        <p:tgtEl>
                                          <p:spTgt spid="163"/>
                                        </p:tgtEl>
                                        <p:attrNameLst>
                                          <p:attrName>ppt_y</p:attrName>
                                        </p:attrNameLst>
                                      </p:cBhvr>
                                      <p:tavLst>
                                        <p:tav tm="0">
                                          <p:val>
                                            <p:strVal val="ppt_y"/>
                                          </p:val>
                                        </p:tav>
                                        <p:tav tm="100000">
                                          <p:val>
                                            <p:strVal val="#ppt_y+0"/>
                                          </p:val>
                                        </p:tav>
                                      </p:tavLst>
                                    </p:anim>
                                    <p:anim calcmode="lin" valueType="num">
                                      <p:cBhvr additive="base">
                                        <p:cTn id="372" dur="500" fill="hold">
                                          <p:stCondLst>
                                            <p:cond delay="0"/>
                                          </p:stCondLst>
                                        </p:cTn>
                                        <p:tgtEl>
                                          <p:spTgt spid="163"/>
                                        </p:tgtEl>
                                        <p:attrNameLst>
                                          <p:attrName>ppt_w</p:attrName>
                                        </p:attrNameLst>
                                      </p:cBhvr>
                                      <p:tavLst>
                                        <p:tav tm="0">
                                          <p:val>
                                            <p:strVal val="ppt_w"/>
                                          </p:val>
                                        </p:tav>
                                        <p:tav tm="100000">
                                          <p:val>
                                            <p:strVal val="#ppt_w+0"/>
                                          </p:val>
                                        </p:tav>
                                      </p:tavLst>
                                    </p:anim>
                                    <p:anim calcmode="lin" valueType="num">
                                      <p:cBhvr additive="base">
                                        <p:cTn id="373" dur="500" fill="hold">
                                          <p:stCondLst>
                                            <p:cond delay="0"/>
                                          </p:stCondLst>
                                        </p:cTn>
                                        <p:tgtEl>
                                          <p:spTgt spid="163"/>
                                        </p:tgtEl>
                                        <p:attrNameLst>
                                          <p:attrName>ppt_h</p:attrName>
                                        </p:attrNameLst>
                                      </p:cBhvr>
                                      <p:tavLst>
                                        <p:tav tm="0">
                                          <p:val>
                                            <p:strVal val="ppt_h"/>
                                          </p:val>
                                        </p:tav>
                                        <p:tav tm="100000">
                                          <p:val>
                                            <p:strVal val="#ppt_h+0"/>
                                          </p:val>
                                        </p:tav>
                                      </p:tavLst>
                                    </p:anim>
                                  </p:childTnLst>
                                </p:cTn>
                              </p:par>
                              <p:par>
                                <p:cTn id="374" presetID="35" presetClass="path" presetSubtype="0" accel="50000" decel="50000" fill="hold" nodeType="withEffect">
                                  <p:stCondLst>
                                    <p:cond delay="0"/>
                                  </p:stCondLst>
                                  <p:childTnLst>
                                    <p:anim calcmode="lin" valueType="num">
                                      <p:cBhvr additive="base">
                                        <p:cTn id="375" dur="500" fill="hold">
                                          <p:stCondLst>
                                            <p:cond delay="0"/>
                                          </p:stCondLst>
                                        </p:cTn>
                                        <p:tgtEl>
                                          <p:spTgt spid="164"/>
                                        </p:tgtEl>
                                        <p:attrNameLst>
                                          <p:attrName>ppt_x</p:attrName>
                                        </p:attrNameLst>
                                      </p:cBhvr>
                                      <p:tavLst>
                                        <p:tav tm="0">
                                          <p:val>
                                            <p:strVal val="ppt_x"/>
                                          </p:val>
                                        </p:tav>
                                        <p:tav tm="100000">
                                          <p:val>
                                            <p:strVal val="#ppt_x+-0.846984"/>
                                          </p:val>
                                        </p:tav>
                                      </p:tavLst>
                                    </p:anim>
                                    <p:anim calcmode="lin" valueType="num">
                                      <p:cBhvr additive="base">
                                        <p:cTn id="376" dur="500" fill="hold">
                                          <p:stCondLst>
                                            <p:cond delay="0"/>
                                          </p:stCondLst>
                                        </p:cTn>
                                        <p:tgtEl>
                                          <p:spTgt spid="164"/>
                                        </p:tgtEl>
                                        <p:attrNameLst>
                                          <p:attrName>ppt_y</p:attrName>
                                        </p:attrNameLst>
                                      </p:cBhvr>
                                      <p:tavLst>
                                        <p:tav tm="0">
                                          <p:val>
                                            <p:strVal val="ppt_y"/>
                                          </p:val>
                                        </p:tav>
                                        <p:tav tm="100000">
                                          <p:val>
                                            <p:strVal val="#ppt_y+0"/>
                                          </p:val>
                                        </p:tav>
                                      </p:tavLst>
                                    </p:anim>
                                    <p:anim calcmode="lin" valueType="num">
                                      <p:cBhvr additive="base">
                                        <p:cTn id="377" dur="500" fill="hold">
                                          <p:stCondLst>
                                            <p:cond delay="0"/>
                                          </p:stCondLst>
                                        </p:cTn>
                                        <p:tgtEl>
                                          <p:spTgt spid="164"/>
                                        </p:tgtEl>
                                        <p:attrNameLst>
                                          <p:attrName>ppt_w</p:attrName>
                                        </p:attrNameLst>
                                      </p:cBhvr>
                                      <p:tavLst>
                                        <p:tav tm="0">
                                          <p:val>
                                            <p:strVal val="ppt_w"/>
                                          </p:val>
                                        </p:tav>
                                        <p:tav tm="100000">
                                          <p:val>
                                            <p:strVal val="#ppt_w+0"/>
                                          </p:val>
                                        </p:tav>
                                      </p:tavLst>
                                    </p:anim>
                                    <p:anim calcmode="lin" valueType="num">
                                      <p:cBhvr additive="base">
                                        <p:cTn id="378" dur="500" fill="hold">
                                          <p:stCondLst>
                                            <p:cond delay="0"/>
                                          </p:stCondLst>
                                        </p:cTn>
                                        <p:tgtEl>
                                          <p:spTgt spid="164"/>
                                        </p:tgtEl>
                                        <p:attrNameLst>
                                          <p:attrName>ppt_h</p:attrName>
                                        </p:attrNameLst>
                                      </p:cBhvr>
                                      <p:tavLst>
                                        <p:tav tm="0">
                                          <p:val>
                                            <p:strVal val="ppt_h"/>
                                          </p:val>
                                        </p:tav>
                                        <p:tav tm="100000">
                                          <p:val>
                                            <p:strVal val="#ppt_h+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xmlns="">
                  <a14:imgLayer r:embed="rId4">
                    <a14:imgEffect>
                      <a14:brightnessContrast contrast="40000"/>
                    </a14:imgEffect>
                  </a14:imgLayer>
                </a14:imgProps>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5"/>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6" cstate="hqprint"/>
          <a:srcRect/>
          <a:stretch>
            <a:fillRect/>
          </a:stretch>
        </p:blipFill>
        <p:spPr>
          <a:xfrm>
            <a:off x="0" y="0"/>
            <a:ext cx="12192000" cy="3352800"/>
          </a:xfrm>
          <a:prstGeom prst="rect">
            <a:avLst/>
          </a:prstGeom>
        </p:spPr>
      </p:pic>
      <p:pic>
        <p:nvPicPr>
          <p:cNvPr id="14" name="图片 13"/>
          <p:cNvPicPr>
            <a:picLocks noChangeAspect="1"/>
          </p:cNvPicPr>
          <p:nvPr/>
        </p:nvPicPr>
        <p:blipFill rotWithShape="1">
          <a:blip r:embed="rId7" cstate="hqprint"/>
          <a:srcRect/>
          <a:stretch>
            <a:fillRect/>
          </a:stretch>
        </p:blipFill>
        <p:spPr>
          <a:xfrm>
            <a:off x="10586951" y="3195637"/>
            <a:ext cx="1700084" cy="930368"/>
          </a:xfrm>
          <a:prstGeom prst="rect">
            <a:avLst/>
          </a:prstGeom>
        </p:spPr>
      </p:pic>
      <p:pic>
        <p:nvPicPr>
          <p:cNvPr id="15" name="图片 14"/>
          <p:cNvPicPr>
            <a:picLocks noChangeAspect="1"/>
          </p:cNvPicPr>
          <p:nvPr/>
        </p:nvPicPr>
        <p:blipFill rotWithShape="1">
          <a:blip r:embed="rId8" cstate="hqprint"/>
          <a:srcRect/>
          <a:stretch>
            <a:fillRect/>
          </a:stretch>
        </p:blipFill>
        <p:spPr>
          <a:xfrm flipH="1" flipV="1">
            <a:off x="57149" y="2660525"/>
            <a:ext cx="1733549" cy="1078877"/>
          </a:xfrm>
          <a:prstGeom prst="rect">
            <a:avLst/>
          </a:prstGeom>
        </p:spPr>
      </p:pic>
      <p:pic>
        <p:nvPicPr>
          <p:cNvPr id="24" name="图片 23"/>
          <p:cNvPicPr>
            <a:picLocks noChangeAspect="1"/>
          </p:cNvPicPr>
          <p:nvPr/>
        </p:nvPicPr>
        <p:blipFill>
          <a:blip r:embed="rId9">
            <a:extLst>
              <a:ext uri="{BEBA8EAE-BF5A-486C-A8C5-ECC9F3942E4B}">
                <a14:imgProps xmlns:a14="http://schemas.microsoft.com/office/drawing/2010/main" xmlns="">
                  <a14:imgLayer r:embed="rId10">
                    <a14:imgEffect>
                      <a14:colorTemperature colorTemp="4700"/>
                    </a14:imgEffect>
                  </a14:imgLayer>
                </a14:imgProps>
              </a:ext>
            </a:extLst>
          </a:blip>
          <a:stretch>
            <a:fillRect/>
          </a:stretch>
        </p:blipFill>
        <p:spPr>
          <a:xfrm>
            <a:off x="9791700" y="4689412"/>
            <a:ext cx="1828722" cy="2168736"/>
          </a:xfrm>
          <a:prstGeom prst="rect">
            <a:avLst/>
          </a:prstGeom>
        </p:spPr>
      </p:pic>
      <p:pic>
        <p:nvPicPr>
          <p:cNvPr id="8" name="图片 7"/>
          <p:cNvPicPr>
            <a:picLocks noChangeAspect="1"/>
          </p:cNvPicPr>
          <p:nvPr/>
        </p:nvPicPr>
        <p:blipFill>
          <a:blip r:embed="rId11"/>
          <a:stretch>
            <a:fillRect/>
          </a:stretch>
        </p:blipFill>
        <p:spPr>
          <a:xfrm rot="16200000">
            <a:off x="3420110" y="3810"/>
            <a:ext cx="5431790" cy="7314565"/>
          </a:xfrm>
          <a:prstGeom prst="rect">
            <a:avLst/>
          </a:prstGeom>
        </p:spPr>
      </p:pic>
      <p:sp>
        <p:nvSpPr>
          <p:cNvPr id="28" name="文本框 27"/>
          <p:cNvSpPr txBox="1"/>
          <p:nvPr/>
        </p:nvSpPr>
        <p:spPr>
          <a:xfrm>
            <a:off x="5083673" y="4264967"/>
            <a:ext cx="2262158" cy="369332"/>
          </a:xfrm>
          <a:prstGeom prst="rect">
            <a:avLst/>
          </a:prstGeom>
          <a:noFill/>
        </p:spPr>
        <p:txBody>
          <a:bodyPr wrap="none" rtlCol="0">
            <a:spAutoFit/>
            <a:scene3d>
              <a:camera prst="orthographicFront"/>
              <a:lightRig rig="threePt" dir="t"/>
            </a:scene3d>
            <a:sp3d contourW="12700"/>
          </a:bodyPr>
          <a:lstStyle/>
          <a:p>
            <a:pPr algn="ctr"/>
            <a:r>
              <a:rPr lang="zh-CN" altLang="zh-CN" b="1" dirty="0" smtClean="0">
                <a:gradFill>
                  <a:gsLst>
                    <a:gs pos="0">
                      <a:srgbClr val="C00000"/>
                    </a:gs>
                    <a:gs pos="100000">
                      <a:srgbClr val="EB0000"/>
                    </a:gs>
                  </a:gsLst>
                  <a:lin ang="5400000" scaled="1"/>
                </a:gradFill>
              </a:rPr>
              <a:t>做亮节点、做优重点</a:t>
            </a:r>
          </a:p>
        </p:txBody>
      </p:sp>
      <p:sp>
        <p:nvSpPr>
          <p:cNvPr id="29" name="文本框 28"/>
          <p:cNvSpPr txBox="1"/>
          <p:nvPr/>
        </p:nvSpPr>
        <p:spPr>
          <a:xfrm>
            <a:off x="5618946" y="2356279"/>
            <a:ext cx="954108" cy="1015663"/>
          </a:xfrm>
          <a:prstGeom prst="rect">
            <a:avLst/>
          </a:prstGeom>
          <a:noFill/>
        </p:spPr>
        <p:txBody>
          <a:bodyPr wrap="none" rtlCol="0">
            <a:spAutoFit/>
            <a:scene3d>
              <a:camera prst="orthographicFront"/>
              <a:lightRig rig="threePt" dir="t"/>
            </a:scene3d>
            <a:sp3d contourW="12700"/>
          </a:bodyPr>
          <a:lstStyle/>
          <a:p>
            <a:pPr algn="ctr"/>
            <a:r>
              <a:rPr lang="zh-CN" altLang="en-US" sz="6000" b="1" dirty="0" smtClean="0">
                <a:gradFill>
                  <a:gsLst>
                    <a:gs pos="0">
                      <a:srgbClr val="C00000"/>
                    </a:gs>
                    <a:gs pos="100000">
                      <a:srgbClr val="EB0000"/>
                    </a:gs>
                  </a:gsLst>
                  <a:lin ang="5400000" scaled="1"/>
                </a:gradFill>
              </a:rPr>
              <a:t>二</a:t>
            </a:r>
            <a:endParaRPr lang="zh-CN" altLang="en-US" sz="6000" b="1" dirty="0">
              <a:gradFill>
                <a:gsLst>
                  <a:gs pos="0">
                    <a:srgbClr val="C00000"/>
                  </a:gs>
                  <a:gs pos="100000">
                    <a:srgbClr val="EB0000"/>
                  </a:gs>
                </a:gsLst>
                <a:lin ang="5400000" scaled="1"/>
              </a:gradFill>
            </a:endParaRPr>
          </a:p>
        </p:txBody>
      </p:sp>
      <p:sp>
        <p:nvSpPr>
          <p:cNvPr id="11" name="文本框 9"/>
          <p:cNvSpPr txBox="1"/>
          <p:nvPr/>
        </p:nvSpPr>
        <p:spPr>
          <a:xfrm>
            <a:off x="4865614" y="3445633"/>
            <a:ext cx="2624888" cy="584775"/>
          </a:xfrm>
          <a:prstGeom prst="rect">
            <a:avLst/>
          </a:prstGeom>
          <a:noFill/>
        </p:spPr>
        <p:txBody>
          <a:bodyPr wrap="square" rtlCol="0">
            <a:spAutoFit/>
          </a:bodyPr>
          <a:lstStyle/>
          <a:p>
            <a:pPr algn="ctr"/>
            <a:r>
              <a:rPr lang="zh-CN" altLang="en-US" sz="3200" b="1" dirty="0" smtClean="0">
                <a:gradFill>
                  <a:gsLst>
                    <a:gs pos="0">
                      <a:srgbClr val="C00000"/>
                    </a:gs>
                    <a:gs pos="100000">
                      <a:srgbClr val="EB0000"/>
                    </a:gs>
                  </a:gsLst>
                  <a:lin ang="5400000" scaled="1"/>
                </a:gradFill>
              </a:rPr>
              <a:t>诗意体育节</a:t>
            </a:r>
            <a:endParaRPr lang="zh-CN" altLang="en-US" sz="3200" b="1" dirty="0">
              <a:gradFill>
                <a:gsLst>
                  <a:gs pos="0">
                    <a:srgbClr val="C00000"/>
                  </a:gs>
                  <a:gs pos="100000">
                    <a:srgbClr val="EB0000"/>
                  </a:gs>
                </a:gsLst>
                <a:lin ang="5400000" scaled="1"/>
              </a:gradFill>
            </a:endParaRPr>
          </a:p>
        </p:txBody>
      </p:sp>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AppData\Roaming\Tencent\Users\108985656\QQ\WinTemp\RichOle\EWGQZZ%X_O1L$H97~PHO[XV.png"/>
          <p:cNvPicPr>
            <a:picLocks noChangeAspect="1" noChangeArrowheads="1"/>
          </p:cNvPicPr>
          <p:nvPr/>
        </p:nvPicPr>
        <p:blipFill>
          <a:blip r:embed="rId2" cstate="print"/>
          <a:srcRect l="4366" t="6549" r="50743" b="10006"/>
          <a:stretch>
            <a:fillRect/>
          </a:stretch>
        </p:blipFill>
        <p:spPr bwMode="auto">
          <a:xfrm>
            <a:off x="689038" y="805064"/>
            <a:ext cx="2438077" cy="2549236"/>
          </a:xfrm>
          <a:prstGeom prst="rect">
            <a:avLst/>
          </a:prstGeom>
          <a:noFill/>
        </p:spPr>
      </p:pic>
      <p:pic>
        <p:nvPicPr>
          <p:cNvPr id="4" name="Picture 2" descr="C:\Users\Administrator\AppData\Roaming\Tencent\Users\108985656\QQ\WinTemp\RichOle\EWGQZZ%X_O1L$H97~PHO[XV.png"/>
          <p:cNvPicPr>
            <a:picLocks noChangeAspect="1" noChangeArrowheads="1"/>
          </p:cNvPicPr>
          <p:nvPr/>
        </p:nvPicPr>
        <p:blipFill>
          <a:blip r:embed="rId2" cstate="print"/>
          <a:srcRect l="51668" t="6549" r="3123" b="10006"/>
          <a:stretch>
            <a:fillRect/>
          </a:stretch>
        </p:blipFill>
        <p:spPr bwMode="auto">
          <a:xfrm>
            <a:off x="688686" y="3512069"/>
            <a:ext cx="2522981" cy="2619433"/>
          </a:xfrm>
          <a:prstGeom prst="rect">
            <a:avLst/>
          </a:prstGeom>
          <a:noFill/>
        </p:spPr>
      </p:pic>
      <p:pic>
        <p:nvPicPr>
          <p:cNvPr id="2051" name="Picture 3" descr="C:\Users\Administrator\AppData\Roaming\Tencent\Users\108985656\QQ\WinTemp\RichOle\50T$@T@0MCMTJ2IFC0NDEV7.png"/>
          <p:cNvPicPr>
            <a:picLocks noChangeAspect="1" noChangeArrowheads="1"/>
          </p:cNvPicPr>
          <p:nvPr/>
        </p:nvPicPr>
        <p:blipFill>
          <a:blip r:embed="rId3" cstate="print"/>
          <a:srcRect t="1607"/>
          <a:stretch>
            <a:fillRect/>
          </a:stretch>
        </p:blipFill>
        <p:spPr bwMode="auto">
          <a:xfrm>
            <a:off x="3736800" y="894774"/>
            <a:ext cx="2511027" cy="3026065"/>
          </a:xfrm>
          <a:prstGeom prst="rect">
            <a:avLst/>
          </a:prstGeom>
          <a:noFill/>
        </p:spPr>
      </p:pic>
      <p:pic>
        <p:nvPicPr>
          <p:cNvPr id="2054" name="Picture 6" descr="C:\Users\Administrator\Documents\Tencent Files\108985656\FileRecv\MobileFile\Screenshot_20200103_154803_com.tencent.mm.jpg"/>
          <p:cNvPicPr>
            <a:picLocks noChangeAspect="1" noChangeArrowheads="1"/>
          </p:cNvPicPr>
          <p:nvPr/>
        </p:nvPicPr>
        <p:blipFill>
          <a:blip r:embed="rId4" cstate="print"/>
          <a:srcRect t="9707"/>
          <a:stretch>
            <a:fillRect/>
          </a:stretch>
        </p:blipFill>
        <p:spPr bwMode="auto">
          <a:xfrm>
            <a:off x="7566025" y="908050"/>
            <a:ext cx="3724910" cy="5041900"/>
          </a:xfrm>
          <a:prstGeom prst="rect">
            <a:avLst/>
          </a:prstGeom>
          <a:noFill/>
        </p:spPr>
      </p:pic>
      <p:pic>
        <p:nvPicPr>
          <p:cNvPr id="2055" name="Picture 7" descr="C:\Users\Administrator\Documents\Tencent Files\108985656\FileRecv\MobileFile\Screenshot_20200103_154812_com.tencent.mm.jpg"/>
          <p:cNvPicPr>
            <a:picLocks noChangeAspect="1" noChangeArrowheads="1"/>
          </p:cNvPicPr>
          <p:nvPr/>
        </p:nvPicPr>
        <p:blipFill>
          <a:blip r:embed="rId5" cstate="print"/>
          <a:srcRect t="18713"/>
          <a:stretch>
            <a:fillRect/>
          </a:stretch>
        </p:blipFill>
        <p:spPr bwMode="auto">
          <a:xfrm>
            <a:off x="7175500" y="723900"/>
            <a:ext cx="3897630" cy="5631815"/>
          </a:xfrm>
          <a:prstGeom prst="rect">
            <a:avLst/>
          </a:prstGeom>
          <a:noFill/>
        </p:spPr>
      </p:pic>
      <p:pic>
        <p:nvPicPr>
          <p:cNvPr id="2056" name="Picture 8" descr="C:\Users\Administrator\AppData\Roaming\Tencent\Users\108985656\QQ\WinTemp\RichOle\@A~880FP(UBNCU~}5_PR1I5.png"/>
          <p:cNvPicPr>
            <a:picLocks noChangeAspect="1" noChangeArrowheads="1"/>
          </p:cNvPicPr>
          <p:nvPr/>
        </p:nvPicPr>
        <p:blipFill>
          <a:blip r:embed="rId6" cstate="print"/>
          <a:srcRect/>
          <a:stretch>
            <a:fillRect/>
          </a:stretch>
        </p:blipFill>
        <p:spPr bwMode="auto">
          <a:xfrm>
            <a:off x="3369139" y="4027053"/>
            <a:ext cx="3245744" cy="232835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nodeType="clickEffect">
                                  <p:stCondLst>
                                    <p:cond delay="0"/>
                                  </p:stCondLst>
                                  <p:childTnLst>
                                    <p:set>
                                      <p:cBhvr>
                                        <p:cTn id="17" dur="1" fill="hold">
                                          <p:stCondLst>
                                            <p:cond delay="0"/>
                                          </p:stCondLst>
                                        </p:cTn>
                                        <p:tgtEl>
                                          <p:spTgt spid="2051"/>
                                        </p:tgtEl>
                                        <p:attrNameLst>
                                          <p:attrName>style.visibility</p:attrName>
                                        </p:attrNameLst>
                                      </p:cBhvr>
                                      <p:to>
                                        <p:strVal val="visible"/>
                                      </p:to>
                                    </p:set>
                                    <p:animEffect transition="in" filter="wedge">
                                      <p:cBhvr>
                                        <p:cTn id="18" dur="2000"/>
                                        <p:tgtEl>
                                          <p:spTgt spid="205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056"/>
                                        </p:tgtEl>
                                        <p:attrNameLst>
                                          <p:attrName>style.visibility</p:attrName>
                                        </p:attrNameLst>
                                      </p:cBhvr>
                                      <p:to>
                                        <p:strVal val="visible"/>
                                      </p:to>
                                    </p:set>
                                    <p:animEffect transition="in" filter="blinds(horizontal)">
                                      <p:cBhvr>
                                        <p:cTn id="23" dur="500"/>
                                        <p:tgtEl>
                                          <p:spTgt spid="205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054"/>
                                        </p:tgtEl>
                                        <p:attrNameLst>
                                          <p:attrName>style.visibility</p:attrName>
                                        </p:attrNameLst>
                                      </p:cBhvr>
                                      <p:to>
                                        <p:strVal val="visible"/>
                                      </p:to>
                                    </p:set>
                                    <p:anim calcmode="lin" valueType="num">
                                      <p:cBhvr additive="base">
                                        <p:cTn id="28" dur="500" fill="hold"/>
                                        <p:tgtEl>
                                          <p:spTgt spid="2054"/>
                                        </p:tgtEl>
                                        <p:attrNameLst>
                                          <p:attrName>ppt_x</p:attrName>
                                        </p:attrNameLst>
                                      </p:cBhvr>
                                      <p:tavLst>
                                        <p:tav tm="0">
                                          <p:val>
                                            <p:strVal val="#ppt_x"/>
                                          </p:val>
                                        </p:tav>
                                        <p:tav tm="100000">
                                          <p:val>
                                            <p:strVal val="#ppt_x"/>
                                          </p:val>
                                        </p:tav>
                                      </p:tavLst>
                                    </p:anim>
                                    <p:anim calcmode="lin" valueType="num">
                                      <p:cBhvr additive="base">
                                        <p:cTn id="29" dur="500" fill="hold"/>
                                        <p:tgtEl>
                                          <p:spTgt spid="2054"/>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7" presetClass="exit" presetSubtype="4" fill="hold" nodeType="clickEffect">
                                  <p:stCondLst>
                                    <p:cond delay="0"/>
                                  </p:stCondLst>
                                  <p:childTnLst>
                                    <p:anim calcmode="lin" valueType="num">
                                      <p:cBhvr additive="base">
                                        <p:cTn id="33" dur="5000"/>
                                        <p:tgtEl>
                                          <p:spTgt spid="2054"/>
                                        </p:tgtEl>
                                        <p:attrNameLst>
                                          <p:attrName>ppt_x</p:attrName>
                                        </p:attrNameLst>
                                      </p:cBhvr>
                                      <p:tavLst>
                                        <p:tav tm="0">
                                          <p:val>
                                            <p:strVal val="ppt_x"/>
                                          </p:val>
                                        </p:tav>
                                        <p:tav tm="100000">
                                          <p:val>
                                            <p:strVal val="ppt_x"/>
                                          </p:val>
                                        </p:tav>
                                      </p:tavLst>
                                    </p:anim>
                                    <p:anim calcmode="lin" valueType="num">
                                      <p:cBhvr additive="base">
                                        <p:cTn id="34" dur="5000"/>
                                        <p:tgtEl>
                                          <p:spTgt spid="2054"/>
                                        </p:tgtEl>
                                        <p:attrNameLst>
                                          <p:attrName>ppt_y</p:attrName>
                                        </p:attrNameLst>
                                      </p:cBhvr>
                                      <p:tavLst>
                                        <p:tav tm="0">
                                          <p:val>
                                            <p:strVal val="ppt_y"/>
                                          </p:val>
                                        </p:tav>
                                        <p:tav tm="100000">
                                          <p:val>
                                            <p:strVal val="1+ppt_h/2"/>
                                          </p:val>
                                        </p:tav>
                                      </p:tavLst>
                                    </p:anim>
                                    <p:set>
                                      <p:cBhvr>
                                        <p:cTn id="35" dur="1" fill="hold">
                                          <p:stCondLst>
                                            <p:cond delay="4999"/>
                                          </p:stCondLst>
                                        </p:cTn>
                                        <p:tgtEl>
                                          <p:spTgt spid="205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2054"/>
                                        </p:tgtEl>
                                        <p:attrNameLst>
                                          <p:attrName>style.visibility</p:attrName>
                                        </p:attrNameLst>
                                      </p:cBhvr>
                                      <p:to>
                                        <p:strVal val="visible"/>
                                      </p:to>
                                    </p:set>
                                    <p:animEffect transition="in" filter="blinds(horizontal)">
                                      <p:cBhvr>
                                        <p:cTn id="40" dur="500"/>
                                        <p:tgtEl>
                                          <p:spTgt spid="2054"/>
                                        </p:tgtEl>
                                      </p:cBhvr>
                                    </p:animEffect>
                                  </p:childTnLst>
                                </p:cTn>
                              </p:par>
                            </p:childTnLst>
                          </p:cTn>
                        </p:par>
                      </p:childTnLst>
                    </p:cTn>
                  </p:par>
                  <p:par>
                    <p:cTn id="41" fill="hold">
                      <p:stCondLst>
                        <p:cond delay="indefinite"/>
                      </p:stCondLst>
                      <p:childTnLst>
                        <p:par>
                          <p:cTn id="42" fill="hold">
                            <p:stCondLst>
                              <p:cond delay="0"/>
                            </p:stCondLst>
                            <p:childTnLst>
                              <p:par>
                                <p:cTn id="43" presetID="20" presetClass="entr" presetSubtype="0" fill="hold" nodeType="clickEffect">
                                  <p:stCondLst>
                                    <p:cond delay="0"/>
                                  </p:stCondLst>
                                  <p:childTnLst>
                                    <p:set>
                                      <p:cBhvr>
                                        <p:cTn id="44" dur="1" fill="hold">
                                          <p:stCondLst>
                                            <p:cond delay="0"/>
                                          </p:stCondLst>
                                        </p:cTn>
                                        <p:tgtEl>
                                          <p:spTgt spid="2055"/>
                                        </p:tgtEl>
                                        <p:attrNameLst>
                                          <p:attrName>style.visibility</p:attrName>
                                        </p:attrNameLst>
                                      </p:cBhvr>
                                      <p:to>
                                        <p:strVal val="visible"/>
                                      </p:to>
                                    </p:set>
                                    <p:animEffect transition="in" filter="wedge">
                                      <p:cBhvr>
                                        <p:cTn id="45" dur="2000"/>
                                        <p:tgtEl>
                                          <p:spTgt spid="20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xmlns="">
                  <a14:imgLayer r:embed="rId4">
                    <a14:imgEffect>
                      <a14:brightnessContrast contrast="40000"/>
                    </a14:imgEffect>
                  </a14:imgLayer>
                </a14:imgProps>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5"/>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6" cstate="hqprint"/>
          <a:srcRect/>
          <a:stretch>
            <a:fillRect/>
          </a:stretch>
        </p:blipFill>
        <p:spPr>
          <a:xfrm>
            <a:off x="0" y="0"/>
            <a:ext cx="12192000" cy="3352800"/>
          </a:xfrm>
          <a:prstGeom prst="rect">
            <a:avLst/>
          </a:prstGeom>
        </p:spPr>
      </p:pic>
      <p:pic>
        <p:nvPicPr>
          <p:cNvPr id="14" name="图片 13"/>
          <p:cNvPicPr>
            <a:picLocks noChangeAspect="1"/>
          </p:cNvPicPr>
          <p:nvPr/>
        </p:nvPicPr>
        <p:blipFill rotWithShape="1">
          <a:blip r:embed="rId7" cstate="hqprint"/>
          <a:srcRect/>
          <a:stretch>
            <a:fillRect/>
          </a:stretch>
        </p:blipFill>
        <p:spPr>
          <a:xfrm>
            <a:off x="10586951" y="3195637"/>
            <a:ext cx="1700084" cy="930368"/>
          </a:xfrm>
          <a:prstGeom prst="rect">
            <a:avLst/>
          </a:prstGeom>
        </p:spPr>
      </p:pic>
      <p:pic>
        <p:nvPicPr>
          <p:cNvPr id="15" name="图片 14"/>
          <p:cNvPicPr>
            <a:picLocks noChangeAspect="1"/>
          </p:cNvPicPr>
          <p:nvPr/>
        </p:nvPicPr>
        <p:blipFill rotWithShape="1">
          <a:blip r:embed="rId8" cstate="hqprint"/>
          <a:srcRect/>
          <a:stretch>
            <a:fillRect/>
          </a:stretch>
        </p:blipFill>
        <p:spPr>
          <a:xfrm flipH="1" flipV="1">
            <a:off x="57149" y="2660525"/>
            <a:ext cx="1733549" cy="1078877"/>
          </a:xfrm>
          <a:prstGeom prst="rect">
            <a:avLst/>
          </a:prstGeom>
        </p:spPr>
      </p:pic>
      <p:pic>
        <p:nvPicPr>
          <p:cNvPr id="24" name="图片 23"/>
          <p:cNvPicPr>
            <a:picLocks noChangeAspect="1"/>
          </p:cNvPicPr>
          <p:nvPr/>
        </p:nvPicPr>
        <p:blipFill>
          <a:blip r:embed="rId9">
            <a:extLst>
              <a:ext uri="{BEBA8EAE-BF5A-486C-A8C5-ECC9F3942E4B}">
                <a14:imgProps xmlns:a14="http://schemas.microsoft.com/office/drawing/2010/main" xmlns="">
                  <a14:imgLayer r:embed="rId10">
                    <a14:imgEffect>
                      <a14:colorTemperature colorTemp="4700"/>
                    </a14:imgEffect>
                  </a14:imgLayer>
                </a14:imgProps>
              </a:ext>
            </a:extLst>
          </a:blip>
          <a:stretch>
            <a:fillRect/>
          </a:stretch>
        </p:blipFill>
        <p:spPr>
          <a:xfrm>
            <a:off x="9791700" y="4689412"/>
            <a:ext cx="1828722" cy="2168736"/>
          </a:xfrm>
          <a:prstGeom prst="rect">
            <a:avLst/>
          </a:prstGeom>
        </p:spPr>
      </p:pic>
      <p:pic>
        <p:nvPicPr>
          <p:cNvPr id="8" name="图片 7"/>
          <p:cNvPicPr>
            <a:picLocks noChangeAspect="1"/>
          </p:cNvPicPr>
          <p:nvPr/>
        </p:nvPicPr>
        <p:blipFill>
          <a:blip r:embed="rId11"/>
          <a:stretch>
            <a:fillRect/>
          </a:stretch>
        </p:blipFill>
        <p:spPr>
          <a:xfrm rot="16200000">
            <a:off x="3420110" y="3810"/>
            <a:ext cx="5431790" cy="7314565"/>
          </a:xfrm>
          <a:prstGeom prst="rect">
            <a:avLst/>
          </a:prstGeom>
        </p:spPr>
      </p:pic>
      <p:sp>
        <p:nvSpPr>
          <p:cNvPr id="28" name="文本框 27"/>
          <p:cNvSpPr txBox="1"/>
          <p:nvPr/>
        </p:nvSpPr>
        <p:spPr>
          <a:xfrm>
            <a:off x="5083673" y="4264967"/>
            <a:ext cx="2262158" cy="369332"/>
          </a:xfrm>
          <a:prstGeom prst="rect">
            <a:avLst/>
          </a:prstGeom>
          <a:noFill/>
        </p:spPr>
        <p:txBody>
          <a:bodyPr wrap="none" rtlCol="0">
            <a:spAutoFit/>
            <a:scene3d>
              <a:camera prst="orthographicFront"/>
              <a:lightRig rig="threePt" dir="t"/>
            </a:scene3d>
            <a:sp3d contourW="12700"/>
          </a:bodyPr>
          <a:lstStyle/>
          <a:p>
            <a:pPr algn="ctr"/>
            <a:r>
              <a:rPr lang="zh-CN" altLang="zh-CN" b="1" dirty="0" smtClean="0">
                <a:gradFill>
                  <a:gsLst>
                    <a:gs pos="0">
                      <a:srgbClr val="C00000"/>
                    </a:gs>
                    <a:gs pos="100000">
                      <a:srgbClr val="EB0000"/>
                    </a:gs>
                  </a:gsLst>
                  <a:lin ang="5400000" scaled="1"/>
                </a:gradFill>
              </a:rPr>
              <a:t>做亮节点、做优重点</a:t>
            </a:r>
          </a:p>
        </p:txBody>
      </p:sp>
      <p:sp>
        <p:nvSpPr>
          <p:cNvPr id="29" name="文本框 28"/>
          <p:cNvSpPr txBox="1"/>
          <p:nvPr/>
        </p:nvSpPr>
        <p:spPr>
          <a:xfrm>
            <a:off x="5618946" y="2356279"/>
            <a:ext cx="954108" cy="1015663"/>
          </a:xfrm>
          <a:prstGeom prst="rect">
            <a:avLst/>
          </a:prstGeom>
          <a:noFill/>
        </p:spPr>
        <p:txBody>
          <a:bodyPr wrap="none" rtlCol="0">
            <a:spAutoFit/>
            <a:scene3d>
              <a:camera prst="orthographicFront"/>
              <a:lightRig rig="threePt" dir="t"/>
            </a:scene3d>
            <a:sp3d contourW="12700"/>
          </a:bodyPr>
          <a:lstStyle/>
          <a:p>
            <a:pPr algn="ctr"/>
            <a:r>
              <a:rPr lang="zh-CN" altLang="en-US" sz="6000" b="1" dirty="0" smtClean="0">
                <a:gradFill>
                  <a:gsLst>
                    <a:gs pos="0">
                      <a:srgbClr val="C00000"/>
                    </a:gs>
                    <a:gs pos="100000">
                      <a:srgbClr val="EB0000"/>
                    </a:gs>
                  </a:gsLst>
                  <a:lin ang="5400000" scaled="1"/>
                </a:gradFill>
              </a:rPr>
              <a:t>二</a:t>
            </a:r>
            <a:endParaRPr lang="zh-CN" altLang="en-US" sz="6000" b="1" dirty="0">
              <a:gradFill>
                <a:gsLst>
                  <a:gs pos="0">
                    <a:srgbClr val="C00000"/>
                  </a:gs>
                  <a:gs pos="100000">
                    <a:srgbClr val="EB0000"/>
                  </a:gs>
                </a:gsLst>
                <a:lin ang="5400000" scaled="1"/>
              </a:gradFill>
            </a:endParaRPr>
          </a:p>
        </p:txBody>
      </p:sp>
      <p:sp>
        <p:nvSpPr>
          <p:cNvPr id="11" name="文本框 9"/>
          <p:cNvSpPr txBox="1"/>
          <p:nvPr/>
        </p:nvSpPr>
        <p:spPr>
          <a:xfrm>
            <a:off x="4865614" y="3445633"/>
            <a:ext cx="2624888" cy="523220"/>
          </a:xfrm>
          <a:prstGeom prst="rect">
            <a:avLst/>
          </a:prstGeom>
          <a:noFill/>
        </p:spPr>
        <p:txBody>
          <a:bodyPr wrap="square" rtlCol="0">
            <a:spAutoFit/>
          </a:bodyPr>
          <a:lstStyle/>
          <a:p>
            <a:pPr algn="ctr"/>
            <a:r>
              <a:rPr lang="zh-CN" altLang="en-US" sz="2800" b="1" dirty="0" smtClean="0">
                <a:gradFill>
                  <a:gsLst>
                    <a:gs pos="0">
                      <a:srgbClr val="C00000"/>
                    </a:gs>
                    <a:gs pos="100000">
                      <a:srgbClr val="EB0000"/>
                    </a:gs>
                  </a:gsLst>
                  <a:lin ang="5400000" scaled="1"/>
                </a:gradFill>
              </a:rPr>
              <a:t>教师培养</a:t>
            </a:r>
          </a:p>
        </p:txBody>
      </p:sp>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tretch>
            <a:fillRect/>
          </a:stretch>
        </p:blipFill>
        <p:spPr>
          <a:xfrm>
            <a:off x="2945078" y="1306286"/>
            <a:ext cx="8820473" cy="4408529"/>
          </a:xfrm>
          <a:prstGeom prst="rect">
            <a:avLst/>
          </a:prstGeom>
        </p:spPr>
      </p:pic>
      <p:pic>
        <p:nvPicPr>
          <p:cNvPr id="4" name="图片 3"/>
          <p:cNvPicPr>
            <a:picLocks noChangeAspect="1"/>
          </p:cNvPicPr>
          <p:nvPr/>
        </p:nvPicPr>
        <p:blipFill>
          <a:blip r:embed="rId5">
            <a:extLst>
              <a:ext uri="{BEBA8EAE-BF5A-486C-A8C5-ECC9F3942E4B}">
                <a14:imgProps xmlns:a14="http://schemas.microsoft.com/office/drawing/2010/main" xmlns="">
                  <a14:imgLayer r:embed="rId6">
                    <a14:imgEffect>
                      <a14:colorTemperature colorTemp="11200"/>
                    </a14:imgEffect>
                  </a14:imgLayer>
                </a14:imgProps>
              </a:ext>
              <a:ext uri="{28A0092B-C50C-407E-A947-70E740481C1C}">
                <a14:useLocalDpi xmlns:a14="http://schemas.microsoft.com/office/drawing/2010/main" xmlns="" val="0"/>
              </a:ext>
            </a:extLst>
          </a:blip>
          <a:stretch>
            <a:fillRect/>
          </a:stretch>
        </p:blipFill>
        <p:spPr>
          <a:xfrm>
            <a:off x="-502968" y="-1732910"/>
            <a:ext cx="6429375" cy="6858000"/>
          </a:xfrm>
          <a:prstGeom prst="rect">
            <a:avLst/>
          </a:prstGeom>
        </p:spPr>
      </p:pic>
      <p:sp>
        <p:nvSpPr>
          <p:cNvPr id="5" name="文本框 4"/>
          <p:cNvSpPr txBox="1"/>
          <p:nvPr/>
        </p:nvSpPr>
        <p:spPr>
          <a:xfrm>
            <a:off x="4798290" y="3363856"/>
            <a:ext cx="5010727" cy="1938992"/>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altLang="en-US" sz="2000" b="1" dirty="0" smtClean="0">
                <a:solidFill>
                  <a:srgbClr val="FFFF00"/>
                </a:solidFill>
              </a:rPr>
              <a:t>评优课</a:t>
            </a:r>
            <a:endParaRPr lang="en-US" altLang="zh-CN" sz="2000" b="1" dirty="0" smtClean="0">
              <a:solidFill>
                <a:srgbClr val="FFFF00"/>
              </a:solidFill>
            </a:endParaRPr>
          </a:p>
          <a:p>
            <a:pPr algn="ctr">
              <a:lnSpc>
                <a:spcPct val="150000"/>
              </a:lnSpc>
            </a:pPr>
            <a:r>
              <a:rPr lang="zh-CN" altLang="en-US" sz="2000" b="1" dirty="0" smtClean="0">
                <a:solidFill>
                  <a:srgbClr val="FFFF00"/>
                </a:solidFill>
              </a:rPr>
              <a:t>张玲：江苏省蓝天杯信息评优课一等奖</a:t>
            </a:r>
            <a:endParaRPr lang="en-US" altLang="zh-CN" sz="2000" b="1" dirty="0" smtClean="0">
              <a:solidFill>
                <a:srgbClr val="FFFF00"/>
              </a:solidFill>
            </a:endParaRPr>
          </a:p>
          <a:p>
            <a:pPr algn="ctr">
              <a:lnSpc>
                <a:spcPct val="150000"/>
              </a:lnSpc>
            </a:pPr>
            <a:r>
              <a:rPr lang="zh-CN" altLang="en-US" sz="2000" b="1" dirty="0" smtClean="0">
                <a:solidFill>
                  <a:srgbClr val="FFFF00"/>
                </a:solidFill>
              </a:rPr>
              <a:t>武亚敏：新北区科学优质课评选二等奖</a:t>
            </a:r>
            <a:endParaRPr lang="en-US" altLang="zh-CN" sz="2000" b="1" dirty="0" smtClean="0">
              <a:solidFill>
                <a:srgbClr val="FFFF00"/>
              </a:solidFill>
            </a:endParaRPr>
          </a:p>
          <a:p>
            <a:pPr algn="ctr">
              <a:lnSpc>
                <a:spcPct val="150000"/>
              </a:lnSpc>
            </a:pPr>
            <a:r>
              <a:rPr lang="zh-CN" altLang="en-US" sz="2000" b="1" dirty="0" smtClean="0">
                <a:solidFill>
                  <a:srgbClr val="FFFF00"/>
                </a:solidFill>
              </a:rPr>
              <a:t>吴琦：新北区信息化能手音乐学科三等奖</a:t>
            </a:r>
            <a:endParaRPr sz="2000" b="1" dirty="0" smtClean="0">
              <a:solidFill>
                <a:srgbClr val="FFFF00"/>
              </a:solidFill>
            </a:endParaRPr>
          </a:p>
        </p:txBody>
      </p:sp>
      <p:sp>
        <p:nvSpPr>
          <p:cNvPr id="6" name="文本框 4"/>
          <p:cNvSpPr txBox="1"/>
          <p:nvPr/>
        </p:nvSpPr>
        <p:spPr>
          <a:xfrm>
            <a:off x="4760686" y="1414324"/>
            <a:ext cx="4644571" cy="1938992"/>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altLang="en-US" sz="2000" b="1" dirty="0" smtClean="0">
                <a:solidFill>
                  <a:srgbClr val="FFFF00"/>
                </a:solidFill>
              </a:rPr>
              <a:t>五级梯队</a:t>
            </a:r>
            <a:endParaRPr lang="en-US" altLang="zh-CN" sz="2000" b="1" dirty="0" smtClean="0">
              <a:solidFill>
                <a:srgbClr val="FFFF00"/>
              </a:solidFill>
            </a:endParaRPr>
          </a:p>
          <a:p>
            <a:pPr algn="ctr">
              <a:lnSpc>
                <a:spcPct val="150000"/>
              </a:lnSpc>
            </a:pPr>
            <a:r>
              <a:rPr lang="zh-CN" altLang="en-US" sz="2000" b="1" dirty="0" smtClean="0">
                <a:solidFill>
                  <a:srgbClr val="FFFF00"/>
                </a:solidFill>
              </a:rPr>
              <a:t>刘超：常州市第九届教坛能手</a:t>
            </a:r>
            <a:endParaRPr lang="en-US" altLang="zh-CN" sz="2000" b="1" dirty="0" smtClean="0">
              <a:solidFill>
                <a:srgbClr val="FFFF00"/>
              </a:solidFill>
            </a:endParaRPr>
          </a:p>
          <a:p>
            <a:pPr algn="ctr">
              <a:lnSpc>
                <a:spcPct val="150000"/>
              </a:lnSpc>
            </a:pPr>
            <a:r>
              <a:rPr lang="zh-CN" altLang="en-US" sz="2000" b="1" dirty="0" smtClean="0">
                <a:solidFill>
                  <a:srgbClr val="FFFF00"/>
                </a:solidFill>
              </a:rPr>
              <a:t>张玲：常州市第九届教坛新秀</a:t>
            </a:r>
            <a:endParaRPr lang="en-US" altLang="zh-CN" sz="2000" b="1" dirty="0" smtClean="0">
              <a:solidFill>
                <a:srgbClr val="FFFF00"/>
              </a:solidFill>
            </a:endParaRPr>
          </a:p>
          <a:p>
            <a:pPr algn="ctr">
              <a:lnSpc>
                <a:spcPct val="150000"/>
              </a:lnSpc>
            </a:pPr>
            <a:r>
              <a:rPr lang="zh-CN" altLang="en-US" sz="2000" b="1" dirty="0" smtClean="0">
                <a:solidFill>
                  <a:srgbClr val="FFFF00"/>
                </a:solidFill>
              </a:rPr>
              <a:t>朱文彬：常州市第九届教坛新秀</a:t>
            </a:r>
            <a:endParaRPr sz="2000" b="1" dirty="0" smtClean="0">
              <a:solidFill>
                <a:srgbClr val="FFFF00"/>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2000"/>
                                        <p:tgtEl>
                                          <p:spTgt spid="4"/>
                                        </p:tgtEl>
                                      </p:cBhvr>
                                    </p:animEffect>
                                  </p:childTnLst>
                                </p:cTn>
                              </p:par>
                            </p:childTnLst>
                          </p:cTn>
                        </p:par>
                        <p:par>
                          <p:cTn id="12" fill="hold">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xmlns="">
                  <a14:imgLayer r:embed="rId4">
                    <a14:imgEffect>
                      <a14:brightnessContrast contrast="40000"/>
                    </a14:imgEffect>
                  </a14:imgLayer>
                </a14:imgProps>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5"/>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6" cstate="hqprint"/>
          <a:srcRect/>
          <a:stretch>
            <a:fillRect/>
          </a:stretch>
        </p:blipFill>
        <p:spPr>
          <a:xfrm>
            <a:off x="0" y="0"/>
            <a:ext cx="12192000" cy="3352800"/>
          </a:xfrm>
          <a:prstGeom prst="rect">
            <a:avLst/>
          </a:prstGeom>
        </p:spPr>
      </p:pic>
      <p:pic>
        <p:nvPicPr>
          <p:cNvPr id="14" name="图片 13"/>
          <p:cNvPicPr>
            <a:picLocks noChangeAspect="1"/>
          </p:cNvPicPr>
          <p:nvPr/>
        </p:nvPicPr>
        <p:blipFill rotWithShape="1">
          <a:blip r:embed="rId7" cstate="hqprint"/>
          <a:srcRect/>
          <a:stretch>
            <a:fillRect/>
          </a:stretch>
        </p:blipFill>
        <p:spPr>
          <a:xfrm>
            <a:off x="10586951" y="3195637"/>
            <a:ext cx="1700084" cy="930368"/>
          </a:xfrm>
          <a:prstGeom prst="rect">
            <a:avLst/>
          </a:prstGeom>
        </p:spPr>
      </p:pic>
      <p:pic>
        <p:nvPicPr>
          <p:cNvPr id="15" name="图片 14"/>
          <p:cNvPicPr>
            <a:picLocks noChangeAspect="1"/>
          </p:cNvPicPr>
          <p:nvPr/>
        </p:nvPicPr>
        <p:blipFill rotWithShape="1">
          <a:blip r:embed="rId8" cstate="hqprint"/>
          <a:srcRect/>
          <a:stretch>
            <a:fillRect/>
          </a:stretch>
        </p:blipFill>
        <p:spPr>
          <a:xfrm flipH="1" flipV="1">
            <a:off x="57149" y="2660525"/>
            <a:ext cx="1733549" cy="1078877"/>
          </a:xfrm>
          <a:prstGeom prst="rect">
            <a:avLst/>
          </a:prstGeom>
        </p:spPr>
      </p:pic>
      <p:pic>
        <p:nvPicPr>
          <p:cNvPr id="24" name="图片 23"/>
          <p:cNvPicPr>
            <a:picLocks noChangeAspect="1"/>
          </p:cNvPicPr>
          <p:nvPr/>
        </p:nvPicPr>
        <p:blipFill>
          <a:blip r:embed="rId9">
            <a:extLst>
              <a:ext uri="{BEBA8EAE-BF5A-486C-A8C5-ECC9F3942E4B}">
                <a14:imgProps xmlns:a14="http://schemas.microsoft.com/office/drawing/2010/main" xmlns="">
                  <a14:imgLayer r:embed="rId10">
                    <a14:imgEffect>
                      <a14:colorTemperature colorTemp="4700"/>
                    </a14:imgEffect>
                  </a14:imgLayer>
                </a14:imgProps>
              </a:ext>
            </a:extLst>
          </a:blip>
          <a:stretch>
            <a:fillRect/>
          </a:stretch>
        </p:blipFill>
        <p:spPr>
          <a:xfrm>
            <a:off x="9791700" y="4689412"/>
            <a:ext cx="1828722" cy="2168736"/>
          </a:xfrm>
          <a:prstGeom prst="rect">
            <a:avLst/>
          </a:prstGeom>
        </p:spPr>
      </p:pic>
      <p:pic>
        <p:nvPicPr>
          <p:cNvPr id="8" name="图片 7"/>
          <p:cNvPicPr>
            <a:picLocks noChangeAspect="1"/>
          </p:cNvPicPr>
          <p:nvPr/>
        </p:nvPicPr>
        <p:blipFill>
          <a:blip r:embed="rId11"/>
          <a:stretch>
            <a:fillRect/>
          </a:stretch>
        </p:blipFill>
        <p:spPr>
          <a:xfrm rot="16200000">
            <a:off x="3420110" y="3810"/>
            <a:ext cx="5431790" cy="7314565"/>
          </a:xfrm>
          <a:prstGeom prst="rect">
            <a:avLst/>
          </a:prstGeom>
        </p:spPr>
      </p:pic>
      <p:sp>
        <p:nvSpPr>
          <p:cNvPr id="28" name="文本框 27"/>
          <p:cNvSpPr txBox="1"/>
          <p:nvPr/>
        </p:nvSpPr>
        <p:spPr>
          <a:xfrm>
            <a:off x="4063364" y="3814686"/>
            <a:ext cx="4145280" cy="460375"/>
          </a:xfrm>
          <a:prstGeom prst="rect">
            <a:avLst/>
          </a:prstGeom>
          <a:noFill/>
        </p:spPr>
        <p:txBody>
          <a:bodyPr wrap="none" rtlCol="0">
            <a:spAutoFit/>
            <a:scene3d>
              <a:camera prst="orthographicFront"/>
              <a:lightRig rig="threePt" dir="t"/>
            </a:scene3d>
            <a:sp3d contourW="12700"/>
          </a:bodyPr>
          <a:lstStyle/>
          <a:p>
            <a:pPr algn="ctr"/>
            <a:r>
              <a:rPr lang="zh-CN" altLang="zh-CN" sz="2400" b="1" dirty="0" smtClean="0">
                <a:gradFill>
                  <a:gsLst>
                    <a:gs pos="0">
                      <a:srgbClr val="C00000"/>
                    </a:gs>
                    <a:gs pos="100000">
                      <a:srgbClr val="EB0000"/>
                    </a:gs>
                  </a:gsLst>
                  <a:lin ang="5400000" scaled="1"/>
                </a:gradFill>
              </a:rPr>
              <a:t>学科建设与教师成长互促互进</a:t>
            </a:r>
            <a:endParaRPr lang="zh-CN" altLang="en-US" sz="2400" b="1" dirty="0" smtClean="0">
              <a:gradFill>
                <a:gsLst>
                  <a:gs pos="0">
                    <a:srgbClr val="C00000"/>
                  </a:gs>
                  <a:gs pos="100000">
                    <a:srgbClr val="EB0000"/>
                  </a:gs>
                </a:gsLst>
                <a:lin ang="5400000" scaled="1"/>
              </a:gradFill>
            </a:endParaRPr>
          </a:p>
        </p:txBody>
      </p:sp>
      <p:sp>
        <p:nvSpPr>
          <p:cNvPr id="29" name="文本框 28"/>
          <p:cNvSpPr txBox="1"/>
          <p:nvPr/>
        </p:nvSpPr>
        <p:spPr>
          <a:xfrm>
            <a:off x="5618946" y="2356279"/>
            <a:ext cx="954108" cy="1015663"/>
          </a:xfrm>
          <a:prstGeom prst="rect">
            <a:avLst/>
          </a:prstGeom>
          <a:noFill/>
        </p:spPr>
        <p:txBody>
          <a:bodyPr wrap="none" rtlCol="0">
            <a:spAutoFit/>
            <a:scene3d>
              <a:camera prst="orthographicFront"/>
              <a:lightRig rig="threePt" dir="t"/>
            </a:scene3d>
            <a:sp3d contourW="12700"/>
          </a:bodyPr>
          <a:lstStyle/>
          <a:p>
            <a:pPr algn="ctr"/>
            <a:r>
              <a:rPr lang="zh-CN" altLang="en-US" sz="6000" b="1" dirty="0" smtClean="0">
                <a:gradFill>
                  <a:gsLst>
                    <a:gs pos="0">
                      <a:srgbClr val="C00000"/>
                    </a:gs>
                    <a:gs pos="100000">
                      <a:srgbClr val="EB0000"/>
                    </a:gs>
                  </a:gsLst>
                  <a:lin ang="5400000" scaled="1"/>
                </a:gradFill>
              </a:rPr>
              <a:t>三</a:t>
            </a:r>
            <a:endParaRPr lang="en-US" sz="6000" b="1" dirty="0">
              <a:gradFill>
                <a:gsLst>
                  <a:gs pos="0">
                    <a:srgbClr val="C00000"/>
                  </a:gs>
                  <a:gs pos="100000">
                    <a:srgbClr val="EB0000"/>
                  </a:gs>
                </a:gsLst>
                <a:lin ang="5400000" scaled="1"/>
              </a:gradFill>
            </a:endParaRPr>
          </a:p>
        </p:txBody>
      </p:sp>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5">
            <a:extLst>
              <a:ext uri="{28A0092B-C50C-407E-A947-70E740481C1C}">
                <a14:useLocalDpi xmlns:a14="http://schemas.microsoft.com/office/drawing/2010/main" xmlns="" val="0"/>
              </a:ext>
            </a:extLst>
          </a:blip>
          <a:stretch>
            <a:fillRect/>
          </a:stretch>
        </p:blipFill>
        <p:spPr>
          <a:xfrm>
            <a:off x="9936522" y="2065674"/>
            <a:ext cx="2331636" cy="4267534"/>
          </a:xfrm>
          <a:prstGeom prst="rect">
            <a:avLst/>
          </a:prstGeom>
        </p:spPr>
      </p:pic>
      <p:sp>
        <p:nvSpPr>
          <p:cNvPr id="40" name="文本框 39"/>
          <p:cNvSpPr txBox="1"/>
          <p:nvPr/>
        </p:nvSpPr>
        <p:spPr>
          <a:xfrm>
            <a:off x="1024571" y="720100"/>
            <a:ext cx="7513955" cy="521970"/>
          </a:xfrm>
          <a:prstGeom prst="rect">
            <a:avLst/>
          </a:prstGeom>
          <a:noFill/>
        </p:spPr>
        <p:txBody>
          <a:bodyPr wrap="none" rtlCol="0">
            <a:spAutoFit/>
            <a:scene3d>
              <a:camera prst="orthographicFront"/>
              <a:lightRig rig="threePt" dir="t"/>
            </a:scene3d>
            <a:sp3d contourW="12700"/>
          </a:bodyPr>
          <a:lstStyle/>
          <a:p>
            <a:pPr algn="ctr"/>
            <a:r>
              <a:rPr lang="zh-CN" sz="2800" b="1" dirty="0">
                <a:latin typeface="+mj-ea"/>
                <a:ea typeface="+mj-ea"/>
                <a:sym typeface="+mn-ea"/>
              </a:rPr>
              <a:t>1、教研方式多维联动，促进教师学科研究能力</a:t>
            </a:r>
            <a:endParaRPr lang="zh-CN" altLang="en-US" sz="2800" b="1" dirty="0">
              <a:gradFill>
                <a:gsLst>
                  <a:gs pos="0">
                    <a:srgbClr val="C00000"/>
                  </a:gs>
                  <a:gs pos="100000">
                    <a:srgbClr val="EB0000"/>
                  </a:gs>
                </a:gsLst>
                <a:lin ang="5400000" scaled="1"/>
              </a:gradFill>
            </a:endParaRPr>
          </a:p>
        </p:txBody>
      </p:sp>
      <p:sp>
        <p:nvSpPr>
          <p:cNvPr id="5" name="矩形 4"/>
          <p:cNvSpPr/>
          <p:nvPr/>
        </p:nvSpPr>
        <p:spPr>
          <a:xfrm>
            <a:off x="410911" y="1421416"/>
            <a:ext cx="8997139" cy="491490"/>
          </a:xfrm>
          <a:prstGeom prst="rect">
            <a:avLst/>
          </a:prstGeom>
        </p:spPr>
        <p:txBody>
          <a:bodyPr wrap="square">
            <a:spAutoFit/>
          </a:bodyPr>
          <a:lstStyle/>
          <a:p>
            <a:pPr>
              <a:lnSpc>
                <a:spcPct val="130000"/>
              </a:lnSpc>
            </a:pPr>
            <a:r>
              <a:rPr lang="en-US" altLang="zh-CN" sz="2000" b="1" dirty="0">
                <a:solidFill>
                  <a:srgbClr val="FF0000"/>
                </a:solidFill>
                <a:latin typeface="+mj-ea"/>
                <a:ea typeface="+mj-ea"/>
              </a:rPr>
              <a:t>  </a:t>
            </a:r>
            <a:r>
              <a:rPr lang="en-US" altLang="zh-CN" sz="2000" b="1" dirty="0">
                <a:solidFill>
                  <a:schemeClr val="tx1"/>
                </a:solidFill>
                <a:latin typeface="+mj-ea"/>
                <a:ea typeface="+mj-ea"/>
              </a:rPr>
              <a:t> </a:t>
            </a:r>
            <a:r>
              <a:rPr lang="zh-CN" altLang="en-US" sz="2000" b="1" dirty="0">
                <a:solidFill>
                  <a:schemeClr val="tx1"/>
                </a:solidFill>
                <a:latin typeface="+mj-ea"/>
                <a:ea typeface="+mj-ea"/>
              </a:rPr>
              <a:t>大组</a:t>
            </a:r>
            <a:r>
              <a:rPr lang="en-US" altLang="zh-CN" sz="2000" b="1" dirty="0">
                <a:solidFill>
                  <a:schemeClr val="tx1"/>
                </a:solidFill>
                <a:latin typeface="+mj-ea"/>
                <a:ea typeface="+mj-ea"/>
              </a:rPr>
              <a:t> </a:t>
            </a:r>
            <a:r>
              <a:rPr lang="en-US" altLang="zh-CN" sz="2000" b="1" dirty="0">
                <a:solidFill>
                  <a:schemeClr val="tx1">
                    <a:lumMod val="95000"/>
                    <a:lumOff val="5000"/>
                  </a:schemeClr>
                </a:solidFill>
                <a:latin typeface="+mj-ea"/>
                <a:ea typeface="+mj-ea"/>
              </a:rPr>
              <a:t>——</a:t>
            </a:r>
            <a:r>
              <a:rPr lang="zh-CN" sz="2000" b="1" dirty="0">
                <a:solidFill>
                  <a:srgbClr val="FF0000"/>
                </a:solidFill>
                <a:latin typeface="+mj-ea"/>
                <a:ea typeface="+mj-ea"/>
              </a:rPr>
              <a:t>3+1</a:t>
            </a:r>
            <a:r>
              <a:rPr lang="zh-CN" sz="2000" b="1" dirty="0">
                <a:latin typeface="+mj-ea"/>
                <a:ea typeface="+mj-ea"/>
              </a:rPr>
              <a:t>多维联动的教研方式：</a:t>
            </a:r>
            <a:endParaRPr lang="zh-CN" sz="2400" b="1" dirty="0">
              <a:latin typeface="+mj-ea"/>
              <a:ea typeface="+mj-ea"/>
            </a:endParaRPr>
          </a:p>
        </p:txBody>
      </p:sp>
      <p:sp>
        <p:nvSpPr>
          <p:cNvPr id="4" name="矩形 3"/>
          <p:cNvSpPr/>
          <p:nvPr/>
        </p:nvSpPr>
        <p:spPr>
          <a:xfrm>
            <a:off x="4417126" y="1421416"/>
            <a:ext cx="8997139" cy="491490"/>
          </a:xfrm>
          <a:prstGeom prst="rect">
            <a:avLst/>
          </a:prstGeom>
        </p:spPr>
        <p:txBody>
          <a:bodyPr wrap="square">
            <a:spAutoFit/>
          </a:bodyPr>
          <a:lstStyle/>
          <a:p>
            <a:pPr>
              <a:lnSpc>
                <a:spcPct val="130000"/>
              </a:lnSpc>
            </a:pPr>
            <a:r>
              <a:rPr lang="en-US" altLang="zh-CN" sz="2000" b="1" dirty="0">
                <a:latin typeface="+mj-ea"/>
                <a:ea typeface="+mj-ea"/>
              </a:rPr>
              <a:t>    </a:t>
            </a:r>
            <a:r>
              <a:rPr lang="zh-CN" sz="2000" b="1" dirty="0">
                <a:latin typeface="+mj-ea"/>
                <a:ea typeface="+mj-ea"/>
              </a:rPr>
              <a:t>一月3次分组教研，一次大组教研。</a:t>
            </a:r>
            <a:endParaRPr lang="zh-CN" sz="2400" b="1" dirty="0">
              <a:latin typeface="+mj-ea"/>
              <a:ea typeface="+mj-ea"/>
            </a:endParaRPr>
          </a:p>
        </p:txBody>
      </p:sp>
      <p:pic>
        <p:nvPicPr>
          <p:cNvPr id="1030" name="Picture 6" descr="C:\Users\Administrator\AppData\Roaming\Tencent\Users\108985656\QQ\WinTemp\RichOle\KZM30}~CW_ZILEL`%LV%%X8.png"/>
          <p:cNvPicPr>
            <a:picLocks noChangeAspect="1" noChangeArrowheads="1"/>
          </p:cNvPicPr>
          <p:nvPr>
            <p:custDataLst>
              <p:tags r:id="rId2"/>
            </p:custDataLst>
          </p:nvPr>
        </p:nvPicPr>
        <p:blipFill>
          <a:blip r:embed="rId6" cstate="print"/>
          <a:srcRect/>
          <a:stretch>
            <a:fillRect/>
          </a:stretch>
        </p:blipFill>
        <p:spPr bwMode="auto">
          <a:xfrm>
            <a:off x="222610" y="1912592"/>
            <a:ext cx="2130948" cy="4158531"/>
          </a:xfrm>
          <a:prstGeom prst="rect">
            <a:avLst/>
          </a:prstGeom>
          <a:noFill/>
        </p:spPr>
      </p:pic>
      <p:pic>
        <p:nvPicPr>
          <p:cNvPr id="1031" name="Picture 7" descr="C:\Users\Administrator\AppData\Roaming\Tencent\Users\108985656\QQ\WinTemp\RichOle\Z$S}1B685]056QWD(D29BB4.png"/>
          <p:cNvPicPr>
            <a:picLocks noChangeAspect="1" noChangeArrowheads="1"/>
          </p:cNvPicPr>
          <p:nvPr/>
        </p:nvPicPr>
        <p:blipFill>
          <a:blip r:embed="rId7" cstate="print"/>
          <a:srcRect/>
          <a:stretch>
            <a:fillRect/>
          </a:stretch>
        </p:blipFill>
        <p:spPr bwMode="auto">
          <a:xfrm>
            <a:off x="8446135" y="5009515"/>
            <a:ext cx="2262505" cy="1477645"/>
          </a:xfrm>
          <a:prstGeom prst="rect">
            <a:avLst/>
          </a:prstGeom>
          <a:noFill/>
        </p:spPr>
      </p:pic>
      <p:pic>
        <p:nvPicPr>
          <p:cNvPr id="1032" name="Picture 8"/>
          <p:cNvPicPr>
            <a:picLocks noChangeAspect="1" noChangeArrowheads="1"/>
          </p:cNvPicPr>
          <p:nvPr/>
        </p:nvPicPr>
        <p:blipFill>
          <a:blip r:embed="rId8" cstate="print"/>
          <a:srcRect/>
          <a:stretch>
            <a:fillRect/>
          </a:stretch>
        </p:blipFill>
        <p:spPr bwMode="auto">
          <a:xfrm>
            <a:off x="6437630" y="4905375"/>
            <a:ext cx="2089150" cy="1627505"/>
          </a:xfrm>
          <a:prstGeom prst="rect">
            <a:avLst/>
          </a:prstGeom>
          <a:noFill/>
          <a:ln w="9525">
            <a:noFill/>
            <a:miter lim="800000"/>
            <a:headEnd/>
            <a:tailEnd/>
          </a:ln>
        </p:spPr>
      </p:pic>
      <p:pic>
        <p:nvPicPr>
          <p:cNvPr id="17409" name="Picture 1" descr="C:\Users\Administrator\AppData\Roaming\Tencent\Users\108985656\QQ\WinTemp\RichOle\Y}SB$Q95PH~6[D]`Y6@)XTR.png"/>
          <p:cNvPicPr>
            <a:picLocks noChangeAspect="1" noChangeArrowheads="1"/>
          </p:cNvPicPr>
          <p:nvPr/>
        </p:nvPicPr>
        <p:blipFill>
          <a:blip r:embed="rId9" cstate="print"/>
          <a:srcRect/>
          <a:stretch>
            <a:fillRect/>
          </a:stretch>
        </p:blipFill>
        <p:spPr bwMode="auto">
          <a:xfrm>
            <a:off x="6287135" y="1912620"/>
            <a:ext cx="1894205" cy="1351915"/>
          </a:xfrm>
          <a:prstGeom prst="rect">
            <a:avLst/>
          </a:prstGeom>
          <a:noFill/>
        </p:spPr>
      </p:pic>
      <p:pic>
        <p:nvPicPr>
          <p:cNvPr id="1036" name="Picture 12" descr="http://oss.bestcloud.cn/upload/20190926/5a105a3cd0db46268338d29040787e77.jpg"/>
          <p:cNvPicPr>
            <a:picLocks noChangeAspect="1" noChangeArrowheads="1"/>
          </p:cNvPicPr>
          <p:nvPr/>
        </p:nvPicPr>
        <p:blipFill>
          <a:blip r:embed="rId10" cstate="print"/>
          <a:srcRect/>
          <a:stretch>
            <a:fillRect/>
          </a:stretch>
        </p:blipFill>
        <p:spPr bwMode="auto">
          <a:xfrm>
            <a:off x="2247900" y="3427095"/>
            <a:ext cx="1894205" cy="1421130"/>
          </a:xfrm>
          <a:prstGeom prst="rect">
            <a:avLst/>
          </a:prstGeom>
          <a:noFill/>
        </p:spPr>
      </p:pic>
      <p:pic>
        <p:nvPicPr>
          <p:cNvPr id="8" name="图片 7"/>
          <p:cNvPicPr>
            <a:picLocks noChangeAspect="1"/>
          </p:cNvPicPr>
          <p:nvPr/>
        </p:nvPicPr>
        <p:blipFill>
          <a:blip r:embed="rId11"/>
          <a:stretch>
            <a:fillRect/>
          </a:stretch>
        </p:blipFill>
        <p:spPr>
          <a:xfrm>
            <a:off x="6242050" y="3328670"/>
            <a:ext cx="1939290" cy="1454785"/>
          </a:xfrm>
          <a:prstGeom prst="rect">
            <a:avLst/>
          </a:prstGeom>
        </p:spPr>
      </p:pic>
      <p:pic>
        <p:nvPicPr>
          <p:cNvPr id="9" name="图片 8"/>
          <p:cNvPicPr>
            <a:picLocks noChangeAspect="1"/>
          </p:cNvPicPr>
          <p:nvPr/>
        </p:nvPicPr>
        <p:blipFill>
          <a:blip r:embed="rId12"/>
          <a:stretch>
            <a:fillRect/>
          </a:stretch>
        </p:blipFill>
        <p:spPr>
          <a:xfrm>
            <a:off x="8313420" y="1805940"/>
            <a:ext cx="2155825" cy="1366520"/>
          </a:xfrm>
          <a:prstGeom prst="rect">
            <a:avLst/>
          </a:prstGeom>
        </p:spPr>
      </p:pic>
      <p:pic>
        <p:nvPicPr>
          <p:cNvPr id="10" name="图片 9"/>
          <p:cNvPicPr>
            <a:picLocks noChangeAspect="1"/>
          </p:cNvPicPr>
          <p:nvPr/>
        </p:nvPicPr>
        <p:blipFill>
          <a:blip r:embed="rId13"/>
          <a:stretch>
            <a:fillRect/>
          </a:stretch>
        </p:blipFill>
        <p:spPr>
          <a:xfrm>
            <a:off x="8313420" y="3264535"/>
            <a:ext cx="2263140" cy="1583690"/>
          </a:xfrm>
          <a:prstGeom prst="rect">
            <a:avLst/>
          </a:prstGeom>
        </p:spPr>
      </p:pic>
      <p:pic>
        <p:nvPicPr>
          <p:cNvPr id="11" name="图片 10"/>
          <p:cNvPicPr>
            <a:picLocks noChangeAspect="1"/>
          </p:cNvPicPr>
          <p:nvPr/>
        </p:nvPicPr>
        <p:blipFill>
          <a:blip r:embed="rId14"/>
          <a:stretch>
            <a:fillRect/>
          </a:stretch>
        </p:blipFill>
        <p:spPr>
          <a:xfrm>
            <a:off x="4248150" y="3458210"/>
            <a:ext cx="1852295" cy="1390015"/>
          </a:xfrm>
          <a:prstGeom prst="rect">
            <a:avLst/>
          </a:prstGeom>
        </p:spPr>
      </p:pic>
      <p:pic>
        <p:nvPicPr>
          <p:cNvPr id="12" name="图片 11"/>
          <p:cNvPicPr>
            <a:picLocks noChangeAspect="1"/>
          </p:cNvPicPr>
          <p:nvPr/>
        </p:nvPicPr>
        <p:blipFill>
          <a:blip r:embed="rId15"/>
          <a:stretch>
            <a:fillRect/>
          </a:stretch>
        </p:blipFill>
        <p:spPr>
          <a:xfrm>
            <a:off x="2353945" y="4928260"/>
            <a:ext cx="3862705" cy="1604620"/>
          </a:xfrm>
          <a:prstGeom prst="rect">
            <a:avLst/>
          </a:prstGeom>
        </p:spPr>
      </p:pic>
      <p:pic>
        <p:nvPicPr>
          <p:cNvPr id="13" name="图片 12"/>
          <p:cNvPicPr>
            <a:picLocks noChangeAspect="1"/>
          </p:cNvPicPr>
          <p:nvPr/>
        </p:nvPicPr>
        <p:blipFill>
          <a:blip r:embed="rId16"/>
          <a:stretch>
            <a:fillRect/>
          </a:stretch>
        </p:blipFill>
        <p:spPr>
          <a:xfrm>
            <a:off x="2353945" y="2183130"/>
            <a:ext cx="3862705" cy="9893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030"/>
                                        </p:tgtEl>
                                        <p:attrNameLst>
                                          <p:attrName>style.visibility</p:attrName>
                                        </p:attrNameLst>
                                      </p:cBhvr>
                                      <p:to>
                                        <p:strVal val="visible"/>
                                      </p:to>
                                    </p:set>
                                    <p:animEffect transition="in" filter="blinds(horizontal)">
                                      <p:cBhvr>
                                        <p:cTn id="24" dur="500"/>
                                        <p:tgtEl>
                                          <p:spTgt spid="1030"/>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0" presetClass="entr" presetSubtype="0" fill="hold" nodeType="clickEffect">
                                  <p:stCondLst>
                                    <p:cond delay="0"/>
                                  </p:stCondLst>
                                  <p:childTnLst>
                                    <p:set>
                                      <p:cBhvr>
                                        <p:cTn id="33" dur="1" fill="hold">
                                          <p:stCondLst>
                                            <p:cond delay="0"/>
                                          </p:stCondLst>
                                        </p:cTn>
                                        <p:tgtEl>
                                          <p:spTgt spid="1036"/>
                                        </p:tgtEl>
                                        <p:attrNameLst>
                                          <p:attrName>style.visibility</p:attrName>
                                        </p:attrNameLst>
                                      </p:cBhvr>
                                      <p:to>
                                        <p:strVal val="visible"/>
                                      </p:to>
                                    </p:set>
                                    <p:animEffect transition="in" filter="wedge">
                                      <p:cBhvr>
                                        <p:cTn id="34" dur="2000"/>
                                        <p:tgtEl>
                                          <p:spTgt spid="1036"/>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linds(horizontal)">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strips(downLeft)">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nodeType="clickEffect">
                                  <p:stCondLst>
                                    <p:cond delay="0"/>
                                  </p:stCondLst>
                                  <p:childTnLst>
                                    <p:set>
                                      <p:cBhvr>
                                        <p:cTn id="48" dur="1" fill="hold">
                                          <p:stCondLst>
                                            <p:cond delay="0"/>
                                          </p:stCondLst>
                                        </p:cTn>
                                        <p:tgtEl>
                                          <p:spTgt spid="17409"/>
                                        </p:tgtEl>
                                        <p:attrNameLst>
                                          <p:attrName>style.visibility</p:attrName>
                                        </p:attrNameLst>
                                      </p:cBhvr>
                                      <p:to>
                                        <p:strVal val="visible"/>
                                      </p:to>
                                    </p:set>
                                    <p:animEffect transition="in" filter="box(in)">
                                      <p:cBhvr>
                                        <p:cTn id="49" dur="2000"/>
                                        <p:tgtEl>
                                          <p:spTgt spid="17409"/>
                                        </p:tgtEl>
                                      </p:cBhvr>
                                    </p:animEffect>
                                  </p:childTnLst>
                                </p:cTn>
                              </p:par>
                            </p:childTnLst>
                          </p:cTn>
                        </p:par>
                      </p:childTnLst>
                    </p:cTn>
                  </p:par>
                  <p:par>
                    <p:cTn id="50" fill="hold">
                      <p:stCondLst>
                        <p:cond delay="indefinite"/>
                      </p:stCondLst>
                      <p:childTnLst>
                        <p:par>
                          <p:cTn id="51" fill="hold">
                            <p:stCondLst>
                              <p:cond delay="0"/>
                            </p:stCondLst>
                            <p:childTnLst>
                              <p:par>
                                <p:cTn id="52" presetID="4" presetClass="entr" presetSubtype="16" fill="hold"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box(in)">
                                      <p:cBhvr>
                                        <p:cTn id="54" dur="2000"/>
                                        <p:tgtEl>
                                          <p:spTgt spid="8"/>
                                        </p:tgtEl>
                                      </p:cBhvr>
                                    </p:animEffect>
                                  </p:childTnLst>
                                </p:cTn>
                              </p:par>
                            </p:childTnLst>
                          </p:cTn>
                        </p:par>
                      </p:childTnLst>
                    </p:cTn>
                  </p:par>
                  <p:par>
                    <p:cTn id="55" fill="hold">
                      <p:stCondLst>
                        <p:cond delay="indefinite"/>
                      </p:stCondLst>
                      <p:childTnLst>
                        <p:par>
                          <p:cTn id="56" fill="hold">
                            <p:stCondLst>
                              <p:cond delay="0"/>
                            </p:stCondLst>
                            <p:childTnLst>
                              <p:par>
                                <p:cTn id="57" presetID="4" presetClass="entr" presetSubtype="16" fill="hold" nodeType="clickEffect">
                                  <p:stCondLst>
                                    <p:cond delay="0"/>
                                  </p:stCondLst>
                                  <p:childTnLst>
                                    <p:set>
                                      <p:cBhvr>
                                        <p:cTn id="58" dur="1" fill="hold">
                                          <p:stCondLst>
                                            <p:cond delay="0"/>
                                          </p:stCondLst>
                                        </p:cTn>
                                        <p:tgtEl>
                                          <p:spTgt spid="1032"/>
                                        </p:tgtEl>
                                        <p:attrNameLst>
                                          <p:attrName>style.visibility</p:attrName>
                                        </p:attrNameLst>
                                      </p:cBhvr>
                                      <p:to>
                                        <p:strVal val="visible"/>
                                      </p:to>
                                    </p:set>
                                    <p:animEffect transition="in" filter="box(in)">
                                      <p:cBhvr>
                                        <p:cTn id="59" dur="2000"/>
                                        <p:tgtEl>
                                          <p:spTgt spid="1032"/>
                                        </p:tgtEl>
                                      </p:cBhvr>
                                    </p:animEffect>
                                  </p:childTnLst>
                                </p:cTn>
                              </p:par>
                            </p:childTnLst>
                          </p:cTn>
                        </p:par>
                      </p:childTnLst>
                    </p:cTn>
                  </p:par>
                  <p:par>
                    <p:cTn id="60" fill="hold">
                      <p:stCondLst>
                        <p:cond delay="indefinite"/>
                      </p:stCondLst>
                      <p:childTnLst>
                        <p:par>
                          <p:cTn id="61" fill="hold">
                            <p:stCondLst>
                              <p:cond delay="0"/>
                            </p:stCondLst>
                            <p:childTnLst>
                              <p:par>
                                <p:cTn id="62" presetID="21" presetClass="entr" presetSubtype="1" fill="hold" nodeType="click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heel(1)">
                                      <p:cBhvr>
                                        <p:cTn id="64" dur="2000"/>
                                        <p:tgtEl>
                                          <p:spTgt spid="9"/>
                                        </p:tgtEl>
                                      </p:cBhvr>
                                    </p:animEffect>
                                  </p:childTnLst>
                                </p:cTn>
                              </p:par>
                            </p:childTnLst>
                          </p:cTn>
                        </p:par>
                      </p:childTnLst>
                    </p:cTn>
                  </p:par>
                  <p:par>
                    <p:cTn id="65" fill="hold">
                      <p:stCondLst>
                        <p:cond delay="indefinite"/>
                      </p:stCondLst>
                      <p:childTnLst>
                        <p:par>
                          <p:cTn id="66" fill="hold">
                            <p:stCondLst>
                              <p:cond delay="0"/>
                            </p:stCondLst>
                            <p:childTnLst>
                              <p:par>
                                <p:cTn id="67" presetID="18" presetClass="entr" presetSubtype="12" fill="hold" nodeType="click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strips(downLeft)">
                                      <p:cBhvr>
                                        <p:cTn id="69" dur="500"/>
                                        <p:tgtEl>
                                          <p:spTgt spid="10"/>
                                        </p:tgtEl>
                                      </p:cBhvr>
                                    </p:animEffect>
                                  </p:childTnLst>
                                </p:cTn>
                              </p:par>
                            </p:childTnLst>
                          </p:cTn>
                        </p:par>
                      </p:childTnLst>
                    </p:cTn>
                  </p:par>
                  <p:par>
                    <p:cTn id="70" fill="hold">
                      <p:stCondLst>
                        <p:cond delay="indefinite"/>
                      </p:stCondLst>
                      <p:childTnLst>
                        <p:par>
                          <p:cTn id="71" fill="hold">
                            <p:stCondLst>
                              <p:cond delay="0"/>
                            </p:stCondLst>
                            <p:childTnLst>
                              <p:par>
                                <p:cTn id="72" presetID="4" presetClass="entr" presetSubtype="16" fill="hold" nodeType="clickEffect">
                                  <p:stCondLst>
                                    <p:cond delay="0"/>
                                  </p:stCondLst>
                                  <p:childTnLst>
                                    <p:set>
                                      <p:cBhvr>
                                        <p:cTn id="73" dur="1" fill="hold">
                                          <p:stCondLst>
                                            <p:cond delay="0"/>
                                          </p:stCondLst>
                                        </p:cTn>
                                        <p:tgtEl>
                                          <p:spTgt spid="1031"/>
                                        </p:tgtEl>
                                        <p:attrNameLst>
                                          <p:attrName>style.visibility</p:attrName>
                                        </p:attrNameLst>
                                      </p:cBhvr>
                                      <p:to>
                                        <p:strVal val="visible"/>
                                      </p:to>
                                    </p:set>
                                    <p:animEffect transition="in" filter="box(in)">
                                      <p:cBhvr>
                                        <p:cTn id="74" dur="20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0120672" y="172739"/>
            <a:ext cx="2331636" cy="4267534"/>
          </a:xfrm>
          <a:prstGeom prst="rect">
            <a:avLst/>
          </a:prstGeom>
        </p:spPr>
      </p:pic>
      <p:sp>
        <p:nvSpPr>
          <p:cNvPr id="40" name="文本框 39"/>
          <p:cNvSpPr txBox="1"/>
          <p:nvPr/>
        </p:nvSpPr>
        <p:spPr>
          <a:xfrm>
            <a:off x="500696" y="720100"/>
            <a:ext cx="8561705" cy="583565"/>
          </a:xfrm>
          <a:prstGeom prst="rect">
            <a:avLst/>
          </a:prstGeom>
          <a:noFill/>
        </p:spPr>
        <p:txBody>
          <a:bodyPr wrap="none" rtlCol="0">
            <a:spAutoFit/>
            <a:scene3d>
              <a:camera prst="orthographicFront"/>
              <a:lightRig rig="threePt" dir="t"/>
            </a:scene3d>
            <a:sp3d contourW="12700"/>
          </a:bodyPr>
          <a:lstStyle/>
          <a:p>
            <a:pPr algn="ctr"/>
            <a:r>
              <a:rPr lang="zh-CN" sz="3200" b="1" dirty="0">
                <a:latin typeface="+mj-ea"/>
                <a:ea typeface="+mj-ea"/>
                <a:sym typeface="+mn-ea"/>
              </a:rPr>
              <a:t>1、教研方式多维联动，促进教师学科研究能力</a:t>
            </a:r>
            <a:endParaRPr lang="zh-CN" altLang="en-US" sz="3200" b="1" dirty="0">
              <a:gradFill>
                <a:gsLst>
                  <a:gs pos="0">
                    <a:srgbClr val="C00000"/>
                  </a:gs>
                  <a:gs pos="100000">
                    <a:srgbClr val="EB0000"/>
                  </a:gs>
                </a:gsLst>
                <a:lin ang="5400000" scaled="1"/>
              </a:gradFill>
            </a:endParaRPr>
          </a:p>
        </p:txBody>
      </p:sp>
      <p:pic>
        <p:nvPicPr>
          <p:cNvPr id="28677" name="Picture 5"/>
          <p:cNvPicPr>
            <a:picLocks noChangeAspect="1" noChangeArrowheads="1"/>
          </p:cNvPicPr>
          <p:nvPr/>
        </p:nvPicPr>
        <p:blipFill>
          <a:blip r:embed="rId6"/>
          <a:stretch>
            <a:fillRect/>
          </a:stretch>
        </p:blipFill>
        <p:spPr bwMode="auto">
          <a:xfrm>
            <a:off x="2717165" y="3655695"/>
            <a:ext cx="1885315" cy="1410970"/>
          </a:xfrm>
          <a:prstGeom prst="rect">
            <a:avLst/>
          </a:prstGeom>
          <a:effectLst>
            <a:softEdge rad="317500"/>
          </a:effectLst>
        </p:spPr>
      </p:pic>
      <p:pic>
        <p:nvPicPr>
          <p:cNvPr id="28678" name="Picture 6"/>
          <p:cNvPicPr>
            <a:picLocks noChangeAspect="1" noChangeArrowheads="1"/>
          </p:cNvPicPr>
          <p:nvPr/>
        </p:nvPicPr>
        <p:blipFill>
          <a:blip r:embed="rId7"/>
          <a:stretch>
            <a:fillRect/>
          </a:stretch>
        </p:blipFill>
        <p:spPr bwMode="auto">
          <a:xfrm>
            <a:off x="607627" y="3655522"/>
            <a:ext cx="1860039" cy="1395029"/>
          </a:xfrm>
          <a:prstGeom prst="rect">
            <a:avLst/>
          </a:prstGeom>
          <a:effectLst>
            <a:softEdge rad="317500"/>
          </a:effectLst>
        </p:spPr>
      </p:pic>
      <p:sp>
        <p:nvSpPr>
          <p:cNvPr id="3" name="矩形 2"/>
          <p:cNvSpPr/>
          <p:nvPr/>
        </p:nvSpPr>
        <p:spPr>
          <a:xfrm>
            <a:off x="607761" y="1852581"/>
            <a:ext cx="8997139" cy="1649730"/>
          </a:xfrm>
          <a:prstGeom prst="rect">
            <a:avLst/>
          </a:prstGeom>
        </p:spPr>
        <p:txBody>
          <a:bodyPr wrap="square">
            <a:spAutoFit/>
          </a:bodyPr>
          <a:lstStyle/>
          <a:p>
            <a:pPr>
              <a:lnSpc>
                <a:spcPct val="130000"/>
              </a:lnSpc>
            </a:pPr>
            <a:r>
              <a:rPr lang="en-US" altLang="zh-CN" sz="2400" b="1" dirty="0">
                <a:latin typeface="+mj-ea"/>
                <a:ea typeface="+mj-ea"/>
              </a:rPr>
              <a:t>     </a:t>
            </a:r>
            <a:r>
              <a:rPr lang="zh-CN" b="1" dirty="0">
                <a:latin typeface="+mj-ea"/>
                <a:ea typeface="+mj-ea"/>
              </a:rPr>
              <a:t>策划组内大小教研活动共30余次，每一次教研围绕“</a:t>
            </a:r>
            <a:r>
              <a:rPr lang="zh-CN" b="1" dirty="0">
                <a:solidFill>
                  <a:srgbClr val="FF0000"/>
                </a:solidFill>
                <a:latin typeface="+mj-ea"/>
                <a:ea typeface="+mj-ea"/>
              </a:rPr>
              <a:t>教学活动设计</a:t>
            </a:r>
            <a:r>
              <a:rPr lang="zh-CN" b="1" dirty="0">
                <a:latin typeface="+mj-ea"/>
                <a:ea typeface="+mj-ea"/>
              </a:rPr>
              <a:t>”、“</a:t>
            </a:r>
            <a:r>
              <a:rPr lang="zh-CN" b="1" dirty="0">
                <a:solidFill>
                  <a:srgbClr val="FF0000"/>
                </a:solidFill>
                <a:latin typeface="+mj-ea"/>
                <a:ea typeface="+mj-ea"/>
              </a:rPr>
              <a:t>教学常规培养</a:t>
            </a:r>
            <a:r>
              <a:rPr lang="zh-CN" b="1" dirty="0">
                <a:latin typeface="+mj-ea"/>
                <a:ea typeface="+mj-ea"/>
              </a:rPr>
              <a:t>”（倾听与表达）、</a:t>
            </a:r>
            <a:r>
              <a:rPr lang="zh-CN" b="1" dirty="0">
                <a:solidFill>
                  <a:srgbClr val="FF0000"/>
                </a:solidFill>
                <a:latin typeface="+mj-ea"/>
                <a:ea typeface="+mj-ea"/>
              </a:rPr>
              <a:t>学科关键能力培养</a:t>
            </a:r>
            <a:r>
              <a:rPr lang="zh-CN" b="1" dirty="0">
                <a:latin typeface="+mj-ea"/>
                <a:ea typeface="+mj-ea"/>
              </a:rPr>
              <a:t>等主题开展教研活动。</a:t>
            </a:r>
          </a:p>
          <a:p>
            <a:pPr>
              <a:lnSpc>
                <a:spcPct val="130000"/>
              </a:lnSpc>
            </a:pPr>
            <a:r>
              <a:rPr lang="zh-CN" b="1" dirty="0">
                <a:latin typeface="+mj-ea"/>
                <a:ea typeface="+mj-ea"/>
              </a:rPr>
              <a:t>     从集体备课、到组内课堂实践、课后专题评议，同时借助专家引领，提升研究高度，以此促进学科组教师的专业成长以及学科研究能力。</a:t>
            </a:r>
          </a:p>
        </p:txBody>
      </p:sp>
      <p:sp>
        <p:nvSpPr>
          <p:cNvPr id="6" name="矩形 5"/>
          <p:cNvSpPr/>
          <p:nvPr/>
        </p:nvSpPr>
        <p:spPr>
          <a:xfrm>
            <a:off x="711200" y="1409700"/>
            <a:ext cx="3891280" cy="570865"/>
          </a:xfrm>
          <a:prstGeom prst="rect">
            <a:avLst/>
          </a:prstGeom>
        </p:spPr>
        <p:txBody>
          <a:bodyPr wrap="square">
            <a:spAutoFit/>
          </a:bodyPr>
          <a:lstStyle/>
          <a:p>
            <a:pPr>
              <a:lnSpc>
                <a:spcPct val="130000"/>
              </a:lnSpc>
            </a:pPr>
            <a:r>
              <a:rPr lang="en-US" altLang="zh-CN" sz="2400" b="1" dirty="0">
                <a:latin typeface="+mj-ea"/>
                <a:ea typeface="+mj-ea"/>
              </a:rPr>
              <a:t>    </a:t>
            </a:r>
            <a:r>
              <a:rPr lang="zh-CN" sz="2000" b="1" dirty="0">
                <a:latin typeface="+mj-ea"/>
                <a:ea typeface="+mj-ea"/>
              </a:rPr>
              <a:t>学科组</a:t>
            </a:r>
            <a:r>
              <a:rPr lang="en-US" altLang="zh-CN" sz="2000" b="1" dirty="0">
                <a:latin typeface="+mj-ea"/>
                <a:ea typeface="+mj-ea"/>
              </a:rPr>
              <a:t>——</a:t>
            </a:r>
            <a:r>
              <a:rPr lang="zh-CN" sz="2000" b="1" dirty="0">
                <a:solidFill>
                  <a:srgbClr val="FF0000"/>
                </a:solidFill>
                <a:latin typeface="+mj-ea"/>
                <a:ea typeface="+mj-ea"/>
              </a:rPr>
              <a:t>1+1</a:t>
            </a:r>
            <a:r>
              <a:rPr lang="zh-CN" sz="2000" b="1" dirty="0">
                <a:latin typeface="+mj-ea"/>
                <a:ea typeface="+mj-ea"/>
              </a:rPr>
              <a:t>的教研方式</a:t>
            </a:r>
          </a:p>
        </p:txBody>
      </p:sp>
      <p:sp>
        <p:nvSpPr>
          <p:cNvPr id="7" name="矩形 6"/>
          <p:cNvSpPr/>
          <p:nvPr/>
        </p:nvSpPr>
        <p:spPr>
          <a:xfrm>
            <a:off x="4361815" y="1519555"/>
            <a:ext cx="3798570" cy="491490"/>
          </a:xfrm>
          <a:prstGeom prst="rect">
            <a:avLst/>
          </a:prstGeom>
        </p:spPr>
        <p:txBody>
          <a:bodyPr wrap="square">
            <a:spAutoFit/>
          </a:bodyPr>
          <a:lstStyle/>
          <a:p>
            <a:pPr>
              <a:lnSpc>
                <a:spcPct val="130000"/>
              </a:lnSpc>
            </a:pPr>
            <a:r>
              <a:rPr lang="zh-CN" sz="2000" b="1" dirty="0">
                <a:latin typeface="+mj-ea"/>
                <a:ea typeface="+mj-ea"/>
              </a:rPr>
              <a:t>：研一课、上一课的教研模式</a:t>
            </a:r>
          </a:p>
        </p:txBody>
      </p:sp>
      <p:pic>
        <p:nvPicPr>
          <p:cNvPr id="8" name="图片 7" descr="91CD401032C82FD37295B9B45B74F09F"/>
          <p:cNvPicPr>
            <a:picLocks noChangeAspect="1"/>
          </p:cNvPicPr>
          <p:nvPr/>
        </p:nvPicPr>
        <p:blipFill>
          <a:blip r:embed="rId8"/>
          <a:stretch>
            <a:fillRect/>
          </a:stretch>
        </p:blipFill>
        <p:spPr>
          <a:xfrm>
            <a:off x="4806315" y="3655695"/>
            <a:ext cx="2235835" cy="1442085"/>
          </a:xfrm>
          <a:prstGeom prst="rect">
            <a:avLst/>
          </a:prstGeom>
          <a:effectLst>
            <a:softEdge rad="317500"/>
          </a:effectLst>
        </p:spPr>
      </p:pic>
      <p:pic>
        <p:nvPicPr>
          <p:cNvPr id="9" name="图片 8" descr="G6PE6JLK8]%9$}K{G8ZHS7M"/>
          <p:cNvPicPr>
            <a:picLocks noChangeAspect="1"/>
          </p:cNvPicPr>
          <p:nvPr/>
        </p:nvPicPr>
        <p:blipFill>
          <a:blip r:embed="rId9"/>
          <a:stretch>
            <a:fillRect/>
          </a:stretch>
        </p:blipFill>
        <p:spPr>
          <a:xfrm>
            <a:off x="7297420" y="3594735"/>
            <a:ext cx="2307590" cy="1533525"/>
          </a:xfrm>
          <a:prstGeom prst="rect">
            <a:avLst/>
          </a:prstGeom>
          <a:effectLst>
            <a:softEdge rad="317500"/>
          </a:effectLst>
        </p:spPr>
      </p:pic>
      <p:pic>
        <p:nvPicPr>
          <p:cNvPr id="16" name="图片 15" descr="364029aa272b40feb7767f4cb1a38fb6.jpg"/>
          <p:cNvPicPr>
            <a:picLocks noChangeAspect="1"/>
          </p:cNvPicPr>
          <p:nvPr/>
        </p:nvPicPr>
        <p:blipFill>
          <a:blip r:embed="rId10"/>
          <a:stretch>
            <a:fillRect/>
          </a:stretch>
        </p:blipFill>
        <p:spPr bwMode="auto">
          <a:xfrm>
            <a:off x="500380" y="5233670"/>
            <a:ext cx="2339975" cy="1492885"/>
          </a:xfrm>
          <a:prstGeom prst="rect">
            <a:avLst/>
          </a:prstGeom>
          <a:effectLst>
            <a:softEdge rad="317500"/>
          </a:effectLst>
        </p:spPr>
      </p:pic>
      <p:pic>
        <p:nvPicPr>
          <p:cNvPr id="51204" name="Picture 4" descr="http://oss.bestcloud.cn/upload/20191107/bc00f6d010e5459d998d959e6b3e4587.jpg"/>
          <p:cNvPicPr>
            <a:picLocks noChangeAspect="1" noChangeArrowheads="1"/>
          </p:cNvPicPr>
          <p:nvPr/>
        </p:nvPicPr>
        <p:blipFill>
          <a:blip r:embed="rId11"/>
          <a:stretch>
            <a:fillRect/>
          </a:stretch>
        </p:blipFill>
        <p:spPr bwMode="auto">
          <a:xfrm>
            <a:off x="2988945" y="5207000"/>
            <a:ext cx="2049145" cy="1519555"/>
          </a:xfrm>
          <a:prstGeom prst="rect">
            <a:avLst/>
          </a:prstGeom>
          <a:effectLst>
            <a:softEdge rad="317500"/>
          </a:effectLst>
        </p:spPr>
      </p:pic>
      <p:pic>
        <p:nvPicPr>
          <p:cNvPr id="10" name="图片 9" descr="a4e1620293d74085af52fa1d64581210.jpg"/>
          <p:cNvPicPr>
            <a:picLocks noChangeAspect="1"/>
          </p:cNvPicPr>
          <p:nvPr/>
        </p:nvPicPr>
        <p:blipFill>
          <a:blip r:embed="rId12"/>
          <a:stretch>
            <a:fillRect/>
          </a:stretch>
        </p:blipFill>
        <p:spPr bwMode="auto">
          <a:xfrm>
            <a:off x="5147310" y="5175885"/>
            <a:ext cx="2227580" cy="1581150"/>
          </a:xfrm>
          <a:prstGeom prst="rect">
            <a:avLst/>
          </a:prstGeom>
          <a:effectLst>
            <a:softEdge rad="317500"/>
          </a:effectLst>
        </p:spPr>
      </p:pic>
      <p:pic>
        <p:nvPicPr>
          <p:cNvPr id="11" name="图片 10" descr="677b9775a72244caab895155d4da39a6"/>
          <p:cNvPicPr>
            <a:picLocks noChangeAspect="1"/>
          </p:cNvPicPr>
          <p:nvPr>
            <p:custDataLst>
              <p:tags r:id="rId1"/>
            </p:custDataLst>
          </p:nvPr>
        </p:nvPicPr>
        <p:blipFill>
          <a:blip r:embed="rId13"/>
          <a:stretch>
            <a:fillRect/>
          </a:stretch>
        </p:blipFill>
        <p:spPr bwMode="auto">
          <a:xfrm>
            <a:off x="7538085" y="5175250"/>
            <a:ext cx="2066925" cy="1551305"/>
          </a:xfrm>
          <a:prstGeom prst="rect">
            <a:avLst/>
          </a:prstGeom>
          <a:effectLst>
            <a:softEdge rad="317500"/>
          </a:effectLst>
        </p:spPr>
      </p:pic>
      <p:pic>
        <p:nvPicPr>
          <p:cNvPr id="13" name="图片 12" descr="34be2def9a024c9ca9f35767cfe2205d (1)"/>
          <p:cNvPicPr>
            <a:picLocks noChangeAspect="1"/>
          </p:cNvPicPr>
          <p:nvPr>
            <p:custDataLst>
              <p:tags r:id="rId2"/>
            </p:custDataLst>
          </p:nvPr>
        </p:nvPicPr>
        <p:blipFill>
          <a:blip r:embed="rId14"/>
          <a:stretch>
            <a:fillRect/>
          </a:stretch>
        </p:blipFill>
        <p:spPr bwMode="auto">
          <a:xfrm>
            <a:off x="9895205" y="5175250"/>
            <a:ext cx="2004060" cy="1503680"/>
          </a:xfrm>
          <a:prstGeom prst="rect">
            <a:avLst/>
          </a:prstGeom>
          <a:effectLst>
            <a:softEdge rad="317500"/>
          </a:effectLst>
        </p:spPr>
      </p:pic>
      <p:pic>
        <p:nvPicPr>
          <p:cNvPr id="14" name="图片 13" descr="E:\二实小\教研组工作\信息市调研\张玲《画正多边形》0.jpg张玲《画正多边形》0"/>
          <p:cNvPicPr>
            <a:picLocks noChangeAspect="1"/>
          </p:cNvPicPr>
          <p:nvPr/>
        </p:nvPicPr>
        <p:blipFill>
          <a:blip r:embed="rId15"/>
          <a:stretch>
            <a:fillRect/>
          </a:stretch>
        </p:blipFill>
        <p:spPr bwMode="auto">
          <a:xfrm>
            <a:off x="9740265" y="3502025"/>
            <a:ext cx="2019300" cy="1344930"/>
          </a:xfrm>
          <a:prstGeom prst="rect">
            <a:avLst/>
          </a:prstGeom>
          <a:effectLst>
            <a:softEdge rad="317500"/>
          </a:effectLst>
        </p:spPr>
      </p:pic>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linds(horizontal)">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0" presetClass="entr" presetSubtype="0" fill="hold" nodeType="clickEffect">
                                  <p:stCondLst>
                                    <p:cond delay="0"/>
                                  </p:stCondLst>
                                  <p:childTnLst>
                                    <p:set>
                                      <p:cBhvr>
                                        <p:cTn id="33" dur="1" fill="hold">
                                          <p:stCondLst>
                                            <p:cond delay="0"/>
                                          </p:stCondLst>
                                        </p:cTn>
                                        <p:tgtEl>
                                          <p:spTgt spid="28678"/>
                                        </p:tgtEl>
                                        <p:attrNameLst>
                                          <p:attrName>style.visibility</p:attrName>
                                        </p:attrNameLst>
                                      </p:cBhvr>
                                      <p:to>
                                        <p:strVal val="visible"/>
                                      </p:to>
                                    </p:set>
                                    <p:animEffect transition="in" filter="wedge">
                                      <p:cBhvr>
                                        <p:cTn id="34" dur="2000"/>
                                        <p:tgtEl>
                                          <p:spTgt spid="28678"/>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nodeType="clickEffect">
                                  <p:stCondLst>
                                    <p:cond delay="0"/>
                                  </p:stCondLst>
                                  <p:childTnLst>
                                    <p:set>
                                      <p:cBhvr>
                                        <p:cTn id="38" dur="1" fill="hold">
                                          <p:stCondLst>
                                            <p:cond delay="0"/>
                                          </p:stCondLst>
                                        </p:cTn>
                                        <p:tgtEl>
                                          <p:spTgt spid="28677"/>
                                        </p:tgtEl>
                                        <p:attrNameLst>
                                          <p:attrName>style.visibility</p:attrName>
                                        </p:attrNameLst>
                                      </p:cBhvr>
                                      <p:to>
                                        <p:strVal val="visible"/>
                                      </p:to>
                                    </p:set>
                                    <p:animEffect transition="in" filter="wheel(1)">
                                      <p:cBhvr>
                                        <p:cTn id="39" dur="2000"/>
                                        <p:tgtEl>
                                          <p:spTgt spid="28677"/>
                                        </p:tgtEl>
                                      </p:cBhvr>
                                    </p:animEffect>
                                  </p:childTnLst>
                                </p:cTn>
                              </p:par>
                            </p:childTnLst>
                          </p:cTn>
                        </p:par>
                      </p:childTnLst>
                    </p:cTn>
                  </p:par>
                  <p:par>
                    <p:cTn id="40" fill="hold">
                      <p:stCondLst>
                        <p:cond delay="indefinite"/>
                      </p:stCondLst>
                      <p:childTnLst>
                        <p:par>
                          <p:cTn id="41" fill="hold">
                            <p:stCondLst>
                              <p:cond delay="0"/>
                            </p:stCondLst>
                            <p:childTnLst>
                              <p:par>
                                <p:cTn id="42" presetID="20" presetClass="entr" presetSubtype="0"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edge">
                                      <p:cBhvr>
                                        <p:cTn id="44" dur="20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20"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edge">
                                      <p:cBhvr>
                                        <p:cTn id="49" dur="20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51204"/>
                                        </p:tgtEl>
                                        <p:attrNameLst>
                                          <p:attrName>style.visibility</p:attrName>
                                        </p:attrNameLst>
                                      </p:cBhvr>
                                      <p:to>
                                        <p:strVal val="visible"/>
                                      </p:to>
                                    </p:set>
                                    <p:animEffect transition="in" filter="blinds(horizontal)">
                                      <p:cBhvr>
                                        <p:cTn id="54" dur="500"/>
                                        <p:tgtEl>
                                          <p:spTgt spid="5120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500"/>
                                        <p:tgtEl>
                                          <p:spTgt spid="11"/>
                                        </p:tgtEl>
                                      </p:cBhvr>
                                    </p:animEffect>
                                  </p:childTnLst>
                                </p:cTn>
                              </p:par>
                            </p:childTnLst>
                          </p:cTn>
                        </p:par>
                        <p:par>
                          <p:cTn id="60" fill="hold">
                            <p:stCondLst>
                              <p:cond delay="500"/>
                            </p:stCondLst>
                            <p:childTnLst>
                              <p:par>
                                <p:cTn id="61" presetID="12" presetClass="entr" presetSubtype="4"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p:tgtEl>
                                          <p:spTgt spid="14"/>
                                        </p:tgtEl>
                                        <p:attrNameLst>
                                          <p:attrName>ppt_y</p:attrName>
                                        </p:attrNameLst>
                                      </p:cBhvr>
                                      <p:tavLst>
                                        <p:tav tm="0">
                                          <p:val>
                                            <p:strVal val="#ppt_y+#ppt_h*1.125000"/>
                                          </p:val>
                                        </p:tav>
                                        <p:tav tm="100000">
                                          <p:val>
                                            <p:strVal val="#ppt_y"/>
                                          </p:val>
                                        </p:tav>
                                      </p:tavLst>
                                    </p:anim>
                                    <p:animEffect transition="in" filter="wipe(up)">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nodeType="click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blinds(horizontal)">
                                      <p:cBhvr>
                                        <p:cTn id="69" dur="500"/>
                                        <p:tgtEl>
                                          <p:spTgt spid="8"/>
                                        </p:tgtEl>
                                      </p:cBhvr>
                                    </p:animEffect>
                                  </p:childTnLst>
                                </p:cTn>
                              </p:par>
                            </p:childTnLst>
                          </p:cTn>
                        </p:par>
                      </p:childTnLst>
                    </p:cTn>
                  </p:par>
                  <p:par>
                    <p:cTn id="70" fill="hold">
                      <p:stCondLst>
                        <p:cond delay="indefinite"/>
                      </p:stCondLst>
                      <p:childTnLst>
                        <p:par>
                          <p:cTn id="71" fill="hold">
                            <p:stCondLst>
                              <p:cond delay="0"/>
                            </p:stCondLst>
                            <p:childTnLst>
                              <p:par>
                                <p:cTn id="72" presetID="21" presetClass="entr" presetSubtype="1" fill="hold" nodeType="click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heel(1)">
                                      <p:cBhvr>
                                        <p:cTn id="7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Q图片20200113172345.png"/>
          <p:cNvPicPr>
            <a:picLocks noChangeAspect="1"/>
          </p:cNvPicPr>
          <p:nvPr/>
        </p:nvPicPr>
        <p:blipFill>
          <a:blip r:embed="rId2">
            <a:clrChange>
              <a:clrFrom>
                <a:srgbClr val="FFFFFF"/>
              </a:clrFrom>
              <a:clrTo>
                <a:srgbClr val="FFFFFF">
                  <a:alpha val="0"/>
                </a:srgbClr>
              </a:clrTo>
            </a:clrChange>
          </a:blip>
          <a:srcRect l="6865" t="4344" r="1144"/>
          <a:stretch>
            <a:fillRect/>
          </a:stretch>
        </p:blipFill>
        <p:spPr>
          <a:xfrm>
            <a:off x="641266" y="950026"/>
            <a:ext cx="4773880" cy="2773756"/>
          </a:xfrm>
          <a:prstGeom prst="rect">
            <a:avLst/>
          </a:prstGeom>
        </p:spPr>
      </p:pic>
      <p:pic>
        <p:nvPicPr>
          <p:cNvPr id="30721" name="Picture 1" descr="C:\Users\Administrator\AppData\Roaming\Tencent\Users\108985656\QQ\WinTemp\RichOle\}TLXLD43M65RJ`_6VZ%%H]9.png"/>
          <p:cNvPicPr>
            <a:picLocks noChangeAspect="1" noChangeArrowheads="1"/>
          </p:cNvPicPr>
          <p:nvPr/>
        </p:nvPicPr>
        <p:blipFill>
          <a:blip r:embed="rId3"/>
          <a:srcRect t="2540"/>
          <a:stretch>
            <a:fillRect/>
          </a:stretch>
        </p:blipFill>
        <p:spPr bwMode="auto">
          <a:xfrm>
            <a:off x="736113" y="3455719"/>
            <a:ext cx="5056875" cy="2671948"/>
          </a:xfrm>
          <a:prstGeom prst="rect">
            <a:avLst/>
          </a:prstGeom>
          <a:noFill/>
        </p:spPr>
      </p:pic>
      <p:pic>
        <p:nvPicPr>
          <p:cNvPr id="30722" name="Picture 2" descr="C:\Users\Administrator\AppData\Roaming\Tencent\Users\108985656\QQ\WinTemp\RichOle\EY~2$O8FOKVV$~@(]OC)LF4.png"/>
          <p:cNvPicPr>
            <a:picLocks noChangeAspect="1" noChangeArrowheads="1"/>
          </p:cNvPicPr>
          <p:nvPr/>
        </p:nvPicPr>
        <p:blipFill>
          <a:blip r:embed="rId4"/>
          <a:srcRect/>
          <a:stretch>
            <a:fillRect/>
          </a:stretch>
        </p:blipFill>
        <p:spPr bwMode="auto">
          <a:xfrm>
            <a:off x="6198917" y="3937949"/>
            <a:ext cx="5531037" cy="2581604"/>
          </a:xfrm>
          <a:prstGeom prst="rect">
            <a:avLst/>
          </a:prstGeom>
          <a:noFill/>
        </p:spPr>
      </p:pic>
      <p:pic>
        <p:nvPicPr>
          <p:cNvPr id="30723" name="Picture 3" descr="C:\Users\Administrator\AppData\Roaming\Tencent\Users\108985656\QQ\WinTemp\RichOle\Y[G747EG4_DX]Z{PU(]D~8D.png"/>
          <p:cNvPicPr>
            <a:picLocks noChangeAspect="1" noChangeArrowheads="1"/>
          </p:cNvPicPr>
          <p:nvPr/>
        </p:nvPicPr>
        <p:blipFill>
          <a:blip r:embed="rId5"/>
          <a:srcRect/>
          <a:stretch>
            <a:fillRect/>
          </a:stretch>
        </p:blipFill>
        <p:spPr bwMode="auto">
          <a:xfrm>
            <a:off x="5830784" y="807522"/>
            <a:ext cx="4512624" cy="1476375"/>
          </a:xfrm>
          <a:prstGeom prst="rect">
            <a:avLst/>
          </a:prstGeom>
          <a:noFill/>
        </p:spPr>
      </p:pic>
      <p:pic>
        <p:nvPicPr>
          <p:cNvPr id="26625" name="Picture 1" descr="C:\Users\Administrator\AppData\Roaming\Tencent\Users\108985656\QQ\WinTemp\RichOle\8UA@]EBW)S7QR@[D1ZJ~0_A.png"/>
          <p:cNvPicPr>
            <a:picLocks noChangeAspect="1" noChangeArrowheads="1"/>
          </p:cNvPicPr>
          <p:nvPr/>
        </p:nvPicPr>
        <p:blipFill>
          <a:blip r:embed="rId6"/>
          <a:srcRect/>
          <a:stretch>
            <a:fillRect/>
          </a:stretch>
        </p:blipFill>
        <p:spPr bwMode="auto">
          <a:xfrm>
            <a:off x="6970814" y="2363191"/>
            <a:ext cx="4560126" cy="1389411"/>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xmlns="">
                  <a14:imgLayer r:embed="rId4">
                    <a14:imgEffect>
                      <a14:brightnessContrast contrast="40000"/>
                    </a14:imgEffect>
                  </a14:imgLayer>
                </a14:imgProps>
              </a:ext>
            </a:extLst>
          </a:blip>
          <a:stretch>
            <a:fillRect/>
          </a:stretch>
        </p:blipFill>
        <p:spPr>
          <a:xfrm>
            <a:off x="0" y="0"/>
            <a:ext cx="12191999" cy="6858000"/>
          </a:xfrm>
          <a:prstGeom prst="rect">
            <a:avLst/>
          </a:prstGeom>
        </p:spPr>
      </p:pic>
      <p:pic>
        <p:nvPicPr>
          <p:cNvPr id="13" name="图片 12"/>
          <p:cNvPicPr>
            <a:picLocks noChangeAspect="1"/>
          </p:cNvPicPr>
          <p:nvPr/>
        </p:nvPicPr>
        <p:blipFill>
          <a:blip r:embed="rId5"/>
          <a:stretch>
            <a:fillRect/>
          </a:stretch>
        </p:blipFill>
        <p:spPr>
          <a:xfrm>
            <a:off x="0" y="0"/>
            <a:ext cx="12193057" cy="6858594"/>
          </a:xfrm>
          <a:prstGeom prst="rect">
            <a:avLst/>
          </a:prstGeom>
        </p:spPr>
      </p:pic>
      <p:pic>
        <p:nvPicPr>
          <p:cNvPr id="14" name="图片 13"/>
          <p:cNvPicPr>
            <a:picLocks noChangeAspect="1"/>
          </p:cNvPicPr>
          <p:nvPr/>
        </p:nvPicPr>
        <p:blipFill rotWithShape="1">
          <a:blip r:embed="rId6" cstate="hqprint"/>
          <a:srcRect/>
          <a:stretch>
            <a:fillRect/>
          </a:stretch>
        </p:blipFill>
        <p:spPr>
          <a:xfrm>
            <a:off x="10586951" y="1595437"/>
            <a:ext cx="1700084" cy="930368"/>
          </a:xfrm>
          <a:prstGeom prst="rect">
            <a:avLst/>
          </a:prstGeom>
        </p:spPr>
      </p:pic>
      <p:pic>
        <p:nvPicPr>
          <p:cNvPr id="15" name="图片 14"/>
          <p:cNvPicPr>
            <a:picLocks noChangeAspect="1"/>
          </p:cNvPicPr>
          <p:nvPr/>
        </p:nvPicPr>
        <p:blipFill rotWithShape="1">
          <a:blip r:embed="rId7" cstate="hqprint"/>
          <a:srcRect/>
          <a:stretch>
            <a:fillRect/>
          </a:stretch>
        </p:blipFill>
        <p:spPr>
          <a:xfrm flipH="1" flipV="1">
            <a:off x="57149" y="4584575"/>
            <a:ext cx="1733549" cy="1078877"/>
          </a:xfrm>
          <a:prstGeom prst="rect">
            <a:avLst/>
          </a:prstGeom>
        </p:spPr>
      </p:pic>
      <p:pic>
        <p:nvPicPr>
          <p:cNvPr id="4" name="图片 3"/>
          <p:cNvPicPr>
            <a:picLocks noChangeAspect="1"/>
          </p:cNvPicPr>
          <p:nvPr/>
        </p:nvPicPr>
        <p:blipFill>
          <a:blip r:embed="rId8" cstate="print">
            <a:extLst>
              <a:ext uri="{BEBA8EAE-BF5A-486C-A8C5-ECC9F3942E4B}">
                <a14:imgProps xmlns:a14="http://schemas.microsoft.com/office/drawing/2010/main" xmlns="">
                  <a14:imgLayer r:embed="rId9">
                    <a14:imgEffect>
                      <a14:colorTemperature colorTemp="5900"/>
                    </a14:imgEffect>
                  </a14:imgLayer>
                </a14:imgProps>
              </a:ext>
            </a:extLst>
          </a:blip>
          <a:stretch>
            <a:fillRect/>
          </a:stretch>
        </p:blipFill>
        <p:spPr>
          <a:xfrm>
            <a:off x="17991" y="0"/>
            <a:ext cx="4700103" cy="5663452"/>
          </a:xfrm>
          <a:prstGeom prst="rect">
            <a:avLst/>
          </a:prstGeom>
        </p:spPr>
      </p:pic>
      <p:grpSp>
        <p:nvGrpSpPr>
          <p:cNvPr id="53" name="组合 52"/>
          <p:cNvGrpSpPr/>
          <p:nvPr/>
        </p:nvGrpSpPr>
        <p:grpSpPr>
          <a:xfrm>
            <a:off x="5852764" y="1108787"/>
            <a:ext cx="4623659" cy="821044"/>
            <a:chOff x="5701441" y="1487672"/>
            <a:chExt cx="4623659" cy="821044"/>
          </a:xfrm>
        </p:grpSpPr>
        <p:grpSp>
          <p:nvGrpSpPr>
            <p:cNvPr id="22" name="组合 21"/>
            <p:cNvGrpSpPr/>
            <p:nvPr/>
          </p:nvGrpSpPr>
          <p:grpSpPr>
            <a:xfrm>
              <a:off x="5701441" y="1487672"/>
              <a:ext cx="4623659" cy="821044"/>
              <a:chOff x="4296509" y="1543049"/>
              <a:chExt cx="7080412" cy="1257301"/>
            </a:xfrm>
          </p:grpSpPr>
          <p:pic>
            <p:nvPicPr>
              <p:cNvPr id="8" name="图片 7"/>
              <p:cNvPicPr>
                <a:picLocks noChangeAspect="1"/>
              </p:cNvPicPr>
              <p:nvPr/>
            </p:nvPicPr>
            <p:blipFill>
              <a:blip r:embed="rId10" cstate="hqprint">
                <a:extLst>
                  <a:ext uri="{BEBA8EAE-BF5A-486C-A8C5-ECC9F3942E4B}">
                    <a14:imgProps xmlns:a14="http://schemas.microsoft.com/office/drawing/2010/main" xmlns="">
                      <a14:imgLayer r:embed="rId11">
                        <a14:imgEffect>
                          <a14:brightnessContrast bright="20000"/>
                        </a14:imgEffect>
                        <a14:imgEffect>
                          <a14:colorTemperature colorTemp="5900"/>
                        </a14:imgEffect>
                      </a14:imgLayer>
                    </a14:imgProps>
                  </a:ext>
                </a:extLst>
              </a:blip>
              <a:stretch>
                <a:fillRect/>
              </a:stretch>
            </p:blipFill>
            <p:spPr>
              <a:xfrm>
                <a:off x="4296509" y="1543049"/>
                <a:ext cx="843169" cy="1257301"/>
              </a:xfrm>
              <a:prstGeom prst="rect">
                <a:avLst/>
              </a:prstGeom>
            </p:spPr>
          </p:pic>
          <p:grpSp>
            <p:nvGrpSpPr>
              <p:cNvPr id="21" name="组合 20"/>
              <p:cNvGrpSpPr/>
              <p:nvPr/>
            </p:nvGrpSpPr>
            <p:grpSpPr>
              <a:xfrm>
                <a:off x="4713330" y="1638300"/>
                <a:ext cx="6234070" cy="885699"/>
                <a:chOff x="4713330" y="1638300"/>
                <a:chExt cx="2566987" cy="885699"/>
              </a:xfrm>
            </p:grpSpPr>
            <p:cxnSp>
              <p:nvCxnSpPr>
                <p:cNvPr id="18" name="直接连接符 17"/>
                <p:cNvCxnSpPr/>
                <p:nvPr/>
              </p:nvCxnSpPr>
              <p:spPr>
                <a:xfrm>
                  <a:off x="4713330" y="1638300"/>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713330" y="2523999"/>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grpSp>
          <p:pic>
            <p:nvPicPr>
              <p:cNvPr id="20" name="图片 19"/>
              <p:cNvPicPr>
                <a:picLocks noChangeAspect="1"/>
              </p:cNvPicPr>
              <p:nvPr/>
            </p:nvPicPr>
            <p:blipFill>
              <a:blip r:embed="rId10" cstate="hqprint">
                <a:extLst>
                  <a:ext uri="{BEBA8EAE-BF5A-486C-A8C5-ECC9F3942E4B}">
                    <a14:imgProps xmlns:a14="http://schemas.microsoft.com/office/drawing/2010/main" xmlns="">
                      <a14:imgLayer r:embed="rId11">
                        <a14:imgEffect>
                          <a14:brightnessContrast bright="20000"/>
                        </a14:imgEffect>
                        <a14:imgEffect>
                          <a14:colorTemperature colorTemp="5900"/>
                        </a14:imgEffect>
                      </a14:imgLayer>
                    </a14:imgProps>
                  </a:ext>
                </a:extLst>
              </a:blip>
              <a:stretch>
                <a:fillRect/>
              </a:stretch>
            </p:blipFill>
            <p:spPr>
              <a:xfrm>
                <a:off x="10533752" y="1543049"/>
                <a:ext cx="843169" cy="1257301"/>
              </a:xfrm>
              <a:prstGeom prst="rect">
                <a:avLst/>
              </a:prstGeom>
            </p:spPr>
          </p:pic>
        </p:grpSp>
        <p:sp>
          <p:nvSpPr>
            <p:cNvPr id="48" name="文本框 47"/>
            <p:cNvSpPr txBox="1"/>
            <p:nvPr/>
          </p:nvSpPr>
          <p:spPr>
            <a:xfrm>
              <a:off x="6979718" y="1679585"/>
              <a:ext cx="1980029" cy="400110"/>
            </a:xfrm>
            <a:prstGeom prst="rect">
              <a:avLst/>
            </a:prstGeom>
            <a:noFill/>
          </p:spPr>
          <p:txBody>
            <a:bodyPr wrap="none" rtlCol="0">
              <a:spAutoFit/>
              <a:scene3d>
                <a:camera prst="orthographicFront"/>
                <a:lightRig rig="threePt" dir="t"/>
              </a:scene3d>
              <a:sp3d contourW="12700"/>
            </a:bodyPr>
            <a:lstStyle/>
            <a:p>
              <a:r>
                <a:rPr lang="zh-CN" altLang="zh-CN" sz="2000" b="1" dirty="0" smtClean="0">
                  <a:gradFill>
                    <a:gsLst>
                      <a:gs pos="0">
                        <a:srgbClr val="C00000"/>
                      </a:gs>
                      <a:gs pos="100000">
                        <a:srgbClr val="EB0000"/>
                      </a:gs>
                    </a:gsLst>
                    <a:lin ang="5400000" scaled="1"/>
                  </a:gradFill>
                </a:rPr>
                <a:t>学科组基本情况</a:t>
              </a:r>
            </a:p>
          </p:txBody>
        </p:sp>
      </p:grpSp>
      <p:grpSp>
        <p:nvGrpSpPr>
          <p:cNvPr id="54" name="组合 53"/>
          <p:cNvGrpSpPr/>
          <p:nvPr/>
        </p:nvGrpSpPr>
        <p:grpSpPr>
          <a:xfrm>
            <a:off x="5852764" y="2100299"/>
            <a:ext cx="4623659" cy="920623"/>
            <a:chOff x="5701441" y="2508210"/>
            <a:chExt cx="4623659" cy="920623"/>
          </a:xfrm>
        </p:grpSpPr>
        <p:grpSp>
          <p:nvGrpSpPr>
            <p:cNvPr id="23" name="组合 22"/>
            <p:cNvGrpSpPr/>
            <p:nvPr/>
          </p:nvGrpSpPr>
          <p:grpSpPr>
            <a:xfrm>
              <a:off x="5701441" y="2508210"/>
              <a:ext cx="4623659" cy="821044"/>
              <a:chOff x="4296509" y="1543049"/>
              <a:chExt cx="7080412" cy="1257301"/>
            </a:xfrm>
          </p:grpSpPr>
          <p:pic>
            <p:nvPicPr>
              <p:cNvPr id="24" name="图片 23"/>
              <p:cNvPicPr>
                <a:picLocks noChangeAspect="1"/>
              </p:cNvPicPr>
              <p:nvPr/>
            </p:nvPicPr>
            <p:blipFill>
              <a:blip r:embed="rId10" cstate="hqprint">
                <a:extLst>
                  <a:ext uri="{BEBA8EAE-BF5A-486C-A8C5-ECC9F3942E4B}">
                    <a14:imgProps xmlns:a14="http://schemas.microsoft.com/office/drawing/2010/main" xmlns="">
                      <a14:imgLayer r:embed="rId11">
                        <a14:imgEffect>
                          <a14:brightnessContrast bright="20000"/>
                        </a14:imgEffect>
                        <a14:imgEffect>
                          <a14:colorTemperature colorTemp="5900"/>
                        </a14:imgEffect>
                      </a14:imgLayer>
                    </a14:imgProps>
                  </a:ext>
                </a:extLst>
              </a:blip>
              <a:stretch>
                <a:fillRect/>
              </a:stretch>
            </p:blipFill>
            <p:spPr>
              <a:xfrm>
                <a:off x="4296509" y="1543049"/>
                <a:ext cx="843169" cy="1257301"/>
              </a:xfrm>
              <a:prstGeom prst="rect">
                <a:avLst/>
              </a:prstGeom>
            </p:spPr>
          </p:pic>
          <p:grpSp>
            <p:nvGrpSpPr>
              <p:cNvPr id="25" name="组合 24"/>
              <p:cNvGrpSpPr/>
              <p:nvPr/>
            </p:nvGrpSpPr>
            <p:grpSpPr>
              <a:xfrm>
                <a:off x="4713330" y="1638300"/>
                <a:ext cx="6234070" cy="885699"/>
                <a:chOff x="4713330" y="1638300"/>
                <a:chExt cx="2566987" cy="885699"/>
              </a:xfrm>
            </p:grpSpPr>
            <p:cxnSp>
              <p:nvCxnSpPr>
                <p:cNvPr id="27" name="直接连接符 26"/>
                <p:cNvCxnSpPr/>
                <p:nvPr/>
              </p:nvCxnSpPr>
              <p:spPr>
                <a:xfrm>
                  <a:off x="4713330" y="1638300"/>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713330" y="2523999"/>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grpSp>
          <p:pic>
            <p:nvPicPr>
              <p:cNvPr id="26" name="图片 25"/>
              <p:cNvPicPr>
                <a:picLocks noChangeAspect="1"/>
              </p:cNvPicPr>
              <p:nvPr/>
            </p:nvPicPr>
            <p:blipFill>
              <a:blip r:embed="rId10" cstate="hqprint">
                <a:extLst>
                  <a:ext uri="{BEBA8EAE-BF5A-486C-A8C5-ECC9F3942E4B}">
                    <a14:imgProps xmlns:a14="http://schemas.microsoft.com/office/drawing/2010/main" xmlns="">
                      <a14:imgLayer r:embed="rId11">
                        <a14:imgEffect>
                          <a14:brightnessContrast bright="20000"/>
                        </a14:imgEffect>
                        <a14:imgEffect>
                          <a14:colorTemperature colorTemp="5900"/>
                        </a14:imgEffect>
                      </a14:imgLayer>
                    </a14:imgProps>
                  </a:ext>
                </a:extLst>
              </a:blip>
              <a:stretch>
                <a:fillRect/>
              </a:stretch>
            </p:blipFill>
            <p:spPr>
              <a:xfrm>
                <a:off x="10533752" y="1543049"/>
                <a:ext cx="843169" cy="1257301"/>
              </a:xfrm>
              <a:prstGeom prst="rect">
                <a:avLst/>
              </a:prstGeom>
            </p:spPr>
          </p:pic>
        </p:grpSp>
        <p:sp>
          <p:nvSpPr>
            <p:cNvPr id="49" name="文本框 48"/>
            <p:cNvSpPr txBox="1"/>
            <p:nvPr/>
          </p:nvSpPr>
          <p:spPr>
            <a:xfrm>
              <a:off x="6823036" y="2597836"/>
              <a:ext cx="2492990" cy="830997"/>
            </a:xfrm>
            <a:prstGeom prst="rect">
              <a:avLst/>
            </a:prstGeom>
            <a:noFill/>
          </p:spPr>
          <p:txBody>
            <a:bodyPr wrap="none" rtlCol="0">
              <a:spAutoFit/>
              <a:scene3d>
                <a:camera prst="orthographicFront"/>
                <a:lightRig rig="threePt" dir="t"/>
              </a:scene3d>
              <a:sp3d contourW="12700"/>
            </a:bodyPr>
            <a:lstStyle/>
            <a:p>
              <a:pPr algn="ctr"/>
              <a:r>
                <a:rPr lang="zh-CN" altLang="zh-CN" sz="2000" b="1" dirty="0" smtClean="0">
                  <a:gradFill>
                    <a:gsLst>
                      <a:gs pos="0">
                        <a:srgbClr val="C00000"/>
                      </a:gs>
                      <a:gs pos="100000">
                        <a:srgbClr val="EB0000"/>
                      </a:gs>
                    </a:gsLst>
                    <a:lin ang="5400000" scaled="1"/>
                  </a:gradFill>
                </a:rPr>
                <a:t>做亮节点、做优重点</a:t>
              </a:r>
            </a:p>
            <a:p>
              <a:pPr algn="ctr"/>
              <a:endParaRPr lang="zh-CN" altLang="en-US" sz="2800" b="1" dirty="0" smtClean="0">
                <a:gradFill>
                  <a:gsLst>
                    <a:gs pos="0">
                      <a:srgbClr val="C00000"/>
                    </a:gs>
                    <a:gs pos="100000">
                      <a:srgbClr val="EB0000"/>
                    </a:gs>
                  </a:gsLst>
                  <a:lin ang="5400000" scaled="1"/>
                </a:gradFill>
              </a:endParaRPr>
            </a:p>
          </p:txBody>
        </p:sp>
      </p:grpSp>
      <p:grpSp>
        <p:nvGrpSpPr>
          <p:cNvPr id="55" name="组合 54"/>
          <p:cNvGrpSpPr/>
          <p:nvPr/>
        </p:nvGrpSpPr>
        <p:grpSpPr>
          <a:xfrm>
            <a:off x="5852764" y="4083323"/>
            <a:ext cx="5001283" cy="821044"/>
            <a:chOff x="5701441" y="3528748"/>
            <a:chExt cx="5001283" cy="821044"/>
          </a:xfrm>
        </p:grpSpPr>
        <p:grpSp>
          <p:nvGrpSpPr>
            <p:cNvPr id="29" name="组合 28"/>
            <p:cNvGrpSpPr/>
            <p:nvPr/>
          </p:nvGrpSpPr>
          <p:grpSpPr>
            <a:xfrm>
              <a:off x="5701441" y="3528748"/>
              <a:ext cx="4623659" cy="821044"/>
              <a:chOff x="4296509" y="1543049"/>
              <a:chExt cx="7080412" cy="1257301"/>
            </a:xfrm>
          </p:grpSpPr>
          <p:pic>
            <p:nvPicPr>
              <p:cNvPr id="30" name="图片 29"/>
              <p:cNvPicPr>
                <a:picLocks noChangeAspect="1"/>
              </p:cNvPicPr>
              <p:nvPr/>
            </p:nvPicPr>
            <p:blipFill>
              <a:blip r:embed="rId10" cstate="hqprint">
                <a:extLst>
                  <a:ext uri="{BEBA8EAE-BF5A-486C-A8C5-ECC9F3942E4B}">
                    <a14:imgProps xmlns:a14="http://schemas.microsoft.com/office/drawing/2010/main" xmlns="">
                      <a14:imgLayer r:embed="rId11">
                        <a14:imgEffect>
                          <a14:brightnessContrast bright="20000"/>
                        </a14:imgEffect>
                        <a14:imgEffect>
                          <a14:colorTemperature colorTemp="5900"/>
                        </a14:imgEffect>
                      </a14:imgLayer>
                    </a14:imgProps>
                  </a:ext>
                </a:extLst>
              </a:blip>
              <a:stretch>
                <a:fillRect/>
              </a:stretch>
            </p:blipFill>
            <p:spPr>
              <a:xfrm>
                <a:off x="4296509" y="1543049"/>
                <a:ext cx="843169" cy="1257301"/>
              </a:xfrm>
              <a:prstGeom prst="rect">
                <a:avLst/>
              </a:prstGeom>
            </p:spPr>
          </p:pic>
          <p:grpSp>
            <p:nvGrpSpPr>
              <p:cNvPr id="31" name="组合 30"/>
              <p:cNvGrpSpPr/>
              <p:nvPr/>
            </p:nvGrpSpPr>
            <p:grpSpPr>
              <a:xfrm>
                <a:off x="4713330" y="1638300"/>
                <a:ext cx="6234070" cy="885699"/>
                <a:chOff x="4713330" y="1638300"/>
                <a:chExt cx="2566987" cy="885699"/>
              </a:xfrm>
            </p:grpSpPr>
            <p:cxnSp>
              <p:nvCxnSpPr>
                <p:cNvPr id="33" name="直接连接符 32"/>
                <p:cNvCxnSpPr/>
                <p:nvPr/>
              </p:nvCxnSpPr>
              <p:spPr>
                <a:xfrm>
                  <a:off x="4713330" y="1638300"/>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713330" y="2523999"/>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grpSp>
          <p:pic>
            <p:nvPicPr>
              <p:cNvPr id="32" name="图片 31"/>
              <p:cNvPicPr>
                <a:picLocks noChangeAspect="1"/>
              </p:cNvPicPr>
              <p:nvPr/>
            </p:nvPicPr>
            <p:blipFill>
              <a:blip r:embed="rId10" cstate="hqprint">
                <a:extLst>
                  <a:ext uri="{BEBA8EAE-BF5A-486C-A8C5-ECC9F3942E4B}">
                    <a14:imgProps xmlns:a14="http://schemas.microsoft.com/office/drawing/2010/main" xmlns="">
                      <a14:imgLayer r:embed="rId11">
                        <a14:imgEffect>
                          <a14:brightnessContrast bright="20000"/>
                        </a14:imgEffect>
                        <a14:imgEffect>
                          <a14:colorTemperature colorTemp="5900"/>
                        </a14:imgEffect>
                      </a14:imgLayer>
                    </a14:imgProps>
                  </a:ext>
                </a:extLst>
              </a:blip>
              <a:stretch>
                <a:fillRect/>
              </a:stretch>
            </p:blipFill>
            <p:spPr>
              <a:xfrm>
                <a:off x="10533752" y="1543049"/>
                <a:ext cx="843169" cy="1257301"/>
              </a:xfrm>
              <a:prstGeom prst="rect">
                <a:avLst/>
              </a:prstGeom>
            </p:spPr>
          </p:pic>
        </p:grpSp>
        <p:sp>
          <p:nvSpPr>
            <p:cNvPr id="50" name="文本框 49"/>
            <p:cNvSpPr txBox="1"/>
            <p:nvPr/>
          </p:nvSpPr>
          <p:spPr>
            <a:xfrm>
              <a:off x="5713771" y="3671644"/>
              <a:ext cx="4988953" cy="400110"/>
            </a:xfrm>
            <a:prstGeom prst="rect">
              <a:avLst/>
            </a:prstGeom>
            <a:noFill/>
          </p:spPr>
          <p:txBody>
            <a:bodyPr wrap="square" rtlCol="0">
              <a:spAutoFit/>
              <a:scene3d>
                <a:camera prst="orthographicFront"/>
                <a:lightRig rig="threePt" dir="t"/>
              </a:scene3d>
              <a:sp3d contourW="12700"/>
            </a:bodyPr>
            <a:lstStyle/>
            <a:p>
              <a:pPr algn="ctr"/>
              <a:r>
                <a:rPr lang="zh-CN" altLang="zh-CN" sz="2000" b="1" dirty="0" smtClean="0">
                  <a:gradFill>
                    <a:gsLst>
                      <a:gs pos="0">
                        <a:srgbClr val="C00000"/>
                      </a:gs>
                      <a:gs pos="100000">
                        <a:srgbClr val="EB0000"/>
                      </a:gs>
                    </a:gsLst>
                    <a:lin ang="5400000" scaled="1"/>
                  </a:gradFill>
                </a:rPr>
                <a:t>优化课程体系，助力学生成长机制</a:t>
              </a:r>
            </a:p>
          </p:txBody>
        </p:sp>
      </p:grpSp>
      <p:grpSp>
        <p:nvGrpSpPr>
          <p:cNvPr id="56" name="组合 55"/>
          <p:cNvGrpSpPr/>
          <p:nvPr/>
        </p:nvGrpSpPr>
        <p:grpSpPr>
          <a:xfrm>
            <a:off x="5852764" y="5074836"/>
            <a:ext cx="4623659" cy="821044"/>
            <a:chOff x="5701441" y="4549285"/>
            <a:chExt cx="4623659" cy="821044"/>
          </a:xfrm>
        </p:grpSpPr>
        <p:grpSp>
          <p:nvGrpSpPr>
            <p:cNvPr id="35" name="组合 34"/>
            <p:cNvGrpSpPr/>
            <p:nvPr/>
          </p:nvGrpSpPr>
          <p:grpSpPr>
            <a:xfrm>
              <a:off x="5701441" y="4549285"/>
              <a:ext cx="4623659" cy="821044"/>
              <a:chOff x="4296509" y="1543049"/>
              <a:chExt cx="7080412" cy="1257301"/>
            </a:xfrm>
          </p:grpSpPr>
          <p:pic>
            <p:nvPicPr>
              <p:cNvPr id="36" name="图片 35"/>
              <p:cNvPicPr>
                <a:picLocks noChangeAspect="1"/>
              </p:cNvPicPr>
              <p:nvPr/>
            </p:nvPicPr>
            <p:blipFill>
              <a:blip r:embed="rId10" cstate="hqprint">
                <a:extLst>
                  <a:ext uri="{BEBA8EAE-BF5A-486C-A8C5-ECC9F3942E4B}">
                    <a14:imgProps xmlns:a14="http://schemas.microsoft.com/office/drawing/2010/main" xmlns="">
                      <a14:imgLayer r:embed="rId11">
                        <a14:imgEffect>
                          <a14:brightnessContrast bright="20000"/>
                        </a14:imgEffect>
                        <a14:imgEffect>
                          <a14:colorTemperature colorTemp="5900"/>
                        </a14:imgEffect>
                      </a14:imgLayer>
                    </a14:imgProps>
                  </a:ext>
                </a:extLst>
              </a:blip>
              <a:stretch>
                <a:fillRect/>
              </a:stretch>
            </p:blipFill>
            <p:spPr>
              <a:xfrm>
                <a:off x="4296509" y="1543049"/>
                <a:ext cx="843169" cy="1257301"/>
              </a:xfrm>
              <a:prstGeom prst="rect">
                <a:avLst/>
              </a:prstGeom>
            </p:spPr>
          </p:pic>
          <p:grpSp>
            <p:nvGrpSpPr>
              <p:cNvPr id="37" name="组合 36"/>
              <p:cNvGrpSpPr/>
              <p:nvPr/>
            </p:nvGrpSpPr>
            <p:grpSpPr>
              <a:xfrm>
                <a:off x="4713330" y="1638300"/>
                <a:ext cx="6234070" cy="885699"/>
                <a:chOff x="4713330" y="1638300"/>
                <a:chExt cx="2566987" cy="885699"/>
              </a:xfrm>
            </p:grpSpPr>
            <p:cxnSp>
              <p:nvCxnSpPr>
                <p:cNvPr id="39" name="直接连接符 38"/>
                <p:cNvCxnSpPr/>
                <p:nvPr/>
              </p:nvCxnSpPr>
              <p:spPr>
                <a:xfrm>
                  <a:off x="4713330" y="1638300"/>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4713330" y="2523999"/>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grpSp>
          <p:pic>
            <p:nvPicPr>
              <p:cNvPr id="38" name="图片 37"/>
              <p:cNvPicPr>
                <a:picLocks noChangeAspect="1"/>
              </p:cNvPicPr>
              <p:nvPr/>
            </p:nvPicPr>
            <p:blipFill>
              <a:blip r:embed="rId10" cstate="hqprint">
                <a:extLst>
                  <a:ext uri="{BEBA8EAE-BF5A-486C-A8C5-ECC9F3942E4B}">
                    <a14:imgProps xmlns:a14="http://schemas.microsoft.com/office/drawing/2010/main" xmlns="">
                      <a14:imgLayer r:embed="rId11">
                        <a14:imgEffect>
                          <a14:brightnessContrast bright="20000"/>
                        </a14:imgEffect>
                        <a14:imgEffect>
                          <a14:colorTemperature colorTemp="5900"/>
                        </a14:imgEffect>
                      </a14:imgLayer>
                    </a14:imgProps>
                  </a:ext>
                </a:extLst>
              </a:blip>
              <a:stretch>
                <a:fillRect/>
              </a:stretch>
            </p:blipFill>
            <p:spPr>
              <a:xfrm>
                <a:off x="10533752" y="1543049"/>
                <a:ext cx="843169" cy="1257301"/>
              </a:xfrm>
              <a:prstGeom prst="rect">
                <a:avLst/>
              </a:prstGeom>
            </p:spPr>
          </p:pic>
        </p:grpSp>
        <p:sp>
          <p:nvSpPr>
            <p:cNvPr id="51" name="文本框 50"/>
            <p:cNvSpPr txBox="1"/>
            <p:nvPr/>
          </p:nvSpPr>
          <p:spPr>
            <a:xfrm>
              <a:off x="6227481" y="4659173"/>
              <a:ext cx="3620219" cy="400110"/>
            </a:xfrm>
            <a:prstGeom prst="rect">
              <a:avLst/>
            </a:prstGeom>
            <a:noFill/>
          </p:spPr>
          <p:txBody>
            <a:bodyPr wrap="square" rtlCol="0">
              <a:spAutoFit/>
              <a:scene3d>
                <a:camera prst="orthographicFront"/>
                <a:lightRig rig="threePt" dir="t"/>
              </a:scene3d>
              <a:sp3d contourW="12700"/>
            </a:bodyPr>
            <a:lstStyle/>
            <a:p>
              <a:pPr algn="ctr"/>
              <a:r>
                <a:rPr lang="zh-CN" altLang="en-US" sz="2000" b="1" dirty="0" smtClean="0">
                  <a:gradFill>
                    <a:gsLst>
                      <a:gs pos="0">
                        <a:srgbClr val="C00000"/>
                      </a:gs>
                      <a:gs pos="100000">
                        <a:srgbClr val="EB0000"/>
                      </a:gs>
                    </a:gsLst>
                    <a:lin ang="5400000" scaled="1"/>
                  </a:gradFill>
                </a:rPr>
                <a:t>剖析不足 展望未来</a:t>
              </a:r>
            </a:p>
          </p:txBody>
        </p:sp>
      </p:grpSp>
      <p:sp>
        <p:nvSpPr>
          <p:cNvPr id="52" name="文本框 51"/>
          <p:cNvSpPr txBox="1"/>
          <p:nvPr/>
        </p:nvSpPr>
        <p:spPr>
          <a:xfrm>
            <a:off x="4080057" y="1846193"/>
            <a:ext cx="954108" cy="1938992"/>
          </a:xfrm>
          <a:prstGeom prst="rect">
            <a:avLst/>
          </a:prstGeom>
          <a:noFill/>
        </p:spPr>
        <p:txBody>
          <a:bodyPr wrap="none" rtlCol="0">
            <a:spAutoFit/>
            <a:scene3d>
              <a:camera prst="orthographicFront"/>
              <a:lightRig rig="threePt" dir="t"/>
            </a:scene3d>
            <a:sp3d contourW="12700"/>
          </a:bodyPr>
          <a:lstStyle/>
          <a:p>
            <a:pPr algn="ctr"/>
            <a:r>
              <a:rPr lang="zh-CN" altLang="en-US" sz="6000" b="1" dirty="0" smtClean="0">
                <a:gradFill>
                  <a:gsLst>
                    <a:gs pos="0">
                      <a:srgbClr val="C00000"/>
                    </a:gs>
                    <a:gs pos="100000">
                      <a:srgbClr val="EB0000"/>
                    </a:gs>
                  </a:gsLst>
                  <a:lin ang="5400000" scaled="1"/>
                </a:gradFill>
              </a:rPr>
              <a:t>目</a:t>
            </a:r>
            <a:endParaRPr lang="en-US" altLang="zh-CN" sz="6000" b="1" dirty="0" smtClean="0">
              <a:gradFill>
                <a:gsLst>
                  <a:gs pos="0">
                    <a:srgbClr val="C00000"/>
                  </a:gs>
                  <a:gs pos="100000">
                    <a:srgbClr val="EB0000"/>
                  </a:gs>
                </a:gsLst>
                <a:lin ang="5400000" scaled="1"/>
              </a:gradFill>
            </a:endParaRPr>
          </a:p>
          <a:p>
            <a:pPr algn="ctr"/>
            <a:r>
              <a:rPr lang="zh-CN" altLang="en-US" sz="6000" b="1" dirty="0" smtClean="0">
                <a:gradFill>
                  <a:gsLst>
                    <a:gs pos="0">
                      <a:srgbClr val="C00000"/>
                    </a:gs>
                    <a:gs pos="100000">
                      <a:srgbClr val="EB0000"/>
                    </a:gs>
                  </a:gsLst>
                  <a:lin ang="5400000" scaled="1"/>
                </a:gradFill>
              </a:rPr>
              <a:t>录</a:t>
            </a:r>
            <a:endParaRPr lang="zh-CN" altLang="en-US" sz="6000" b="1" dirty="0">
              <a:gradFill>
                <a:gsLst>
                  <a:gs pos="0">
                    <a:srgbClr val="C00000"/>
                  </a:gs>
                  <a:gs pos="100000">
                    <a:srgbClr val="EB0000"/>
                  </a:gs>
                </a:gsLst>
                <a:lin ang="5400000" scaled="1"/>
              </a:gradFill>
            </a:endParaRPr>
          </a:p>
        </p:txBody>
      </p:sp>
      <p:grpSp>
        <p:nvGrpSpPr>
          <p:cNvPr id="57" name="组合 56"/>
          <p:cNvGrpSpPr/>
          <p:nvPr/>
        </p:nvGrpSpPr>
        <p:grpSpPr>
          <a:xfrm>
            <a:off x="5852764" y="3091811"/>
            <a:ext cx="4623659" cy="821044"/>
            <a:chOff x="5701441" y="3528748"/>
            <a:chExt cx="4623659" cy="821044"/>
          </a:xfrm>
        </p:grpSpPr>
        <p:grpSp>
          <p:nvGrpSpPr>
            <p:cNvPr id="58" name="组合 57"/>
            <p:cNvGrpSpPr/>
            <p:nvPr/>
          </p:nvGrpSpPr>
          <p:grpSpPr>
            <a:xfrm>
              <a:off x="5701441" y="3528748"/>
              <a:ext cx="4623659" cy="821044"/>
              <a:chOff x="4296509" y="1543049"/>
              <a:chExt cx="7080412" cy="1257301"/>
            </a:xfrm>
          </p:grpSpPr>
          <p:pic>
            <p:nvPicPr>
              <p:cNvPr id="60" name="图片 59"/>
              <p:cNvPicPr>
                <a:picLocks noChangeAspect="1"/>
              </p:cNvPicPr>
              <p:nvPr/>
            </p:nvPicPr>
            <p:blipFill>
              <a:blip r:embed="rId10" cstate="hqprint">
                <a:extLst>
                  <a:ext uri="{BEBA8EAE-BF5A-486C-A8C5-ECC9F3942E4B}">
                    <a14:imgProps xmlns:a14="http://schemas.microsoft.com/office/drawing/2010/main" xmlns="">
                      <a14:imgLayer r:embed="rId11">
                        <a14:imgEffect>
                          <a14:brightnessContrast bright="20000"/>
                        </a14:imgEffect>
                        <a14:imgEffect>
                          <a14:colorTemperature colorTemp="5900"/>
                        </a14:imgEffect>
                      </a14:imgLayer>
                    </a14:imgProps>
                  </a:ext>
                </a:extLst>
              </a:blip>
              <a:stretch>
                <a:fillRect/>
              </a:stretch>
            </p:blipFill>
            <p:spPr>
              <a:xfrm>
                <a:off x="4296509" y="1543049"/>
                <a:ext cx="843169" cy="1257301"/>
              </a:xfrm>
              <a:prstGeom prst="rect">
                <a:avLst/>
              </a:prstGeom>
            </p:spPr>
          </p:pic>
          <p:grpSp>
            <p:nvGrpSpPr>
              <p:cNvPr id="61" name="组合 60"/>
              <p:cNvGrpSpPr/>
              <p:nvPr/>
            </p:nvGrpSpPr>
            <p:grpSpPr>
              <a:xfrm>
                <a:off x="4713330" y="1638300"/>
                <a:ext cx="6234070" cy="885699"/>
                <a:chOff x="4713330" y="1638300"/>
                <a:chExt cx="2566987" cy="885699"/>
              </a:xfrm>
            </p:grpSpPr>
            <p:cxnSp>
              <p:nvCxnSpPr>
                <p:cNvPr id="63" name="直接连接符 62"/>
                <p:cNvCxnSpPr/>
                <p:nvPr/>
              </p:nvCxnSpPr>
              <p:spPr>
                <a:xfrm>
                  <a:off x="4713330" y="1638300"/>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713330" y="2523999"/>
                  <a:ext cx="2566987" cy="0"/>
                </a:xfrm>
                <a:prstGeom prst="line">
                  <a:avLst/>
                </a:prstGeom>
                <a:ln w="19050">
                  <a:solidFill>
                    <a:srgbClr val="FC352F"/>
                  </a:solidFill>
                </a:ln>
              </p:spPr>
              <p:style>
                <a:lnRef idx="1">
                  <a:schemeClr val="accent1"/>
                </a:lnRef>
                <a:fillRef idx="0">
                  <a:schemeClr val="accent1"/>
                </a:fillRef>
                <a:effectRef idx="0">
                  <a:schemeClr val="accent1"/>
                </a:effectRef>
                <a:fontRef idx="minor">
                  <a:schemeClr val="tx1"/>
                </a:fontRef>
              </p:style>
            </p:cxnSp>
          </p:grpSp>
          <p:pic>
            <p:nvPicPr>
              <p:cNvPr id="62" name="图片 61"/>
              <p:cNvPicPr>
                <a:picLocks noChangeAspect="1"/>
              </p:cNvPicPr>
              <p:nvPr/>
            </p:nvPicPr>
            <p:blipFill>
              <a:blip r:embed="rId10" cstate="hqprint">
                <a:extLst>
                  <a:ext uri="{BEBA8EAE-BF5A-486C-A8C5-ECC9F3942E4B}">
                    <a14:imgProps xmlns:a14="http://schemas.microsoft.com/office/drawing/2010/main" xmlns="">
                      <a14:imgLayer r:embed="rId11">
                        <a14:imgEffect>
                          <a14:brightnessContrast bright="20000"/>
                        </a14:imgEffect>
                        <a14:imgEffect>
                          <a14:colorTemperature colorTemp="5900"/>
                        </a14:imgEffect>
                      </a14:imgLayer>
                    </a14:imgProps>
                  </a:ext>
                </a:extLst>
              </a:blip>
              <a:stretch>
                <a:fillRect/>
              </a:stretch>
            </p:blipFill>
            <p:spPr>
              <a:xfrm>
                <a:off x="10533752" y="1543049"/>
                <a:ext cx="843169" cy="1257301"/>
              </a:xfrm>
              <a:prstGeom prst="rect">
                <a:avLst/>
              </a:prstGeom>
            </p:spPr>
          </p:pic>
        </p:grpSp>
        <p:sp>
          <p:nvSpPr>
            <p:cNvPr id="59" name="文本框 58"/>
            <p:cNvSpPr txBox="1"/>
            <p:nvPr/>
          </p:nvSpPr>
          <p:spPr>
            <a:xfrm>
              <a:off x="6311157" y="3624142"/>
              <a:ext cx="3518912" cy="400110"/>
            </a:xfrm>
            <a:prstGeom prst="rect">
              <a:avLst/>
            </a:prstGeom>
            <a:noFill/>
          </p:spPr>
          <p:txBody>
            <a:bodyPr wrap="none" rtlCol="0">
              <a:spAutoFit/>
              <a:scene3d>
                <a:camera prst="orthographicFront"/>
                <a:lightRig rig="threePt" dir="t"/>
              </a:scene3d>
              <a:sp3d contourW="12700"/>
            </a:bodyPr>
            <a:lstStyle/>
            <a:p>
              <a:pPr algn="ctr"/>
              <a:r>
                <a:rPr lang="zh-CN" altLang="zh-CN" sz="2000" b="1" dirty="0" smtClean="0">
                  <a:gradFill>
                    <a:gsLst>
                      <a:gs pos="0">
                        <a:srgbClr val="C00000"/>
                      </a:gs>
                      <a:gs pos="100000">
                        <a:srgbClr val="EB0000"/>
                      </a:gs>
                    </a:gsLst>
                    <a:lin ang="5400000" scaled="1"/>
                  </a:gradFill>
                </a:rPr>
                <a:t>学科建设与教师成长互促互进</a:t>
              </a:r>
              <a:endParaRPr lang="zh-CN" altLang="en-US" sz="2000" b="1" dirty="0" smtClean="0">
                <a:gradFill>
                  <a:gsLst>
                    <a:gs pos="0">
                      <a:srgbClr val="C00000"/>
                    </a:gs>
                    <a:gs pos="100000">
                      <a:srgbClr val="EB0000"/>
                    </a:gs>
                  </a:gsLst>
                  <a:lin ang="5400000" scaled="1"/>
                </a:gradFill>
              </a:endParaRPr>
            </a:p>
          </p:txBody>
        </p:sp>
      </p:grpSp>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ppt_w</p:attrName>
                                        </p:attrNameLst>
                                      </p:cBhvr>
                                      <p:tavLst>
                                        <p:tav tm="0">
                                          <p:val>
                                            <p:fltVal val="0"/>
                                          </p:val>
                                        </p:tav>
                                        <p:tav tm="100000">
                                          <p:val>
                                            <p:strVal val="#ppt_w"/>
                                          </p:val>
                                        </p:tav>
                                      </p:tavLst>
                                    </p:anim>
                                    <p:anim calcmode="lin" valueType="num">
                                      <p:cBhvr>
                                        <p:cTn id="14" dur="500" fill="hold"/>
                                        <p:tgtEl>
                                          <p:spTgt spid="52"/>
                                        </p:tgtEl>
                                        <p:attrNameLst>
                                          <p:attrName>ppt_h</p:attrName>
                                        </p:attrNameLst>
                                      </p:cBhvr>
                                      <p:tavLst>
                                        <p:tav tm="0">
                                          <p:val>
                                            <p:fltVal val="0"/>
                                          </p:val>
                                        </p:tav>
                                        <p:tav tm="100000">
                                          <p:val>
                                            <p:strVal val="#ppt_h"/>
                                          </p:val>
                                        </p:tav>
                                      </p:tavLst>
                                    </p:anim>
                                    <p:animEffect transition="in" filter="fade">
                                      <p:cBhvr>
                                        <p:cTn id="15" dur="500"/>
                                        <p:tgtEl>
                                          <p:spTgt spid="52"/>
                                        </p:tgtEl>
                                      </p:cBhvr>
                                    </p:animEffect>
                                  </p:childTnLst>
                                </p:cTn>
                              </p:par>
                            </p:childTnLst>
                          </p:cTn>
                        </p:par>
                        <p:par>
                          <p:cTn id="16" fill="hold">
                            <p:stCondLst>
                              <p:cond delay="1500"/>
                            </p:stCondLst>
                            <p:childTnLst>
                              <p:par>
                                <p:cTn id="17" presetID="17" presetClass="entr" presetSubtype="10"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strVal val="#ppt_h"/>
                                          </p:val>
                                        </p:tav>
                                        <p:tav tm="100000">
                                          <p:val>
                                            <p:strVal val="#ppt_h"/>
                                          </p:val>
                                        </p:tav>
                                      </p:tavLst>
                                    </p:anim>
                                  </p:childTnLst>
                                </p:cTn>
                              </p:par>
                            </p:childTnLst>
                          </p:cTn>
                        </p:par>
                        <p:par>
                          <p:cTn id="21" fill="hold">
                            <p:stCondLst>
                              <p:cond delay="2000"/>
                            </p:stCondLst>
                            <p:childTnLst>
                              <p:par>
                                <p:cTn id="22" presetID="17" presetClass="entr" presetSubtype="10" fill="hold" nodeType="after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fltVal val="0"/>
                                          </p:val>
                                        </p:tav>
                                        <p:tav tm="100000">
                                          <p:val>
                                            <p:strVal val="#ppt_w"/>
                                          </p:val>
                                        </p:tav>
                                      </p:tavLst>
                                    </p:anim>
                                    <p:anim calcmode="lin" valueType="num">
                                      <p:cBhvr>
                                        <p:cTn id="25" dur="500" fill="hold"/>
                                        <p:tgtEl>
                                          <p:spTgt spid="54"/>
                                        </p:tgtEl>
                                        <p:attrNameLst>
                                          <p:attrName>ppt_h</p:attrName>
                                        </p:attrNameLst>
                                      </p:cBhvr>
                                      <p:tavLst>
                                        <p:tav tm="0">
                                          <p:val>
                                            <p:strVal val="#ppt_h"/>
                                          </p:val>
                                        </p:tav>
                                        <p:tav tm="100000">
                                          <p:val>
                                            <p:strVal val="#ppt_h"/>
                                          </p:val>
                                        </p:tav>
                                      </p:tavLst>
                                    </p:anim>
                                  </p:childTnLst>
                                </p:cTn>
                              </p:par>
                            </p:childTnLst>
                          </p:cTn>
                        </p:par>
                        <p:par>
                          <p:cTn id="26" fill="hold">
                            <p:stCondLst>
                              <p:cond delay="2500"/>
                            </p:stCondLst>
                            <p:childTnLst>
                              <p:par>
                                <p:cTn id="27" presetID="17" presetClass="entr" presetSubtype="10"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p:cTn id="29" dur="500" fill="hold"/>
                                        <p:tgtEl>
                                          <p:spTgt spid="57"/>
                                        </p:tgtEl>
                                        <p:attrNameLst>
                                          <p:attrName>ppt_w</p:attrName>
                                        </p:attrNameLst>
                                      </p:cBhvr>
                                      <p:tavLst>
                                        <p:tav tm="0">
                                          <p:val>
                                            <p:fltVal val="0"/>
                                          </p:val>
                                        </p:tav>
                                        <p:tav tm="100000">
                                          <p:val>
                                            <p:strVal val="#ppt_w"/>
                                          </p:val>
                                        </p:tav>
                                      </p:tavLst>
                                    </p:anim>
                                    <p:anim calcmode="lin" valueType="num">
                                      <p:cBhvr>
                                        <p:cTn id="30" dur="500" fill="hold"/>
                                        <p:tgtEl>
                                          <p:spTgt spid="57"/>
                                        </p:tgtEl>
                                        <p:attrNameLst>
                                          <p:attrName>ppt_h</p:attrName>
                                        </p:attrNameLst>
                                      </p:cBhvr>
                                      <p:tavLst>
                                        <p:tav tm="0">
                                          <p:val>
                                            <p:strVal val="#ppt_h"/>
                                          </p:val>
                                        </p:tav>
                                        <p:tav tm="100000">
                                          <p:val>
                                            <p:strVal val="#ppt_h"/>
                                          </p:val>
                                        </p:tav>
                                      </p:tavLst>
                                    </p:anim>
                                  </p:childTnLst>
                                </p:cTn>
                              </p:par>
                            </p:childTnLst>
                          </p:cTn>
                        </p:par>
                        <p:par>
                          <p:cTn id="31" fill="hold">
                            <p:stCondLst>
                              <p:cond delay="3000"/>
                            </p:stCondLst>
                            <p:childTnLst>
                              <p:par>
                                <p:cTn id="32" presetID="17" presetClass="entr" presetSubtype="10" fill="hold" nodeType="afterEffect">
                                  <p:stCondLst>
                                    <p:cond delay="0"/>
                                  </p:stCondLst>
                                  <p:childTnLst>
                                    <p:set>
                                      <p:cBhvr>
                                        <p:cTn id="33" dur="1" fill="hold">
                                          <p:stCondLst>
                                            <p:cond delay="0"/>
                                          </p:stCondLst>
                                        </p:cTn>
                                        <p:tgtEl>
                                          <p:spTgt spid="55"/>
                                        </p:tgtEl>
                                        <p:attrNameLst>
                                          <p:attrName>style.visibility</p:attrName>
                                        </p:attrNameLst>
                                      </p:cBhvr>
                                      <p:to>
                                        <p:strVal val="visible"/>
                                      </p:to>
                                    </p:set>
                                    <p:anim calcmode="lin" valueType="num">
                                      <p:cBhvr>
                                        <p:cTn id="34" dur="500" fill="hold"/>
                                        <p:tgtEl>
                                          <p:spTgt spid="55"/>
                                        </p:tgtEl>
                                        <p:attrNameLst>
                                          <p:attrName>ppt_w</p:attrName>
                                        </p:attrNameLst>
                                      </p:cBhvr>
                                      <p:tavLst>
                                        <p:tav tm="0">
                                          <p:val>
                                            <p:fltVal val="0"/>
                                          </p:val>
                                        </p:tav>
                                        <p:tav tm="100000">
                                          <p:val>
                                            <p:strVal val="#ppt_w"/>
                                          </p:val>
                                        </p:tav>
                                      </p:tavLst>
                                    </p:anim>
                                    <p:anim calcmode="lin" valueType="num">
                                      <p:cBhvr>
                                        <p:cTn id="35" dur="500" fill="hold"/>
                                        <p:tgtEl>
                                          <p:spTgt spid="55"/>
                                        </p:tgtEl>
                                        <p:attrNameLst>
                                          <p:attrName>ppt_h</p:attrName>
                                        </p:attrNameLst>
                                      </p:cBhvr>
                                      <p:tavLst>
                                        <p:tav tm="0">
                                          <p:val>
                                            <p:strVal val="#ppt_h"/>
                                          </p:val>
                                        </p:tav>
                                        <p:tav tm="100000">
                                          <p:val>
                                            <p:strVal val="#ppt_h"/>
                                          </p:val>
                                        </p:tav>
                                      </p:tavLst>
                                    </p:anim>
                                  </p:childTnLst>
                                </p:cTn>
                              </p:par>
                            </p:childTnLst>
                          </p:cTn>
                        </p:par>
                        <p:par>
                          <p:cTn id="36" fill="hold">
                            <p:stCondLst>
                              <p:cond delay="3500"/>
                            </p:stCondLst>
                            <p:childTnLst>
                              <p:par>
                                <p:cTn id="37" presetID="17" presetClass="entr" presetSubtype="10" fill="hold" nodeType="after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ppt_w</p:attrName>
                                        </p:attrNameLst>
                                      </p:cBhvr>
                                      <p:tavLst>
                                        <p:tav tm="0">
                                          <p:val>
                                            <p:fltVal val="0"/>
                                          </p:val>
                                        </p:tav>
                                        <p:tav tm="100000">
                                          <p:val>
                                            <p:strVal val="#ppt_w"/>
                                          </p:val>
                                        </p:tav>
                                      </p:tavLst>
                                    </p:anim>
                                    <p:anim calcmode="lin" valueType="num">
                                      <p:cBhvr>
                                        <p:cTn id="40" dur="500" fill="hold"/>
                                        <p:tgtEl>
                                          <p:spTgt spid="5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4">
            <a:extLst>
              <a:ext uri="{28A0092B-C50C-407E-A947-70E740481C1C}">
                <a14:useLocalDpi xmlns:a14="http://schemas.microsoft.com/office/drawing/2010/main" xmlns="" val="0"/>
              </a:ext>
            </a:extLst>
          </a:blip>
          <a:stretch>
            <a:fillRect/>
          </a:stretch>
        </p:blipFill>
        <p:spPr>
          <a:xfrm>
            <a:off x="9936522" y="2065674"/>
            <a:ext cx="2331636" cy="4267534"/>
          </a:xfrm>
          <a:prstGeom prst="rect">
            <a:avLst/>
          </a:prstGeom>
        </p:spPr>
      </p:pic>
      <p:sp>
        <p:nvSpPr>
          <p:cNvPr id="40" name="文本框 39"/>
          <p:cNvSpPr txBox="1"/>
          <p:nvPr/>
        </p:nvSpPr>
        <p:spPr>
          <a:xfrm>
            <a:off x="1202371" y="720100"/>
            <a:ext cx="7158355" cy="521970"/>
          </a:xfrm>
          <a:prstGeom prst="rect">
            <a:avLst/>
          </a:prstGeom>
          <a:noFill/>
        </p:spPr>
        <p:txBody>
          <a:bodyPr wrap="none" rtlCol="0">
            <a:spAutoFit/>
            <a:scene3d>
              <a:camera prst="orthographicFront"/>
              <a:lightRig rig="threePt" dir="t"/>
            </a:scene3d>
            <a:sp3d contourW="12700"/>
          </a:bodyPr>
          <a:lstStyle/>
          <a:p>
            <a:pPr algn="ctr"/>
            <a:r>
              <a:rPr lang="zh-CN" sz="2800" b="1" dirty="0">
                <a:latin typeface="+mj-ea"/>
                <a:ea typeface="+mj-ea"/>
                <a:sym typeface="+mn-ea"/>
              </a:rPr>
              <a:t>2、多元平台，促进教师素养及专业团队发展</a:t>
            </a:r>
          </a:p>
        </p:txBody>
      </p:sp>
      <p:pic>
        <p:nvPicPr>
          <p:cNvPr id="6" name="图片 5"/>
          <p:cNvPicPr>
            <a:picLocks noChangeAspect="1"/>
          </p:cNvPicPr>
          <p:nvPr/>
        </p:nvPicPr>
        <p:blipFill>
          <a:blip r:embed="rId5"/>
          <a:stretch>
            <a:fillRect/>
          </a:stretch>
        </p:blipFill>
        <p:spPr>
          <a:xfrm>
            <a:off x="5977939" y="3340834"/>
            <a:ext cx="4134103" cy="2753846"/>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
        <p:nvSpPr>
          <p:cNvPr id="14" name="文本框 13"/>
          <p:cNvSpPr txBox="1"/>
          <p:nvPr/>
        </p:nvSpPr>
        <p:spPr>
          <a:xfrm>
            <a:off x="864235" y="1303655"/>
            <a:ext cx="9656445" cy="398780"/>
          </a:xfrm>
          <a:prstGeom prst="rect">
            <a:avLst/>
          </a:prstGeom>
          <a:noFill/>
          <a:ln w="9525">
            <a:noFill/>
          </a:ln>
        </p:spPr>
        <p:txBody>
          <a:bodyPr wrap="square">
            <a:spAutoFit/>
          </a:bodyPr>
          <a:lstStyle/>
          <a:p>
            <a:pPr indent="0"/>
            <a:r>
              <a:rPr lang="en-US" altLang="zh-CN" sz="2000" b="1">
                <a:solidFill>
                  <a:schemeClr val="tx1">
                    <a:lumMod val="95000"/>
                    <a:lumOff val="5000"/>
                  </a:schemeClr>
                </a:solidFill>
                <a:latin typeface="黑体" panose="02010609060101010101" charset="-122"/>
                <a:ea typeface="黑体" panose="02010609060101010101" charset="-122"/>
              </a:rPr>
              <a:t>    (1)</a:t>
            </a:r>
            <a:r>
              <a:rPr lang="zh-CN" altLang="en-US" sz="2000" b="1">
                <a:solidFill>
                  <a:schemeClr val="tx1">
                    <a:lumMod val="95000"/>
                    <a:lumOff val="5000"/>
                  </a:schemeClr>
                </a:solidFill>
                <a:latin typeface="黑体" panose="02010609060101010101" charset="-122"/>
                <a:ea typeface="黑体" panose="02010609060101010101" charset="-122"/>
              </a:rPr>
              <a:t>市调研</a:t>
            </a:r>
            <a:r>
              <a:rPr lang="en-US" altLang="zh-CN" sz="2000" b="1">
                <a:solidFill>
                  <a:schemeClr val="tx1">
                    <a:lumMod val="95000"/>
                    <a:lumOff val="5000"/>
                  </a:schemeClr>
                </a:solidFill>
                <a:latin typeface="黑体" panose="02010609060101010101" charset="-122"/>
                <a:ea typeface="黑体" panose="02010609060101010101" charset="-122"/>
              </a:rPr>
              <a:t>——</a:t>
            </a:r>
            <a:r>
              <a:rPr lang="zh-CN" altLang="en-US" sz="2000" b="1">
                <a:solidFill>
                  <a:schemeClr val="tx1">
                    <a:lumMod val="95000"/>
                    <a:lumOff val="5000"/>
                  </a:schemeClr>
                </a:solidFill>
                <a:latin typeface="黑体" panose="02010609060101010101" charset="-122"/>
                <a:ea typeface="黑体" panose="02010609060101010101" charset="-122"/>
              </a:rPr>
              <a:t>成长团抱团成长</a:t>
            </a:r>
            <a:endParaRPr lang="zh-CN" sz="2000" b="1">
              <a:solidFill>
                <a:schemeClr val="tx1">
                  <a:lumMod val="95000"/>
                  <a:lumOff val="5000"/>
                </a:schemeClr>
              </a:solidFill>
              <a:latin typeface="黑体" panose="02010609060101010101" charset="-122"/>
              <a:ea typeface="黑体" panose="02010609060101010101" charset="-122"/>
            </a:endParaRPr>
          </a:p>
        </p:txBody>
      </p:sp>
      <p:pic>
        <p:nvPicPr>
          <p:cNvPr id="25602" name="Picture 2" descr="C:\Users\Administrator\Documents\Tencent Files\108985656\Image\C2C\~DP}W(F7IK~(Z_EWYEKV$1D.jpg"/>
          <p:cNvPicPr>
            <a:picLocks noChangeAspect="1" noChangeArrowheads="1"/>
          </p:cNvPicPr>
          <p:nvPr/>
        </p:nvPicPr>
        <p:blipFill>
          <a:blip r:embed="rId6"/>
          <a:srcRect/>
          <a:stretch>
            <a:fillRect/>
          </a:stretch>
        </p:blipFill>
        <p:spPr bwMode="auto">
          <a:xfrm>
            <a:off x="864275" y="3294094"/>
            <a:ext cx="4203865" cy="2800517"/>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3" name="文本框 2"/>
          <p:cNvSpPr txBox="1"/>
          <p:nvPr/>
        </p:nvSpPr>
        <p:spPr>
          <a:xfrm>
            <a:off x="864235" y="2464435"/>
            <a:ext cx="9656445" cy="398780"/>
          </a:xfrm>
          <a:prstGeom prst="rect">
            <a:avLst/>
          </a:prstGeom>
          <a:noFill/>
          <a:ln w="9525">
            <a:noFill/>
          </a:ln>
        </p:spPr>
        <p:txBody>
          <a:bodyPr wrap="square">
            <a:spAutoFit/>
          </a:bodyPr>
          <a:lstStyle/>
          <a:p>
            <a:pPr indent="0"/>
            <a:r>
              <a:rPr lang="en-US" altLang="zh-CN" sz="2000" b="1">
                <a:solidFill>
                  <a:schemeClr val="tx1">
                    <a:lumMod val="95000"/>
                    <a:lumOff val="5000"/>
                  </a:schemeClr>
                </a:solidFill>
                <a:latin typeface="黑体" panose="02010609060101010101" charset="-122"/>
                <a:ea typeface="黑体" panose="02010609060101010101" charset="-122"/>
              </a:rPr>
              <a:t>    (4)</a:t>
            </a:r>
            <a:r>
              <a:rPr lang="zh-CN" sz="2000" b="1">
                <a:solidFill>
                  <a:schemeClr val="tx1">
                    <a:lumMod val="95000"/>
                    <a:lumOff val="5000"/>
                  </a:schemeClr>
                </a:solidFill>
                <a:latin typeface="黑体" panose="02010609060101010101" charset="-122"/>
                <a:ea typeface="黑体" panose="02010609060101010101" charset="-122"/>
              </a:rPr>
              <a:t>各级培训</a:t>
            </a:r>
            <a:r>
              <a:rPr lang="en-US" altLang="zh-CN" sz="2000" b="1">
                <a:solidFill>
                  <a:schemeClr val="tx1">
                    <a:lumMod val="95000"/>
                    <a:lumOff val="5000"/>
                  </a:schemeClr>
                </a:solidFill>
                <a:latin typeface="黑体" panose="02010609060101010101" charset="-122"/>
                <a:ea typeface="黑体" panose="02010609060101010101" charset="-122"/>
              </a:rPr>
              <a:t>——</a:t>
            </a:r>
            <a:r>
              <a:rPr lang="zh-CN" altLang="en-US" sz="2000" b="1">
                <a:solidFill>
                  <a:schemeClr val="tx1">
                    <a:lumMod val="95000"/>
                    <a:lumOff val="5000"/>
                  </a:schemeClr>
                </a:solidFill>
                <a:latin typeface="黑体" panose="02010609060101010101" charset="-122"/>
                <a:ea typeface="黑体" panose="02010609060101010101" charset="-122"/>
              </a:rPr>
              <a:t>促骨干培养</a:t>
            </a:r>
          </a:p>
        </p:txBody>
      </p:sp>
      <p:sp>
        <p:nvSpPr>
          <p:cNvPr id="4" name="文本框 3"/>
          <p:cNvSpPr txBox="1"/>
          <p:nvPr/>
        </p:nvSpPr>
        <p:spPr>
          <a:xfrm>
            <a:off x="864235" y="1702435"/>
            <a:ext cx="9656445" cy="398780"/>
          </a:xfrm>
          <a:prstGeom prst="rect">
            <a:avLst/>
          </a:prstGeom>
          <a:noFill/>
          <a:ln w="9525">
            <a:noFill/>
          </a:ln>
        </p:spPr>
        <p:txBody>
          <a:bodyPr wrap="square">
            <a:spAutoFit/>
          </a:bodyPr>
          <a:lstStyle/>
          <a:p>
            <a:pPr indent="0"/>
            <a:r>
              <a:rPr lang="en-US" altLang="zh-CN" sz="2000" b="1">
                <a:solidFill>
                  <a:schemeClr val="tx1">
                    <a:lumMod val="95000"/>
                    <a:lumOff val="5000"/>
                  </a:schemeClr>
                </a:solidFill>
                <a:latin typeface="黑体" panose="02010609060101010101" charset="-122"/>
                <a:ea typeface="黑体" panose="02010609060101010101" charset="-122"/>
              </a:rPr>
              <a:t>    (2)</a:t>
            </a:r>
            <a:r>
              <a:rPr lang="zh-CN" sz="2000" b="1">
                <a:solidFill>
                  <a:schemeClr val="tx1">
                    <a:lumMod val="95000"/>
                    <a:lumOff val="5000"/>
                  </a:schemeClr>
                </a:solidFill>
                <a:latin typeface="黑体" panose="02010609060101010101" charset="-122"/>
                <a:ea typeface="黑体" panose="02010609060101010101" charset="-122"/>
              </a:rPr>
              <a:t>评优课、梯队评比</a:t>
            </a:r>
            <a:r>
              <a:rPr lang="en-US" altLang="zh-CN" sz="2000" b="1">
                <a:solidFill>
                  <a:schemeClr val="tx1">
                    <a:lumMod val="95000"/>
                    <a:lumOff val="5000"/>
                  </a:schemeClr>
                </a:solidFill>
                <a:latin typeface="黑体" panose="02010609060101010101" charset="-122"/>
                <a:ea typeface="黑体" panose="02010609060101010101" charset="-122"/>
              </a:rPr>
              <a:t>——</a:t>
            </a:r>
            <a:r>
              <a:rPr lang="zh-CN" altLang="en-US" sz="2000" b="1">
                <a:solidFill>
                  <a:schemeClr val="tx1">
                    <a:lumMod val="95000"/>
                    <a:lumOff val="5000"/>
                  </a:schemeClr>
                </a:solidFill>
                <a:latin typeface="黑体" panose="02010609060101010101" charset="-122"/>
                <a:ea typeface="黑体" panose="02010609060101010101" charset="-122"/>
              </a:rPr>
              <a:t>促成长愿景</a:t>
            </a:r>
          </a:p>
        </p:txBody>
      </p:sp>
      <p:sp>
        <p:nvSpPr>
          <p:cNvPr id="5" name="文本框 4"/>
          <p:cNvSpPr txBox="1"/>
          <p:nvPr/>
        </p:nvSpPr>
        <p:spPr>
          <a:xfrm>
            <a:off x="864235" y="2065655"/>
            <a:ext cx="9656445" cy="398780"/>
          </a:xfrm>
          <a:prstGeom prst="rect">
            <a:avLst/>
          </a:prstGeom>
          <a:noFill/>
          <a:ln w="9525">
            <a:noFill/>
          </a:ln>
        </p:spPr>
        <p:txBody>
          <a:bodyPr wrap="square">
            <a:spAutoFit/>
          </a:bodyPr>
          <a:lstStyle/>
          <a:p>
            <a:pPr indent="0"/>
            <a:r>
              <a:rPr lang="en-US" altLang="zh-CN" sz="2000" b="1">
                <a:solidFill>
                  <a:schemeClr val="tx1">
                    <a:lumMod val="95000"/>
                    <a:lumOff val="5000"/>
                  </a:schemeClr>
                </a:solidFill>
                <a:latin typeface="黑体" panose="02010609060101010101" charset="-122"/>
                <a:ea typeface="黑体" panose="02010609060101010101" charset="-122"/>
              </a:rPr>
              <a:t>    (3)</a:t>
            </a:r>
            <a:r>
              <a:rPr lang="zh-CN" sz="2000" b="1">
                <a:solidFill>
                  <a:schemeClr val="tx1">
                    <a:lumMod val="95000"/>
                    <a:lumOff val="5000"/>
                  </a:schemeClr>
                </a:solidFill>
                <a:latin typeface="黑体" panose="02010609060101010101" charset="-122"/>
                <a:ea typeface="黑体" panose="02010609060101010101" charset="-122"/>
              </a:rPr>
              <a:t>项目组</a:t>
            </a:r>
            <a:r>
              <a:rPr lang="en-US" altLang="zh-CN" sz="2000" b="1">
                <a:solidFill>
                  <a:schemeClr val="tx1">
                    <a:lumMod val="95000"/>
                    <a:lumOff val="5000"/>
                  </a:schemeClr>
                </a:solidFill>
                <a:latin typeface="黑体" panose="02010609060101010101" charset="-122"/>
                <a:ea typeface="黑体" panose="02010609060101010101" charset="-122"/>
              </a:rPr>
              <a:t>——</a:t>
            </a:r>
            <a:r>
              <a:rPr lang="zh-CN" altLang="en-US" sz="2000" b="1">
                <a:solidFill>
                  <a:schemeClr val="tx1">
                    <a:lumMod val="95000"/>
                    <a:lumOff val="5000"/>
                  </a:schemeClr>
                </a:solidFill>
                <a:latin typeface="黑体" panose="02010609060101010101" charset="-122"/>
                <a:ea typeface="黑体" panose="02010609060101010101" charset="-122"/>
              </a:rPr>
              <a:t>共同管理</a:t>
            </a:r>
          </a:p>
        </p:txBody>
      </p:sp>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5602"/>
                                        </p:tgtEl>
                                        <p:attrNameLst>
                                          <p:attrName>style.visibility</p:attrName>
                                        </p:attrNameLst>
                                      </p:cBhvr>
                                      <p:to>
                                        <p:strVal val="visible"/>
                                      </p:to>
                                    </p:set>
                                    <p:animEffect transition="in" filter="blinds(horizontal)">
                                      <p:cBhvr>
                                        <p:cTn id="21" dur="500"/>
                                        <p:tgtEl>
                                          <p:spTgt spid="25602"/>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checkerboard(across)">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linds(horizontal)">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5">
            <a:extLst>
              <a:ext uri="{28A0092B-C50C-407E-A947-70E740481C1C}">
                <a14:useLocalDpi xmlns:a14="http://schemas.microsoft.com/office/drawing/2010/main" xmlns="" val="0"/>
              </a:ext>
            </a:extLst>
          </a:blip>
          <a:stretch>
            <a:fillRect/>
          </a:stretch>
        </p:blipFill>
        <p:spPr>
          <a:xfrm>
            <a:off x="10589665" y="2136927"/>
            <a:ext cx="2331636" cy="4267534"/>
          </a:xfrm>
          <a:prstGeom prst="rect">
            <a:avLst/>
          </a:prstGeom>
        </p:spPr>
      </p:pic>
      <p:sp>
        <p:nvSpPr>
          <p:cNvPr id="40" name="文本框 39"/>
          <p:cNvSpPr txBox="1"/>
          <p:nvPr/>
        </p:nvSpPr>
        <p:spPr>
          <a:xfrm>
            <a:off x="595915" y="504884"/>
            <a:ext cx="5432898" cy="523220"/>
          </a:xfrm>
          <a:prstGeom prst="rect">
            <a:avLst/>
          </a:prstGeom>
          <a:noFill/>
        </p:spPr>
        <p:txBody>
          <a:bodyPr wrap="none" rtlCol="0">
            <a:spAutoFit/>
            <a:scene3d>
              <a:camera prst="orthographicFront"/>
              <a:lightRig rig="threePt" dir="t"/>
            </a:scene3d>
            <a:sp3d contourW="12700"/>
          </a:bodyPr>
          <a:lstStyle/>
          <a:p>
            <a:pPr algn="ctr"/>
            <a:r>
              <a:rPr lang="en-US" altLang="zh-CN" sz="2800" b="1" dirty="0">
                <a:latin typeface="+mj-ea"/>
                <a:ea typeface="+mj-ea"/>
                <a:sym typeface="+mn-ea"/>
              </a:rPr>
              <a:t>3</a:t>
            </a:r>
            <a:r>
              <a:rPr lang="zh-CN" sz="2800" b="1" dirty="0">
                <a:latin typeface="+mj-ea"/>
                <a:ea typeface="+mj-ea"/>
                <a:sym typeface="+mn-ea"/>
              </a:rPr>
              <a:t>、基于研究，培养教师研究能力</a:t>
            </a:r>
          </a:p>
        </p:txBody>
      </p:sp>
      <p:sp>
        <p:nvSpPr>
          <p:cNvPr id="5" name="文本框 4"/>
          <p:cNvSpPr txBox="1"/>
          <p:nvPr/>
        </p:nvSpPr>
        <p:spPr>
          <a:xfrm>
            <a:off x="751898" y="922186"/>
            <a:ext cx="9779000" cy="892552"/>
          </a:xfrm>
          <a:prstGeom prst="rect">
            <a:avLst/>
          </a:prstGeom>
          <a:noFill/>
          <a:ln w="9525">
            <a:noFill/>
          </a:ln>
        </p:spPr>
        <p:txBody>
          <a:bodyPr wrap="square">
            <a:spAutoFit/>
          </a:bodyPr>
          <a:lstStyle/>
          <a:p>
            <a:pPr indent="298450"/>
            <a:r>
              <a:rPr lang="en-US" altLang="zh-CN" sz="2000" b="0" dirty="0">
                <a:solidFill>
                  <a:srgbClr val="000000"/>
                </a:solidFill>
                <a:latin typeface="黑体" panose="02010609060101010101" charset="-122"/>
                <a:ea typeface="黑体" panose="02010609060101010101" charset="-122"/>
                <a:cs typeface="黑体" panose="02010609060101010101" charset="-122"/>
              </a:rPr>
              <a:t> </a:t>
            </a:r>
            <a:r>
              <a:rPr lang="zh-CN" sz="1600" b="0" dirty="0" smtClean="0">
                <a:solidFill>
                  <a:srgbClr val="000000"/>
                </a:solidFill>
                <a:latin typeface="黑体" panose="02010609060101010101" charset="-122"/>
                <a:ea typeface="黑体" panose="02010609060101010101" charset="-122"/>
                <a:cs typeface="黑体" panose="02010609060101010101" charset="-122"/>
              </a:rPr>
              <a:t>基</a:t>
            </a:r>
            <a:r>
              <a:rPr lang="zh-CN" sz="1600" b="0" dirty="0">
                <a:solidFill>
                  <a:srgbClr val="000000"/>
                </a:solidFill>
                <a:latin typeface="黑体" panose="02010609060101010101" charset="-122"/>
                <a:ea typeface="黑体" panose="02010609060101010101" charset="-122"/>
                <a:cs typeface="黑体" panose="02010609060101010101" charset="-122"/>
              </a:rPr>
              <a:t>于学科组的项目或课题研究，各组对教师的理论学习、论文撰写、课题研究提出量化要</a:t>
            </a:r>
            <a:r>
              <a:rPr lang="zh-CN" sz="1600" b="0" dirty="0" smtClean="0">
                <a:solidFill>
                  <a:srgbClr val="000000"/>
                </a:solidFill>
                <a:latin typeface="黑体" panose="02010609060101010101" charset="-122"/>
                <a:ea typeface="黑体" panose="02010609060101010101" charset="-122"/>
                <a:cs typeface="黑体" panose="02010609060101010101" charset="-122"/>
              </a:rPr>
              <a:t>求</a:t>
            </a:r>
            <a:r>
              <a:rPr lang="zh-CN" altLang="en-US" sz="1600" dirty="0" smtClean="0">
                <a:solidFill>
                  <a:srgbClr val="000000"/>
                </a:solidFill>
                <a:latin typeface="黑体" panose="02010609060101010101" charset="-122"/>
                <a:ea typeface="黑体" panose="02010609060101010101" charset="-122"/>
                <a:cs typeface="黑体" panose="02010609060101010101" charset="-122"/>
              </a:rPr>
              <a:t>。基于研究</a:t>
            </a:r>
            <a:r>
              <a:rPr lang="zh-CN" sz="1600" b="0" dirty="0" smtClean="0">
                <a:solidFill>
                  <a:srgbClr val="000000"/>
                </a:solidFill>
                <a:latin typeface="黑体" panose="02010609060101010101" charset="-122"/>
                <a:ea typeface="黑体" panose="02010609060101010101" charset="-122"/>
                <a:cs typeface="黑体" panose="02010609060101010101" charset="-122"/>
              </a:rPr>
              <a:t>各</a:t>
            </a:r>
            <a:r>
              <a:rPr lang="zh-CN" sz="1600" b="0" dirty="0">
                <a:solidFill>
                  <a:srgbClr val="000000"/>
                </a:solidFill>
                <a:latin typeface="黑体" panose="02010609060101010101" charset="-122"/>
                <a:ea typeface="黑体" panose="02010609060101010101" charset="-122"/>
                <a:cs typeface="黑体" panose="02010609060101010101" charset="-122"/>
              </a:rPr>
              <a:t>学科</a:t>
            </a:r>
            <a:r>
              <a:rPr lang="zh-CN" sz="1600" b="0" dirty="0" smtClean="0">
                <a:solidFill>
                  <a:srgbClr val="000000"/>
                </a:solidFill>
                <a:latin typeface="黑体" panose="02010609060101010101" charset="-122"/>
                <a:ea typeface="黑体" panose="02010609060101010101" charset="-122"/>
                <a:cs typeface="黑体" panose="02010609060101010101" charset="-122"/>
              </a:rPr>
              <a:t>组学习</a:t>
            </a:r>
            <a:r>
              <a:rPr lang="zh-CN" altLang="en-US" sz="1600" dirty="0" smtClean="0">
                <a:solidFill>
                  <a:srgbClr val="000000"/>
                </a:solidFill>
                <a:latin typeface="黑体" panose="02010609060101010101" charset="-122"/>
                <a:ea typeface="黑体" panose="02010609060101010101" charset="-122"/>
                <a:cs typeface="黑体" panose="02010609060101010101" charset="-122"/>
              </a:rPr>
              <a:t>相关</a:t>
            </a:r>
            <a:r>
              <a:rPr lang="zh-CN" altLang="zh-CN" sz="1600" dirty="0" smtClean="0">
                <a:solidFill>
                  <a:srgbClr val="000000"/>
                </a:solidFill>
                <a:latin typeface="黑体" panose="02010609060101010101" charset="-122"/>
                <a:ea typeface="黑体" panose="02010609060101010101" charset="-122"/>
                <a:cs typeface="黑体" panose="02010609060101010101" charset="-122"/>
              </a:rPr>
              <a:t>理论</a:t>
            </a:r>
            <a:r>
              <a:rPr lang="zh-CN" altLang="en-US" sz="1600" dirty="0" smtClean="0">
                <a:solidFill>
                  <a:srgbClr val="000000"/>
                </a:solidFill>
                <a:latin typeface="黑体" panose="02010609060101010101" charset="-122"/>
                <a:ea typeface="黑体" panose="02010609060101010101" charset="-122"/>
                <a:cs typeface="黑体" panose="02010609060101010101" charset="-122"/>
              </a:rPr>
              <a:t>书籍</a:t>
            </a:r>
            <a:r>
              <a:rPr lang="zh-CN" sz="1600" b="0" dirty="0" smtClean="0">
                <a:solidFill>
                  <a:srgbClr val="000000"/>
                </a:solidFill>
                <a:latin typeface="黑体" panose="02010609060101010101" charset="-122"/>
                <a:ea typeface="黑体" panose="02010609060101010101" charset="-122"/>
                <a:cs typeface="黑体" panose="02010609060101010101" charset="-122"/>
              </a:rPr>
              <a:t>，</a:t>
            </a:r>
            <a:r>
              <a:rPr lang="zh-CN" sz="1600" b="0" dirty="0">
                <a:solidFill>
                  <a:srgbClr val="000000"/>
                </a:solidFill>
                <a:latin typeface="黑体" panose="02010609060101010101" charset="-122"/>
                <a:ea typeface="黑体" panose="02010609060101010101" charset="-122"/>
                <a:cs typeface="黑体" panose="02010609060101010101" charset="-122"/>
              </a:rPr>
              <a:t>形成相</a:t>
            </a:r>
            <a:r>
              <a:rPr lang="zh-CN" sz="1600" b="0" dirty="0" smtClean="0">
                <a:solidFill>
                  <a:srgbClr val="000000"/>
                </a:solidFill>
                <a:latin typeface="黑体" panose="02010609060101010101" charset="-122"/>
                <a:ea typeface="黑体" panose="02010609060101010101" charset="-122"/>
                <a:cs typeface="黑体" panose="02010609060101010101" charset="-122"/>
              </a:rPr>
              <a:t>关</a:t>
            </a:r>
            <a:r>
              <a:rPr lang="zh-CN" altLang="en-US" sz="1600" b="0" dirty="0" smtClean="0">
                <a:solidFill>
                  <a:srgbClr val="000000"/>
                </a:solidFill>
                <a:latin typeface="黑体" panose="02010609060101010101" charset="-122"/>
                <a:ea typeface="黑体" panose="02010609060101010101" charset="-122"/>
                <a:cs typeface="黑体" panose="02010609060101010101" charset="-122"/>
              </a:rPr>
              <a:t>的</a:t>
            </a:r>
            <a:r>
              <a:rPr lang="zh-CN" sz="1600" b="0" dirty="0" smtClean="0">
                <a:solidFill>
                  <a:srgbClr val="000000"/>
                </a:solidFill>
                <a:latin typeface="黑体" panose="02010609060101010101" charset="-122"/>
                <a:ea typeface="黑体" panose="02010609060101010101" charset="-122"/>
                <a:cs typeface="黑体" panose="02010609060101010101" charset="-122"/>
              </a:rPr>
              <a:t>发</a:t>
            </a:r>
            <a:r>
              <a:rPr lang="zh-CN" sz="1600" b="0" dirty="0">
                <a:solidFill>
                  <a:srgbClr val="000000"/>
                </a:solidFill>
                <a:latin typeface="黑体" panose="02010609060101010101" charset="-122"/>
                <a:ea typeface="黑体" panose="02010609060101010101" charset="-122"/>
                <a:cs typeface="黑体" panose="02010609060101010101" charset="-122"/>
              </a:rPr>
              <a:t>表与获奖论文</a:t>
            </a:r>
            <a:r>
              <a:rPr lang="en-US" altLang="zh-CN" sz="1600" b="0" dirty="0" smtClean="0">
                <a:solidFill>
                  <a:srgbClr val="000000"/>
                </a:solidFill>
                <a:latin typeface="黑体" panose="02010609060101010101" charset="-122"/>
                <a:ea typeface="黑体" panose="02010609060101010101" charset="-122"/>
                <a:cs typeface="黑体" panose="02010609060101010101" charset="-122"/>
              </a:rPr>
              <a:t>10</a:t>
            </a:r>
            <a:r>
              <a:rPr lang="zh-CN" altLang="en-US" sz="1600" b="0" dirty="0" smtClean="0">
                <a:solidFill>
                  <a:srgbClr val="000000"/>
                </a:solidFill>
                <a:latin typeface="黑体" panose="02010609060101010101" charset="-122"/>
                <a:ea typeface="黑体" panose="02010609060101010101" charset="-122"/>
                <a:cs typeface="黑体" panose="02010609060101010101" charset="-122"/>
              </a:rPr>
              <a:t>余</a:t>
            </a:r>
            <a:r>
              <a:rPr lang="zh-CN" sz="1600" b="0" dirty="0" smtClean="0">
                <a:solidFill>
                  <a:srgbClr val="000000"/>
                </a:solidFill>
                <a:latin typeface="黑体" panose="02010609060101010101" charset="-122"/>
                <a:ea typeface="黑体" panose="02010609060101010101" charset="-122"/>
                <a:cs typeface="黑体" panose="02010609060101010101" charset="-122"/>
              </a:rPr>
              <a:t>篇</a:t>
            </a:r>
            <a:r>
              <a:rPr lang="zh-CN" sz="1600" b="0" dirty="0">
                <a:solidFill>
                  <a:srgbClr val="000000"/>
                </a:solidFill>
                <a:latin typeface="黑体" panose="02010609060101010101" charset="-122"/>
                <a:ea typeface="黑体" panose="02010609060101010101" charset="-122"/>
                <a:cs typeface="黑体" panose="02010609060101010101" charset="-122"/>
              </a:rPr>
              <a:t>；形成微型课题</a:t>
            </a:r>
            <a:r>
              <a:rPr lang="en-US" sz="1600" b="0" dirty="0">
                <a:solidFill>
                  <a:srgbClr val="000000"/>
                </a:solidFill>
                <a:latin typeface="黑体" panose="02010609060101010101" charset="-122"/>
                <a:ea typeface="黑体" panose="02010609060101010101" charset="-122"/>
                <a:cs typeface="黑体" panose="02010609060101010101" charset="-122"/>
              </a:rPr>
              <a:t> 3</a:t>
            </a:r>
            <a:r>
              <a:rPr lang="zh-CN" sz="1600" b="0" dirty="0">
                <a:solidFill>
                  <a:srgbClr val="000000"/>
                </a:solidFill>
                <a:latin typeface="黑体" panose="02010609060101010101" charset="-122"/>
                <a:ea typeface="黑体" panose="02010609060101010101" charset="-122"/>
                <a:cs typeface="黑体" panose="02010609060101010101" charset="-122"/>
              </a:rPr>
              <a:t>项（科学、信息、美术）</a:t>
            </a:r>
            <a:r>
              <a:rPr lang="en-US" sz="1600" b="0" dirty="0">
                <a:solidFill>
                  <a:srgbClr val="000000"/>
                </a:solidFill>
                <a:latin typeface="黑体" panose="02010609060101010101" charset="-122"/>
                <a:ea typeface="黑体" panose="02010609060101010101" charset="-122"/>
                <a:cs typeface="黑体" panose="02010609060101010101" charset="-122"/>
              </a:rPr>
              <a:t> </a:t>
            </a:r>
            <a:r>
              <a:rPr lang="zh-CN" sz="1600" b="0" dirty="0">
                <a:solidFill>
                  <a:srgbClr val="000000"/>
                </a:solidFill>
                <a:latin typeface="黑体" panose="02010609060101010101" charset="-122"/>
                <a:ea typeface="黑体" panose="02010609060101010101" charset="-122"/>
                <a:cs typeface="黑体" panose="02010609060101010101" charset="-122"/>
              </a:rPr>
              <a:t>，在研区级课题</a:t>
            </a:r>
            <a:r>
              <a:rPr lang="en-US" altLang="zh-CN" sz="1600" b="0" dirty="0">
                <a:solidFill>
                  <a:srgbClr val="000000"/>
                </a:solidFill>
                <a:latin typeface="黑体" panose="02010609060101010101" charset="-122"/>
                <a:ea typeface="黑体" panose="02010609060101010101" charset="-122"/>
                <a:cs typeface="黑体" panose="02010609060101010101" charset="-122"/>
              </a:rPr>
              <a:t>1</a:t>
            </a:r>
            <a:r>
              <a:rPr lang="zh-CN" altLang="en-US" sz="1600" b="0" dirty="0">
                <a:solidFill>
                  <a:srgbClr val="000000"/>
                </a:solidFill>
                <a:latin typeface="黑体" panose="02010609060101010101" charset="-122"/>
                <a:ea typeface="黑体" panose="02010609060101010101" charset="-122"/>
                <a:cs typeface="黑体" panose="02010609060101010101" charset="-122"/>
              </a:rPr>
              <a:t>项（美术，已过中期评估</a:t>
            </a:r>
            <a:r>
              <a:rPr lang="zh-CN" altLang="en-US" sz="1600" b="0" dirty="0" smtClean="0">
                <a:solidFill>
                  <a:srgbClr val="000000"/>
                </a:solidFill>
                <a:latin typeface="黑体" panose="02010609060101010101" charset="-122"/>
                <a:ea typeface="黑体" panose="02010609060101010101" charset="-122"/>
                <a:cs typeface="黑体" panose="02010609060101010101" charset="-122"/>
              </a:rPr>
              <a:t>）</a:t>
            </a:r>
            <a:r>
              <a:rPr lang="zh-CN" sz="1600" b="0" dirty="0" smtClean="0">
                <a:solidFill>
                  <a:srgbClr val="000000"/>
                </a:solidFill>
                <a:latin typeface="黑体" panose="02010609060101010101" charset="-122"/>
                <a:ea typeface="黑体" panose="02010609060101010101" charset="-122"/>
                <a:cs typeface="黑体" panose="02010609060101010101" charset="-122"/>
              </a:rPr>
              <a:t>。</a:t>
            </a:r>
            <a:endParaRPr lang="zh-CN" altLang="en-US" sz="1600" dirty="0">
              <a:latin typeface="黑体" panose="02010609060101010101" charset="-122"/>
              <a:ea typeface="黑体" panose="02010609060101010101" charset="-122"/>
              <a:cs typeface="黑体" panose="02010609060101010101" charset="-122"/>
            </a:endParaRPr>
          </a:p>
        </p:txBody>
      </p:sp>
      <p:pic>
        <p:nvPicPr>
          <p:cNvPr id="8" name="Picture 2" descr="http://lw.whcyzz.com.cn/uploads/151125/12-15112511352I57.png"/>
          <p:cNvPicPr>
            <a:picLocks noChangeAspect="1" noChangeArrowheads="1"/>
          </p:cNvPicPr>
          <p:nvPr/>
        </p:nvPicPr>
        <p:blipFill>
          <a:blip r:embed="rId6"/>
          <a:srcRect b="9207"/>
          <a:stretch>
            <a:fillRect/>
          </a:stretch>
        </p:blipFill>
        <p:spPr bwMode="auto">
          <a:xfrm>
            <a:off x="2382041" y="5309912"/>
            <a:ext cx="1239933" cy="15480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7" name="图片 26" descr="D2BA4CBFC6E763C8F2B36B315D573245"/>
          <p:cNvPicPr>
            <a:picLocks noChangeAspect="1"/>
          </p:cNvPicPr>
          <p:nvPr/>
        </p:nvPicPr>
        <p:blipFill>
          <a:blip r:embed="rId7" cstate="print"/>
          <a:stretch>
            <a:fillRect/>
          </a:stretch>
        </p:blipFill>
        <p:spPr>
          <a:xfrm rot="16200000">
            <a:off x="5562372" y="5059359"/>
            <a:ext cx="1299845" cy="1844040"/>
          </a:xfrm>
          <a:prstGeom prst="ellipse">
            <a:avLst/>
          </a:prstGeom>
          <a:ln>
            <a:noFill/>
          </a:ln>
          <a:effectLst>
            <a:softEdge rad="112500"/>
          </a:effectLst>
        </p:spPr>
      </p:pic>
      <p:graphicFrame>
        <p:nvGraphicFramePr>
          <p:cNvPr id="10" name="表格 9"/>
          <p:cNvGraphicFramePr>
            <a:graphicFrameLocks noGrp="1"/>
          </p:cNvGraphicFramePr>
          <p:nvPr>
            <p:custDataLst>
              <p:tags r:id="rId2"/>
            </p:custDataLst>
          </p:nvPr>
        </p:nvGraphicFramePr>
        <p:xfrm>
          <a:off x="1015083" y="1787048"/>
          <a:ext cx="10017094" cy="3642045"/>
        </p:xfrm>
        <a:graphic>
          <a:graphicData uri="http://schemas.openxmlformats.org/drawingml/2006/table">
            <a:tbl>
              <a:tblPr firstRow="1" bandRow="1">
                <a:tableStyleId>{16D9F66E-5EB9-4882-86FB-DCBF35E3C3E4}</a:tableStyleId>
              </a:tblPr>
              <a:tblGrid>
                <a:gridCol w="716768"/>
                <a:gridCol w="9300326"/>
              </a:tblGrid>
              <a:tr h="176534">
                <a:tc>
                  <a:txBody>
                    <a:bodyPr/>
                    <a:lstStyle/>
                    <a:p>
                      <a:pPr algn="just">
                        <a:spcAft>
                          <a:spcPts val="0"/>
                        </a:spcAft>
                      </a:pPr>
                      <a:r>
                        <a:rPr lang="zh-CN" sz="1200" kern="0" dirty="0"/>
                        <a:t>学科</a:t>
                      </a:r>
                      <a:endParaRPr lang="zh-CN" sz="1200" kern="100" dirty="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1200" kern="0"/>
                        <a:t>课题、论文</a:t>
                      </a:r>
                      <a:endParaRPr lang="zh-CN" sz="1200" kern="100">
                        <a:latin typeface="Calibri" panose="020F0502020204030204"/>
                        <a:ea typeface="宋体" panose="02010600030101010101" pitchFamily="2" charset="-122"/>
                        <a:cs typeface="Times New Roman" panose="02020603050405020304"/>
                      </a:endParaRPr>
                    </a:p>
                  </a:txBody>
                  <a:tcPr marL="68580" marR="68580" marT="0" marB="0"/>
                </a:tc>
              </a:tr>
              <a:tr h="323646">
                <a:tc>
                  <a:txBody>
                    <a:bodyPr/>
                    <a:lstStyle/>
                    <a:p>
                      <a:pPr algn="just">
                        <a:spcAft>
                          <a:spcPts val="0"/>
                        </a:spcAft>
                      </a:pPr>
                      <a:r>
                        <a:rPr lang="zh-CN" sz="1100" kern="0">
                          <a:latin typeface="+mn-ea"/>
                          <a:ea typeface="+mn-ea"/>
                        </a:rPr>
                        <a:t>音乐</a:t>
                      </a:r>
                      <a:endParaRPr lang="zh-CN" sz="1100" kern="100">
                        <a:latin typeface="+mn-ea"/>
                        <a:ea typeface="+mn-ea"/>
                        <a:cs typeface="Times New Roman" panose="02020603050405020304"/>
                      </a:endParaRPr>
                    </a:p>
                  </a:txBody>
                  <a:tcPr marL="68580" marR="68580" marT="0" marB="0"/>
                </a:tc>
                <a:tc>
                  <a:txBody>
                    <a:bodyPr/>
                    <a:lstStyle/>
                    <a:p>
                      <a:pPr algn="just">
                        <a:lnSpc>
                          <a:spcPct val="150000"/>
                        </a:lnSpc>
                        <a:spcAft>
                          <a:spcPts val="0"/>
                        </a:spcAft>
                      </a:pPr>
                      <a:r>
                        <a:rPr lang="zh-CN" sz="1050" kern="0" dirty="0" smtClean="0">
                          <a:latin typeface="+mn-ea"/>
                          <a:sym typeface="+mn-ea"/>
                        </a:rPr>
                        <a:t>吴</a:t>
                      </a:r>
                      <a:r>
                        <a:rPr lang="zh-CN" sz="1050" kern="0" dirty="0">
                          <a:latin typeface="+mn-ea"/>
                          <a:sym typeface="+mn-ea"/>
                        </a:rPr>
                        <a:t>琦《刍议在小学音乐教学中如何传承中国传统文化》发于省级期刊《教育考试与评价》</a:t>
                      </a:r>
                    </a:p>
                    <a:p>
                      <a:pPr algn="just">
                        <a:lnSpc>
                          <a:spcPct val="150000"/>
                        </a:lnSpc>
                        <a:spcAft>
                          <a:spcPts val="0"/>
                        </a:spcAft>
                      </a:pPr>
                      <a:r>
                        <a:rPr lang="zh-CN" sz="1050" kern="0" dirty="0">
                          <a:latin typeface="+mn-ea"/>
                          <a:sym typeface="+mn-ea"/>
                        </a:rPr>
                        <a:t>吴琦《关于节水型学校建设的思考与研究》获区装备管理研究论文比赛获得二等奖</a:t>
                      </a:r>
                      <a:endParaRPr lang="zh-CN" sz="1050" kern="0" dirty="0">
                        <a:latin typeface="+mn-ea"/>
                        <a:ea typeface="+mn-ea"/>
                      </a:endParaRPr>
                    </a:p>
                  </a:txBody>
                  <a:tcPr marL="68580" marR="68580" marT="0" marB="0"/>
                </a:tc>
              </a:tr>
              <a:tr h="323646">
                <a:tc>
                  <a:txBody>
                    <a:bodyPr/>
                    <a:lstStyle/>
                    <a:p>
                      <a:pPr algn="just">
                        <a:spcAft>
                          <a:spcPts val="0"/>
                        </a:spcAft>
                      </a:pPr>
                      <a:r>
                        <a:rPr lang="zh-CN" sz="1100" kern="0">
                          <a:latin typeface="+mn-ea"/>
                          <a:ea typeface="+mn-ea"/>
                        </a:rPr>
                        <a:t>体育</a:t>
                      </a:r>
                      <a:endParaRPr lang="zh-CN" sz="1100" kern="100">
                        <a:latin typeface="+mn-ea"/>
                        <a:ea typeface="+mn-ea"/>
                        <a:cs typeface="Times New Roman" panose="02020603050405020304"/>
                      </a:endParaRPr>
                    </a:p>
                  </a:txBody>
                  <a:tcPr marL="68580" marR="68580" marT="0" marB="0"/>
                </a:tc>
                <a:tc>
                  <a:txBody>
                    <a:bodyPr/>
                    <a:lstStyle/>
                    <a:p>
                      <a:pPr algn="just">
                        <a:lnSpc>
                          <a:spcPct val="150000"/>
                        </a:lnSpc>
                        <a:spcAft>
                          <a:spcPts val="0"/>
                        </a:spcAft>
                      </a:pPr>
                      <a:r>
                        <a:rPr lang="zh-CN" sz="1050" kern="0" dirty="0">
                          <a:latin typeface="+mn-ea"/>
                          <a:ea typeface="+mn-ea"/>
                        </a:rPr>
                        <a:t>刘超</a:t>
                      </a:r>
                      <a:r>
                        <a:rPr lang="zh-CN" sz="1050" kern="0" dirty="0">
                          <a:latin typeface="+mn-ea"/>
                          <a:sym typeface="+mn-ea"/>
                        </a:rPr>
                        <a:t>《核心素养理念下小学体育情境教学策略研究》蓝天杯二等奖</a:t>
                      </a:r>
                    </a:p>
                    <a:p>
                      <a:pPr algn="just">
                        <a:lnSpc>
                          <a:spcPct val="150000"/>
                        </a:lnSpc>
                        <a:spcAft>
                          <a:spcPts val="0"/>
                        </a:spcAft>
                      </a:pPr>
                      <a:r>
                        <a:rPr lang="zh-CN" sz="1050" kern="0" dirty="0">
                          <a:latin typeface="+mn-ea"/>
                          <a:sym typeface="+mn-ea"/>
                        </a:rPr>
                        <a:t>徐霞《分析课堂上错误资源的“隐形”价值》蓝天杯三等</a:t>
                      </a:r>
                      <a:r>
                        <a:rPr lang="zh-CN" sz="1050" kern="0" dirty="0" smtClean="0">
                          <a:latin typeface="+mn-ea"/>
                          <a:sym typeface="+mn-ea"/>
                        </a:rPr>
                        <a:t>奖</a:t>
                      </a:r>
                      <a:endParaRPr lang="zh-CN" sz="1050" b="0" kern="0" dirty="0">
                        <a:latin typeface="+mn-ea"/>
                        <a:sym typeface="+mn-ea"/>
                      </a:endParaRPr>
                    </a:p>
                  </a:txBody>
                  <a:tcPr marL="68580" marR="68580" marT="0" marB="0"/>
                </a:tc>
              </a:tr>
              <a:tr h="647291">
                <a:tc>
                  <a:txBody>
                    <a:bodyPr/>
                    <a:lstStyle/>
                    <a:p>
                      <a:pPr algn="just">
                        <a:spcAft>
                          <a:spcPts val="0"/>
                        </a:spcAft>
                      </a:pPr>
                      <a:r>
                        <a:rPr lang="zh-CN" sz="1100" kern="0">
                          <a:latin typeface="+mn-ea"/>
                          <a:ea typeface="+mn-ea"/>
                        </a:rPr>
                        <a:t>美术</a:t>
                      </a:r>
                      <a:endParaRPr lang="zh-CN" sz="1100" kern="100">
                        <a:latin typeface="+mn-ea"/>
                        <a:ea typeface="+mn-ea"/>
                        <a:cs typeface="Times New Roman" panose="02020603050405020304"/>
                      </a:endParaRPr>
                    </a:p>
                  </a:txBody>
                  <a:tcPr marL="68580" marR="68580" marT="0" marB="0"/>
                </a:tc>
                <a:tc>
                  <a:txBody>
                    <a:bodyPr/>
                    <a:lstStyle/>
                    <a:p>
                      <a:pPr algn="just">
                        <a:lnSpc>
                          <a:spcPct val="150000"/>
                        </a:lnSpc>
                        <a:spcAft>
                          <a:spcPts val="0"/>
                        </a:spcAft>
                      </a:pPr>
                      <a:r>
                        <a:rPr lang="zh-CN" sz="1050" kern="0" dirty="0">
                          <a:latin typeface="+mn-ea"/>
                          <a:ea typeface="+mn-ea"/>
                        </a:rPr>
                        <a:t>美术课题《指向美术核心素养的课堂教学设计优化的实践研究》过中期评</a:t>
                      </a:r>
                      <a:r>
                        <a:rPr lang="zh-CN" sz="1050" kern="0" dirty="0" smtClean="0">
                          <a:latin typeface="+mn-ea"/>
                          <a:ea typeface="+mn-ea"/>
                        </a:rPr>
                        <a:t>估</a:t>
                      </a:r>
                      <a:endParaRPr lang="en-US" altLang="zh-CN" sz="1050" kern="0" dirty="0" smtClean="0">
                        <a:latin typeface="+mn-ea"/>
                        <a:ea typeface="+mn-ea"/>
                      </a:endParaRPr>
                    </a:p>
                    <a:p>
                      <a:pPr algn="just">
                        <a:lnSpc>
                          <a:spcPct val="150000"/>
                        </a:lnSpc>
                        <a:spcAft>
                          <a:spcPts val="0"/>
                        </a:spcAft>
                      </a:pPr>
                      <a:r>
                        <a:rPr lang="zh-CN" altLang="en-US" sz="1050" dirty="0" smtClean="0"/>
                        <a:t>姚海燕：</a:t>
                      </a:r>
                      <a:r>
                        <a:rPr lang="en-US" altLang="zh-CN" sz="1050" dirty="0" smtClean="0"/>
                        <a:t>《</a:t>
                      </a:r>
                      <a:r>
                        <a:rPr lang="zh-CN" altLang="en-US" sz="1050" dirty="0" smtClean="0"/>
                        <a:t>基于学科核心素养的小学美术创新学习方式的培养</a:t>
                      </a:r>
                      <a:r>
                        <a:rPr lang="en-US" altLang="zh-CN" sz="1050" dirty="0" smtClean="0"/>
                        <a:t>》</a:t>
                      </a:r>
                      <a:r>
                        <a:rPr lang="zh-CN" altLang="en-US" sz="1050" dirty="0" smtClean="0"/>
                        <a:t>在江苏省陶行知研究会小学教育专业委员会课题研究会论文评选中获一等奖省级</a:t>
                      </a:r>
                      <a:endParaRPr lang="en-US" altLang="zh-CN" sz="1050" dirty="0" smtClean="0"/>
                    </a:p>
                    <a:p>
                      <a:pPr algn="just">
                        <a:lnSpc>
                          <a:spcPct val="150000"/>
                        </a:lnSpc>
                        <a:spcAft>
                          <a:spcPts val="0"/>
                        </a:spcAft>
                      </a:pPr>
                      <a:r>
                        <a:rPr lang="zh-CN" altLang="en-US" sz="1050" dirty="0" smtClean="0"/>
                        <a:t>姚海燕：</a:t>
                      </a:r>
                      <a:r>
                        <a:rPr lang="en-US" altLang="zh-CN" sz="1050" dirty="0" smtClean="0"/>
                        <a:t>《</a:t>
                      </a:r>
                      <a:r>
                        <a:rPr lang="zh-CN" altLang="en-US" sz="1050" dirty="0" smtClean="0"/>
                        <a:t>有效思维想象训练在美术课堂中的实践</a:t>
                      </a:r>
                      <a:r>
                        <a:rPr lang="en-US" altLang="zh-CN" sz="1050" dirty="0" smtClean="0"/>
                        <a:t>》</a:t>
                      </a:r>
                      <a:r>
                        <a:rPr lang="zh-CN" altLang="en-US" sz="1050" dirty="0" smtClean="0"/>
                        <a:t>获第十七届蓝天杯三等奖省级</a:t>
                      </a:r>
                      <a:endParaRPr lang="en-US" altLang="zh-CN" sz="1050" kern="0" dirty="0" smtClean="0">
                        <a:latin typeface="+mn-ea"/>
                        <a:ea typeface="+mn-ea"/>
                      </a:endParaRPr>
                    </a:p>
                    <a:p>
                      <a:pPr algn="just">
                        <a:lnSpc>
                          <a:spcPct val="150000"/>
                        </a:lnSpc>
                        <a:spcAft>
                          <a:spcPts val="0"/>
                        </a:spcAft>
                      </a:pPr>
                      <a:r>
                        <a:rPr lang="zh-CN" altLang="en-US" sz="1050" kern="0" dirty="0" smtClean="0">
                          <a:latin typeface="+mn-ea"/>
                          <a:ea typeface="+mn-ea"/>
                        </a:rPr>
                        <a:t>姚海燕、</a:t>
                      </a:r>
                      <a:r>
                        <a:rPr lang="zh-CN" altLang="en-US" sz="1050" dirty="0" smtClean="0"/>
                        <a:t>巢杨希</a:t>
                      </a:r>
                      <a:r>
                        <a:rPr lang="zh-CN" altLang="en-US" sz="1050" kern="0" dirty="0" smtClean="0">
                          <a:latin typeface="+mn-ea"/>
                          <a:ea typeface="+mn-ea"/>
                        </a:rPr>
                        <a:t>：</a:t>
                      </a:r>
                      <a:r>
                        <a:rPr lang="zh-CN" altLang="en-US" sz="1050" dirty="0" smtClean="0"/>
                        <a:t>美术微型课题</a:t>
                      </a:r>
                      <a:r>
                        <a:rPr lang="en-US" altLang="zh-CN" sz="1050" dirty="0" smtClean="0"/>
                        <a:t>《</a:t>
                      </a:r>
                      <a:r>
                        <a:rPr lang="zh-CN" altLang="en-US" sz="1050" dirty="0" smtClean="0"/>
                        <a:t>基于美术核心素养创新美术课堂的实践研究</a:t>
                      </a:r>
                      <a:r>
                        <a:rPr lang="en-US" altLang="zh-CN" sz="1050" dirty="0" smtClean="0"/>
                        <a:t>》</a:t>
                      </a:r>
                      <a:endParaRPr lang="zh-CN" sz="1050" kern="0" dirty="0">
                        <a:latin typeface="+mn-ea"/>
                        <a:ea typeface="+mn-ea"/>
                      </a:endParaRPr>
                    </a:p>
                  </a:txBody>
                  <a:tcPr marL="68580" marR="68580" marT="0" marB="0"/>
                </a:tc>
              </a:tr>
              <a:tr h="485468">
                <a:tc>
                  <a:txBody>
                    <a:bodyPr/>
                    <a:lstStyle/>
                    <a:p>
                      <a:pPr algn="just">
                        <a:spcAft>
                          <a:spcPts val="0"/>
                        </a:spcAft>
                      </a:pPr>
                      <a:r>
                        <a:rPr lang="zh-CN" sz="1100" kern="0">
                          <a:latin typeface="+mn-ea"/>
                          <a:ea typeface="+mn-ea"/>
                        </a:rPr>
                        <a:t>科学</a:t>
                      </a:r>
                      <a:endParaRPr lang="zh-CN" sz="1100" kern="100">
                        <a:latin typeface="+mn-ea"/>
                        <a:ea typeface="+mn-ea"/>
                        <a:cs typeface="Times New Roman" panose="02020603050405020304"/>
                      </a:endParaRPr>
                    </a:p>
                  </a:txBody>
                  <a:tcPr marL="68580" marR="68580" marT="0" marB="0"/>
                </a:tc>
                <a:tc>
                  <a:txBody>
                    <a:bodyPr/>
                    <a:lstStyle/>
                    <a:p>
                      <a:pPr algn="just">
                        <a:lnSpc>
                          <a:spcPct val="150000"/>
                        </a:lnSpc>
                        <a:spcAft>
                          <a:spcPts val="0"/>
                        </a:spcAft>
                      </a:pPr>
                      <a:r>
                        <a:rPr lang="zh-CN" altLang="zh-CN" sz="1050" kern="0" dirty="0" smtClean="0">
                          <a:solidFill>
                            <a:schemeClr val="dk1"/>
                          </a:solidFill>
                          <a:latin typeface="+mn-ea"/>
                          <a:ea typeface="+mn-ea"/>
                          <a:cs typeface="+mn-cs"/>
                        </a:rPr>
                        <a:t>武亚敏《诗意校园，书香需浓》获装备论文一等奖；</a:t>
                      </a:r>
                      <a:endParaRPr lang="en-US" altLang="zh-CN" sz="1050" kern="0" dirty="0" smtClean="0">
                        <a:solidFill>
                          <a:schemeClr val="dk1"/>
                        </a:solidFill>
                        <a:latin typeface="+mn-ea"/>
                        <a:ea typeface="+mn-ea"/>
                        <a:cs typeface="+mn-cs"/>
                      </a:endParaRPr>
                    </a:p>
                    <a:p>
                      <a:pPr algn="just">
                        <a:lnSpc>
                          <a:spcPct val="150000"/>
                        </a:lnSpc>
                        <a:spcAft>
                          <a:spcPts val="0"/>
                        </a:spcAft>
                      </a:pPr>
                      <a:r>
                        <a:rPr lang="zh-CN" altLang="zh-CN" sz="1050" kern="0" dirty="0" smtClean="0">
                          <a:solidFill>
                            <a:schemeClr val="dk1"/>
                          </a:solidFill>
                          <a:latin typeface="+mn-ea"/>
                          <a:ea typeface="+mn-ea"/>
                          <a:cs typeface="+mn-cs"/>
                        </a:rPr>
                        <a:t>武亚敏《基于科学学科素养的教学思考与实践》市年会论文评比</a:t>
                      </a:r>
                      <a:endParaRPr lang="en-US" altLang="zh-CN" sz="1050" kern="0" dirty="0" smtClean="0">
                        <a:solidFill>
                          <a:schemeClr val="dk1"/>
                        </a:solidFill>
                        <a:latin typeface="+mn-ea"/>
                        <a:ea typeface="+mn-ea"/>
                        <a:cs typeface="+mn-cs"/>
                      </a:endParaRPr>
                    </a:p>
                    <a:p>
                      <a:pPr algn="just">
                        <a:lnSpc>
                          <a:spcPct val="150000"/>
                        </a:lnSpc>
                        <a:spcAft>
                          <a:spcPts val="0"/>
                        </a:spcAft>
                      </a:pPr>
                      <a:r>
                        <a:rPr lang="zh-CN" altLang="zh-CN" sz="1050" kern="0" dirty="0" smtClean="0">
                          <a:solidFill>
                            <a:schemeClr val="dk1"/>
                          </a:solidFill>
                          <a:latin typeface="+mn-ea"/>
                          <a:ea typeface="+mn-ea"/>
                          <a:cs typeface="+mn-cs"/>
                        </a:rPr>
                        <a:t>陈静娴《基于学科核心素养的科学课的猜想与实践的教学策略》在《启迪与智慧》杂志发表</a:t>
                      </a:r>
                    </a:p>
                  </a:txBody>
                  <a:tcPr marL="68580" marR="68580" marT="0" marB="0"/>
                </a:tc>
              </a:tr>
              <a:tr h="733364">
                <a:tc>
                  <a:txBody>
                    <a:bodyPr/>
                    <a:lstStyle/>
                    <a:p>
                      <a:pPr algn="just">
                        <a:spcAft>
                          <a:spcPts val="0"/>
                        </a:spcAft>
                      </a:pPr>
                      <a:r>
                        <a:rPr lang="zh-CN" sz="1100" kern="0">
                          <a:latin typeface="+mn-ea"/>
                          <a:ea typeface="+mn-ea"/>
                        </a:rPr>
                        <a:t>信息</a:t>
                      </a:r>
                      <a:endParaRPr lang="zh-CN" sz="1100" kern="100">
                        <a:latin typeface="+mn-ea"/>
                        <a:ea typeface="+mn-ea"/>
                        <a:cs typeface="Times New Roman" panose="02020603050405020304"/>
                      </a:endParaRPr>
                    </a:p>
                  </a:txBody>
                  <a:tcPr marL="68580" marR="68580" marT="0" marB="0"/>
                </a:tc>
                <a:tc>
                  <a:txBody>
                    <a:bodyPr/>
                    <a:lstStyle/>
                    <a:p>
                      <a:pPr algn="just">
                        <a:lnSpc>
                          <a:spcPct val="150000"/>
                        </a:lnSpc>
                        <a:spcAft>
                          <a:spcPts val="0"/>
                        </a:spcAft>
                      </a:pPr>
                      <a:r>
                        <a:rPr lang="zh-CN" sz="1050" kern="0" dirty="0">
                          <a:latin typeface="+mn-ea"/>
                          <a:ea typeface="+mn-ea"/>
                        </a:rPr>
                        <a:t>张玲《小学教师信息化专业能力提升浅析》发布于11月《教育》杂志。</a:t>
                      </a:r>
                    </a:p>
                    <a:p>
                      <a:pPr algn="just">
                        <a:lnSpc>
                          <a:spcPct val="150000"/>
                        </a:lnSpc>
                        <a:spcAft>
                          <a:spcPts val="0"/>
                        </a:spcAft>
                      </a:pPr>
                      <a:r>
                        <a:rPr lang="zh-CN" sz="1050" kern="0" dirty="0">
                          <a:latin typeface="+mn-ea"/>
                          <a:ea typeface="+mn-ea"/>
                        </a:rPr>
                        <a:t>张玲《计算思维视域下的Scratch编程教学模式初探——以《Scratch绘图——花满园》教学为例》获得区教育技术</a:t>
                      </a:r>
                      <a:r>
                        <a:rPr lang="zh-CN" sz="1050" kern="0" dirty="0" smtClean="0">
                          <a:latin typeface="+mn-ea"/>
                          <a:ea typeface="+mn-ea"/>
                        </a:rPr>
                        <a:t>装备</a:t>
                      </a:r>
                      <a:r>
                        <a:rPr lang="zh-CN" sz="1050" kern="0" dirty="0">
                          <a:latin typeface="+mn-ea"/>
                          <a:ea typeface="+mn-ea"/>
                        </a:rPr>
                        <a:t>管理研究论文评比一等奖</a:t>
                      </a:r>
                    </a:p>
                    <a:p>
                      <a:pPr algn="just">
                        <a:lnSpc>
                          <a:spcPct val="150000"/>
                        </a:lnSpc>
                        <a:spcAft>
                          <a:spcPts val="0"/>
                        </a:spcAft>
                      </a:pPr>
                      <a:r>
                        <a:rPr lang="zh-CN" sz="1050" kern="0" dirty="0">
                          <a:latin typeface="+mn-ea"/>
                          <a:ea typeface="+mn-ea"/>
                        </a:rPr>
                        <a:t>周琳的《教学模式课堂师生互动设计研讨》获区教育技术装备管理研究论文评比二等奖</a:t>
                      </a:r>
                    </a:p>
                    <a:p>
                      <a:pPr algn="just">
                        <a:lnSpc>
                          <a:spcPct val="150000"/>
                        </a:lnSpc>
                        <a:spcAft>
                          <a:spcPts val="0"/>
                        </a:spcAft>
                      </a:pPr>
                      <a:r>
                        <a:rPr lang="zh-CN" sz="1050" kern="0" dirty="0">
                          <a:latin typeface="+mn-ea"/>
                          <a:ea typeface="+mn-ea"/>
                        </a:rPr>
                        <a:t>微型课题《基于创客背景下的信息课程校本化实施的实践研究》已在结题阶段</a:t>
                      </a:r>
                    </a:p>
                  </a:txBody>
                  <a:tcPr marL="68580" marR="68580" marT="0" marB="0"/>
                </a:tc>
              </a:tr>
            </a:tbl>
          </a:graphicData>
        </a:graphic>
      </p:graphicFrame>
      <p:pic>
        <p:nvPicPr>
          <p:cNvPr id="11" name="Picture 8" descr="http://www.188mb.com/User/lunwenshijie1/upload/201134144058790.jpg"/>
          <p:cNvPicPr>
            <a:picLocks noChangeAspect="1" noChangeArrowheads="1"/>
          </p:cNvPicPr>
          <p:nvPr/>
        </p:nvPicPr>
        <p:blipFill>
          <a:blip r:embed="rId8"/>
          <a:srcRect b="11478"/>
          <a:stretch>
            <a:fillRect/>
          </a:stretch>
        </p:blipFill>
        <p:spPr bwMode="auto">
          <a:xfrm>
            <a:off x="3964036" y="5419370"/>
            <a:ext cx="1189856" cy="14386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7649" name="Picture 1" descr="C:\Users\Administrator\AppData\Roaming\Tencent\Users\108985656\QQ\WinTemp\RichOle\`{(0G}[%~{KG(%E94SR2_~1.png"/>
          <p:cNvPicPr>
            <a:picLocks noChangeAspect="1" noChangeArrowheads="1"/>
          </p:cNvPicPr>
          <p:nvPr/>
        </p:nvPicPr>
        <p:blipFill>
          <a:blip r:embed="rId9"/>
          <a:srcRect/>
          <a:stretch>
            <a:fillRect/>
          </a:stretch>
        </p:blipFill>
        <p:spPr bwMode="auto">
          <a:xfrm>
            <a:off x="7184573" y="5394346"/>
            <a:ext cx="1116279" cy="14636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7653" name="Picture 5" descr="C:\Users\Administrator\AppData\Roaming\Tencent\Users\108985656\QQ\WinTemp\RichOle\8%C6[5T%P0[JKPWK@P}(GYD.png"/>
          <p:cNvPicPr>
            <a:picLocks noChangeAspect="1" noChangeArrowheads="1"/>
          </p:cNvPicPr>
          <p:nvPr/>
        </p:nvPicPr>
        <p:blipFill>
          <a:blip r:embed="rId10"/>
          <a:srcRect/>
          <a:stretch>
            <a:fillRect/>
          </a:stretch>
        </p:blipFill>
        <p:spPr bwMode="auto">
          <a:xfrm>
            <a:off x="8550235" y="5462649"/>
            <a:ext cx="1058378" cy="13953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7654" name="Picture 6" descr="C:\Users\Administrator\AppData\Roaming\Tencent\Users\108985656\QQ\WinTemp\RichOle\@OEW}04$O8J[0$%Z{F}N0(1.png"/>
          <p:cNvPicPr>
            <a:picLocks noChangeAspect="1" noChangeArrowheads="1"/>
          </p:cNvPicPr>
          <p:nvPr/>
        </p:nvPicPr>
        <p:blipFill>
          <a:blip r:embed="rId11">
            <a:clrChange>
              <a:clrFrom>
                <a:srgbClr val="FEFDFF"/>
              </a:clrFrom>
              <a:clrTo>
                <a:srgbClr val="FEFDFF">
                  <a:alpha val="0"/>
                </a:srgbClr>
              </a:clrTo>
            </a:clrChange>
          </a:blip>
          <a:srcRect/>
          <a:stretch>
            <a:fillRect/>
          </a:stretch>
        </p:blipFill>
        <p:spPr bwMode="auto">
          <a:xfrm>
            <a:off x="9915898" y="5452526"/>
            <a:ext cx="831272" cy="14054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3554" name="Picture 2" descr="C:\Users\Administrator\Documents\Tencent Files\108985656\Image\C2C\8B6D3962C5DDF12CB2121C653D8C79D1.jpg"/>
          <p:cNvPicPr>
            <a:picLocks noChangeAspect="1" noChangeArrowheads="1"/>
          </p:cNvPicPr>
          <p:nvPr/>
        </p:nvPicPr>
        <p:blipFill>
          <a:blip r:embed="rId12"/>
          <a:srcRect l="11005" r="11059"/>
          <a:stretch>
            <a:fillRect/>
          </a:stretch>
        </p:blipFill>
        <p:spPr bwMode="auto">
          <a:xfrm>
            <a:off x="961901" y="5415148"/>
            <a:ext cx="1124502" cy="14428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3554"/>
                                        </p:tgtEl>
                                        <p:attrNameLst>
                                          <p:attrName>style.visibility</p:attrName>
                                        </p:attrNameLst>
                                      </p:cBhvr>
                                      <p:to>
                                        <p:strVal val="visible"/>
                                      </p:to>
                                    </p:set>
                                    <p:animEffect transition="in" filter="box(in)">
                                      <p:cBhvr>
                                        <p:cTn id="12" dur="500"/>
                                        <p:tgtEl>
                                          <p:spTgt spid="2355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ox(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ox(i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ox(in)">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27649"/>
                                        </p:tgtEl>
                                        <p:attrNameLst>
                                          <p:attrName>style.visibility</p:attrName>
                                        </p:attrNameLst>
                                      </p:cBhvr>
                                      <p:to>
                                        <p:strVal val="visible"/>
                                      </p:to>
                                    </p:set>
                                    <p:animEffect transition="in" filter="box(in)">
                                      <p:cBhvr>
                                        <p:cTn id="32" dur="500"/>
                                        <p:tgtEl>
                                          <p:spTgt spid="27649"/>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27653"/>
                                        </p:tgtEl>
                                        <p:attrNameLst>
                                          <p:attrName>style.visibility</p:attrName>
                                        </p:attrNameLst>
                                      </p:cBhvr>
                                      <p:to>
                                        <p:strVal val="visible"/>
                                      </p:to>
                                    </p:set>
                                    <p:animEffect transition="in" filter="box(in)">
                                      <p:cBhvr>
                                        <p:cTn id="37" dur="500"/>
                                        <p:tgtEl>
                                          <p:spTgt spid="27653"/>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27654"/>
                                        </p:tgtEl>
                                        <p:attrNameLst>
                                          <p:attrName>style.visibility</p:attrName>
                                        </p:attrNameLst>
                                      </p:cBhvr>
                                      <p:to>
                                        <p:strVal val="visible"/>
                                      </p:to>
                                    </p:set>
                                    <p:animEffect transition="in" filter="box(in)">
                                      <p:cBhvr>
                                        <p:cTn id="42" dur="5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35680" y="791210"/>
            <a:ext cx="5396230" cy="368300"/>
          </a:xfrm>
          <a:prstGeom prst="rect">
            <a:avLst/>
          </a:prstGeom>
          <a:noFill/>
        </p:spPr>
        <p:txBody>
          <a:bodyPr wrap="square" rtlCol="0">
            <a:spAutoFit/>
          </a:bodyPr>
          <a:lstStyle/>
          <a:p>
            <a:r>
              <a:rPr lang="en-US" altLang="zh-CN" b="1" dirty="0" smtClean="0"/>
              <a:t>2019-2020</a:t>
            </a:r>
            <a:r>
              <a:rPr lang="zh-CN" altLang="en-US" b="1" dirty="0" smtClean="0"/>
              <a:t>年度第一学期综合组教师发展一览表</a:t>
            </a:r>
            <a:endParaRPr lang="zh-CN" altLang="en-US" b="1" dirty="0"/>
          </a:p>
        </p:txBody>
      </p:sp>
      <p:graphicFrame>
        <p:nvGraphicFramePr>
          <p:cNvPr id="4" name="表格 3"/>
          <p:cNvGraphicFramePr>
            <a:graphicFrameLocks noGrp="1"/>
          </p:cNvGraphicFramePr>
          <p:nvPr>
            <p:custDataLst>
              <p:tags r:id="rId1"/>
            </p:custDataLst>
          </p:nvPr>
        </p:nvGraphicFramePr>
        <p:xfrm>
          <a:off x="1143190" y="1408892"/>
          <a:ext cx="10482752" cy="4554277"/>
        </p:xfrm>
        <a:graphic>
          <a:graphicData uri="http://schemas.openxmlformats.org/drawingml/2006/table">
            <a:tbl>
              <a:tblPr firstRow="1" bandRow="1">
                <a:tableStyleId>{16D9F66E-5EB9-4882-86FB-DCBF35E3C3E4}</a:tableStyleId>
              </a:tblPr>
              <a:tblGrid>
                <a:gridCol w="456986"/>
                <a:gridCol w="1041547"/>
                <a:gridCol w="6047482"/>
                <a:gridCol w="1092018"/>
                <a:gridCol w="1844719"/>
              </a:tblGrid>
              <a:tr h="472263">
                <a:tc>
                  <a:txBody>
                    <a:bodyPr/>
                    <a:lstStyle/>
                    <a:p>
                      <a:pPr algn="just">
                        <a:spcAft>
                          <a:spcPts val="0"/>
                        </a:spcAft>
                      </a:pPr>
                      <a:r>
                        <a:rPr lang="zh-CN" sz="1200" kern="0" dirty="0"/>
                        <a:t>学科</a:t>
                      </a:r>
                      <a:endParaRPr lang="zh-CN" sz="1200" kern="100" dirty="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1200" kern="0"/>
                        <a:t>评优课、公开课</a:t>
                      </a:r>
                      <a:endParaRPr lang="zh-CN" sz="12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1200" kern="0"/>
                        <a:t>课题、论文</a:t>
                      </a:r>
                      <a:endParaRPr lang="zh-CN" sz="12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sz="1200" kern="0"/>
                        <a:t>五级梯队</a:t>
                      </a:r>
                      <a:endParaRPr lang="zh-CN" sz="1200" kern="100">
                        <a:latin typeface="Calibri" panose="020F0502020204030204"/>
                        <a:ea typeface="宋体" panose="02010600030101010101" pitchFamily="2" charset="-122"/>
                        <a:cs typeface="Times New Roman" panose="02020603050405020304"/>
                      </a:endParaRPr>
                    </a:p>
                  </a:txBody>
                  <a:tcPr marL="68580" marR="68580" marT="0" marB="0"/>
                </a:tc>
                <a:tc>
                  <a:txBody>
                    <a:bodyPr/>
                    <a:lstStyle/>
                    <a:p>
                      <a:pPr algn="just">
                        <a:spcAft>
                          <a:spcPts val="0"/>
                        </a:spcAft>
                      </a:pPr>
                      <a:r>
                        <a:rPr lang="zh-CN" altLang="en-US" sz="1200" kern="0" dirty="0" smtClean="0">
                          <a:latin typeface="+mn-lt"/>
                          <a:ea typeface="+mn-ea"/>
                          <a:cs typeface="+mn-cs"/>
                        </a:rPr>
                        <a:t>市调研</a:t>
                      </a:r>
                      <a:endParaRPr lang="zh-CN" sz="1200" kern="100" dirty="0">
                        <a:latin typeface="Calibri" panose="020F0502020204030204"/>
                        <a:ea typeface="宋体" panose="02010600030101010101" pitchFamily="2" charset="-122"/>
                        <a:cs typeface="Times New Roman" panose="02020603050405020304"/>
                      </a:endParaRPr>
                    </a:p>
                  </a:txBody>
                  <a:tcPr marL="68580" marR="68580" marT="0" marB="0"/>
                </a:tc>
              </a:tr>
              <a:tr h="648289">
                <a:tc>
                  <a:txBody>
                    <a:bodyPr/>
                    <a:lstStyle/>
                    <a:p>
                      <a:pPr algn="just">
                        <a:spcAft>
                          <a:spcPts val="0"/>
                        </a:spcAft>
                      </a:pPr>
                      <a:r>
                        <a:rPr lang="zh-CN" sz="1200" kern="0">
                          <a:latin typeface="+mn-ea"/>
                          <a:ea typeface="+mn-ea"/>
                        </a:rPr>
                        <a:t>音乐</a:t>
                      </a:r>
                      <a:endParaRPr lang="zh-CN" sz="1200" kern="100">
                        <a:latin typeface="+mn-ea"/>
                        <a:ea typeface="+mn-ea"/>
                        <a:cs typeface="Times New Roman" panose="02020603050405020304"/>
                      </a:endParaRPr>
                    </a:p>
                  </a:txBody>
                  <a:tcPr marL="68580" marR="68580" marT="0" marB="0"/>
                </a:tc>
                <a:tc>
                  <a:txBody>
                    <a:bodyPr/>
                    <a:lstStyle/>
                    <a:p>
                      <a:pPr algn="just">
                        <a:spcAft>
                          <a:spcPts val="0"/>
                        </a:spcAft>
                      </a:pPr>
                      <a:r>
                        <a:rPr lang="zh-CN" sz="1200" kern="0">
                          <a:latin typeface="+mn-ea"/>
                          <a:ea typeface="+mn-ea"/>
                        </a:rPr>
                        <a:t>吴琦信息化能手评比三等奖</a:t>
                      </a:r>
                      <a:endParaRPr lang="zh-CN" sz="1200" kern="100">
                        <a:latin typeface="+mn-ea"/>
                        <a:ea typeface="+mn-ea"/>
                        <a:cs typeface="Times New Roman" panose="02020603050405020304"/>
                      </a:endParaRPr>
                    </a:p>
                  </a:txBody>
                  <a:tcPr marL="68580" marR="68580" marT="0" marB="0"/>
                </a:tc>
                <a:tc>
                  <a:txBody>
                    <a:bodyPr/>
                    <a:lstStyle/>
                    <a:p>
                      <a:pPr algn="just">
                        <a:spcAft>
                          <a:spcPts val="0"/>
                        </a:spcAft>
                      </a:pPr>
                      <a:r>
                        <a:rPr lang="zh-CN" sz="1200" kern="0">
                          <a:latin typeface="+mn-ea"/>
                          <a:ea typeface="+mn-ea"/>
                        </a:rPr>
                        <a:t>王丽：校工作室《流韵和声工作室》</a:t>
                      </a:r>
                    </a:p>
                    <a:p>
                      <a:pPr algn="just">
                        <a:spcAft>
                          <a:spcPts val="0"/>
                        </a:spcAft>
                      </a:pPr>
                      <a:r>
                        <a:rPr lang="zh-CN" sz="1200" kern="0">
                          <a:latin typeface="+mn-ea"/>
                          <a:sym typeface="+mn-ea"/>
                        </a:rPr>
                        <a:t>吴琦《刍议在小学音乐教学中如何传承中国传统文化》发于省级期刊《教育考试与评价》</a:t>
                      </a:r>
                    </a:p>
                    <a:p>
                      <a:pPr algn="just">
                        <a:spcAft>
                          <a:spcPts val="0"/>
                        </a:spcAft>
                      </a:pPr>
                      <a:r>
                        <a:rPr lang="zh-CN" sz="1200" kern="0">
                          <a:latin typeface="+mn-ea"/>
                          <a:sym typeface="+mn-ea"/>
                        </a:rPr>
                        <a:t>吴琦《关于节水型学校建设的思考与研究》获区装备管理研究论文比赛获得二等奖</a:t>
                      </a:r>
                      <a:endParaRPr lang="zh-CN" sz="1200" kern="0">
                        <a:latin typeface="+mn-ea"/>
                        <a:ea typeface="+mn-ea"/>
                      </a:endParaRPr>
                    </a:p>
                  </a:txBody>
                  <a:tcPr marL="68580" marR="68580" marT="0" marB="0"/>
                </a:tc>
                <a:tc>
                  <a:txBody>
                    <a:bodyPr/>
                    <a:lstStyle/>
                    <a:p>
                      <a:pPr algn="just">
                        <a:spcAft>
                          <a:spcPts val="0"/>
                        </a:spcAft>
                      </a:pPr>
                      <a:endParaRPr lang="zh-CN" sz="1200" kern="0">
                        <a:latin typeface="+mn-ea"/>
                        <a:ea typeface="+mn-ea"/>
                      </a:endParaRPr>
                    </a:p>
                  </a:txBody>
                  <a:tcPr marL="68580" marR="68580" marT="0" marB="0"/>
                </a:tc>
                <a:tc>
                  <a:txBody>
                    <a:bodyPr/>
                    <a:lstStyle/>
                    <a:p>
                      <a:pPr algn="just">
                        <a:spcAft>
                          <a:spcPts val="0"/>
                        </a:spcAft>
                      </a:pPr>
                      <a:r>
                        <a:rPr lang="zh-CN" sz="1200" kern="0">
                          <a:latin typeface="+mn-ea"/>
                          <a:ea typeface="+mn-ea"/>
                        </a:rPr>
                        <a:t>张又文、吴琦市调研课</a:t>
                      </a:r>
                    </a:p>
                  </a:txBody>
                  <a:tcPr marL="68580" marR="68580" marT="0" marB="0"/>
                </a:tc>
              </a:tr>
              <a:tr h="467735">
                <a:tc>
                  <a:txBody>
                    <a:bodyPr/>
                    <a:lstStyle/>
                    <a:p>
                      <a:pPr algn="just">
                        <a:spcAft>
                          <a:spcPts val="0"/>
                        </a:spcAft>
                      </a:pPr>
                      <a:r>
                        <a:rPr lang="zh-CN" sz="1200" kern="0">
                          <a:latin typeface="+mn-ea"/>
                          <a:ea typeface="+mn-ea"/>
                        </a:rPr>
                        <a:t>体育</a:t>
                      </a:r>
                      <a:endParaRPr lang="zh-CN" sz="1200" kern="100">
                        <a:latin typeface="+mn-ea"/>
                        <a:ea typeface="+mn-ea"/>
                        <a:cs typeface="Times New Roman" panose="02020603050405020304"/>
                      </a:endParaRPr>
                    </a:p>
                  </a:txBody>
                  <a:tcPr marL="68580" marR="68580" marT="0" marB="0"/>
                </a:tc>
                <a:tc>
                  <a:txBody>
                    <a:bodyPr/>
                    <a:lstStyle/>
                    <a:p>
                      <a:pPr algn="just">
                        <a:spcAft>
                          <a:spcPts val="0"/>
                        </a:spcAft>
                      </a:pPr>
                      <a:r>
                        <a:rPr lang="zh-CN" sz="1200" kern="0">
                          <a:latin typeface="+mn-ea"/>
                          <a:ea typeface="+mn-ea"/>
                        </a:rPr>
                        <a:t>　</a:t>
                      </a:r>
                      <a:endParaRPr lang="zh-CN" sz="1200" kern="100">
                        <a:latin typeface="+mn-ea"/>
                        <a:ea typeface="+mn-ea"/>
                        <a:cs typeface="Times New Roman" panose="02020603050405020304"/>
                      </a:endParaRPr>
                    </a:p>
                  </a:txBody>
                  <a:tcPr marL="68580" marR="68580" marT="0" marB="0"/>
                </a:tc>
                <a:tc>
                  <a:txBody>
                    <a:bodyPr/>
                    <a:lstStyle/>
                    <a:p>
                      <a:pPr algn="just">
                        <a:spcAft>
                          <a:spcPts val="0"/>
                        </a:spcAft>
                      </a:pPr>
                      <a:r>
                        <a:rPr lang="zh-CN" sz="1200" kern="0" dirty="0">
                          <a:latin typeface="+mn-ea"/>
                          <a:ea typeface="+mn-ea"/>
                        </a:rPr>
                        <a:t>刘超</a:t>
                      </a:r>
                      <a:r>
                        <a:rPr lang="zh-CN" sz="1200" kern="0" dirty="0">
                          <a:latin typeface="+mn-ea"/>
                          <a:sym typeface="+mn-ea"/>
                        </a:rPr>
                        <a:t>《核心素养理念下小学体育情境教学策略研究》蓝天杯二等奖</a:t>
                      </a:r>
                    </a:p>
                    <a:p>
                      <a:pPr algn="just">
                        <a:spcAft>
                          <a:spcPts val="0"/>
                        </a:spcAft>
                      </a:pPr>
                      <a:r>
                        <a:rPr lang="zh-CN" sz="1200" kern="0" dirty="0">
                          <a:latin typeface="+mn-ea"/>
                          <a:sym typeface="+mn-ea"/>
                        </a:rPr>
                        <a:t>徐霞《分析课堂上错误资源的“隐形”价值》蓝天杯三等</a:t>
                      </a:r>
                      <a:r>
                        <a:rPr lang="zh-CN" sz="1200" kern="0" dirty="0" smtClean="0">
                          <a:latin typeface="+mn-ea"/>
                          <a:sym typeface="+mn-ea"/>
                        </a:rPr>
                        <a:t>奖</a:t>
                      </a:r>
                      <a:endParaRPr lang="zh-CN" sz="1200" b="0" kern="0" dirty="0">
                        <a:latin typeface="+mn-ea"/>
                        <a:sym typeface="+mn-ea"/>
                      </a:endParaRPr>
                    </a:p>
                  </a:txBody>
                  <a:tcPr marL="68580" marR="68580" marT="0" marB="0"/>
                </a:tc>
                <a:tc>
                  <a:txBody>
                    <a:bodyPr/>
                    <a:lstStyle/>
                    <a:p>
                      <a:pPr algn="just">
                        <a:spcAft>
                          <a:spcPts val="0"/>
                        </a:spcAft>
                      </a:pPr>
                      <a:r>
                        <a:rPr lang="zh-CN" sz="1200" kern="0">
                          <a:latin typeface="+mn-ea"/>
                          <a:ea typeface="+mn-ea"/>
                        </a:rPr>
                        <a:t>刘超市能手、</a:t>
                      </a:r>
                    </a:p>
                    <a:p>
                      <a:pPr algn="just">
                        <a:spcAft>
                          <a:spcPts val="0"/>
                        </a:spcAft>
                      </a:pPr>
                      <a:r>
                        <a:rPr lang="zh-CN" sz="1200" kern="0">
                          <a:latin typeface="+mn-ea"/>
                          <a:ea typeface="+mn-ea"/>
                        </a:rPr>
                        <a:t>朱文彬市能手</a:t>
                      </a:r>
                    </a:p>
                  </a:txBody>
                  <a:tcPr marL="68580" marR="68580" marT="0" marB="0"/>
                </a:tc>
                <a:tc>
                  <a:txBody>
                    <a:bodyPr/>
                    <a:lstStyle/>
                    <a:p>
                      <a:pPr algn="just">
                        <a:spcAft>
                          <a:spcPts val="0"/>
                        </a:spcAft>
                      </a:pPr>
                      <a:r>
                        <a:rPr lang="zh-CN" sz="1200" kern="0">
                          <a:latin typeface="+mn-ea"/>
                          <a:ea typeface="+mn-ea"/>
                        </a:rPr>
                        <a:t>刘赟磊、王金宇市调研课</a:t>
                      </a:r>
                    </a:p>
                  </a:txBody>
                  <a:tcPr marL="68580" marR="68580" marT="0" marB="0"/>
                </a:tc>
              </a:tr>
              <a:tr h="1059282">
                <a:tc>
                  <a:txBody>
                    <a:bodyPr/>
                    <a:lstStyle/>
                    <a:p>
                      <a:pPr algn="just">
                        <a:spcAft>
                          <a:spcPts val="0"/>
                        </a:spcAft>
                      </a:pPr>
                      <a:r>
                        <a:rPr lang="zh-CN" sz="1200" kern="0">
                          <a:latin typeface="+mn-ea"/>
                          <a:ea typeface="+mn-ea"/>
                        </a:rPr>
                        <a:t>美术</a:t>
                      </a:r>
                      <a:endParaRPr lang="zh-CN" sz="1200" kern="100">
                        <a:latin typeface="+mn-ea"/>
                        <a:ea typeface="+mn-ea"/>
                        <a:cs typeface="Times New Roman" panose="02020603050405020304"/>
                      </a:endParaRPr>
                    </a:p>
                  </a:txBody>
                  <a:tcPr marL="68580" marR="68580" marT="0" marB="0"/>
                </a:tc>
                <a:tc>
                  <a:txBody>
                    <a:bodyPr/>
                    <a:lstStyle/>
                    <a:p>
                      <a:pPr algn="just">
                        <a:spcAft>
                          <a:spcPts val="0"/>
                        </a:spcAft>
                      </a:pPr>
                      <a:r>
                        <a:rPr lang="zh-CN" sz="1200" kern="0">
                          <a:latin typeface="+mn-ea"/>
                          <a:ea typeface="+mn-ea"/>
                        </a:rPr>
                        <a:t>　</a:t>
                      </a:r>
                      <a:endParaRPr lang="zh-CN" sz="1200" kern="100">
                        <a:latin typeface="+mn-ea"/>
                        <a:ea typeface="+mn-ea"/>
                        <a:cs typeface="Times New Roman" panose="02020603050405020304"/>
                      </a:endParaRPr>
                    </a:p>
                  </a:txBody>
                  <a:tcPr marL="68580" marR="68580" marT="0" marB="0"/>
                </a:tc>
                <a:tc>
                  <a:txBody>
                    <a:bodyPr/>
                    <a:lstStyle/>
                    <a:p>
                      <a:pPr algn="just">
                        <a:spcAft>
                          <a:spcPts val="0"/>
                        </a:spcAft>
                      </a:pPr>
                      <a:r>
                        <a:rPr lang="zh-CN" altLang="zh-CN" sz="1200" kern="0" dirty="0" smtClean="0">
                          <a:latin typeface="+mn-ea"/>
                          <a:ea typeface="+mn-ea"/>
                        </a:rPr>
                        <a:t>美术课题《指向美术核心素养的课堂教学设计优化的实践研究》过中期评估</a:t>
                      </a:r>
                      <a:endParaRPr lang="en-US" altLang="zh-CN" sz="1200" kern="0" dirty="0" smtClean="0">
                        <a:latin typeface="+mn-ea"/>
                        <a:ea typeface="+mn-ea"/>
                      </a:endParaRPr>
                    </a:p>
                    <a:p>
                      <a:pPr algn="just">
                        <a:spcAft>
                          <a:spcPts val="0"/>
                        </a:spcAft>
                      </a:pPr>
                      <a:r>
                        <a:rPr lang="zh-CN" altLang="en-US" sz="1200" dirty="0" smtClean="0"/>
                        <a:t>姚海燕：</a:t>
                      </a:r>
                      <a:r>
                        <a:rPr lang="en-US" altLang="zh-CN" sz="1200" dirty="0" smtClean="0"/>
                        <a:t>《</a:t>
                      </a:r>
                      <a:r>
                        <a:rPr lang="zh-CN" altLang="en-US" sz="1200" dirty="0" smtClean="0"/>
                        <a:t>基于学科核心素养的小学美术创新学习方式的培养</a:t>
                      </a:r>
                      <a:r>
                        <a:rPr lang="en-US" altLang="zh-CN" sz="1200" dirty="0" smtClean="0"/>
                        <a:t>》</a:t>
                      </a:r>
                      <a:r>
                        <a:rPr lang="zh-CN" altLang="en-US" sz="1200" dirty="0" smtClean="0"/>
                        <a:t>在江苏省陶行知研究会小学教育专业委员会课题研究会论文评选中获一等奖省级</a:t>
                      </a:r>
                      <a:endParaRPr lang="en-US" altLang="zh-CN" sz="1200" dirty="0" smtClean="0"/>
                    </a:p>
                    <a:p>
                      <a:pPr algn="just">
                        <a:spcAft>
                          <a:spcPts val="0"/>
                        </a:spcAft>
                      </a:pPr>
                      <a:r>
                        <a:rPr lang="zh-CN" altLang="en-US" sz="1200" dirty="0" smtClean="0"/>
                        <a:t>姚海燕：</a:t>
                      </a:r>
                      <a:r>
                        <a:rPr lang="en-US" altLang="zh-CN" sz="1200" dirty="0" smtClean="0"/>
                        <a:t>《</a:t>
                      </a:r>
                      <a:r>
                        <a:rPr lang="zh-CN" altLang="en-US" sz="1200" dirty="0" smtClean="0"/>
                        <a:t>有效思维想象训练在美术课堂中的实践</a:t>
                      </a:r>
                      <a:r>
                        <a:rPr lang="en-US" altLang="zh-CN" sz="1200" dirty="0" smtClean="0"/>
                        <a:t>》</a:t>
                      </a:r>
                      <a:r>
                        <a:rPr lang="zh-CN" altLang="en-US" sz="1200" dirty="0" smtClean="0"/>
                        <a:t>获第十七届蓝天杯三等奖省级</a:t>
                      </a:r>
                      <a:endParaRPr lang="en-US" altLang="zh-CN" sz="1200" kern="0" dirty="0" smtClean="0">
                        <a:latin typeface="+mn-ea"/>
                        <a:ea typeface="+mn-ea"/>
                      </a:endParaRPr>
                    </a:p>
                    <a:p>
                      <a:pPr algn="just">
                        <a:spcAft>
                          <a:spcPts val="0"/>
                        </a:spcAft>
                      </a:pPr>
                      <a:r>
                        <a:rPr lang="zh-CN" altLang="en-US" sz="1200" kern="0" dirty="0" smtClean="0">
                          <a:latin typeface="+mn-ea"/>
                          <a:ea typeface="+mn-ea"/>
                        </a:rPr>
                        <a:t>姚海燕、</a:t>
                      </a:r>
                      <a:r>
                        <a:rPr lang="zh-CN" altLang="en-US" sz="1200" dirty="0" smtClean="0"/>
                        <a:t>巢杨希</a:t>
                      </a:r>
                      <a:r>
                        <a:rPr lang="zh-CN" altLang="en-US" sz="1200" kern="0" dirty="0" smtClean="0">
                          <a:latin typeface="+mn-ea"/>
                          <a:ea typeface="+mn-ea"/>
                        </a:rPr>
                        <a:t>：</a:t>
                      </a:r>
                      <a:r>
                        <a:rPr lang="zh-CN" altLang="en-US" sz="1200" dirty="0" smtClean="0"/>
                        <a:t>美术微型课题</a:t>
                      </a:r>
                      <a:r>
                        <a:rPr lang="en-US" altLang="zh-CN" sz="1200" dirty="0" smtClean="0"/>
                        <a:t>《</a:t>
                      </a:r>
                      <a:r>
                        <a:rPr lang="zh-CN" altLang="en-US" sz="1200" dirty="0" smtClean="0"/>
                        <a:t>基于美术核心素养创新美术课堂的实践研究</a:t>
                      </a:r>
                      <a:r>
                        <a:rPr lang="en-US" altLang="zh-CN" sz="1200" dirty="0" smtClean="0"/>
                        <a:t>》</a:t>
                      </a:r>
                      <a:endParaRPr lang="zh-CN" altLang="zh-CN" sz="1200" kern="0" dirty="0">
                        <a:latin typeface="+mn-ea"/>
                        <a:ea typeface="+mn-ea"/>
                      </a:endParaRPr>
                    </a:p>
                  </a:txBody>
                  <a:tcPr marL="68580" marR="68580" marT="0" marB="0"/>
                </a:tc>
                <a:tc>
                  <a:txBody>
                    <a:bodyPr/>
                    <a:lstStyle/>
                    <a:p>
                      <a:pPr algn="l">
                        <a:spcAft>
                          <a:spcPts val="0"/>
                        </a:spcAft>
                      </a:pPr>
                      <a:r>
                        <a:rPr lang="zh-CN" sz="1200" kern="0">
                          <a:latin typeface="+mn-ea"/>
                          <a:ea typeface="+mn-ea"/>
                        </a:rPr>
                        <a:t>　</a:t>
                      </a:r>
                    </a:p>
                  </a:txBody>
                  <a:tcPr marL="68580" marR="68580" marT="0" marB="0"/>
                </a:tc>
                <a:tc>
                  <a:txBody>
                    <a:bodyPr/>
                    <a:lstStyle/>
                    <a:p>
                      <a:pPr algn="l">
                        <a:spcAft>
                          <a:spcPts val="0"/>
                        </a:spcAft>
                      </a:pPr>
                      <a:r>
                        <a:rPr lang="zh-CN" sz="1200" kern="0">
                          <a:latin typeface="+mn-ea"/>
                          <a:ea typeface="+mn-ea"/>
                        </a:rPr>
                        <a:t>姚海燕、巢杨希市调研课</a:t>
                      </a:r>
                    </a:p>
                  </a:txBody>
                  <a:tcPr marL="68580" marR="68580" marT="0" marB="0"/>
                </a:tc>
              </a:tr>
              <a:tr h="847426">
                <a:tc>
                  <a:txBody>
                    <a:bodyPr/>
                    <a:lstStyle/>
                    <a:p>
                      <a:pPr algn="just">
                        <a:spcAft>
                          <a:spcPts val="0"/>
                        </a:spcAft>
                      </a:pPr>
                      <a:r>
                        <a:rPr lang="zh-CN" sz="1200" kern="0">
                          <a:latin typeface="+mn-ea"/>
                          <a:ea typeface="+mn-ea"/>
                        </a:rPr>
                        <a:t>科学</a:t>
                      </a:r>
                      <a:endParaRPr lang="zh-CN" sz="1200" kern="100">
                        <a:latin typeface="+mn-ea"/>
                        <a:ea typeface="+mn-ea"/>
                        <a:cs typeface="Times New Roman" panose="02020603050405020304"/>
                      </a:endParaRPr>
                    </a:p>
                  </a:txBody>
                  <a:tcPr marL="68580" marR="68580" marT="0" marB="0"/>
                </a:tc>
                <a:tc>
                  <a:txBody>
                    <a:bodyPr/>
                    <a:lstStyle/>
                    <a:p>
                      <a:pPr algn="just">
                        <a:spcAft>
                          <a:spcPts val="0"/>
                        </a:spcAft>
                      </a:pPr>
                      <a:r>
                        <a:rPr lang="zh-CN" sz="1200" kern="0">
                          <a:solidFill>
                            <a:schemeClr val="dk1"/>
                          </a:solidFill>
                          <a:latin typeface="+mn-ea"/>
                          <a:ea typeface="+mn-ea"/>
                          <a:cs typeface="+mn-cs"/>
                        </a:rPr>
                        <a:t>武亚敏区科学评优课二等奖</a:t>
                      </a:r>
                    </a:p>
                  </a:txBody>
                  <a:tcPr marL="68580" marR="68580" marT="0" marB="0"/>
                </a:tc>
                <a:tc>
                  <a:txBody>
                    <a:bodyPr/>
                    <a:lstStyle/>
                    <a:p>
                      <a:pPr algn="just">
                        <a:spcAft>
                          <a:spcPts val="0"/>
                        </a:spcAft>
                      </a:pPr>
                      <a:r>
                        <a:rPr lang="zh-CN" altLang="zh-CN" sz="1200" kern="0" dirty="0" smtClean="0">
                          <a:solidFill>
                            <a:schemeClr val="dk1"/>
                          </a:solidFill>
                          <a:latin typeface="+mn-ea"/>
                          <a:ea typeface="+mn-ea"/>
                          <a:cs typeface="+mn-cs"/>
                        </a:rPr>
                        <a:t>武亚敏《诗意校园，书香需浓》获装备论文一等奖；</a:t>
                      </a:r>
                      <a:endParaRPr lang="en-US" altLang="zh-CN" sz="1200" kern="0" dirty="0" smtClean="0">
                        <a:solidFill>
                          <a:schemeClr val="dk1"/>
                        </a:solidFill>
                        <a:latin typeface="+mn-ea"/>
                        <a:ea typeface="+mn-ea"/>
                        <a:cs typeface="+mn-cs"/>
                      </a:endParaRPr>
                    </a:p>
                    <a:p>
                      <a:pPr algn="just">
                        <a:spcAft>
                          <a:spcPts val="0"/>
                        </a:spcAft>
                      </a:pPr>
                      <a:r>
                        <a:rPr lang="zh-CN" altLang="zh-CN" sz="1200" kern="0" dirty="0" smtClean="0">
                          <a:solidFill>
                            <a:schemeClr val="dk1"/>
                          </a:solidFill>
                          <a:latin typeface="+mn-ea"/>
                          <a:ea typeface="+mn-ea"/>
                          <a:cs typeface="+mn-cs"/>
                        </a:rPr>
                        <a:t>武亚敏《基于科学学科素养的教学思考与实践》市年会论文评比</a:t>
                      </a:r>
                      <a:endParaRPr lang="en-US" altLang="zh-CN" sz="1200" kern="0" dirty="0" smtClean="0">
                        <a:solidFill>
                          <a:schemeClr val="dk1"/>
                        </a:solidFill>
                        <a:latin typeface="+mn-ea"/>
                        <a:ea typeface="+mn-ea"/>
                        <a:cs typeface="+mn-cs"/>
                      </a:endParaRPr>
                    </a:p>
                    <a:p>
                      <a:pPr algn="just">
                        <a:spcAft>
                          <a:spcPts val="0"/>
                        </a:spcAft>
                      </a:pPr>
                      <a:r>
                        <a:rPr lang="zh-CN" altLang="zh-CN" sz="1200" kern="0" dirty="0" smtClean="0">
                          <a:solidFill>
                            <a:schemeClr val="dk1"/>
                          </a:solidFill>
                          <a:latin typeface="+mn-ea"/>
                          <a:ea typeface="+mn-ea"/>
                          <a:cs typeface="+mn-cs"/>
                        </a:rPr>
                        <a:t>陈静娴《基于学科核心素养的科学课的猜想与实践的教学策略》在《启迪与智慧》杂志发表</a:t>
                      </a:r>
                    </a:p>
                  </a:txBody>
                  <a:tcPr marL="68580" marR="68580" marT="0" marB="0"/>
                </a:tc>
                <a:tc>
                  <a:txBody>
                    <a:bodyPr/>
                    <a:lstStyle/>
                    <a:p>
                      <a:pPr algn="just">
                        <a:spcAft>
                          <a:spcPts val="0"/>
                        </a:spcAft>
                      </a:pPr>
                      <a:r>
                        <a:rPr lang="zh-CN" sz="1200" kern="0">
                          <a:latin typeface="+mn-ea"/>
                          <a:ea typeface="+mn-ea"/>
                        </a:rPr>
                        <a:t>　</a:t>
                      </a:r>
                    </a:p>
                  </a:txBody>
                  <a:tcPr marL="68580" marR="68580" marT="0" marB="0"/>
                </a:tc>
                <a:tc>
                  <a:txBody>
                    <a:bodyPr/>
                    <a:lstStyle/>
                    <a:p>
                      <a:pPr algn="just">
                        <a:spcAft>
                          <a:spcPts val="0"/>
                        </a:spcAft>
                      </a:pPr>
                      <a:r>
                        <a:rPr lang="zh-CN" sz="1200" kern="0">
                          <a:latin typeface="+mn-ea"/>
                          <a:ea typeface="+mn-ea"/>
                        </a:rPr>
                        <a:t>武亚敏市调研课</a:t>
                      </a:r>
                    </a:p>
                  </a:txBody>
                  <a:tcPr marL="68580" marR="68580" marT="0" marB="0"/>
                </a:tc>
              </a:tr>
              <a:tr h="1059282">
                <a:tc>
                  <a:txBody>
                    <a:bodyPr/>
                    <a:lstStyle/>
                    <a:p>
                      <a:pPr algn="just">
                        <a:spcAft>
                          <a:spcPts val="0"/>
                        </a:spcAft>
                      </a:pPr>
                      <a:r>
                        <a:rPr lang="zh-CN" sz="1200" kern="0">
                          <a:latin typeface="+mn-ea"/>
                          <a:ea typeface="+mn-ea"/>
                        </a:rPr>
                        <a:t>信息</a:t>
                      </a:r>
                      <a:endParaRPr lang="zh-CN" sz="1200" kern="100">
                        <a:latin typeface="+mn-ea"/>
                        <a:ea typeface="+mn-ea"/>
                        <a:cs typeface="Times New Roman" panose="02020603050405020304"/>
                      </a:endParaRPr>
                    </a:p>
                  </a:txBody>
                  <a:tcPr marL="68580" marR="68580" marT="0" marB="0"/>
                </a:tc>
                <a:tc>
                  <a:txBody>
                    <a:bodyPr/>
                    <a:lstStyle/>
                    <a:p>
                      <a:pPr algn="just">
                        <a:spcAft>
                          <a:spcPts val="0"/>
                        </a:spcAft>
                      </a:pPr>
                      <a:r>
                        <a:rPr lang="zh-CN" sz="1200" kern="0">
                          <a:latin typeface="+mn-ea"/>
                          <a:ea typeface="+mn-ea"/>
                        </a:rPr>
                        <a:t>张玲省蓝天杯课堂竞赛一等奖</a:t>
                      </a:r>
                      <a:endParaRPr lang="zh-CN" sz="1200" kern="100">
                        <a:latin typeface="+mn-ea"/>
                        <a:ea typeface="+mn-ea"/>
                        <a:cs typeface="Times New Roman" panose="02020603050405020304"/>
                      </a:endParaRPr>
                    </a:p>
                  </a:txBody>
                  <a:tcPr marL="68580" marR="68580" marT="0" marB="0"/>
                </a:tc>
                <a:tc>
                  <a:txBody>
                    <a:bodyPr/>
                    <a:lstStyle/>
                    <a:p>
                      <a:pPr algn="just">
                        <a:spcAft>
                          <a:spcPts val="0"/>
                        </a:spcAft>
                      </a:pPr>
                      <a:r>
                        <a:rPr lang="zh-CN" sz="1200" kern="0" dirty="0">
                          <a:latin typeface="+mn-ea"/>
                          <a:ea typeface="+mn-ea"/>
                        </a:rPr>
                        <a:t>张玲《小学教师信息化专业能力提升浅析》发布于11月《教育》杂志。</a:t>
                      </a:r>
                    </a:p>
                    <a:p>
                      <a:pPr algn="just">
                        <a:spcAft>
                          <a:spcPts val="0"/>
                        </a:spcAft>
                      </a:pPr>
                      <a:r>
                        <a:rPr lang="zh-CN" sz="1200" kern="0" dirty="0">
                          <a:latin typeface="+mn-ea"/>
                          <a:ea typeface="+mn-ea"/>
                        </a:rPr>
                        <a:t>张玲《计算思维视域下的Scratch编程教学模式初探——以《Scratch绘图——花满园》教学为例》获得区教育技术装备管理研究论文评比一等奖</a:t>
                      </a:r>
                    </a:p>
                    <a:p>
                      <a:pPr algn="just">
                        <a:spcAft>
                          <a:spcPts val="0"/>
                        </a:spcAft>
                      </a:pPr>
                      <a:r>
                        <a:rPr lang="zh-CN" sz="1200" kern="0" dirty="0">
                          <a:latin typeface="+mn-ea"/>
                          <a:ea typeface="+mn-ea"/>
                        </a:rPr>
                        <a:t>周琳的《教学模式课堂师生互动设计研讨》获区教育技术装备管理研究论文评比二等奖</a:t>
                      </a:r>
                    </a:p>
                    <a:p>
                      <a:pPr algn="just">
                        <a:spcAft>
                          <a:spcPts val="0"/>
                        </a:spcAft>
                      </a:pPr>
                      <a:r>
                        <a:rPr lang="zh-CN" sz="1200" kern="0" dirty="0">
                          <a:latin typeface="+mn-ea"/>
                          <a:ea typeface="+mn-ea"/>
                        </a:rPr>
                        <a:t>微型课题《基于创客背景下的信息课程校本化实施的实践研究》已在结题阶段</a:t>
                      </a:r>
                    </a:p>
                  </a:txBody>
                  <a:tcPr marL="68580" marR="68580" marT="0" marB="0"/>
                </a:tc>
                <a:tc>
                  <a:txBody>
                    <a:bodyPr/>
                    <a:lstStyle/>
                    <a:p>
                      <a:pPr algn="just">
                        <a:spcAft>
                          <a:spcPts val="0"/>
                        </a:spcAft>
                      </a:pPr>
                      <a:r>
                        <a:rPr lang="zh-CN" sz="1200" kern="0">
                          <a:latin typeface="+mn-ea"/>
                          <a:ea typeface="+mn-ea"/>
                        </a:rPr>
                        <a:t>张玲市教坛新秀</a:t>
                      </a:r>
                    </a:p>
                  </a:txBody>
                  <a:tcPr marL="68580" marR="68580" marT="0" marB="0"/>
                </a:tc>
                <a:tc>
                  <a:txBody>
                    <a:bodyPr/>
                    <a:lstStyle/>
                    <a:p>
                      <a:pPr algn="just">
                        <a:spcAft>
                          <a:spcPts val="0"/>
                        </a:spcAft>
                      </a:pPr>
                      <a:r>
                        <a:rPr lang="zh-CN" sz="1200" kern="0" dirty="0">
                          <a:latin typeface="+mn-ea"/>
                          <a:ea typeface="+mn-ea"/>
                        </a:rPr>
                        <a:t>张玲市调研课</a:t>
                      </a:r>
                    </a:p>
                  </a:txBody>
                  <a:tcPr marL="68580" marR="68580" marT="0" marB="0"/>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xmlns="">
                  <a14:imgLayer r:embed="rId4">
                    <a14:imgEffect>
                      <a14:brightnessContrast contrast="40000"/>
                    </a14:imgEffect>
                  </a14:imgLayer>
                </a14:imgProps>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5"/>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6" cstate="hqprint"/>
          <a:srcRect/>
          <a:stretch>
            <a:fillRect/>
          </a:stretch>
        </p:blipFill>
        <p:spPr>
          <a:xfrm>
            <a:off x="0" y="0"/>
            <a:ext cx="12192000" cy="3352800"/>
          </a:xfrm>
          <a:prstGeom prst="rect">
            <a:avLst/>
          </a:prstGeom>
        </p:spPr>
      </p:pic>
      <p:pic>
        <p:nvPicPr>
          <p:cNvPr id="14" name="图片 13"/>
          <p:cNvPicPr>
            <a:picLocks noChangeAspect="1"/>
          </p:cNvPicPr>
          <p:nvPr/>
        </p:nvPicPr>
        <p:blipFill rotWithShape="1">
          <a:blip r:embed="rId7" cstate="hqprint"/>
          <a:srcRect/>
          <a:stretch>
            <a:fillRect/>
          </a:stretch>
        </p:blipFill>
        <p:spPr>
          <a:xfrm>
            <a:off x="10586951" y="3195637"/>
            <a:ext cx="1700084" cy="930368"/>
          </a:xfrm>
          <a:prstGeom prst="rect">
            <a:avLst/>
          </a:prstGeom>
        </p:spPr>
      </p:pic>
      <p:pic>
        <p:nvPicPr>
          <p:cNvPr id="15" name="图片 14"/>
          <p:cNvPicPr>
            <a:picLocks noChangeAspect="1"/>
          </p:cNvPicPr>
          <p:nvPr/>
        </p:nvPicPr>
        <p:blipFill rotWithShape="1">
          <a:blip r:embed="rId8" cstate="hqprint"/>
          <a:srcRect/>
          <a:stretch>
            <a:fillRect/>
          </a:stretch>
        </p:blipFill>
        <p:spPr>
          <a:xfrm flipH="1" flipV="1">
            <a:off x="57149" y="2660525"/>
            <a:ext cx="1733549" cy="1078877"/>
          </a:xfrm>
          <a:prstGeom prst="rect">
            <a:avLst/>
          </a:prstGeom>
        </p:spPr>
      </p:pic>
      <p:pic>
        <p:nvPicPr>
          <p:cNvPr id="24" name="图片 23"/>
          <p:cNvPicPr>
            <a:picLocks noChangeAspect="1"/>
          </p:cNvPicPr>
          <p:nvPr/>
        </p:nvPicPr>
        <p:blipFill>
          <a:blip r:embed="rId9">
            <a:extLst>
              <a:ext uri="{BEBA8EAE-BF5A-486C-A8C5-ECC9F3942E4B}">
                <a14:imgProps xmlns:a14="http://schemas.microsoft.com/office/drawing/2010/main" xmlns="">
                  <a14:imgLayer r:embed="rId10">
                    <a14:imgEffect>
                      <a14:colorTemperature colorTemp="4700"/>
                    </a14:imgEffect>
                  </a14:imgLayer>
                </a14:imgProps>
              </a:ext>
            </a:extLst>
          </a:blip>
          <a:stretch>
            <a:fillRect/>
          </a:stretch>
        </p:blipFill>
        <p:spPr>
          <a:xfrm>
            <a:off x="9793605" y="4689412"/>
            <a:ext cx="1828722" cy="2168736"/>
          </a:xfrm>
          <a:prstGeom prst="rect">
            <a:avLst/>
          </a:prstGeom>
        </p:spPr>
      </p:pic>
      <p:pic>
        <p:nvPicPr>
          <p:cNvPr id="20" name="图片 19"/>
          <p:cNvPicPr>
            <a:picLocks noChangeAspect="1"/>
          </p:cNvPicPr>
          <p:nvPr/>
        </p:nvPicPr>
        <p:blipFill rotWithShape="1">
          <a:blip r:embed="rId11" cstate="print">
            <a:extLst>
              <a:ext uri="{BEBA8EAE-BF5A-486C-A8C5-ECC9F3942E4B}">
                <a14:imgProps xmlns:a14="http://schemas.microsoft.com/office/drawing/2010/main" xmlns="">
                  <a14:imgLayer r:embed="rId12">
                    <a14:imgEffect>
                      <a14:colorTemperature colorTemp="5900"/>
                    </a14:imgEffect>
                  </a14:imgLayer>
                </a14:imgProps>
              </a:ext>
            </a:extLst>
          </a:blip>
          <a:srcRect t="54259"/>
          <a:stretch>
            <a:fillRect/>
          </a:stretch>
        </p:blipFill>
        <p:spPr>
          <a:xfrm>
            <a:off x="123748" y="4946618"/>
            <a:ext cx="2540173" cy="1743005"/>
          </a:xfrm>
          <a:prstGeom prst="rect">
            <a:avLst/>
          </a:prstGeom>
        </p:spPr>
      </p:pic>
      <p:pic>
        <p:nvPicPr>
          <p:cNvPr id="8" name="图片 7"/>
          <p:cNvPicPr>
            <a:picLocks noChangeAspect="1"/>
          </p:cNvPicPr>
          <p:nvPr/>
        </p:nvPicPr>
        <p:blipFill>
          <a:blip r:embed="rId13"/>
          <a:stretch>
            <a:fillRect/>
          </a:stretch>
        </p:blipFill>
        <p:spPr>
          <a:xfrm rot="16200000">
            <a:off x="3420110" y="3810"/>
            <a:ext cx="5431790" cy="7314565"/>
          </a:xfrm>
          <a:prstGeom prst="rect">
            <a:avLst/>
          </a:prstGeom>
        </p:spPr>
      </p:pic>
      <p:sp>
        <p:nvSpPr>
          <p:cNvPr id="28" name="文本框 27"/>
          <p:cNvSpPr txBox="1"/>
          <p:nvPr/>
        </p:nvSpPr>
        <p:spPr>
          <a:xfrm>
            <a:off x="3718559" y="3632441"/>
            <a:ext cx="4754880" cy="460375"/>
          </a:xfrm>
          <a:prstGeom prst="rect">
            <a:avLst/>
          </a:prstGeom>
          <a:noFill/>
        </p:spPr>
        <p:txBody>
          <a:bodyPr wrap="none" rtlCol="0">
            <a:spAutoFit/>
            <a:scene3d>
              <a:camera prst="orthographicFront"/>
              <a:lightRig rig="threePt" dir="t"/>
            </a:scene3d>
            <a:sp3d contourW="12700"/>
          </a:bodyPr>
          <a:lstStyle/>
          <a:p>
            <a:pPr algn="ctr"/>
            <a:r>
              <a:rPr lang="zh-CN" altLang="zh-CN" sz="2400" b="1" dirty="0" smtClean="0">
                <a:gradFill>
                  <a:gsLst>
                    <a:gs pos="0">
                      <a:srgbClr val="C00000"/>
                    </a:gs>
                    <a:gs pos="100000">
                      <a:srgbClr val="EB0000"/>
                    </a:gs>
                  </a:gsLst>
                  <a:lin ang="5400000" scaled="1"/>
                </a:gradFill>
              </a:rPr>
              <a:t>优化课程体系，助力学生成长机制</a:t>
            </a:r>
          </a:p>
        </p:txBody>
      </p:sp>
      <p:sp>
        <p:nvSpPr>
          <p:cNvPr id="29" name="文本框 28"/>
          <p:cNvSpPr txBox="1"/>
          <p:nvPr/>
        </p:nvSpPr>
        <p:spPr>
          <a:xfrm>
            <a:off x="5623560" y="2337864"/>
            <a:ext cx="944880" cy="1014730"/>
          </a:xfrm>
          <a:prstGeom prst="rect">
            <a:avLst/>
          </a:prstGeom>
          <a:noFill/>
        </p:spPr>
        <p:txBody>
          <a:bodyPr wrap="none" rtlCol="0">
            <a:spAutoFit/>
            <a:scene3d>
              <a:camera prst="orthographicFront"/>
              <a:lightRig rig="threePt" dir="t"/>
            </a:scene3d>
            <a:sp3d contourW="12700"/>
          </a:bodyPr>
          <a:lstStyle/>
          <a:p>
            <a:pPr algn="ctr"/>
            <a:r>
              <a:rPr lang="zh-CN" altLang="en-US" sz="6000" b="1" dirty="0" smtClean="0">
                <a:gradFill>
                  <a:gsLst>
                    <a:gs pos="0">
                      <a:srgbClr val="C00000"/>
                    </a:gs>
                    <a:gs pos="100000">
                      <a:srgbClr val="EB0000"/>
                    </a:gs>
                  </a:gsLst>
                  <a:lin ang="5400000" scaled="1"/>
                </a:gradFill>
              </a:rPr>
              <a:t>四</a:t>
            </a:r>
            <a:endParaRPr lang="zh-CN" altLang="en-US" sz="6000" b="1" dirty="0">
              <a:gradFill>
                <a:gsLst>
                  <a:gs pos="0">
                    <a:srgbClr val="C00000"/>
                  </a:gs>
                  <a:gs pos="100000">
                    <a:srgbClr val="EB0000"/>
                  </a:gs>
                </a:gsLst>
                <a:lin ang="5400000" scaled="1"/>
              </a:gradFill>
            </a:endParaRPr>
          </a:p>
        </p:txBody>
      </p:sp>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1216341" y="591195"/>
            <a:ext cx="7362825" cy="460375"/>
          </a:xfrm>
          <a:prstGeom prst="rect">
            <a:avLst/>
          </a:prstGeom>
          <a:noFill/>
        </p:spPr>
        <p:txBody>
          <a:bodyPr wrap="none" rtlCol="0">
            <a:spAutoFit/>
            <a:scene3d>
              <a:camera prst="orthographicFront"/>
              <a:lightRig rig="threePt" dir="t"/>
            </a:scene3d>
            <a:sp3d contourW="12700"/>
          </a:bodyPr>
          <a:lstStyle/>
          <a:p>
            <a:pPr algn="ctr"/>
            <a:r>
              <a:rPr lang="en-US" altLang="zh-CN" sz="2400" b="1" dirty="0">
                <a:gradFill>
                  <a:gsLst>
                    <a:gs pos="0">
                      <a:srgbClr val="C00000"/>
                    </a:gs>
                    <a:gs pos="100000">
                      <a:srgbClr val="EB0000"/>
                    </a:gs>
                  </a:gsLst>
                  <a:lin ang="5400000" scaled="1"/>
                </a:gradFill>
              </a:rPr>
              <a:t>1</a:t>
            </a:r>
            <a:r>
              <a:rPr lang="zh-CN" altLang="en-US" sz="2400" b="1" dirty="0">
                <a:gradFill>
                  <a:gsLst>
                    <a:gs pos="0">
                      <a:srgbClr val="C00000"/>
                    </a:gs>
                    <a:gs pos="100000">
                      <a:srgbClr val="EB0000"/>
                    </a:gs>
                  </a:gsLst>
                  <a:lin ang="5400000" scaled="1"/>
                </a:gradFill>
              </a:rPr>
              <a:t>、优化课程体系，优化课程实施，促进学生个性发展</a:t>
            </a:r>
          </a:p>
        </p:txBody>
      </p:sp>
      <p:sp>
        <p:nvSpPr>
          <p:cNvPr id="100" name="文本框 99"/>
          <p:cNvSpPr txBox="1"/>
          <p:nvPr/>
        </p:nvSpPr>
        <p:spPr>
          <a:xfrm>
            <a:off x="1097915" y="1589925"/>
            <a:ext cx="8921750" cy="1337945"/>
          </a:xfrm>
          <a:prstGeom prst="rect">
            <a:avLst/>
          </a:prstGeom>
          <a:noFill/>
          <a:ln w="9525">
            <a:noFill/>
          </a:ln>
        </p:spPr>
        <p:txBody>
          <a:bodyPr wrap="square">
            <a:spAutoFit/>
          </a:bodyPr>
          <a:lstStyle/>
          <a:p>
            <a:pPr indent="0" fontAlgn="auto">
              <a:lnSpc>
                <a:spcPct val="150000"/>
              </a:lnSpc>
            </a:pPr>
            <a:r>
              <a:rPr lang="en-US" altLang="zh-CN" b="0" dirty="0">
                <a:latin typeface="黑体" panose="02010609060101010101" charset="-122"/>
                <a:ea typeface="黑体" panose="02010609060101010101" charset="-122"/>
                <a:cs typeface="黑体" panose="02010609060101010101" charset="-122"/>
              </a:rPr>
              <a:t>   </a:t>
            </a:r>
            <a:r>
              <a:rPr lang="zh-CN" altLang="en-US" b="0" dirty="0">
                <a:latin typeface="黑体" panose="02010609060101010101" charset="-122"/>
                <a:ea typeface="黑体" panose="02010609060101010101" charset="-122"/>
                <a:cs typeface="黑体" panose="02010609060101010101" charset="-122"/>
              </a:rPr>
              <a:t>（</a:t>
            </a:r>
            <a:r>
              <a:rPr lang="en-US" altLang="zh-CN" b="0" dirty="0">
                <a:latin typeface="黑体" panose="02010609060101010101" charset="-122"/>
                <a:ea typeface="黑体" panose="02010609060101010101" charset="-122"/>
                <a:cs typeface="黑体" panose="02010609060101010101" charset="-122"/>
              </a:rPr>
              <a:t>2</a:t>
            </a:r>
            <a:r>
              <a:rPr lang="zh-CN" altLang="en-US" b="0" dirty="0">
                <a:latin typeface="黑体" panose="02010609060101010101" charset="-122"/>
                <a:ea typeface="黑体" panose="02010609060101010101" charset="-122"/>
                <a:cs typeface="黑体" panose="02010609060101010101" charset="-122"/>
              </a:rPr>
              <a:t>）</a:t>
            </a:r>
            <a:r>
              <a:rPr lang="zh-CN" b="0" dirty="0">
                <a:latin typeface="黑体" panose="02010609060101010101" charset="-122"/>
                <a:ea typeface="黑体" panose="02010609060101010101" charset="-122"/>
                <a:cs typeface="黑体" panose="02010609060101010101" charset="-122"/>
              </a:rPr>
              <a:t>强化社团课程的实施</a:t>
            </a:r>
          </a:p>
          <a:p>
            <a:pPr indent="0" fontAlgn="auto">
              <a:lnSpc>
                <a:spcPct val="150000"/>
              </a:lnSpc>
            </a:pPr>
            <a:r>
              <a:rPr lang="zh-CN" b="0" dirty="0">
                <a:latin typeface="黑体" panose="02010609060101010101" charset="-122"/>
                <a:ea typeface="黑体" panose="02010609060101010101" charset="-122"/>
                <a:cs typeface="黑体" panose="02010609060101010101" charset="-122"/>
              </a:rPr>
              <a:t>    在本学期的各类比赛中比赛中脱颖而出，获奖人次达100多人次，充分展示二小诗意形象。</a:t>
            </a:r>
          </a:p>
        </p:txBody>
      </p:sp>
      <p:sp>
        <p:nvSpPr>
          <p:cNvPr id="4" name="文本框 3"/>
          <p:cNvSpPr txBox="1"/>
          <p:nvPr/>
        </p:nvSpPr>
        <p:spPr>
          <a:xfrm>
            <a:off x="1109791" y="1150372"/>
            <a:ext cx="8593455" cy="368300"/>
          </a:xfrm>
          <a:prstGeom prst="rect">
            <a:avLst/>
          </a:prstGeom>
          <a:noFill/>
          <a:ln w="9525">
            <a:noFill/>
          </a:ln>
        </p:spPr>
        <p:txBody>
          <a:bodyPr wrap="square">
            <a:spAutoFit/>
          </a:bodyPr>
          <a:lstStyle/>
          <a:p>
            <a:pPr indent="304800"/>
            <a:r>
              <a:rPr lang="zh-CN" b="0" dirty="0">
                <a:latin typeface="黑体" panose="02010609060101010101" charset="-122"/>
                <a:ea typeface="黑体" panose="02010609060101010101" charset="-122"/>
              </a:rPr>
              <a:t>（</a:t>
            </a:r>
            <a:r>
              <a:rPr lang="en-US" altLang="zh-CN" b="0" dirty="0">
                <a:latin typeface="黑体" panose="02010609060101010101" charset="-122"/>
                <a:ea typeface="黑体" panose="02010609060101010101" charset="-122"/>
              </a:rPr>
              <a:t>1</a:t>
            </a:r>
            <a:r>
              <a:rPr lang="zh-CN" altLang="en-US" b="0" dirty="0">
                <a:latin typeface="黑体" panose="02010609060101010101" charset="-122"/>
                <a:ea typeface="黑体" panose="02010609060101010101" charset="-122"/>
              </a:rPr>
              <a:t>）</a:t>
            </a:r>
            <a:r>
              <a:rPr lang="zh-CN" b="0" dirty="0">
                <a:latin typeface="黑体" panose="02010609060101010101" charset="-122"/>
                <a:ea typeface="黑体" panose="02010609060101010101" charset="-122"/>
              </a:rPr>
              <a:t>完善与优化综合学科的课程体系</a:t>
            </a:r>
            <a:endParaRPr lang="zh-CN" altLang="en-US" dirty="0">
              <a:latin typeface="黑体" panose="02010609060101010101" charset="-122"/>
              <a:ea typeface="黑体" panose="02010609060101010101" charset="-122"/>
            </a:endParaRPr>
          </a:p>
        </p:txBody>
      </p:sp>
      <p:pic>
        <p:nvPicPr>
          <p:cNvPr id="5" name="PA-图片 10"/>
          <p:cNvPicPr>
            <a:picLocks noChangeAspect="1"/>
          </p:cNvPicPr>
          <p:nvPr>
            <p:custDataLst>
              <p:tags r:id="rId1"/>
            </p:custDataLst>
          </p:nvPr>
        </p:nvPicPr>
        <p:blipFill>
          <a:blip r:embed="rId4" cstate="print"/>
          <a:srcRect t="12500" b="12500"/>
          <a:stretch>
            <a:fillRect/>
          </a:stretch>
        </p:blipFill>
        <p:spPr>
          <a:xfrm>
            <a:off x="3238723" y="3467594"/>
            <a:ext cx="2568312" cy="243515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图片 13" descr="CUI_0111.jpg"/>
          <p:cNvPicPr>
            <a:picLocks noChangeAspect="1"/>
          </p:cNvPicPr>
          <p:nvPr/>
        </p:nvPicPr>
        <p:blipFill>
          <a:blip r:embed="rId5" cstate="print"/>
          <a:stretch>
            <a:fillRect/>
          </a:stretch>
        </p:blipFill>
        <p:spPr>
          <a:xfrm>
            <a:off x="5972596" y="3458073"/>
            <a:ext cx="3100153" cy="231927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图片 10" descr="C:\Users\Administrator\Desktop\信息组总结\IMG20191214075411_mh1576283903310.jpgIMG20191214075411_mh1576283903310"/>
          <p:cNvPicPr>
            <a:picLocks noChangeAspect="1"/>
          </p:cNvPicPr>
          <p:nvPr/>
        </p:nvPicPr>
        <p:blipFill>
          <a:blip r:embed="rId6" cstate="print"/>
          <a:srcRect t="14299"/>
          <a:stretch>
            <a:fillRect/>
          </a:stretch>
        </p:blipFill>
        <p:spPr>
          <a:xfrm>
            <a:off x="9194546" y="3479470"/>
            <a:ext cx="2759947" cy="190005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0964" name="Picture 4" descr="C:\Users\Administrator\Documents\Tencent Files\329089327\Image\C2C\3544E1CBACF9604DCCCB78336413BA08.png"/>
          <p:cNvPicPr>
            <a:picLocks noChangeAspect="1" noChangeArrowheads="1"/>
          </p:cNvPicPr>
          <p:nvPr/>
        </p:nvPicPr>
        <p:blipFill>
          <a:blip r:embed="rId7"/>
          <a:srcRect/>
          <a:stretch>
            <a:fillRect/>
          </a:stretch>
        </p:blipFill>
        <p:spPr bwMode="auto">
          <a:xfrm>
            <a:off x="200232" y="3469543"/>
            <a:ext cx="2804226" cy="223655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nodeType="clickEffect">
                                  <p:stCondLst>
                                    <p:cond delay="0"/>
                                  </p:stCondLst>
                                  <p:childTnLst>
                                    <p:set>
                                      <p:cBhvr>
                                        <p:cTn id="10" dur="1" fill="hold">
                                          <p:stCondLst>
                                            <p:cond delay="0"/>
                                          </p:stCondLst>
                                        </p:cTn>
                                        <p:tgtEl>
                                          <p:spTgt spid="40964"/>
                                        </p:tgtEl>
                                        <p:attrNameLst>
                                          <p:attrName>style.visibility</p:attrName>
                                        </p:attrNameLst>
                                      </p:cBhvr>
                                      <p:to>
                                        <p:strVal val="visible"/>
                                      </p:to>
                                    </p:set>
                                    <p:animEffect transition="in" filter="wipe(down)">
                                      <p:cBhvr>
                                        <p:cTn id="11" dur="580">
                                          <p:stCondLst>
                                            <p:cond delay="0"/>
                                          </p:stCondLst>
                                        </p:cTn>
                                        <p:tgtEl>
                                          <p:spTgt spid="40964"/>
                                        </p:tgtEl>
                                      </p:cBhvr>
                                    </p:animEffect>
                                    <p:anim calcmode="lin" valueType="num">
                                      <p:cBhvr>
                                        <p:cTn id="12" dur="1822" tmFilter="0,0; 0.14,0.36; 0.43,0.73; 0.71,0.91; 1.0,1.0">
                                          <p:stCondLst>
                                            <p:cond delay="0"/>
                                          </p:stCondLst>
                                        </p:cTn>
                                        <p:tgtEl>
                                          <p:spTgt spid="40964"/>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40964"/>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40964"/>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40964"/>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40964"/>
                                        </p:tgtEl>
                                        <p:attrNameLst>
                                          <p:attrName>ppt_y</p:attrName>
                                        </p:attrNameLst>
                                      </p:cBhvr>
                                      <p:tavLst>
                                        <p:tav tm="0" fmla="#ppt_y-sin(pi*$)/81">
                                          <p:val>
                                            <p:fltVal val="0"/>
                                          </p:val>
                                        </p:tav>
                                        <p:tav tm="100000">
                                          <p:val>
                                            <p:fltVal val="1"/>
                                          </p:val>
                                        </p:tav>
                                      </p:tavLst>
                                    </p:anim>
                                    <p:animScale>
                                      <p:cBhvr>
                                        <p:cTn id="17" dur="26">
                                          <p:stCondLst>
                                            <p:cond delay="650"/>
                                          </p:stCondLst>
                                        </p:cTn>
                                        <p:tgtEl>
                                          <p:spTgt spid="40964"/>
                                        </p:tgtEl>
                                      </p:cBhvr>
                                      <p:to x="100000" y="60000"/>
                                    </p:animScale>
                                    <p:animScale>
                                      <p:cBhvr>
                                        <p:cTn id="18" dur="166" decel="50000">
                                          <p:stCondLst>
                                            <p:cond delay="676"/>
                                          </p:stCondLst>
                                        </p:cTn>
                                        <p:tgtEl>
                                          <p:spTgt spid="40964"/>
                                        </p:tgtEl>
                                      </p:cBhvr>
                                      <p:to x="100000" y="100000"/>
                                    </p:animScale>
                                    <p:animScale>
                                      <p:cBhvr>
                                        <p:cTn id="19" dur="26">
                                          <p:stCondLst>
                                            <p:cond delay="1312"/>
                                          </p:stCondLst>
                                        </p:cTn>
                                        <p:tgtEl>
                                          <p:spTgt spid="40964"/>
                                        </p:tgtEl>
                                      </p:cBhvr>
                                      <p:to x="100000" y="80000"/>
                                    </p:animScale>
                                    <p:animScale>
                                      <p:cBhvr>
                                        <p:cTn id="20" dur="166" decel="50000">
                                          <p:stCondLst>
                                            <p:cond delay="1338"/>
                                          </p:stCondLst>
                                        </p:cTn>
                                        <p:tgtEl>
                                          <p:spTgt spid="40964"/>
                                        </p:tgtEl>
                                      </p:cBhvr>
                                      <p:to x="100000" y="100000"/>
                                    </p:animScale>
                                    <p:animScale>
                                      <p:cBhvr>
                                        <p:cTn id="21" dur="26">
                                          <p:stCondLst>
                                            <p:cond delay="1642"/>
                                          </p:stCondLst>
                                        </p:cTn>
                                        <p:tgtEl>
                                          <p:spTgt spid="40964"/>
                                        </p:tgtEl>
                                      </p:cBhvr>
                                      <p:to x="100000" y="90000"/>
                                    </p:animScale>
                                    <p:animScale>
                                      <p:cBhvr>
                                        <p:cTn id="22" dur="166" decel="50000">
                                          <p:stCondLst>
                                            <p:cond delay="1668"/>
                                          </p:stCondLst>
                                        </p:cTn>
                                        <p:tgtEl>
                                          <p:spTgt spid="40964"/>
                                        </p:tgtEl>
                                      </p:cBhvr>
                                      <p:to x="100000" y="100000"/>
                                    </p:animScale>
                                    <p:animScale>
                                      <p:cBhvr>
                                        <p:cTn id="23" dur="26">
                                          <p:stCondLst>
                                            <p:cond delay="1808"/>
                                          </p:stCondLst>
                                        </p:cTn>
                                        <p:tgtEl>
                                          <p:spTgt spid="40964"/>
                                        </p:tgtEl>
                                      </p:cBhvr>
                                      <p:to x="100000" y="95000"/>
                                    </p:animScale>
                                    <p:animScale>
                                      <p:cBhvr>
                                        <p:cTn id="24" dur="166" decel="50000">
                                          <p:stCondLst>
                                            <p:cond delay="1834"/>
                                          </p:stCondLst>
                                        </p:cTn>
                                        <p:tgtEl>
                                          <p:spTgt spid="40964"/>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80">
                                          <p:stCondLst>
                                            <p:cond delay="0"/>
                                          </p:stCondLst>
                                        </p:cTn>
                                        <p:tgtEl>
                                          <p:spTgt spid="5"/>
                                        </p:tgtEl>
                                      </p:cBhvr>
                                    </p:animEffect>
                                    <p:anim calcmode="lin" valueType="num">
                                      <p:cBhvr>
                                        <p:cTn id="3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5" dur="26">
                                          <p:stCondLst>
                                            <p:cond delay="650"/>
                                          </p:stCondLst>
                                        </p:cTn>
                                        <p:tgtEl>
                                          <p:spTgt spid="5"/>
                                        </p:tgtEl>
                                      </p:cBhvr>
                                      <p:to x="100000" y="60000"/>
                                    </p:animScale>
                                    <p:animScale>
                                      <p:cBhvr>
                                        <p:cTn id="36" dur="166" decel="50000">
                                          <p:stCondLst>
                                            <p:cond delay="676"/>
                                          </p:stCondLst>
                                        </p:cTn>
                                        <p:tgtEl>
                                          <p:spTgt spid="5"/>
                                        </p:tgtEl>
                                      </p:cBhvr>
                                      <p:to x="100000" y="100000"/>
                                    </p:animScale>
                                    <p:animScale>
                                      <p:cBhvr>
                                        <p:cTn id="37" dur="26">
                                          <p:stCondLst>
                                            <p:cond delay="1312"/>
                                          </p:stCondLst>
                                        </p:cTn>
                                        <p:tgtEl>
                                          <p:spTgt spid="5"/>
                                        </p:tgtEl>
                                      </p:cBhvr>
                                      <p:to x="100000" y="80000"/>
                                    </p:animScale>
                                    <p:animScale>
                                      <p:cBhvr>
                                        <p:cTn id="38" dur="166" decel="50000">
                                          <p:stCondLst>
                                            <p:cond delay="1338"/>
                                          </p:stCondLst>
                                        </p:cTn>
                                        <p:tgtEl>
                                          <p:spTgt spid="5"/>
                                        </p:tgtEl>
                                      </p:cBhvr>
                                      <p:to x="100000" y="100000"/>
                                    </p:animScale>
                                    <p:animScale>
                                      <p:cBhvr>
                                        <p:cTn id="39" dur="26">
                                          <p:stCondLst>
                                            <p:cond delay="1642"/>
                                          </p:stCondLst>
                                        </p:cTn>
                                        <p:tgtEl>
                                          <p:spTgt spid="5"/>
                                        </p:tgtEl>
                                      </p:cBhvr>
                                      <p:to x="100000" y="90000"/>
                                    </p:animScale>
                                    <p:animScale>
                                      <p:cBhvr>
                                        <p:cTn id="40" dur="166" decel="50000">
                                          <p:stCondLst>
                                            <p:cond delay="1668"/>
                                          </p:stCondLst>
                                        </p:cTn>
                                        <p:tgtEl>
                                          <p:spTgt spid="5"/>
                                        </p:tgtEl>
                                      </p:cBhvr>
                                      <p:to x="100000" y="100000"/>
                                    </p:animScale>
                                    <p:animScale>
                                      <p:cBhvr>
                                        <p:cTn id="41" dur="26">
                                          <p:stCondLst>
                                            <p:cond delay="1808"/>
                                          </p:stCondLst>
                                        </p:cTn>
                                        <p:tgtEl>
                                          <p:spTgt spid="5"/>
                                        </p:tgtEl>
                                      </p:cBhvr>
                                      <p:to x="100000" y="95000"/>
                                    </p:animScale>
                                    <p:animScale>
                                      <p:cBhvr>
                                        <p:cTn id="42" dur="166" decel="50000">
                                          <p:stCondLst>
                                            <p:cond delay="1834"/>
                                          </p:stCondLst>
                                        </p:cTn>
                                        <p:tgtEl>
                                          <p:spTgt spid="5"/>
                                        </p:tgtEl>
                                      </p:cBhvr>
                                      <p:to x="100000" y="100000"/>
                                    </p:animScale>
                                  </p:childTnLst>
                                </p:cTn>
                              </p:par>
                            </p:childTnLst>
                          </p:cTn>
                        </p:par>
                      </p:childTnLst>
                    </p:cTn>
                  </p:par>
                  <p:par>
                    <p:cTn id="43" fill="hold">
                      <p:stCondLst>
                        <p:cond delay="indefinite"/>
                      </p:stCondLst>
                      <p:childTnLst>
                        <p:par>
                          <p:cTn id="44" fill="hold">
                            <p:stCondLst>
                              <p:cond delay="0"/>
                            </p:stCondLst>
                            <p:childTnLst>
                              <p:par>
                                <p:cTn id="45" presetID="26" presetClass="entr" presetSubtype="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80">
                                          <p:stCondLst>
                                            <p:cond delay="0"/>
                                          </p:stCondLst>
                                        </p:cTn>
                                        <p:tgtEl>
                                          <p:spTgt spid="14"/>
                                        </p:tgtEl>
                                      </p:cBhvr>
                                    </p:animEffect>
                                    <p:anim calcmode="lin" valueType="num">
                                      <p:cBhvr>
                                        <p:cTn id="4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53" dur="26">
                                          <p:stCondLst>
                                            <p:cond delay="650"/>
                                          </p:stCondLst>
                                        </p:cTn>
                                        <p:tgtEl>
                                          <p:spTgt spid="14"/>
                                        </p:tgtEl>
                                      </p:cBhvr>
                                      <p:to x="100000" y="60000"/>
                                    </p:animScale>
                                    <p:animScale>
                                      <p:cBhvr>
                                        <p:cTn id="54" dur="166" decel="50000">
                                          <p:stCondLst>
                                            <p:cond delay="676"/>
                                          </p:stCondLst>
                                        </p:cTn>
                                        <p:tgtEl>
                                          <p:spTgt spid="14"/>
                                        </p:tgtEl>
                                      </p:cBhvr>
                                      <p:to x="100000" y="100000"/>
                                    </p:animScale>
                                    <p:animScale>
                                      <p:cBhvr>
                                        <p:cTn id="55" dur="26">
                                          <p:stCondLst>
                                            <p:cond delay="1312"/>
                                          </p:stCondLst>
                                        </p:cTn>
                                        <p:tgtEl>
                                          <p:spTgt spid="14"/>
                                        </p:tgtEl>
                                      </p:cBhvr>
                                      <p:to x="100000" y="80000"/>
                                    </p:animScale>
                                    <p:animScale>
                                      <p:cBhvr>
                                        <p:cTn id="56" dur="166" decel="50000">
                                          <p:stCondLst>
                                            <p:cond delay="1338"/>
                                          </p:stCondLst>
                                        </p:cTn>
                                        <p:tgtEl>
                                          <p:spTgt spid="14"/>
                                        </p:tgtEl>
                                      </p:cBhvr>
                                      <p:to x="100000" y="100000"/>
                                    </p:animScale>
                                    <p:animScale>
                                      <p:cBhvr>
                                        <p:cTn id="57" dur="26">
                                          <p:stCondLst>
                                            <p:cond delay="1642"/>
                                          </p:stCondLst>
                                        </p:cTn>
                                        <p:tgtEl>
                                          <p:spTgt spid="14"/>
                                        </p:tgtEl>
                                      </p:cBhvr>
                                      <p:to x="100000" y="90000"/>
                                    </p:animScale>
                                    <p:animScale>
                                      <p:cBhvr>
                                        <p:cTn id="58" dur="166" decel="50000">
                                          <p:stCondLst>
                                            <p:cond delay="1668"/>
                                          </p:stCondLst>
                                        </p:cTn>
                                        <p:tgtEl>
                                          <p:spTgt spid="14"/>
                                        </p:tgtEl>
                                      </p:cBhvr>
                                      <p:to x="100000" y="100000"/>
                                    </p:animScale>
                                    <p:animScale>
                                      <p:cBhvr>
                                        <p:cTn id="59" dur="26">
                                          <p:stCondLst>
                                            <p:cond delay="1808"/>
                                          </p:stCondLst>
                                        </p:cTn>
                                        <p:tgtEl>
                                          <p:spTgt spid="14"/>
                                        </p:tgtEl>
                                      </p:cBhvr>
                                      <p:to x="100000" y="95000"/>
                                    </p:animScale>
                                    <p:animScale>
                                      <p:cBhvr>
                                        <p:cTn id="60" dur="166" decel="50000">
                                          <p:stCondLst>
                                            <p:cond delay="1834"/>
                                          </p:stCondLst>
                                        </p:cTn>
                                        <p:tgtEl>
                                          <p:spTgt spid="14"/>
                                        </p:tgtEl>
                                      </p:cBhvr>
                                      <p:to x="100000" y="100000"/>
                                    </p:animScale>
                                  </p:childTnLst>
                                </p:cTn>
                              </p:par>
                            </p:childTnLst>
                          </p:cTn>
                        </p:par>
                      </p:childTnLst>
                    </p:cTn>
                  </p:par>
                  <p:par>
                    <p:cTn id="61" fill="hold">
                      <p:stCondLst>
                        <p:cond delay="indefinite"/>
                      </p:stCondLst>
                      <p:childTnLst>
                        <p:par>
                          <p:cTn id="62" fill="hold">
                            <p:stCondLst>
                              <p:cond delay="0"/>
                            </p:stCondLst>
                            <p:childTnLst>
                              <p:par>
                                <p:cTn id="63" presetID="26" presetClass="entr" presetSubtype="0" fill="hold" nodeType="click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wipe(down)">
                                      <p:cBhvr>
                                        <p:cTn id="65" dur="580">
                                          <p:stCondLst>
                                            <p:cond delay="0"/>
                                          </p:stCondLst>
                                        </p:cTn>
                                        <p:tgtEl>
                                          <p:spTgt spid="11"/>
                                        </p:tgtEl>
                                      </p:cBhvr>
                                    </p:animEffect>
                                    <p:anim calcmode="lin" valueType="num">
                                      <p:cBhvr>
                                        <p:cTn id="6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71" dur="26">
                                          <p:stCondLst>
                                            <p:cond delay="650"/>
                                          </p:stCondLst>
                                        </p:cTn>
                                        <p:tgtEl>
                                          <p:spTgt spid="11"/>
                                        </p:tgtEl>
                                      </p:cBhvr>
                                      <p:to x="100000" y="60000"/>
                                    </p:animScale>
                                    <p:animScale>
                                      <p:cBhvr>
                                        <p:cTn id="72" dur="166" decel="50000">
                                          <p:stCondLst>
                                            <p:cond delay="676"/>
                                          </p:stCondLst>
                                        </p:cTn>
                                        <p:tgtEl>
                                          <p:spTgt spid="11"/>
                                        </p:tgtEl>
                                      </p:cBhvr>
                                      <p:to x="100000" y="100000"/>
                                    </p:animScale>
                                    <p:animScale>
                                      <p:cBhvr>
                                        <p:cTn id="73" dur="26">
                                          <p:stCondLst>
                                            <p:cond delay="1312"/>
                                          </p:stCondLst>
                                        </p:cTn>
                                        <p:tgtEl>
                                          <p:spTgt spid="11"/>
                                        </p:tgtEl>
                                      </p:cBhvr>
                                      <p:to x="100000" y="80000"/>
                                    </p:animScale>
                                    <p:animScale>
                                      <p:cBhvr>
                                        <p:cTn id="74" dur="166" decel="50000">
                                          <p:stCondLst>
                                            <p:cond delay="1338"/>
                                          </p:stCondLst>
                                        </p:cTn>
                                        <p:tgtEl>
                                          <p:spTgt spid="11"/>
                                        </p:tgtEl>
                                      </p:cBhvr>
                                      <p:to x="100000" y="100000"/>
                                    </p:animScale>
                                    <p:animScale>
                                      <p:cBhvr>
                                        <p:cTn id="75" dur="26">
                                          <p:stCondLst>
                                            <p:cond delay="1642"/>
                                          </p:stCondLst>
                                        </p:cTn>
                                        <p:tgtEl>
                                          <p:spTgt spid="11"/>
                                        </p:tgtEl>
                                      </p:cBhvr>
                                      <p:to x="100000" y="90000"/>
                                    </p:animScale>
                                    <p:animScale>
                                      <p:cBhvr>
                                        <p:cTn id="76" dur="166" decel="50000">
                                          <p:stCondLst>
                                            <p:cond delay="1668"/>
                                          </p:stCondLst>
                                        </p:cTn>
                                        <p:tgtEl>
                                          <p:spTgt spid="11"/>
                                        </p:tgtEl>
                                      </p:cBhvr>
                                      <p:to x="100000" y="100000"/>
                                    </p:animScale>
                                    <p:animScale>
                                      <p:cBhvr>
                                        <p:cTn id="77" dur="26">
                                          <p:stCondLst>
                                            <p:cond delay="1808"/>
                                          </p:stCondLst>
                                        </p:cTn>
                                        <p:tgtEl>
                                          <p:spTgt spid="11"/>
                                        </p:tgtEl>
                                      </p:cBhvr>
                                      <p:to x="100000" y="95000"/>
                                    </p:animScale>
                                    <p:animScale>
                                      <p:cBhvr>
                                        <p:cTn id="78"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618171" y="591195"/>
            <a:ext cx="8559165" cy="521970"/>
          </a:xfrm>
          <a:prstGeom prst="rect">
            <a:avLst/>
          </a:prstGeom>
          <a:noFill/>
        </p:spPr>
        <p:txBody>
          <a:bodyPr wrap="none" rtlCol="0">
            <a:spAutoFit/>
            <a:scene3d>
              <a:camera prst="orthographicFront"/>
              <a:lightRig rig="threePt" dir="t"/>
            </a:scene3d>
            <a:sp3d contourW="12700"/>
          </a:bodyPr>
          <a:lstStyle/>
          <a:p>
            <a:pPr algn="ctr"/>
            <a:r>
              <a:rPr lang="en-US" altLang="zh-CN" sz="2800" b="1" dirty="0">
                <a:gradFill>
                  <a:gsLst>
                    <a:gs pos="0">
                      <a:srgbClr val="C00000"/>
                    </a:gs>
                    <a:gs pos="100000">
                      <a:srgbClr val="EB0000"/>
                    </a:gs>
                  </a:gsLst>
                  <a:lin ang="5400000" scaled="1"/>
                </a:gradFill>
              </a:rPr>
              <a:t>1</a:t>
            </a:r>
            <a:r>
              <a:rPr lang="zh-CN" altLang="en-US" sz="2800" b="1" dirty="0">
                <a:gradFill>
                  <a:gsLst>
                    <a:gs pos="0">
                      <a:srgbClr val="C00000"/>
                    </a:gs>
                    <a:gs pos="100000">
                      <a:srgbClr val="EB0000"/>
                    </a:gs>
                  </a:gsLst>
                  <a:lin ang="5400000" scaled="1"/>
                </a:gradFill>
              </a:rPr>
              <a:t>、优化课程体系，优化课程实施，促进学生个性发展</a:t>
            </a:r>
            <a:endParaRPr lang="zh-CN" altLang="en-US" sz="3200" b="1" dirty="0">
              <a:gradFill>
                <a:gsLst>
                  <a:gs pos="0">
                    <a:srgbClr val="C00000"/>
                  </a:gs>
                  <a:gs pos="100000">
                    <a:srgbClr val="EB0000"/>
                  </a:gs>
                </a:gsLst>
                <a:lin ang="5400000" scaled="1"/>
              </a:gradFill>
            </a:endParaRPr>
          </a:p>
        </p:txBody>
      </p:sp>
      <p:sp>
        <p:nvSpPr>
          <p:cNvPr id="4" name="文本框 3"/>
          <p:cNvSpPr txBox="1"/>
          <p:nvPr/>
        </p:nvSpPr>
        <p:spPr>
          <a:xfrm>
            <a:off x="1017905" y="1113155"/>
            <a:ext cx="8593455" cy="368300"/>
          </a:xfrm>
          <a:prstGeom prst="rect">
            <a:avLst/>
          </a:prstGeom>
          <a:noFill/>
          <a:ln w="9525">
            <a:noFill/>
          </a:ln>
        </p:spPr>
        <p:txBody>
          <a:bodyPr wrap="square">
            <a:spAutoFit/>
          </a:bodyPr>
          <a:lstStyle/>
          <a:p>
            <a:pPr indent="304800"/>
            <a:r>
              <a:rPr lang="zh-CN" b="0">
                <a:latin typeface="黑体" panose="02010609060101010101" charset="-122"/>
                <a:ea typeface="黑体" panose="02010609060101010101" charset="-122"/>
              </a:rPr>
              <a:t>（</a:t>
            </a:r>
            <a:r>
              <a:rPr lang="en-US" altLang="zh-CN" b="0">
                <a:latin typeface="黑体" panose="02010609060101010101" charset="-122"/>
                <a:ea typeface="黑体" panose="02010609060101010101" charset="-122"/>
              </a:rPr>
              <a:t>1</a:t>
            </a:r>
            <a:r>
              <a:rPr lang="zh-CN" altLang="en-US" b="0">
                <a:latin typeface="黑体" panose="02010609060101010101" charset="-122"/>
                <a:ea typeface="黑体" panose="02010609060101010101" charset="-122"/>
              </a:rPr>
              <a:t>）</a:t>
            </a:r>
            <a:r>
              <a:rPr lang="zh-CN" b="0">
                <a:latin typeface="黑体" panose="02010609060101010101" charset="-122"/>
                <a:ea typeface="黑体" panose="02010609060101010101" charset="-122"/>
              </a:rPr>
              <a:t>完善与优化综合学科的课程体系</a:t>
            </a:r>
            <a:endParaRPr lang="zh-CN" altLang="en-US">
              <a:latin typeface="黑体" panose="02010609060101010101" charset="-122"/>
              <a:ea typeface="黑体" panose="02010609060101010101" charset="-122"/>
            </a:endParaRPr>
          </a:p>
        </p:txBody>
      </p:sp>
      <p:pic>
        <p:nvPicPr>
          <p:cNvPr id="23" name="PA-图片 6" descr="图片包含 运输, 道路, 户外&#10;&#10;自动生成的说明"/>
          <p:cNvPicPr>
            <a:picLocks noChangeAspect="1"/>
          </p:cNvPicPr>
          <p:nvPr>
            <p:custDataLst>
              <p:tags r:id="rId1"/>
            </p:custDataLst>
          </p:nvPr>
        </p:nvPicPr>
        <p:blipFill>
          <a:blip r:embed="rId5" cstate="print"/>
          <a:srcRect l="12500" r="12500"/>
          <a:stretch>
            <a:fillRect/>
          </a:stretch>
        </p:blipFill>
        <p:spPr>
          <a:xfrm>
            <a:off x="8906492" y="3418653"/>
            <a:ext cx="3004459" cy="229337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descr="CUI_0152.jpg"/>
          <p:cNvPicPr>
            <a:picLocks noChangeAspect="1"/>
          </p:cNvPicPr>
          <p:nvPr/>
        </p:nvPicPr>
        <p:blipFill>
          <a:blip r:embed="rId6" cstate="print"/>
          <a:stretch>
            <a:fillRect/>
          </a:stretch>
        </p:blipFill>
        <p:spPr>
          <a:xfrm>
            <a:off x="6101509" y="3449122"/>
            <a:ext cx="2668270" cy="175069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6868" name="Picture 4" descr="C:\Users\Administrator\Documents\Tencent Files\329089327\Image\C2C\FBF4C5DAEE498CC0D58E2AC86F985EB1.png"/>
          <p:cNvPicPr>
            <a:picLocks noChangeAspect="1" noChangeArrowheads="1"/>
          </p:cNvPicPr>
          <p:nvPr/>
        </p:nvPicPr>
        <p:blipFill>
          <a:blip r:embed="rId7"/>
          <a:srcRect/>
          <a:stretch>
            <a:fillRect/>
          </a:stretch>
        </p:blipFill>
        <p:spPr bwMode="auto">
          <a:xfrm rot="5400000">
            <a:off x="427512" y="3845901"/>
            <a:ext cx="3135086" cy="235131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A-图片 4" descr="图片包含 地面, 户外, 白色, 天空&#10;&#10;自动生成的说明"/>
          <p:cNvPicPr>
            <a:picLocks noChangeAspect="1"/>
          </p:cNvPicPr>
          <p:nvPr>
            <p:custDataLst>
              <p:tags r:id="rId2"/>
            </p:custDataLst>
          </p:nvPr>
        </p:nvPicPr>
        <p:blipFill>
          <a:blip r:embed="rId8"/>
          <a:srcRect t="12500" b="12500"/>
          <a:stretch>
            <a:fillRect/>
          </a:stretch>
        </p:blipFill>
        <p:spPr>
          <a:xfrm>
            <a:off x="3241962" y="3455720"/>
            <a:ext cx="2791873" cy="194634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017905" y="1596910"/>
            <a:ext cx="8921750" cy="1337945"/>
          </a:xfrm>
          <a:prstGeom prst="rect">
            <a:avLst/>
          </a:prstGeom>
          <a:noFill/>
          <a:ln w="9525">
            <a:noFill/>
          </a:ln>
        </p:spPr>
        <p:txBody>
          <a:bodyPr wrap="square">
            <a:spAutoFit/>
          </a:bodyPr>
          <a:lstStyle/>
          <a:p>
            <a:pPr indent="0" fontAlgn="auto">
              <a:lnSpc>
                <a:spcPct val="150000"/>
              </a:lnSpc>
            </a:pPr>
            <a:r>
              <a:rPr lang="en-US" altLang="zh-CN" b="0" dirty="0">
                <a:latin typeface="黑体" panose="02010609060101010101" charset="-122"/>
                <a:ea typeface="黑体" panose="02010609060101010101" charset="-122"/>
                <a:cs typeface="黑体" panose="02010609060101010101" charset="-122"/>
              </a:rPr>
              <a:t>   </a:t>
            </a:r>
            <a:r>
              <a:rPr lang="zh-CN" altLang="en-US" b="0" dirty="0">
                <a:latin typeface="黑体" panose="02010609060101010101" charset="-122"/>
                <a:ea typeface="黑体" panose="02010609060101010101" charset="-122"/>
                <a:cs typeface="黑体" panose="02010609060101010101" charset="-122"/>
              </a:rPr>
              <a:t>（</a:t>
            </a:r>
            <a:r>
              <a:rPr lang="en-US" altLang="zh-CN" b="0" dirty="0">
                <a:latin typeface="黑体" panose="02010609060101010101" charset="-122"/>
                <a:ea typeface="黑体" panose="02010609060101010101" charset="-122"/>
                <a:cs typeface="黑体" panose="02010609060101010101" charset="-122"/>
              </a:rPr>
              <a:t>2</a:t>
            </a:r>
            <a:r>
              <a:rPr lang="zh-CN" altLang="en-US" b="0" dirty="0">
                <a:latin typeface="黑体" panose="02010609060101010101" charset="-122"/>
                <a:ea typeface="黑体" panose="02010609060101010101" charset="-122"/>
                <a:cs typeface="黑体" panose="02010609060101010101" charset="-122"/>
              </a:rPr>
              <a:t>）</a:t>
            </a:r>
            <a:r>
              <a:rPr lang="zh-CN" b="0" dirty="0">
                <a:latin typeface="黑体" panose="02010609060101010101" charset="-122"/>
                <a:ea typeface="黑体" panose="02010609060101010101" charset="-122"/>
                <a:cs typeface="黑体" panose="02010609060101010101" charset="-122"/>
              </a:rPr>
              <a:t>强化社团课程的实施</a:t>
            </a:r>
          </a:p>
          <a:p>
            <a:pPr indent="0" fontAlgn="auto">
              <a:lnSpc>
                <a:spcPct val="150000"/>
              </a:lnSpc>
            </a:pPr>
            <a:r>
              <a:rPr lang="zh-CN" b="0" dirty="0">
                <a:latin typeface="黑体" panose="02010609060101010101" charset="-122"/>
                <a:ea typeface="黑体" panose="02010609060101010101" charset="-122"/>
                <a:cs typeface="黑体" panose="02010609060101010101" charset="-122"/>
              </a:rPr>
              <a:t>    在本学期的各类比赛中比赛中脱颖而出，获奖人次达100多人次，充分展示二小诗意形象。</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36868"/>
                                        </p:tgtEl>
                                        <p:attrNameLst>
                                          <p:attrName>style.visibility</p:attrName>
                                        </p:attrNameLst>
                                      </p:cBhvr>
                                      <p:to>
                                        <p:strVal val="visible"/>
                                      </p:to>
                                    </p:set>
                                    <p:anim calcmode="lin" valueType="num">
                                      <p:cBhvr>
                                        <p:cTn id="7" dur="5000" fill="hold"/>
                                        <p:tgtEl>
                                          <p:spTgt spid="36868"/>
                                        </p:tgtEl>
                                        <p:attrNameLst>
                                          <p:attrName>ppt_w</p:attrName>
                                        </p:attrNameLst>
                                      </p:cBhvr>
                                      <p:tavLst>
                                        <p:tav tm="0" fmla="#ppt_w*sin(2.5*pi*$)">
                                          <p:val>
                                            <p:fltVal val="0"/>
                                          </p:val>
                                        </p:tav>
                                        <p:tav tm="100000">
                                          <p:val>
                                            <p:fltVal val="1"/>
                                          </p:val>
                                        </p:tav>
                                      </p:tavLst>
                                    </p:anim>
                                    <p:anim calcmode="lin" valueType="num">
                                      <p:cBhvr>
                                        <p:cTn id="8" dur="5000" fill="hold"/>
                                        <p:tgtEl>
                                          <p:spTgt spid="3686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9" presetClass="entr" presetSubtype="1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0" fill="hold"/>
                                        <p:tgtEl>
                                          <p:spTgt spid="12"/>
                                        </p:tgtEl>
                                        <p:attrNameLst>
                                          <p:attrName>ppt_w</p:attrName>
                                        </p:attrNameLst>
                                      </p:cBhvr>
                                      <p:tavLst>
                                        <p:tav tm="0" fmla="#ppt_w*sin(2.5*pi*$)">
                                          <p:val>
                                            <p:fltVal val="0"/>
                                          </p:val>
                                        </p:tav>
                                        <p:tav tm="100000">
                                          <p:val>
                                            <p:fltVal val="1"/>
                                          </p:val>
                                        </p:tav>
                                      </p:tavLst>
                                    </p:anim>
                                    <p:anim calcmode="lin" valueType="num">
                                      <p:cBhvr>
                                        <p:cTn id="14" dur="5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9"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0" fill="hold"/>
                                        <p:tgtEl>
                                          <p:spTgt spid="6"/>
                                        </p:tgtEl>
                                        <p:attrNameLst>
                                          <p:attrName>ppt_w</p:attrName>
                                        </p:attrNameLst>
                                      </p:cBhvr>
                                      <p:tavLst>
                                        <p:tav tm="0" fmla="#ppt_w*sin(2.5*pi*$)">
                                          <p:val>
                                            <p:fltVal val="0"/>
                                          </p:val>
                                        </p:tav>
                                        <p:tav tm="100000">
                                          <p:val>
                                            <p:fltVal val="1"/>
                                          </p:val>
                                        </p:tav>
                                      </p:tavLst>
                                    </p:anim>
                                    <p:anim calcmode="lin" valueType="num">
                                      <p:cBhvr>
                                        <p:cTn id="20" dur="5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9" presetClass="entr" presetSubtype="10"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0" fill="hold"/>
                                        <p:tgtEl>
                                          <p:spTgt spid="23"/>
                                        </p:tgtEl>
                                        <p:attrNameLst>
                                          <p:attrName>ppt_w</p:attrName>
                                        </p:attrNameLst>
                                      </p:cBhvr>
                                      <p:tavLst>
                                        <p:tav tm="0" fmla="#ppt_w*sin(2.5*pi*$)">
                                          <p:val>
                                            <p:fltVal val="0"/>
                                          </p:val>
                                        </p:tav>
                                        <p:tav tm="100000">
                                          <p:val>
                                            <p:fltVal val="1"/>
                                          </p:val>
                                        </p:tav>
                                      </p:tavLst>
                                    </p:anim>
                                    <p:anim calcmode="lin" valueType="num">
                                      <p:cBhvr>
                                        <p:cTn id="26" dur="5000" fill="hold"/>
                                        <p:tgtEl>
                                          <p:spTgt spid="2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618171" y="591195"/>
            <a:ext cx="8559165" cy="521970"/>
          </a:xfrm>
          <a:prstGeom prst="rect">
            <a:avLst/>
          </a:prstGeom>
          <a:noFill/>
        </p:spPr>
        <p:txBody>
          <a:bodyPr wrap="none" rtlCol="0">
            <a:spAutoFit/>
            <a:scene3d>
              <a:camera prst="orthographicFront"/>
              <a:lightRig rig="threePt" dir="t"/>
            </a:scene3d>
            <a:sp3d contourW="12700"/>
          </a:bodyPr>
          <a:lstStyle/>
          <a:p>
            <a:pPr algn="ctr"/>
            <a:r>
              <a:rPr lang="en-US" altLang="zh-CN" sz="2800" b="1" dirty="0">
                <a:gradFill>
                  <a:gsLst>
                    <a:gs pos="0">
                      <a:srgbClr val="C00000"/>
                    </a:gs>
                    <a:gs pos="100000">
                      <a:srgbClr val="EB0000"/>
                    </a:gs>
                  </a:gsLst>
                  <a:lin ang="5400000" scaled="1"/>
                </a:gradFill>
              </a:rPr>
              <a:t>1</a:t>
            </a:r>
            <a:r>
              <a:rPr lang="zh-CN" altLang="en-US" sz="2800" b="1" dirty="0">
                <a:gradFill>
                  <a:gsLst>
                    <a:gs pos="0">
                      <a:srgbClr val="C00000"/>
                    </a:gs>
                    <a:gs pos="100000">
                      <a:srgbClr val="EB0000"/>
                    </a:gs>
                  </a:gsLst>
                  <a:lin ang="5400000" scaled="1"/>
                </a:gradFill>
              </a:rPr>
              <a:t>、优化课程体系，优化课程实施，促进学生个性发展</a:t>
            </a:r>
            <a:endParaRPr lang="zh-CN" altLang="en-US" sz="3200" b="1" dirty="0">
              <a:gradFill>
                <a:gsLst>
                  <a:gs pos="0">
                    <a:srgbClr val="C00000"/>
                  </a:gs>
                  <a:gs pos="100000">
                    <a:srgbClr val="EB0000"/>
                  </a:gs>
                </a:gsLst>
                <a:lin ang="5400000" scaled="1"/>
              </a:gradFill>
            </a:endParaRPr>
          </a:p>
        </p:txBody>
      </p:sp>
      <p:pic>
        <p:nvPicPr>
          <p:cNvPr id="23" name="PA-图片 6" descr="图片包含 运输, 道路, 户外&#10;&#10;自动生成的说明"/>
          <p:cNvPicPr>
            <a:picLocks noChangeAspect="1"/>
          </p:cNvPicPr>
          <p:nvPr>
            <p:custDataLst>
              <p:tags r:id="rId1"/>
            </p:custDataLst>
          </p:nvPr>
        </p:nvPicPr>
        <p:blipFill>
          <a:blip r:embed="rId4" cstate="print"/>
          <a:srcRect l="12500" r="12500"/>
          <a:stretch>
            <a:fillRect/>
          </a:stretch>
        </p:blipFill>
        <p:spPr>
          <a:xfrm>
            <a:off x="746587" y="3588708"/>
            <a:ext cx="3077268" cy="234895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descr="新北区创新大赛魔方比赛项目三等奖"/>
          <p:cNvPicPr>
            <a:picLocks noChangeAspect="1"/>
          </p:cNvPicPr>
          <p:nvPr/>
        </p:nvPicPr>
        <p:blipFill>
          <a:blip r:embed="rId5"/>
          <a:stretch>
            <a:fillRect/>
          </a:stretch>
        </p:blipFill>
        <p:spPr>
          <a:xfrm>
            <a:off x="4053394" y="3615294"/>
            <a:ext cx="2381250" cy="178625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图片 8" descr="1111 1094_爱奇艺"/>
          <p:cNvPicPr>
            <a:picLocks noChangeAspect="1"/>
          </p:cNvPicPr>
          <p:nvPr/>
        </p:nvPicPr>
        <p:blipFill>
          <a:blip r:embed="rId6"/>
          <a:stretch>
            <a:fillRect/>
          </a:stretch>
        </p:blipFill>
        <p:spPr>
          <a:xfrm>
            <a:off x="9063002" y="3598331"/>
            <a:ext cx="2103755" cy="28067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3014" name="Picture 6" descr="C:\Users\Administrator\Documents\Tencent Files\329089327\Image\C2C\BF2F6BC94C28EC9CD0B61B086268120A.png"/>
          <p:cNvPicPr>
            <a:picLocks noChangeAspect="1" noChangeArrowheads="1"/>
          </p:cNvPicPr>
          <p:nvPr/>
        </p:nvPicPr>
        <p:blipFill>
          <a:blip r:embed="rId7"/>
          <a:srcRect/>
          <a:stretch>
            <a:fillRect/>
          </a:stretch>
        </p:blipFill>
        <p:spPr bwMode="auto">
          <a:xfrm>
            <a:off x="6696220" y="5129276"/>
            <a:ext cx="2139021" cy="146176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图片 9" descr="CUI_0213_爱奇艺"/>
          <p:cNvPicPr>
            <a:picLocks noChangeAspect="1"/>
          </p:cNvPicPr>
          <p:nvPr/>
        </p:nvPicPr>
        <p:blipFill>
          <a:blip r:embed="rId8"/>
          <a:stretch>
            <a:fillRect/>
          </a:stretch>
        </p:blipFill>
        <p:spPr>
          <a:xfrm>
            <a:off x="6660663" y="3602199"/>
            <a:ext cx="2169160" cy="144716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文本框 3"/>
          <p:cNvSpPr txBox="1"/>
          <p:nvPr/>
        </p:nvSpPr>
        <p:spPr>
          <a:xfrm>
            <a:off x="1109791" y="1150372"/>
            <a:ext cx="8593455" cy="368300"/>
          </a:xfrm>
          <a:prstGeom prst="rect">
            <a:avLst/>
          </a:prstGeom>
          <a:noFill/>
          <a:ln w="9525">
            <a:noFill/>
          </a:ln>
        </p:spPr>
        <p:txBody>
          <a:bodyPr wrap="square">
            <a:spAutoFit/>
          </a:bodyPr>
          <a:lstStyle/>
          <a:p>
            <a:pPr indent="304800"/>
            <a:r>
              <a:rPr lang="zh-CN" b="0" dirty="0">
                <a:latin typeface="黑体" panose="02010609060101010101" charset="-122"/>
                <a:ea typeface="黑体" panose="02010609060101010101" charset="-122"/>
              </a:rPr>
              <a:t>（</a:t>
            </a:r>
            <a:r>
              <a:rPr lang="en-US" altLang="zh-CN" b="0" dirty="0">
                <a:latin typeface="黑体" panose="02010609060101010101" charset="-122"/>
                <a:ea typeface="黑体" panose="02010609060101010101" charset="-122"/>
              </a:rPr>
              <a:t>1</a:t>
            </a:r>
            <a:r>
              <a:rPr lang="zh-CN" altLang="en-US" b="0" dirty="0">
                <a:latin typeface="黑体" panose="02010609060101010101" charset="-122"/>
                <a:ea typeface="黑体" panose="02010609060101010101" charset="-122"/>
              </a:rPr>
              <a:t>）</a:t>
            </a:r>
            <a:r>
              <a:rPr lang="zh-CN" b="0" dirty="0">
                <a:latin typeface="黑体" panose="02010609060101010101" charset="-122"/>
                <a:ea typeface="黑体" panose="02010609060101010101" charset="-122"/>
              </a:rPr>
              <a:t>完善与优化综合学科的课程体系</a:t>
            </a:r>
            <a:endParaRPr lang="zh-CN" altLang="en-US" dirty="0">
              <a:latin typeface="黑体" panose="02010609060101010101" charset="-122"/>
              <a:ea typeface="黑体" panose="02010609060101010101" charset="-122"/>
            </a:endParaRPr>
          </a:p>
        </p:txBody>
      </p:sp>
      <p:sp>
        <p:nvSpPr>
          <p:cNvPr id="2" name="文本框 1"/>
          <p:cNvSpPr txBox="1"/>
          <p:nvPr/>
        </p:nvSpPr>
        <p:spPr>
          <a:xfrm>
            <a:off x="1097915" y="1589925"/>
            <a:ext cx="8921750" cy="1337945"/>
          </a:xfrm>
          <a:prstGeom prst="rect">
            <a:avLst/>
          </a:prstGeom>
          <a:noFill/>
          <a:ln w="9525">
            <a:noFill/>
          </a:ln>
        </p:spPr>
        <p:txBody>
          <a:bodyPr wrap="square">
            <a:spAutoFit/>
          </a:bodyPr>
          <a:lstStyle/>
          <a:p>
            <a:pPr indent="0" fontAlgn="auto">
              <a:lnSpc>
                <a:spcPct val="150000"/>
              </a:lnSpc>
            </a:pPr>
            <a:r>
              <a:rPr lang="en-US" altLang="zh-CN" b="0" dirty="0">
                <a:latin typeface="黑体" panose="02010609060101010101" charset="-122"/>
                <a:ea typeface="黑体" panose="02010609060101010101" charset="-122"/>
                <a:cs typeface="黑体" panose="02010609060101010101" charset="-122"/>
              </a:rPr>
              <a:t>   </a:t>
            </a:r>
            <a:r>
              <a:rPr lang="zh-CN" altLang="en-US" b="0" dirty="0">
                <a:latin typeface="黑体" panose="02010609060101010101" charset="-122"/>
                <a:ea typeface="黑体" panose="02010609060101010101" charset="-122"/>
                <a:cs typeface="黑体" panose="02010609060101010101" charset="-122"/>
              </a:rPr>
              <a:t>（</a:t>
            </a:r>
            <a:r>
              <a:rPr lang="en-US" altLang="zh-CN" b="0" dirty="0">
                <a:latin typeface="黑体" panose="02010609060101010101" charset="-122"/>
                <a:ea typeface="黑体" panose="02010609060101010101" charset="-122"/>
                <a:cs typeface="黑体" panose="02010609060101010101" charset="-122"/>
              </a:rPr>
              <a:t>2</a:t>
            </a:r>
            <a:r>
              <a:rPr lang="zh-CN" altLang="en-US" b="0" dirty="0">
                <a:latin typeface="黑体" panose="02010609060101010101" charset="-122"/>
                <a:ea typeface="黑体" panose="02010609060101010101" charset="-122"/>
                <a:cs typeface="黑体" panose="02010609060101010101" charset="-122"/>
              </a:rPr>
              <a:t>）</a:t>
            </a:r>
            <a:r>
              <a:rPr lang="zh-CN" b="0" dirty="0">
                <a:latin typeface="黑体" panose="02010609060101010101" charset="-122"/>
                <a:ea typeface="黑体" panose="02010609060101010101" charset="-122"/>
                <a:cs typeface="黑体" panose="02010609060101010101" charset="-122"/>
              </a:rPr>
              <a:t>强化社团课程的实施</a:t>
            </a:r>
          </a:p>
          <a:p>
            <a:pPr indent="0" fontAlgn="auto">
              <a:lnSpc>
                <a:spcPct val="150000"/>
              </a:lnSpc>
            </a:pPr>
            <a:r>
              <a:rPr lang="zh-CN" b="0" dirty="0">
                <a:latin typeface="黑体" panose="02010609060101010101" charset="-122"/>
                <a:ea typeface="黑体" panose="02010609060101010101" charset="-122"/>
                <a:cs typeface="黑体" panose="02010609060101010101" charset="-122"/>
              </a:rPr>
              <a:t>    在本学期的各类比赛中比赛中脱颖而出，获奖人次达100多人次，充分展示二小诗意形象。</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anim calcmode="lin" valueType="num">
                                      <p:cBhvr>
                                        <p:cTn id="8" dur="2000" fill="hold"/>
                                        <p:tgtEl>
                                          <p:spTgt spid="23"/>
                                        </p:tgtEl>
                                        <p:attrNameLst>
                                          <p:attrName>style.rotation</p:attrName>
                                        </p:attrNameLst>
                                      </p:cBhvr>
                                      <p:tavLst>
                                        <p:tav tm="0">
                                          <p:val>
                                            <p:fltVal val="720"/>
                                          </p:val>
                                        </p:tav>
                                        <p:tav tm="100000">
                                          <p:val>
                                            <p:fltVal val="0"/>
                                          </p:val>
                                        </p:tav>
                                      </p:tavLst>
                                    </p:anim>
                                    <p:anim calcmode="lin" valueType="num">
                                      <p:cBhvr>
                                        <p:cTn id="9" dur="2000" fill="hold"/>
                                        <p:tgtEl>
                                          <p:spTgt spid="23"/>
                                        </p:tgtEl>
                                        <p:attrNameLst>
                                          <p:attrName>ppt_h</p:attrName>
                                        </p:attrNameLst>
                                      </p:cBhvr>
                                      <p:tavLst>
                                        <p:tav tm="0">
                                          <p:val>
                                            <p:fltVal val="0"/>
                                          </p:val>
                                        </p:tav>
                                        <p:tav tm="100000">
                                          <p:val>
                                            <p:strVal val="#ppt_h"/>
                                          </p:val>
                                        </p:tav>
                                      </p:tavLst>
                                    </p:anim>
                                    <p:anim calcmode="lin" valueType="num">
                                      <p:cBhvr>
                                        <p:cTn id="10" dur="2000" fill="hold"/>
                                        <p:tgtEl>
                                          <p:spTgt spid="23"/>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2000"/>
                                        <p:tgtEl>
                                          <p:spTgt spid="8"/>
                                        </p:tgtEl>
                                      </p:cBhvr>
                                    </p:animEffect>
                                    <p:anim calcmode="lin" valueType="num">
                                      <p:cBhvr>
                                        <p:cTn id="16" dur="2000" fill="hold"/>
                                        <p:tgtEl>
                                          <p:spTgt spid="8"/>
                                        </p:tgtEl>
                                        <p:attrNameLst>
                                          <p:attrName>style.rotation</p:attrName>
                                        </p:attrNameLst>
                                      </p:cBhvr>
                                      <p:tavLst>
                                        <p:tav tm="0">
                                          <p:val>
                                            <p:fltVal val="720"/>
                                          </p:val>
                                        </p:tav>
                                        <p:tav tm="100000">
                                          <p:val>
                                            <p:fltVal val="0"/>
                                          </p:val>
                                        </p:tav>
                                      </p:tavLst>
                                    </p:anim>
                                    <p:anim calcmode="lin" valueType="num">
                                      <p:cBhvr>
                                        <p:cTn id="17" dur="2000" fill="hold"/>
                                        <p:tgtEl>
                                          <p:spTgt spid="8"/>
                                        </p:tgtEl>
                                        <p:attrNameLst>
                                          <p:attrName>ppt_h</p:attrName>
                                        </p:attrNameLst>
                                      </p:cBhvr>
                                      <p:tavLst>
                                        <p:tav tm="0">
                                          <p:val>
                                            <p:fltVal val="0"/>
                                          </p:val>
                                        </p:tav>
                                        <p:tav tm="100000">
                                          <p:val>
                                            <p:strVal val="#ppt_h"/>
                                          </p:val>
                                        </p:tav>
                                      </p:tavLst>
                                    </p:anim>
                                    <p:anim calcmode="lin" valueType="num">
                                      <p:cBhvr>
                                        <p:cTn id="18" dur="2000" fill="hold"/>
                                        <p:tgtEl>
                                          <p:spTgt spid="8"/>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000"/>
                                        <p:tgtEl>
                                          <p:spTgt spid="10"/>
                                        </p:tgtEl>
                                      </p:cBhvr>
                                    </p:animEffect>
                                    <p:anim calcmode="lin" valueType="num">
                                      <p:cBhvr>
                                        <p:cTn id="24" dur="2000" fill="hold"/>
                                        <p:tgtEl>
                                          <p:spTgt spid="10"/>
                                        </p:tgtEl>
                                        <p:attrNameLst>
                                          <p:attrName>style.rotation</p:attrName>
                                        </p:attrNameLst>
                                      </p:cBhvr>
                                      <p:tavLst>
                                        <p:tav tm="0">
                                          <p:val>
                                            <p:fltVal val="720"/>
                                          </p:val>
                                        </p:tav>
                                        <p:tav tm="100000">
                                          <p:val>
                                            <p:fltVal val="0"/>
                                          </p:val>
                                        </p:tav>
                                      </p:tavLst>
                                    </p:anim>
                                    <p:anim calcmode="lin" valueType="num">
                                      <p:cBhvr>
                                        <p:cTn id="25" dur="2000" fill="hold"/>
                                        <p:tgtEl>
                                          <p:spTgt spid="10"/>
                                        </p:tgtEl>
                                        <p:attrNameLst>
                                          <p:attrName>ppt_h</p:attrName>
                                        </p:attrNameLst>
                                      </p:cBhvr>
                                      <p:tavLst>
                                        <p:tav tm="0">
                                          <p:val>
                                            <p:fltVal val="0"/>
                                          </p:val>
                                        </p:tav>
                                        <p:tav tm="100000">
                                          <p:val>
                                            <p:strVal val="#ppt_h"/>
                                          </p:val>
                                        </p:tav>
                                      </p:tavLst>
                                    </p:anim>
                                    <p:anim calcmode="lin" valueType="num">
                                      <p:cBhvr>
                                        <p:cTn id="26" dur="2000" fill="hold"/>
                                        <p:tgtEl>
                                          <p:spTgt spid="10"/>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35" presetClass="entr" presetSubtype="0" fill="hold" nodeType="clickEffect">
                                  <p:stCondLst>
                                    <p:cond delay="0"/>
                                  </p:stCondLst>
                                  <p:childTnLst>
                                    <p:set>
                                      <p:cBhvr>
                                        <p:cTn id="30" dur="1" fill="hold">
                                          <p:stCondLst>
                                            <p:cond delay="0"/>
                                          </p:stCondLst>
                                        </p:cTn>
                                        <p:tgtEl>
                                          <p:spTgt spid="43014"/>
                                        </p:tgtEl>
                                        <p:attrNameLst>
                                          <p:attrName>style.visibility</p:attrName>
                                        </p:attrNameLst>
                                      </p:cBhvr>
                                      <p:to>
                                        <p:strVal val="visible"/>
                                      </p:to>
                                    </p:set>
                                    <p:animEffect transition="in" filter="fade">
                                      <p:cBhvr>
                                        <p:cTn id="31" dur="2000"/>
                                        <p:tgtEl>
                                          <p:spTgt spid="43014"/>
                                        </p:tgtEl>
                                      </p:cBhvr>
                                    </p:animEffect>
                                    <p:anim calcmode="lin" valueType="num">
                                      <p:cBhvr>
                                        <p:cTn id="32" dur="2000" fill="hold"/>
                                        <p:tgtEl>
                                          <p:spTgt spid="43014"/>
                                        </p:tgtEl>
                                        <p:attrNameLst>
                                          <p:attrName>style.rotation</p:attrName>
                                        </p:attrNameLst>
                                      </p:cBhvr>
                                      <p:tavLst>
                                        <p:tav tm="0">
                                          <p:val>
                                            <p:fltVal val="720"/>
                                          </p:val>
                                        </p:tav>
                                        <p:tav tm="100000">
                                          <p:val>
                                            <p:fltVal val="0"/>
                                          </p:val>
                                        </p:tav>
                                      </p:tavLst>
                                    </p:anim>
                                    <p:anim calcmode="lin" valueType="num">
                                      <p:cBhvr>
                                        <p:cTn id="33" dur="2000" fill="hold"/>
                                        <p:tgtEl>
                                          <p:spTgt spid="43014"/>
                                        </p:tgtEl>
                                        <p:attrNameLst>
                                          <p:attrName>ppt_h</p:attrName>
                                        </p:attrNameLst>
                                      </p:cBhvr>
                                      <p:tavLst>
                                        <p:tav tm="0">
                                          <p:val>
                                            <p:fltVal val="0"/>
                                          </p:val>
                                        </p:tav>
                                        <p:tav tm="100000">
                                          <p:val>
                                            <p:strVal val="#ppt_h"/>
                                          </p:val>
                                        </p:tav>
                                      </p:tavLst>
                                    </p:anim>
                                    <p:anim calcmode="lin" valueType="num">
                                      <p:cBhvr>
                                        <p:cTn id="34" dur="2000" fill="hold"/>
                                        <p:tgtEl>
                                          <p:spTgt spid="43014"/>
                                        </p:tgtEl>
                                        <p:attrNameLst>
                                          <p:attrName>ppt_w</p:attrName>
                                        </p:attrNameLst>
                                      </p:cBhvr>
                                      <p:tavLst>
                                        <p:tav tm="0">
                                          <p:val>
                                            <p:fltVal val="0"/>
                                          </p:val>
                                        </p:tav>
                                        <p:tav tm="100000">
                                          <p:val>
                                            <p:strVal val="#ppt_w"/>
                                          </p:val>
                                        </p:tav>
                                      </p:tavLst>
                                    </p:anim>
                                  </p:childTnLst>
                                </p:cTn>
                              </p:par>
                            </p:childTnLst>
                          </p:cTn>
                        </p:par>
                      </p:childTnLst>
                    </p:cTn>
                  </p:par>
                  <p:par>
                    <p:cTn id="35" fill="hold">
                      <p:stCondLst>
                        <p:cond delay="indefinite"/>
                      </p:stCondLst>
                      <p:childTnLst>
                        <p:par>
                          <p:cTn id="36" fill="hold">
                            <p:stCondLst>
                              <p:cond delay="0"/>
                            </p:stCondLst>
                            <p:childTnLst>
                              <p:par>
                                <p:cTn id="37" presetID="35"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2000"/>
                                        <p:tgtEl>
                                          <p:spTgt spid="9"/>
                                        </p:tgtEl>
                                      </p:cBhvr>
                                    </p:animEffect>
                                    <p:anim calcmode="lin" valueType="num">
                                      <p:cBhvr>
                                        <p:cTn id="40" dur="2000" fill="hold"/>
                                        <p:tgtEl>
                                          <p:spTgt spid="9"/>
                                        </p:tgtEl>
                                        <p:attrNameLst>
                                          <p:attrName>style.rotation</p:attrName>
                                        </p:attrNameLst>
                                      </p:cBhvr>
                                      <p:tavLst>
                                        <p:tav tm="0">
                                          <p:val>
                                            <p:fltVal val="720"/>
                                          </p:val>
                                        </p:tav>
                                        <p:tav tm="100000">
                                          <p:val>
                                            <p:fltVal val="0"/>
                                          </p:val>
                                        </p:tav>
                                      </p:tavLst>
                                    </p:anim>
                                    <p:anim calcmode="lin" valueType="num">
                                      <p:cBhvr>
                                        <p:cTn id="41" dur="2000" fill="hold"/>
                                        <p:tgtEl>
                                          <p:spTgt spid="9"/>
                                        </p:tgtEl>
                                        <p:attrNameLst>
                                          <p:attrName>ppt_h</p:attrName>
                                        </p:attrNameLst>
                                      </p:cBhvr>
                                      <p:tavLst>
                                        <p:tav tm="0">
                                          <p:val>
                                            <p:fltVal val="0"/>
                                          </p:val>
                                        </p:tav>
                                        <p:tav tm="100000">
                                          <p:val>
                                            <p:strVal val="#ppt_h"/>
                                          </p:val>
                                        </p:tav>
                                      </p:tavLst>
                                    </p:anim>
                                    <p:anim calcmode="lin" valueType="num">
                                      <p:cBhvr>
                                        <p:cTn id="42" dur="2000" fill="hold"/>
                                        <p:tgtEl>
                                          <p:spTgt spid="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317239" y="741690"/>
            <a:ext cx="5557520" cy="583565"/>
          </a:xfrm>
          <a:prstGeom prst="rect">
            <a:avLst/>
          </a:prstGeom>
          <a:noFill/>
        </p:spPr>
        <p:txBody>
          <a:bodyPr wrap="none" rtlCol="0">
            <a:spAutoFit/>
            <a:scene3d>
              <a:camera prst="orthographicFront"/>
              <a:lightRig rig="threePt" dir="t"/>
            </a:scene3d>
            <a:sp3d contourW="12700"/>
          </a:bodyPr>
          <a:lstStyle/>
          <a:p>
            <a:pPr algn="ctr"/>
            <a:r>
              <a:rPr lang="en-US" altLang="zh-CN" sz="3200" b="1" dirty="0">
                <a:gradFill>
                  <a:gsLst>
                    <a:gs pos="0">
                      <a:srgbClr val="C00000"/>
                    </a:gs>
                    <a:gs pos="100000">
                      <a:srgbClr val="EB0000"/>
                    </a:gs>
                  </a:gsLst>
                  <a:lin ang="5400000" scaled="1"/>
                </a:gradFill>
              </a:rPr>
              <a:t>2019</a:t>
            </a:r>
            <a:r>
              <a:rPr lang="zh-CN" altLang="en-US" sz="3200" b="1" dirty="0">
                <a:gradFill>
                  <a:gsLst>
                    <a:gs pos="0">
                      <a:srgbClr val="C00000"/>
                    </a:gs>
                    <a:gs pos="100000">
                      <a:srgbClr val="EB0000"/>
                    </a:gs>
                  </a:gsLst>
                  <a:lin ang="5400000" scaled="1"/>
                </a:gradFill>
              </a:rPr>
              <a:t>第一学期社团获奖一览表</a:t>
            </a:r>
          </a:p>
        </p:txBody>
      </p:sp>
      <p:sp>
        <p:nvSpPr>
          <p:cNvPr id="20" name="矩形 19"/>
          <p:cNvSpPr/>
          <p:nvPr/>
        </p:nvSpPr>
        <p:spPr>
          <a:xfrm>
            <a:off x="1321435" y="3409950"/>
            <a:ext cx="2895600" cy="738664"/>
          </a:xfrm>
          <a:prstGeom prst="rect">
            <a:avLst/>
          </a:prstGeom>
        </p:spPr>
        <p:txBody>
          <a:bodyPr wrap="square">
            <a:spAutoFit/>
          </a:bodyPr>
          <a:lstStyle/>
          <a:p>
            <a:pPr algn="l">
              <a:lnSpc>
                <a:spcPct val="140000"/>
              </a:lnSpc>
            </a:pPr>
            <a:endParaRPr lang="zh-CN" altLang="en-US" sz="1600" dirty="0">
              <a:ln w="22225">
                <a:solidFill>
                  <a:schemeClr val="accent2"/>
                </a:solidFill>
                <a:prstDash val="solid"/>
              </a:ln>
              <a:solidFill>
                <a:schemeClr val="accent2">
                  <a:lumMod val="40000"/>
                  <a:lumOff val="60000"/>
                </a:schemeClr>
              </a:solidFill>
              <a:effectLst/>
              <a:latin typeface="+mn-ea"/>
              <a:sym typeface="+mn-ea"/>
            </a:endParaRPr>
          </a:p>
          <a:p>
            <a:pPr algn="r">
              <a:lnSpc>
                <a:spcPct val="140000"/>
              </a:lnSpc>
            </a:pPr>
            <a:endParaRPr lang="zh-CN" altLang="en-US" sz="1400" dirty="0" smtClean="0">
              <a:solidFill>
                <a:schemeClr val="tx1">
                  <a:lumMod val="75000"/>
                  <a:lumOff val="25000"/>
                </a:schemeClr>
              </a:solidFill>
              <a:latin typeface="+mn-ea"/>
            </a:endParaRPr>
          </a:p>
        </p:txBody>
      </p:sp>
      <p:sp>
        <p:nvSpPr>
          <p:cNvPr id="21" name="矩形 20"/>
          <p:cNvSpPr/>
          <p:nvPr/>
        </p:nvSpPr>
        <p:spPr>
          <a:xfrm>
            <a:off x="7905115" y="1666875"/>
            <a:ext cx="2895600" cy="738664"/>
          </a:xfrm>
          <a:prstGeom prst="rect">
            <a:avLst/>
          </a:prstGeom>
        </p:spPr>
        <p:txBody>
          <a:bodyPr wrap="square">
            <a:spAutoFit/>
          </a:bodyPr>
          <a:lstStyle/>
          <a:p>
            <a:pPr algn="l">
              <a:lnSpc>
                <a:spcPct val="140000"/>
              </a:lnSpc>
            </a:pPr>
            <a:endParaRPr lang="zh-CN" altLang="en-US" sz="1600" dirty="0">
              <a:ln w="6600">
                <a:solidFill>
                  <a:schemeClr val="accent2"/>
                </a:solidFill>
                <a:prstDash val="solid"/>
              </a:ln>
              <a:solidFill>
                <a:srgbClr val="FF0000"/>
              </a:solidFill>
              <a:effectLst>
                <a:outerShdw dist="38100" dir="2700000" algn="tl" rotWithShape="0">
                  <a:schemeClr val="accent2"/>
                </a:outerShdw>
              </a:effectLst>
              <a:latin typeface="+mn-ea"/>
              <a:sym typeface="+mn-ea"/>
            </a:endParaRPr>
          </a:p>
          <a:p>
            <a:pPr algn="r">
              <a:lnSpc>
                <a:spcPct val="140000"/>
              </a:lnSpc>
            </a:pPr>
            <a:endParaRPr lang="zh-CN" altLang="en-US" sz="1400" dirty="0" smtClean="0">
              <a:solidFill>
                <a:schemeClr val="tx1">
                  <a:lumMod val="75000"/>
                  <a:lumOff val="25000"/>
                </a:schemeClr>
              </a:solidFill>
              <a:latin typeface="+mn-ea"/>
            </a:endParaRPr>
          </a:p>
        </p:txBody>
      </p:sp>
      <p:sp>
        <p:nvSpPr>
          <p:cNvPr id="22" name="矩形 21"/>
          <p:cNvSpPr/>
          <p:nvPr/>
        </p:nvSpPr>
        <p:spPr>
          <a:xfrm>
            <a:off x="7904480" y="3141980"/>
            <a:ext cx="2896235" cy="738664"/>
          </a:xfrm>
          <a:prstGeom prst="rect">
            <a:avLst/>
          </a:prstGeom>
        </p:spPr>
        <p:txBody>
          <a:bodyPr wrap="square">
            <a:spAutoFit/>
          </a:bodyPr>
          <a:lstStyle/>
          <a:p>
            <a:pPr algn="l">
              <a:lnSpc>
                <a:spcPct val="140000"/>
              </a:lnSpc>
            </a:pPr>
            <a:endParaRPr lang="zh-CN" altLang="en-US" sz="1600" dirty="0">
              <a:ln w="6600">
                <a:solidFill>
                  <a:schemeClr val="accent2"/>
                </a:solidFill>
                <a:prstDash val="solid"/>
              </a:ln>
              <a:solidFill>
                <a:srgbClr val="FF0000"/>
              </a:solidFill>
              <a:effectLst>
                <a:outerShdw dist="38100" dir="2700000" algn="tl" rotWithShape="0">
                  <a:schemeClr val="accent2"/>
                </a:outerShdw>
              </a:effectLst>
              <a:latin typeface="+mn-ea"/>
              <a:sym typeface="+mn-ea"/>
            </a:endParaRPr>
          </a:p>
          <a:p>
            <a:pPr algn="r">
              <a:lnSpc>
                <a:spcPct val="140000"/>
              </a:lnSpc>
            </a:pPr>
            <a:endParaRPr lang="zh-CN" altLang="en-US" sz="1400" dirty="0" smtClean="0">
              <a:solidFill>
                <a:schemeClr val="tx1">
                  <a:lumMod val="75000"/>
                  <a:lumOff val="25000"/>
                </a:schemeClr>
              </a:solidFill>
              <a:latin typeface="+mn-ea"/>
            </a:endParaRPr>
          </a:p>
        </p:txBody>
      </p:sp>
      <p:graphicFrame>
        <p:nvGraphicFramePr>
          <p:cNvPr id="4" name="表格 3"/>
          <p:cNvGraphicFramePr/>
          <p:nvPr>
            <p:custDataLst>
              <p:tags r:id="rId1"/>
            </p:custDataLst>
          </p:nvPr>
        </p:nvGraphicFramePr>
        <p:xfrm>
          <a:off x="1541145" y="1556385"/>
          <a:ext cx="9692912" cy="4424045"/>
        </p:xfrm>
        <a:graphic>
          <a:graphicData uri="http://schemas.openxmlformats.org/drawingml/2006/table">
            <a:tbl>
              <a:tblPr firstRow="1" bandRow="1">
                <a:tableStyleId>{5940675A-B579-460E-94D1-54222C63F5DA}</a:tableStyleId>
              </a:tblPr>
              <a:tblGrid>
                <a:gridCol w="683082"/>
                <a:gridCol w="5060191"/>
                <a:gridCol w="3949639"/>
              </a:tblGrid>
              <a:tr h="200660">
                <a:tc>
                  <a:txBody>
                    <a:bodyPr/>
                    <a:lstStyle/>
                    <a:p>
                      <a:pPr indent="0">
                        <a:buNone/>
                      </a:pPr>
                      <a:r>
                        <a:rPr lang="en-US" sz="1000" b="0">
                          <a:solidFill>
                            <a:srgbClr val="000000"/>
                          </a:solidFill>
                          <a:latin typeface="仿宋" panose="02010609060101010101" pitchFamily="49" charset="-122"/>
                          <a:ea typeface="仿宋" panose="02010609060101010101" pitchFamily="49" charset="-122"/>
                          <a:cs typeface="仿宋" panose="02010609060101010101" pitchFamily="49" charset="-122"/>
                        </a:rPr>
                        <a:t>学科</a:t>
                      </a:r>
                      <a:endParaRPr lang="en-US" altLang="en-US" sz="1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仿宋" panose="02010609060101010101" pitchFamily="49" charset="-122"/>
                          <a:ea typeface="仿宋" panose="02010609060101010101" pitchFamily="49" charset="-122"/>
                          <a:cs typeface="仿宋" panose="02010609060101010101" pitchFamily="49" charset="-122"/>
                        </a:rPr>
                        <a:t>类别</a:t>
                      </a:r>
                      <a:endParaRPr lang="en-US" altLang="en-US" sz="1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000" b="0">
                          <a:solidFill>
                            <a:srgbClr val="000000"/>
                          </a:solidFill>
                          <a:latin typeface="仿宋" panose="02010609060101010101" pitchFamily="49" charset="-122"/>
                          <a:ea typeface="仿宋" panose="02010609060101010101" pitchFamily="49" charset="-122"/>
                          <a:cs typeface="仿宋" panose="02010609060101010101" pitchFamily="49" charset="-122"/>
                        </a:rPr>
                        <a:t>获奖情况</a:t>
                      </a:r>
                      <a:endParaRPr lang="en-US" altLang="en-US" sz="1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4785">
                <a:tc rowSpan="3">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体育</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区田径比赛</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区田径运动会团体第9名二等奖</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145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长短绳区冬三项第</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二名，一等奖</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145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踢毽比赛区冬三项</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第五名，三等奖</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3045">
                <a:tc rowSpan="8">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 美术</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常州市绘本大赛</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特等奖1人，一等奖3人，二等奖5人优秀组织奖</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875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新北区科幻画比赛</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一等奖1人，二等奖2人，三等奖1人</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811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第四届常州市小书画家百米长卷现场书画</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优秀组织奖</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938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常州市青少年建筑模型小学组纸模 </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团体三等奖</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811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江苏省第二十六届青少年科技模型“3D创意模型搭建竞技赛”</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团体一等奖</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891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常州市新北区青少年建筑模型小学组低段纸模 </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团体二等奖</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145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常州市新北区青少年建筑模型小学组高段纸模 </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团体一等奖 </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875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新北区中小学文化艺术节</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优秀组织奖</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0820">
                <a:tc rowSpan="5">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科学</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市创新大赛“吸管承重”</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团体二等奖</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145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区创新大赛“吸管承重”</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团体一等奖</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145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区创新大赛“魔方”</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团体三等奖</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082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区创新大赛“动手记性实践”</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团体三等奖</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0825">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常州市科技创新大赛“吸管结构”</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团体二等奖</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2090">
                <a:tc rowSpan="3">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信息</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新北区第三届创客大赛Scratch创意编程团体</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团体一等奖</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新北区第三届创客大赛创意智造</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团体二等奖</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0190">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indent="0">
                        <a:buNone/>
                      </a:pPr>
                      <a:r>
                        <a:rPr lang="en-US" sz="1400" b="0">
                          <a:solidFill>
                            <a:srgbClr val="000000"/>
                          </a:solidFill>
                          <a:latin typeface="仿宋" panose="02010609060101010101" pitchFamily="49" charset="-122"/>
                          <a:ea typeface="仿宋" panose="02010609060101010101" pitchFamily="49" charset="-122"/>
                          <a:cs typeface="仿宋" panose="02010609060101010101" pitchFamily="49" charset="-122"/>
                        </a:rPr>
                        <a:t>新北区第三届创客大赛3D绘笔</a:t>
                      </a:r>
                      <a:endParaRPr lang="en-US" altLang="en-US" sz="14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400" b="0" dirty="0">
                          <a:solidFill>
                            <a:srgbClr val="000000"/>
                          </a:solidFill>
                          <a:latin typeface="仿宋" panose="02010609060101010101" pitchFamily="49" charset="-122"/>
                          <a:ea typeface="仿宋" panose="02010609060101010101" pitchFamily="49" charset="-122"/>
                          <a:cs typeface="仿宋" panose="02010609060101010101" pitchFamily="49" charset="-122"/>
                        </a:rPr>
                        <a:t>团体三等奖</a:t>
                      </a:r>
                      <a:endParaRPr lang="en-US" altLang="en-US" sz="1400" b="0" dirty="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858836" y="749945"/>
            <a:ext cx="7492365" cy="521970"/>
          </a:xfrm>
          <a:prstGeom prst="rect">
            <a:avLst/>
          </a:prstGeom>
          <a:noFill/>
        </p:spPr>
        <p:txBody>
          <a:bodyPr wrap="none" rtlCol="0">
            <a:spAutoFit/>
            <a:scene3d>
              <a:camera prst="orthographicFront"/>
              <a:lightRig rig="threePt" dir="t"/>
            </a:scene3d>
            <a:sp3d contourW="12700"/>
          </a:bodyPr>
          <a:lstStyle/>
          <a:p>
            <a:pPr algn="ctr"/>
            <a:r>
              <a:rPr lang="en-US" altLang="zh-CN" sz="2800" b="1" dirty="0">
                <a:gradFill>
                  <a:gsLst>
                    <a:gs pos="0">
                      <a:srgbClr val="C00000"/>
                    </a:gs>
                    <a:gs pos="100000">
                      <a:srgbClr val="EB0000"/>
                    </a:gs>
                  </a:gsLst>
                  <a:lin ang="5400000" scaled="1"/>
                </a:gradFill>
              </a:rPr>
              <a:t>2</a:t>
            </a:r>
            <a:r>
              <a:rPr lang="zh-CN" altLang="en-US" sz="2800" b="1" dirty="0">
                <a:gradFill>
                  <a:gsLst>
                    <a:gs pos="0">
                      <a:srgbClr val="C00000"/>
                    </a:gs>
                    <a:gs pos="100000">
                      <a:srgbClr val="EB0000"/>
                    </a:gs>
                  </a:gsLst>
                  <a:lin ang="5400000" scaled="1"/>
                </a:gradFill>
              </a:rPr>
              <a:t>、聚焦常规，多元评价，提升学生的学科素养</a:t>
            </a:r>
          </a:p>
        </p:txBody>
      </p:sp>
      <p:pic>
        <p:nvPicPr>
          <p:cNvPr id="24579" name="Picture 3" descr="C:\Users\Administrator\Documents\Tencent Files\42256399\Image\C2C\52014B936661A7A623EC72DB1FF7916F.jpg"/>
          <p:cNvPicPr>
            <a:picLocks noChangeAspect="1" noChangeArrowheads="1"/>
          </p:cNvPicPr>
          <p:nvPr/>
        </p:nvPicPr>
        <p:blipFill>
          <a:blip r:embed="rId3"/>
          <a:srcRect/>
          <a:stretch>
            <a:fillRect/>
          </a:stretch>
        </p:blipFill>
        <p:spPr bwMode="auto">
          <a:xfrm>
            <a:off x="6254800" y="2500176"/>
            <a:ext cx="2630170" cy="3841115"/>
          </a:xfrm>
          <a:prstGeom prst="rect">
            <a:avLst/>
          </a:prstGeom>
          <a:noFill/>
        </p:spPr>
      </p:pic>
      <p:pic>
        <p:nvPicPr>
          <p:cNvPr id="24577" name="Picture 1" descr="C:\Users\Administrator\Documents\Tencent Files\42256399\Image\C2C\9EA75B3387F318E0DBB1499C6C0DB3AF.jpg"/>
          <p:cNvPicPr>
            <a:picLocks noChangeAspect="1" noChangeArrowheads="1"/>
          </p:cNvPicPr>
          <p:nvPr/>
        </p:nvPicPr>
        <p:blipFill>
          <a:blip r:embed="rId4"/>
          <a:srcRect/>
          <a:stretch>
            <a:fillRect/>
          </a:stretch>
        </p:blipFill>
        <p:spPr bwMode="auto">
          <a:xfrm>
            <a:off x="2976452" y="2500176"/>
            <a:ext cx="2701290" cy="3929380"/>
          </a:xfrm>
          <a:prstGeom prst="rect">
            <a:avLst/>
          </a:prstGeom>
          <a:noFill/>
        </p:spPr>
      </p:pic>
      <p:sp>
        <p:nvSpPr>
          <p:cNvPr id="5" name="TextBox 4"/>
          <p:cNvSpPr txBox="1"/>
          <p:nvPr/>
        </p:nvSpPr>
        <p:spPr>
          <a:xfrm>
            <a:off x="1626919" y="1520042"/>
            <a:ext cx="3135086" cy="369332"/>
          </a:xfrm>
          <a:prstGeom prst="rect">
            <a:avLst/>
          </a:prstGeom>
          <a:noFill/>
        </p:spPr>
        <p:txBody>
          <a:bodyPr wrap="square" rtlCol="0">
            <a:spAutoFit/>
          </a:bodyPr>
          <a:lstStyle/>
          <a:p>
            <a:r>
              <a:rPr lang="zh-CN" altLang="en-US" b="1" dirty="0" smtClean="0"/>
              <a:t>（</a:t>
            </a:r>
            <a:r>
              <a:rPr lang="en-US" altLang="zh-CN" b="1" dirty="0" smtClean="0"/>
              <a:t>1</a:t>
            </a:r>
            <a:r>
              <a:rPr lang="zh-CN" altLang="en-US" b="1" dirty="0" smtClean="0"/>
              <a:t>）常规培养</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fill="hold"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858836" y="749945"/>
            <a:ext cx="7492365" cy="521970"/>
          </a:xfrm>
          <a:prstGeom prst="rect">
            <a:avLst/>
          </a:prstGeom>
          <a:noFill/>
        </p:spPr>
        <p:txBody>
          <a:bodyPr wrap="none" rtlCol="0">
            <a:spAutoFit/>
            <a:scene3d>
              <a:camera prst="orthographicFront"/>
              <a:lightRig rig="threePt" dir="t"/>
            </a:scene3d>
            <a:sp3d contourW="12700"/>
          </a:bodyPr>
          <a:lstStyle/>
          <a:p>
            <a:pPr algn="ctr"/>
            <a:r>
              <a:rPr lang="en-US" altLang="zh-CN" sz="2800" b="1" dirty="0">
                <a:gradFill>
                  <a:gsLst>
                    <a:gs pos="0">
                      <a:srgbClr val="C00000"/>
                    </a:gs>
                    <a:gs pos="100000">
                      <a:srgbClr val="EB0000"/>
                    </a:gs>
                  </a:gsLst>
                  <a:lin ang="5400000" scaled="1"/>
                </a:gradFill>
              </a:rPr>
              <a:t>2</a:t>
            </a:r>
            <a:r>
              <a:rPr lang="zh-CN" altLang="en-US" sz="2800" b="1" dirty="0">
                <a:gradFill>
                  <a:gsLst>
                    <a:gs pos="0">
                      <a:srgbClr val="C00000"/>
                    </a:gs>
                    <a:gs pos="100000">
                      <a:srgbClr val="EB0000"/>
                    </a:gs>
                  </a:gsLst>
                  <a:lin ang="5400000" scaled="1"/>
                </a:gradFill>
              </a:rPr>
              <a:t>、聚焦常规，多元评价，提升学生的学科素养</a:t>
            </a:r>
          </a:p>
        </p:txBody>
      </p:sp>
      <p:pic>
        <p:nvPicPr>
          <p:cNvPr id="70" name="图片 69" descr="C:\Users\Administrator\Desktop\信息组总结\QQ截图20191231082950.pngQQ截图20191231082950"/>
          <p:cNvPicPr>
            <a:picLocks noChangeAspect="1"/>
          </p:cNvPicPr>
          <p:nvPr/>
        </p:nvPicPr>
        <p:blipFill>
          <a:blip r:embed="rId3" cstate="print"/>
          <a:srcRect/>
          <a:stretch>
            <a:fillRect/>
          </a:stretch>
        </p:blipFill>
        <p:spPr>
          <a:xfrm>
            <a:off x="701675" y="3965575"/>
            <a:ext cx="6135370" cy="1949450"/>
          </a:xfrm>
          <a:prstGeom prst="rect">
            <a:avLst/>
          </a:prstGeom>
          <a:ln w="19050">
            <a:solidFill>
              <a:schemeClr val="accent1"/>
            </a:solidFill>
          </a:ln>
          <a:effectLst>
            <a:outerShdw blurRad="50800" dist="38100" dir="2700000" algn="tl" rotWithShape="0">
              <a:prstClr val="black">
                <a:alpha val="40000"/>
              </a:prstClr>
            </a:outerShdw>
            <a:softEdge rad="12700"/>
          </a:effectLst>
        </p:spPr>
      </p:pic>
      <p:pic>
        <p:nvPicPr>
          <p:cNvPr id="71" name="图片 70" descr="C:\Users\Administrator\Desktop\信息组总结\QQ截图20191231171622.pngQQ截图20191231171622"/>
          <p:cNvPicPr>
            <a:picLocks noChangeAspect="1"/>
          </p:cNvPicPr>
          <p:nvPr/>
        </p:nvPicPr>
        <p:blipFill>
          <a:blip r:embed="rId4" cstate="print"/>
          <a:srcRect/>
          <a:stretch>
            <a:fillRect/>
          </a:stretch>
        </p:blipFill>
        <p:spPr>
          <a:xfrm>
            <a:off x="7640320" y="1397635"/>
            <a:ext cx="3322320" cy="2143760"/>
          </a:xfrm>
          <a:prstGeom prst="rect">
            <a:avLst/>
          </a:prstGeom>
          <a:ln w="19050">
            <a:solidFill>
              <a:schemeClr val="accent1"/>
            </a:solidFill>
          </a:ln>
          <a:effectLst>
            <a:outerShdw blurRad="50800" dist="38100" dir="2700000" algn="tl" rotWithShape="0">
              <a:prstClr val="black">
                <a:alpha val="40000"/>
              </a:prstClr>
            </a:outerShdw>
            <a:softEdge rad="12700"/>
          </a:effectLst>
        </p:spPr>
      </p:pic>
      <p:pic>
        <p:nvPicPr>
          <p:cNvPr id="3" name="图片 2" descr="图片1.png"/>
          <p:cNvPicPr>
            <a:picLocks noChangeAspect="1"/>
          </p:cNvPicPr>
          <p:nvPr/>
        </p:nvPicPr>
        <p:blipFill>
          <a:blip r:embed="rId5"/>
          <a:stretch>
            <a:fillRect/>
          </a:stretch>
        </p:blipFill>
        <p:spPr>
          <a:xfrm>
            <a:off x="7122160" y="3793490"/>
            <a:ext cx="4358005" cy="2865755"/>
          </a:xfrm>
          <a:prstGeom prst="rect">
            <a:avLst/>
          </a:prstGeom>
        </p:spPr>
      </p:pic>
      <p:pic>
        <p:nvPicPr>
          <p:cNvPr id="8" name="图片 7"/>
          <p:cNvPicPr>
            <a:picLocks noChangeAspect="1"/>
          </p:cNvPicPr>
          <p:nvPr/>
        </p:nvPicPr>
        <p:blipFill>
          <a:blip r:embed="rId6"/>
          <a:stretch>
            <a:fillRect/>
          </a:stretch>
        </p:blipFill>
        <p:spPr>
          <a:xfrm>
            <a:off x="834769" y="1903309"/>
            <a:ext cx="6407150" cy="1689100"/>
          </a:xfrm>
          <a:prstGeom prst="rect">
            <a:avLst/>
          </a:prstGeom>
        </p:spPr>
      </p:pic>
      <p:sp>
        <p:nvSpPr>
          <p:cNvPr id="7" name="TextBox 6"/>
          <p:cNvSpPr txBox="1"/>
          <p:nvPr/>
        </p:nvSpPr>
        <p:spPr>
          <a:xfrm>
            <a:off x="1389413" y="1353788"/>
            <a:ext cx="3135086" cy="369332"/>
          </a:xfrm>
          <a:prstGeom prst="rect">
            <a:avLst/>
          </a:prstGeom>
          <a:noFill/>
        </p:spPr>
        <p:txBody>
          <a:bodyPr wrap="square" rtlCol="0">
            <a:spAutoFit/>
          </a:bodyPr>
          <a:lstStyle/>
          <a:p>
            <a:r>
              <a:rPr lang="zh-CN" altLang="en-US" b="1" dirty="0" smtClean="0"/>
              <a:t>（</a:t>
            </a:r>
            <a:r>
              <a:rPr lang="en-US" altLang="zh-CN" b="1" dirty="0" smtClean="0"/>
              <a:t>2</a:t>
            </a:r>
            <a:r>
              <a:rPr lang="zh-CN" altLang="en-US" b="1" dirty="0" smtClean="0"/>
              <a:t>）学业评价</a:t>
            </a:r>
            <a:endParaRPr lang="zh-CN" altLang="en-US" b="1" dirty="0"/>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Effect transition="in" filter="fade">
                                      <p:cBhvr>
                                        <p:cTn id="13" dur="1000"/>
                                        <p:tgtEl>
                                          <p:spTgt spid="71"/>
                                        </p:tgtEl>
                                      </p:cBhvr>
                                    </p:animEffect>
                                    <p:anim calcmode="lin" valueType="num">
                                      <p:cBhvr>
                                        <p:cTn id="14" dur="1000" fill="hold"/>
                                        <p:tgtEl>
                                          <p:spTgt spid="71"/>
                                        </p:tgtEl>
                                        <p:attrNameLst>
                                          <p:attrName>ppt_x</p:attrName>
                                        </p:attrNameLst>
                                      </p:cBhvr>
                                      <p:tavLst>
                                        <p:tav tm="0">
                                          <p:val>
                                            <p:strVal val="#ppt_x"/>
                                          </p:val>
                                        </p:tav>
                                        <p:tav tm="100000">
                                          <p:val>
                                            <p:strVal val="#ppt_x"/>
                                          </p:val>
                                        </p:tav>
                                      </p:tavLst>
                                    </p:anim>
                                    <p:anim calcmode="lin" valueType="num">
                                      <p:cBhvr>
                                        <p:cTn id="15"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heel(1)">
                                      <p:cBhvr>
                                        <p:cTn id="20" dur="2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1)">
                                      <p:cBhvr>
                                        <p:cTn id="2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xmlns="">
                  <a14:imgLayer r:embed="rId4">
                    <a14:imgEffect>
                      <a14:brightnessContrast contrast="40000"/>
                    </a14:imgEffect>
                  </a14:imgLayer>
                </a14:imgProps>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5"/>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6" cstate="hqprint"/>
          <a:srcRect/>
          <a:stretch>
            <a:fillRect/>
          </a:stretch>
        </p:blipFill>
        <p:spPr>
          <a:xfrm>
            <a:off x="0" y="0"/>
            <a:ext cx="12192000" cy="3352800"/>
          </a:xfrm>
          <a:prstGeom prst="rect">
            <a:avLst/>
          </a:prstGeom>
        </p:spPr>
      </p:pic>
      <p:pic>
        <p:nvPicPr>
          <p:cNvPr id="14" name="图片 13"/>
          <p:cNvPicPr>
            <a:picLocks noChangeAspect="1"/>
          </p:cNvPicPr>
          <p:nvPr/>
        </p:nvPicPr>
        <p:blipFill rotWithShape="1">
          <a:blip r:embed="rId7" cstate="hqprint"/>
          <a:srcRect/>
          <a:stretch>
            <a:fillRect/>
          </a:stretch>
        </p:blipFill>
        <p:spPr>
          <a:xfrm>
            <a:off x="10586951" y="3195637"/>
            <a:ext cx="1700084" cy="930368"/>
          </a:xfrm>
          <a:prstGeom prst="rect">
            <a:avLst/>
          </a:prstGeom>
        </p:spPr>
      </p:pic>
      <p:pic>
        <p:nvPicPr>
          <p:cNvPr id="15" name="图片 14"/>
          <p:cNvPicPr>
            <a:picLocks noChangeAspect="1"/>
          </p:cNvPicPr>
          <p:nvPr/>
        </p:nvPicPr>
        <p:blipFill rotWithShape="1">
          <a:blip r:embed="rId8" cstate="hqprint"/>
          <a:srcRect/>
          <a:stretch>
            <a:fillRect/>
          </a:stretch>
        </p:blipFill>
        <p:spPr>
          <a:xfrm flipH="1" flipV="1">
            <a:off x="57149" y="2660525"/>
            <a:ext cx="1733549" cy="1078877"/>
          </a:xfrm>
          <a:prstGeom prst="rect">
            <a:avLst/>
          </a:prstGeom>
        </p:spPr>
      </p:pic>
      <p:pic>
        <p:nvPicPr>
          <p:cNvPr id="24" name="图片 23"/>
          <p:cNvPicPr>
            <a:picLocks noChangeAspect="1"/>
          </p:cNvPicPr>
          <p:nvPr/>
        </p:nvPicPr>
        <p:blipFill>
          <a:blip r:embed="rId9">
            <a:extLst>
              <a:ext uri="{BEBA8EAE-BF5A-486C-A8C5-ECC9F3942E4B}">
                <a14:imgProps xmlns:a14="http://schemas.microsoft.com/office/drawing/2010/main" xmlns="">
                  <a14:imgLayer r:embed="rId10">
                    <a14:imgEffect>
                      <a14:colorTemperature colorTemp="4700"/>
                    </a14:imgEffect>
                  </a14:imgLayer>
                </a14:imgProps>
              </a:ext>
            </a:extLst>
          </a:blip>
          <a:stretch>
            <a:fillRect/>
          </a:stretch>
        </p:blipFill>
        <p:spPr>
          <a:xfrm>
            <a:off x="9791700" y="4689412"/>
            <a:ext cx="1828722" cy="2168736"/>
          </a:xfrm>
          <a:prstGeom prst="rect">
            <a:avLst/>
          </a:prstGeom>
        </p:spPr>
      </p:pic>
      <p:pic>
        <p:nvPicPr>
          <p:cNvPr id="8" name="图片 7"/>
          <p:cNvPicPr>
            <a:picLocks noChangeAspect="1"/>
          </p:cNvPicPr>
          <p:nvPr/>
        </p:nvPicPr>
        <p:blipFill>
          <a:blip r:embed="rId11"/>
          <a:stretch>
            <a:fillRect/>
          </a:stretch>
        </p:blipFill>
        <p:spPr>
          <a:xfrm rot="16200000">
            <a:off x="3374390" y="-78740"/>
            <a:ext cx="5376545" cy="7482840"/>
          </a:xfrm>
          <a:prstGeom prst="rect">
            <a:avLst/>
          </a:prstGeom>
        </p:spPr>
      </p:pic>
      <p:sp>
        <p:nvSpPr>
          <p:cNvPr id="28" name="文本框 27"/>
          <p:cNvSpPr txBox="1"/>
          <p:nvPr/>
        </p:nvSpPr>
        <p:spPr>
          <a:xfrm>
            <a:off x="4454104" y="3359581"/>
            <a:ext cx="3416320" cy="646331"/>
          </a:xfrm>
          <a:prstGeom prst="rect">
            <a:avLst/>
          </a:prstGeom>
          <a:noFill/>
        </p:spPr>
        <p:txBody>
          <a:bodyPr wrap="none" rtlCol="0">
            <a:spAutoFit/>
            <a:scene3d>
              <a:camera prst="orthographicFront"/>
              <a:lightRig rig="threePt" dir="t"/>
            </a:scene3d>
            <a:sp3d contourW="12700"/>
          </a:bodyPr>
          <a:lstStyle/>
          <a:p>
            <a:r>
              <a:rPr lang="zh-CN" altLang="zh-CN" sz="3600" b="1" dirty="0" smtClean="0">
                <a:gradFill>
                  <a:gsLst>
                    <a:gs pos="0">
                      <a:srgbClr val="C00000"/>
                    </a:gs>
                    <a:gs pos="100000">
                      <a:srgbClr val="EB0000"/>
                    </a:gs>
                  </a:gsLst>
                  <a:lin ang="5400000" scaled="1"/>
                </a:gradFill>
              </a:rPr>
              <a:t>学科组基本情况</a:t>
            </a:r>
          </a:p>
        </p:txBody>
      </p:sp>
      <p:sp>
        <p:nvSpPr>
          <p:cNvPr id="29" name="文本框 28"/>
          <p:cNvSpPr txBox="1"/>
          <p:nvPr/>
        </p:nvSpPr>
        <p:spPr>
          <a:xfrm>
            <a:off x="5618945" y="2356279"/>
            <a:ext cx="954108" cy="1015663"/>
          </a:xfrm>
          <a:prstGeom prst="rect">
            <a:avLst/>
          </a:prstGeom>
          <a:noFill/>
        </p:spPr>
        <p:txBody>
          <a:bodyPr wrap="none" rtlCol="0">
            <a:spAutoFit/>
            <a:scene3d>
              <a:camera prst="orthographicFront"/>
              <a:lightRig rig="threePt" dir="t"/>
            </a:scene3d>
            <a:sp3d contourW="12700"/>
          </a:bodyPr>
          <a:lstStyle/>
          <a:p>
            <a:pPr algn="ctr"/>
            <a:r>
              <a:rPr lang="zh-CN" altLang="en-US" sz="6000" b="1" dirty="0" smtClean="0">
                <a:gradFill>
                  <a:gsLst>
                    <a:gs pos="0">
                      <a:srgbClr val="C00000"/>
                    </a:gs>
                    <a:gs pos="100000">
                      <a:srgbClr val="EB0000"/>
                    </a:gs>
                  </a:gsLst>
                  <a:lin ang="5400000" scaled="1"/>
                </a:gradFill>
              </a:rPr>
              <a:t>一</a:t>
            </a:r>
            <a:endParaRPr lang="en-US" altLang="zh-CN" sz="6000" b="1" dirty="0">
              <a:gradFill>
                <a:gsLst>
                  <a:gs pos="0">
                    <a:srgbClr val="C00000"/>
                  </a:gs>
                  <a:gs pos="100000">
                    <a:srgbClr val="EB0000"/>
                  </a:gs>
                </a:gsLst>
                <a:lin ang="5400000" scaled="1"/>
              </a:gradFill>
            </a:endParaRPr>
          </a:p>
        </p:txBody>
      </p:sp>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IMG_9501.JPG"/>
          <p:cNvPicPr>
            <a:picLocks noChangeAspect="1"/>
          </p:cNvPicPr>
          <p:nvPr/>
        </p:nvPicPr>
        <p:blipFill>
          <a:blip r:embed="rId3" cstate="print"/>
          <a:srcRect t="12220" b="7046"/>
          <a:stretch>
            <a:fillRect/>
          </a:stretch>
        </p:blipFill>
        <p:spPr>
          <a:xfrm>
            <a:off x="4034142" y="2800672"/>
            <a:ext cx="3402286" cy="1876301"/>
          </a:xfrm>
          <a:prstGeom prst="rect">
            <a:avLst/>
          </a:prstGeom>
          <a:ln>
            <a:noFill/>
          </a:ln>
          <a:effectLst>
            <a:softEdge rad="112500"/>
          </a:effectLst>
        </p:spPr>
      </p:pic>
      <p:sp>
        <p:nvSpPr>
          <p:cNvPr id="15" name="文本框 14"/>
          <p:cNvSpPr txBox="1"/>
          <p:nvPr/>
        </p:nvSpPr>
        <p:spPr>
          <a:xfrm>
            <a:off x="875981" y="727720"/>
            <a:ext cx="7667625" cy="460375"/>
          </a:xfrm>
          <a:prstGeom prst="rect">
            <a:avLst/>
          </a:prstGeom>
          <a:noFill/>
        </p:spPr>
        <p:txBody>
          <a:bodyPr wrap="none" rtlCol="0">
            <a:spAutoFit/>
            <a:scene3d>
              <a:camera prst="orthographicFront"/>
              <a:lightRig rig="threePt" dir="t"/>
            </a:scene3d>
            <a:sp3d contourW="12700"/>
          </a:bodyPr>
          <a:lstStyle/>
          <a:p>
            <a:pPr algn="ctr"/>
            <a:r>
              <a:rPr lang="zh-CN" altLang="en-US" sz="2400" b="1" dirty="0" smtClean="0">
                <a:gradFill>
                  <a:gsLst>
                    <a:gs pos="0">
                      <a:srgbClr val="C00000"/>
                    </a:gs>
                    <a:gs pos="100000">
                      <a:srgbClr val="EB0000"/>
                    </a:gs>
                  </a:gsLst>
                  <a:lin ang="5400000" scaled="1"/>
                </a:gradFill>
                <a:sym typeface="+mn-ea"/>
              </a:rPr>
              <a:t>3、着力打造学科文化建设，以文化人，促学生诗意发展</a:t>
            </a:r>
            <a:endParaRPr lang="zh-CN" altLang="en-US" sz="2400" b="1" dirty="0">
              <a:gradFill>
                <a:gsLst>
                  <a:gs pos="0">
                    <a:srgbClr val="C00000"/>
                  </a:gs>
                  <a:gs pos="100000">
                    <a:srgbClr val="EB0000"/>
                  </a:gs>
                </a:gsLst>
                <a:lin ang="5400000" scaled="1"/>
              </a:gradFill>
            </a:endParaRPr>
          </a:p>
        </p:txBody>
      </p:sp>
      <p:sp>
        <p:nvSpPr>
          <p:cNvPr id="16" name="文本框 15"/>
          <p:cNvSpPr txBox="1"/>
          <p:nvPr/>
        </p:nvSpPr>
        <p:spPr>
          <a:xfrm>
            <a:off x="1541780" y="1256665"/>
            <a:ext cx="9403080" cy="2061210"/>
          </a:xfrm>
          <a:prstGeom prst="rect">
            <a:avLst/>
          </a:prstGeom>
          <a:ln>
            <a:noFill/>
          </a:ln>
          <a:effectLst>
            <a:softEdge rad="112500"/>
          </a:effectLst>
        </p:spPr>
        <p:txBody>
          <a:bodyPr wrap="square" rtlCol="0">
            <a:spAutoFit/>
          </a:bodyPr>
          <a:lstStyle/>
          <a:p>
            <a:pPr>
              <a:lnSpc>
                <a:spcPct val="160000"/>
              </a:lnSpc>
            </a:pPr>
            <a:r>
              <a:rPr lang="en-US" altLang="zh-CN" sz="2000" b="1" dirty="0"/>
              <a:t>      </a:t>
            </a:r>
            <a:r>
              <a:rPr lang="zh-CN" altLang="zh-CN" sz="2000" b="1" dirty="0"/>
              <a:t> 随着新校的使用，学科文化建设也逐步完善。各学科根据学科特点，不仅打造网红长廊，更利用各功能室的有效空间，进行文化布置，不仅美化教室，增强诗意校园的意蕴，更是孩子们各类展品的展览区与评价区。</a:t>
            </a:r>
          </a:p>
          <a:p>
            <a:pPr>
              <a:lnSpc>
                <a:spcPct val="160000"/>
              </a:lnSpc>
            </a:pPr>
            <a:endParaRPr lang="en-US" altLang="zh-CN" sz="2000" dirty="0"/>
          </a:p>
        </p:txBody>
      </p:sp>
      <p:pic>
        <p:nvPicPr>
          <p:cNvPr id="70" name="图片 69" descr="C:\Users\Administrator\Desktop\信息组总结\IMG_20191015_164853.jpgIMG_20191015_164853"/>
          <p:cNvPicPr>
            <a:picLocks noChangeAspect="1"/>
          </p:cNvPicPr>
          <p:nvPr/>
        </p:nvPicPr>
        <p:blipFill>
          <a:blip r:embed="rId4"/>
          <a:srcRect t="12236" r="2562" b="1578"/>
          <a:stretch>
            <a:fillRect/>
          </a:stretch>
        </p:blipFill>
        <p:spPr>
          <a:xfrm>
            <a:off x="213756" y="2733096"/>
            <a:ext cx="3556000" cy="2011680"/>
          </a:xfrm>
          <a:prstGeom prst="rect">
            <a:avLst/>
          </a:prstGeom>
          <a:ln>
            <a:noFill/>
          </a:ln>
          <a:effectLst>
            <a:softEdge rad="112500"/>
          </a:effectLst>
        </p:spPr>
      </p:pic>
      <p:pic>
        <p:nvPicPr>
          <p:cNvPr id="71" name="图片 70" descr="C:\Users\Administrator\Desktop\QQ图片20200102100311.jpgQQ图片20200102100311"/>
          <p:cNvPicPr>
            <a:picLocks noChangeAspect="1"/>
          </p:cNvPicPr>
          <p:nvPr/>
        </p:nvPicPr>
        <p:blipFill>
          <a:blip r:embed="rId5"/>
          <a:srcRect t="26613"/>
          <a:stretch>
            <a:fillRect/>
          </a:stretch>
        </p:blipFill>
        <p:spPr>
          <a:xfrm>
            <a:off x="4724779" y="4744851"/>
            <a:ext cx="3818255" cy="1960485"/>
          </a:xfrm>
          <a:prstGeom prst="rect">
            <a:avLst/>
          </a:prstGeom>
          <a:ln>
            <a:noFill/>
          </a:ln>
          <a:effectLst>
            <a:softEdge rad="112500"/>
          </a:effectLst>
        </p:spPr>
      </p:pic>
      <p:pic>
        <p:nvPicPr>
          <p:cNvPr id="10" name="图片 9" descr="IMG_9496.JPG"/>
          <p:cNvPicPr>
            <a:picLocks noChangeAspect="1"/>
          </p:cNvPicPr>
          <p:nvPr/>
        </p:nvPicPr>
        <p:blipFill>
          <a:blip r:embed="rId6" cstate="print"/>
          <a:stretch>
            <a:fillRect/>
          </a:stretch>
        </p:blipFill>
        <p:spPr>
          <a:xfrm>
            <a:off x="711844" y="4738254"/>
            <a:ext cx="3587024" cy="1965366"/>
          </a:xfrm>
          <a:prstGeom prst="rect">
            <a:avLst/>
          </a:prstGeom>
          <a:ln>
            <a:noFill/>
          </a:ln>
          <a:effectLst>
            <a:softEdge rad="112500"/>
          </a:effectLst>
        </p:spPr>
      </p:pic>
      <p:pic>
        <p:nvPicPr>
          <p:cNvPr id="1026" name="Picture 2" descr="C:\Users\Administrator\Desktop\科学教室布置图片\科学教室布置图片\科学室2.jpg"/>
          <p:cNvPicPr>
            <a:picLocks noChangeAspect="1" noChangeArrowheads="1"/>
          </p:cNvPicPr>
          <p:nvPr/>
        </p:nvPicPr>
        <p:blipFill>
          <a:blip r:embed="rId7"/>
          <a:srcRect/>
          <a:stretch>
            <a:fillRect/>
          </a:stretch>
        </p:blipFill>
        <p:spPr bwMode="auto">
          <a:xfrm>
            <a:off x="7817920" y="2732890"/>
            <a:ext cx="3558641" cy="1877754"/>
          </a:xfrm>
          <a:prstGeom prst="rect">
            <a:avLst/>
          </a:prstGeom>
          <a:ln>
            <a:noFill/>
          </a:ln>
          <a:effectLst>
            <a:softEdge rad="112500"/>
          </a:effectLst>
        </p:spPr>
      </p:pic>
      <p:pic>
        <p:nvPicPr>
          <p:cNvPr id="1027" name="Picture 3" descr="C:\Users\Administrator\Desktop\科学教室布置图片\科学教室布置图片\科学室3.jpg"/>
          <p:cNvPicPr>
            <a:picLocks noChangeAspect="1" noChangeArrowheads="1"/>
          </p:cNvPicPr>
          <p:nvPr/>
        </p:nvPicPr>
        <p:blipFill>
          <a:blip r:embed="rId8"/>
          <a:srcRect t="28745"/>
          <a:stretch>
            <a:fillRect/>
          </a:stretch>
        </p:blipFill>
        <p:spPr bwMode="auto">
          <a:xfrm>
            <a:off x="8728364" y="4572000"/>
            <a:ext cx="3277589" cy="2119744"/>
          </a:xfrm>
          <a:prstGeom prst="rect">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0" fill="hold"/>
                                        <p:tgtEl>
                                          <p:spTgt spid="16"/>
                                        </p:tgtEl>
                                        <p:attrNameLst>
                                          <p:attrName>ppt_x</p:attrName>
                                        </p:attrNameLst>
                                      </p:cBhvr>
                                      <p:tavLst>
                                        <p:tav tm="0">
                                          <p:val>
                                            <p:strVal val="#ppt_x"/>
                                          </p:val>
                                        </p:tav>
                                        <p:tav tm="100000">
                                          <p:val>
                                            <p:strVal val="#ppt_x"/>
                                          </p:val>
                                        </p:tav>
                                      </p:tavLst>
                                    </p:anim>
                                    <p:anim calcmode="lin" valueType="num">
                                      <p:cBhvr additive="base">
                                        <p:cTn id="8" dur="50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42" presetClass="entr" presetSubtype="0"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1000"/>
                                        <p:tgtEl>
                                          <p:spTgt spid="70"/>
                                        </p:tgtEl>
                                      </p:cBhvr>
                                    </p:animEffect>
                                    <p:anim calcmode="lin" valueType="num">
                                      <p:cBhvr>
                                        <p:cTn id="13" dur="1000" fill="hold"/>
                                        <p:tgtEl>
                                          <p:spTgt spid="70"/>
                                        </p:tgtEl>
                                        <p:attrNameLst>
                                          <p:attrName>ppt_x</p:attrName>
                                        </p:attrNameLst>
                                      </p:cBhvr>
                                      <p:tavLst>
                                        <p:tav tm="0">
                                          <p:val>
                                            <p:strVal val="#ppt_x"/>
                                          </p:val>
                                        </p:tav>
                                        <p:tav tm="100000">
                                          <p:val>
                                            <p:strVal val="#ppt_x"/>
                                          </p:val>
                                        </p:tav>
                                      </p:tavLst>
                                    </p:anim>
                                    <p:anim calcmode="lin" valueType="num">
                                      <p:cBhvr>
                                        <p:cTn id="14" dur="1000" fill="hold"/>
                                        <p:tgtEl>
                                          <p:spTgt spid="70"/>
                                        </p:tgtEl>
                                        <p:attrNameLst>
                                          <p:attrName>ppt_y</p:attrName>
                                        </p:attrNameLst>
                                      </p:cBhvr>
                                      <p:tavLst>
                                        <p:tav tm="0">
                                          <p:val>
                                            <p:strVal val="#ppt_y+.1"/>
                                          </p:val>
                                        </p:tav>
                                        <p:tav tm="100000">
                                          <p:val>
                                            <p:strVal val="#ppt_y"/>
                                          </p:val>
                                        </p:tav>
                                      </p:tavLst>
                                    </p:anim>
                                  </p:childTnLst>
                                </p:cTn>
                              </p:par>
                            </p:childTnLst>
                          </p:cTn>
                        </p:par>
                        <p:par>
                          <p:cTn id="15" fill="hold">
                            <p:stCondLst>
                              <p:cond delay="6000"/>
                            </p:stCondLst>
                            <p:childTnLst>
                              <p:par>
                                <p:cTn id="16" presetID="42" presetClass="entr" presetSubtype="0" fill="hold" nodeType="afterEffect">
                                  <p:stCondLst>
                                    <p:cond delay="0"/>
                                  </p:stCondLst>
                                  <p:childTnLst>
                                    <p:set>
                                      <p:cBhvr>
                                        <p:cTn id="17" dur="1" fill="hold">
                                          <p:stCondLst>
                                            <p:cond delay="0"/>
                                          </p:stCondLst>
                                        </p:cTn>
                                        <p:tgtEl>
                                          <p:spTgt spid="71"/>
                                        </p:tgtEl>
                                        <p:attrNameLst>
                                          <p:attrName>style.visibility</p:attrName>
                                        </p:attrNameLst>
                                      </p:cBhvr>
                                      <p:to>
                                        <p:strVal val="visible"/>
                                      </p:to>
                                    </p:set>
                                    <p:animEffect transition="in" filter="fade">
                                      <p:cBhvr>
                                        <p:cTn id="18" dur="1000"/>
                                        <p:tgtEl>
                                          <p:spTgt spid="71"/>
                                        </p:tgtEl>
                                      </p:cBhvr>
                                    </p:animEffect>
                                    <p:anim calcmode="lin" valueType="num">
                                      <p:cBhvr>
                                        <p:cTn id="19" dur="1000" fill="hold"/>
                                        <p:tgtEl>
                                          <p:spTgt spid="71"/>
                                        </p:tgtEl>
                                        <p:attrNameLst>
                                          <p:attrName>ppt_x</p:attrName>
                                        </p:attrNameLst>
                                      </p:cBhvr>
                                      <p:tavLst>
                                        <p:tav tm="0">
                                          <p:val>
                                            <p:strVal val="#ppt_x"/>
                                          </p:val>
                                        </p:tav>
                                        <p:tav tm="100000">
                                          <p:val>
                                            <p:strVal val="#ppt_x"/>
                                          </p:val>
                                        </p:tav>
                                      </p:tavLst>
                                    </p:anim>
                                    <p:anim calcmode="lin" valueType="num">
                                      <p:cBhvr>
                                        <p:cTn id="20"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3" presetClass="entr" presetSubtype="16" fill="hold" nodeType="clickEffect">
                                  <p:stCondLst>
                                    <p:cond delay="0"/>
                                  </p:stCondLst>
                                  <p:childTnLst>
                                    <p:set>
                                      <p:cBhvr>
                                        <p:cTn id="24" dur="1" fill="hold">
                                          <p:stCondLst>
                                            <p:cond delay="0"/>
                                          </p:stCondLst>
                                        </p:cTn>
                                        <p:tgtEl>
                                          <p:spTgt spid="1027"/>
                                        </p:tgtEl>
                                        <p:attrNameLst>
                                          <p:attrName>style.visibility</p:attrName>
                                        </p:attrNameLst>
                                      </p:cBhvr>
                                      <p:to>
                                        <p:strVal val="visible"/>
                                      </p:to>
                                    </p:set>
                                    <p:animEffect transition="in" filter="plus(in)">
                                      <p:cBhvr>
                                        <p:cTn id="25" dur="2000"/>
                                        <p:tgtEl>
                                          <p:spTgt spid="1027"/>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strips(downLeft)">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7" presetClass="entr" presetSubtype="4" fill="hold" nodeType="clickEffect">
                                  <p:stCondLst>
                                    <p:cond delay="0"/>
                                  </p:stCondLst>
                                  <p:childTnLst>
                                    <p:set>
                                      <p:cBhvr>
                                        <p:cTn id="34" dur="1" fill="hold">
                                          <p:stCondLst>
                                            <p:cond delay="0"/>
                                          </p:stCondLst>
                                        </p:cTn>
                                        <p:tgtEl>
                                          <p:spTgt spid="1026"/>
                                        </p:tgtEl>
                                        <p:attrNameLst>
                                          <p:attrName>style.visibility</p:attrName>
                                        </p:attrNameLst>
                                      </p:cBhvr>
                                      <p:to>
                                        <p:strVal val="visible"/>
                                      </p:to>
                                    </p:set>
                                    <p:anim calcmode="lin" valueType="num">
                                      <p:cBhvr additive="base">
                                        <p:cTn id="35" dur="5000" fill="hold"/>
                                        <p:tgtEl>
                                          <p:spTgt spid="1026"/>
                                        </p:tgtEl>
                                        <p:attrNameLst>
                                          <p:attrName>ppt_x</p:attrName>
                                        </p:attrNameLst>
                                      </p:cBhvr>
                                      <p:tavLst>
                                        <p:tav tm="0">
                                          <p:val>
                                            <p:strVal val="#ppt_x"/>
                                          </p:val>
                                        </p:tav>
                                        <p:tav tm="100000">
                                          <p:val>
                                            <p:strVal val="#ppt_x"/>
                                          </p:val>
                                        </p:tav>
                                      </p:tavLst>
                                    </p:anim>
                                    <p:anim calcmode="lin" valueType="num">
                                      <p:cBhvr additive="base">
                                        <p:cTn id="36" dur="50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7" presetClass="entr" presetSubtype="4"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0" fill="hold"/>
                                        <p:tgtEl>
                                          <p:spTgt spid="6"/>
                                        </p:tgtEl>
                                        <p:attrNameLst>
                                          <p:attrName>ppt_x</p:attrName>
                                        </p:attrNameLst>
                                      </p:cBhvr>
                                      <p:tavLst>
                                        <p:tav tm="0">
                                          <p:val>
                                            <p:strVal val="#ppt_x"/>
                                          </p:val>
                                        </p:tav>
                                        <p:tav tm="100000">
                                          <p:val>
                                            <p:strVal val="#ppt_x"/>
                                          </p:val>
                                        </p:tav>
                                      </p:tavLst>
                                    </p:anim>
                                    <p:anim calcmode="lin" valueType="num">
                                      <p:cBhvr additive="base">
                                        <p:cTn id="42"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xmlns="">
                  <a14:imgLayer r:embed="rId4">
                    <a14:imgEffect>
                      <a14:brightnessContrast contrast="40000"/>
                    </a14:imgEffect>
                  </a14:imgLayer>
                </a14:imgProps>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5"/>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6" cstate="hqprint"/>
          <a:srcRect/>
          <a:stretch>
            <a:fillRect/>
          </a:stretch>
        </p:blipFill>
        <p:spPr>
          <a:xfrm>
            <a:off x="0" y="0"/>
            <a:ext cx="12192000" cy="3352800"/>
          </a:xfrm>
          <a:prstGeom prst="rect">
            <a:avLst/>
          </a:prstGeom>
        </p:spPr>
      </p:pic>
      <p:pic>
        <p:nvPicPr>
          <p:cNvPr id="14" name="图片 13"/>
          <p:cNvPicPr>
            <a:picLocks noChangeAspect="1"/>
          </p:cNvPicPr>
          <p:nvPr/>
        </p:nvPicPr>
        <p:blipFill rotWithShape="1">
          <a:blip r:embed="rId7" cstate="hqprint"/>
          <a:srcRect/>
          <a:stretch>
            <a:fillRect/>
          </a:stretch>
        </p:blipFill>
        <p:spPr>
          <a:xfrm>
            <a:off x="10586951" y="3195637"/>
            <a:ext cx="1700084" cy="930368"/>
          </a:xfrm>
          <a:prstGeom prst="rect">
            <a:avLst/>
          </a:prstGeom>
        </p:spPr>
      </p:pic>
      <p:pic>
        <p:nvPicPr>
          <p:cNvPr id="15" name="图片 14"/>
          <p:cNvPicPr>
            <a:picLocks noChangeAspect="1"/>
          </p:cNvPicPr>
          <p:nvPr/>
        </p:nvPicPr>
        <p:blipFill rotWithShape="1">
          <a:blip r:embed="rId8" cstate="hqprint"/>
          <a:srcRect/>
          <a:stretch>
            <a:fillRect/>
          </a:stretch>
        </p:blipFill>
        <p:spPr>
          <a:xfrm flipH="1" flipV="1">
            <a:off x="57149" y="2660525"/>
            <a:ext cx="1733549" cy="1078877"/>
          </a:xfrm>
          <a:prstGeom prst="rect">
            <a:avLst/>
          </a:prstGeom>
        </p:spPr>
      </p:pic>
      <p:pic>
        <p:nvPicPr>
          <p:cNvPr id="24" name="图片 23"/>
          <p:cNvPicPr>
            <a:picLocks noChangeAspect="1"/>
          </p:cNvPicPr>
          <p:nvPr/>
        </p:nvPicPr>
        <p:blipFill>
          <a:blip r:embed="rId9">
            <a:extLst>
              <a:ext uri="{BEBA8EAE-BF5A-486C-A8C5-ECC9F3942E4B}">
                <a14:imgProps xmlns:a14="http://schemas.microsoft.com/office/drawing/2010/main" xmlns="">
                  <a14:imgLayer r:embed="rId10">
                    <a14:imgEffect>
                      <a14:colorTemperature colorTemp="4700"/>
                    </a14:imgEffect>
                  </a14:imgLayer>
                </a14:imgProps>
              </a:ext>
            </a:extLst>
          </a:blip>
          <a:stretch>
            <a:fillRect/>
          </a:stretch>
        </p:blipFill>
        <p:spPr>
          <a:xfrm>
            <a:off x="9793605" y="4689412"/>
            <a:ext cx="1828722" cy="2168736"/>
          </a:xfrm>
          <a:prstGeom prst="rect">
            <a:avLst/>
          </a:prstGeom>
        </p:spPr>
      </p:pic>
      <p:pic>
        <p:nvPicPr>
          <p:cNvPr id="20" name="图片 19"/>
          <p:cNvPicPr>
            <a:picLocks noChangeAspect="1"/>
          </p:cNvPicPr>
          <p:nvPr/>
        </p:nvPicPr>
        <p:blipFill rotWithShape="1">
          <a:blip r:embed="rId11" cstate="print">
            <a:extLst>
              <a:ext uri="{BEBA8EAE-BF5A-486C-A8C5-ECC9F3942E4B}">
                <a14:imgProps xmlns:a14="http://schemas.microsoft.com/office/drawing/2010/main" xmlns="">
                  <a14:imgLayer r:embed="rId12">
                    <a14:imgEffect>
                      <a14:colorTemperature colorTemp="5900"/>
                    </a14:imgEffect>
                  </a14:imgLayer>
                </a14:imgProps>
              </a:ext>
            </a:extLst>
          </a:blip>
          <a:srcRect t="54259"/>
          <a:stretch>
            <a:fillRect/>
          </a:stretch>
        </p:blipFill>
        <p:spPr>
          <a:xfrm>
            <a:off x="123748" y="4946618"/>
            <a:ext cx="2540173" cy="1743005"/>
          </a:xfrm>
          <a:prstGeom prst="rect">
            <a:avLst/>
          </a:prstGeom>
        </p:spPr>
      </p:pic>
      <p:pic>
        <p:nvPicPr>
          <p:cNvPr id="8" name="图片 7"/>
          <p:cNvPicPr>
            <a:picLocks noChangeAspect="1"/>
          </p:cNvPicPr>
          <p:nvPr/>
        </p:nvPicPr>
        <p:blipFill>
          <a:blip r:embed="rId13"/>
          <a:stretch>
            <a:fillRect/>
          </a:stretch>
        </p:blipFill>
        <p:spPr>
          <a:xfrm rot="16200000">
            <a:off x="3420110" y="3810"/>
            <a:ext cx="5431790" cy="7314565"/>
          </a:xfrm>
          <a:prstGeom prst="rect">
            <a:avLst/>
          </a:prstGeom>
        </p:spPr>
      </p:pic>
      <p:sp>
        <p:nvSpPr>
          <p:cNvPr id="28" name="文本框 27"/>
          <p:cNvSpPr txBox="1"/>
          <p:nvPr/>
        </p:nvSpPr>
        <p:spPr>
          <a:xfrm>
            <a:off x="4202429" y="3739756"/>
            <a:ext cx="3972560" cy="645160"/>
          </a:xfrm>
          <a:prstGeom prst="rect">
            <a:avLst/>
          </a:prstGeom>
          <a:noFill/>
        </p:spPr>
        <p:txBody>
          <a:bodyPr wrap="none" rtlCol="0">
            <a:spAutoFit/>
            <a:scene3d>
              <a:camera prst="orthographicFront"/>
              <a:lightRig rig="threePt" dir="t"/>
            </a:scene3d>
            <a:sp3d contourW="12700"/>
          </a:bodyPr>
          <a:lstStyle/>
          <a:p>
            <a:pPr algn="ctr"/>
            <a:r>
              <a:rPr lang="zh-CN" altLang="en-US" sz="3600" b="1" dirty="0" smtClean="0">
                <a:gradFill>
                  <a:gsLst>
                    <a:gs pos="0">
                      <a:srgbClr val="C00000"/>
                    </a:gs>
                    <a:gs pos="100000">
                      <a:srgbClr val="EB0000"/>
                    </a:gs>
                  </a:gsLst>
                  <a:lin ang="5400000" scaled="1"/>
                </a:gradFill>
              </a:rPr>
              <a:t>剖析不足 展望未来</a:t>
            </a:r>
          </a:p>
        </p:txBody>
      </p:sp>
      <p:sp>
        <p:nvSpPr>
          <p:cNvPr id="29" name="文本框 28"/>
          <p:cNvSpPr txBox="1"/>
          <p:nvPr/>
        </p:nvSpPr>
        <p:spPr>
          <a:xfrm>
            <a:off x="5623560" y="2356279"/>
            <a:ext cx="944880" cy="1014730"/>
          </a:xfrm>
          <a:prstGeom prst="rect">
            <a:avLst/>
          </a:prstGeom>
          <a:noFill/>
        </p:spPr>
        <p:txBody>
          <a:bodyPr wrap="none" rtlCol="0">
            <a:spAutoFit/>
            <a:scene3d>
              <a:camera prst="orthographicFront"/>
              <a:lightRig rig="threePt" dir="t"/>
            </a:scene3d>
            <a:sp3d contourW="12700"/>
          </a:bodyPr>
          <a:lstStyle/>
          <a:p>
            <a:pPr algn="ctr"/>
            <a:r>
              <a:rPr lang="zh-CN" altLang="en-US" sz="6000" b="1" dirty="0" smtClean="0">
                <a:gradFill>
                  <a:gsLst>
                    <a:gs pos="0">
                      <a:srgbClr val="C00000"/>
                    </a:gs>
                    <a:gs pos="100000">
                      <a:srgbClr val="EB0000"/>
                    </a:gs>
                  </a:gsLst>
                  <a:lin ang="5400000" scaled="1"/>
                </a:gradFill>
              </a:rPr>
              <a:t>五</a:t>
            </a:r>
            <a:endParaRPr lang="zh-CN" altLang="en-US" sz="6000" b="1" dirty="0">
              <a:gradFill>
                <a:gsLst>
                  <a:gs pos="0">
                    <a:srgbClr val="C00000"/>
                  </a:gs>
                  <a:gs pos="100000">
                    <a:srgbClr val="EB0000"/>
                  </a:gs>
                </a:gsLst>
                <a:lin ang="5400000" scaled="1"/>
              </a:gradFill>
            </a:endParaRPr>
          </a:p>
        </p:txBody>
      </p:sp>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框 65"/>
          <p:cNvSpPr txBox="1"/>
          <p:nvPr/>
        </p:nvSpPr>
        <p:spPr>
          <a:xfrm>
            <a:off x="4319904" y="741690"/>
            <a:ext cx="3552190" cy="58356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gradFill>
                  <a:gsLst>
                    <a:gs pos="0">
                      <a:srgbClr val="C00000"/>
                    </a:gs>
                    <a:gs pos="100000">
                      <a:srgbClr val="EB0000"/>
                    </a:gs>
                  </a:gsLst>
                  <a:lin ang="5400000" scaled="1"/>
                </a:gradFill>
                <a:sym typeface="+mn-ea"/>
              </a:rPr>
              <a:t>剖析不足 展望未来</a:t>
            </a:r>
            <a:endParaRPr lang="zh-CN" altLang="en-US" sz="3200" b="1" dirty="0">
              <a:gradFill>
                <a:gsLst>
                  <a:gs pos="0">
                    <a:srgbClr val="C00000"/>
                  </a:gs>
                  <a:gs pos="100000">
                    <a:srgbClr val="EB0000"/>
                  </a:gs>
                </a:gsLst>
                <a:lin ang="5400000" scaled="1"/>
              </a:gradFill>
            </a:endParaRPr>
          </a:p>
        </p:txBody>
      </p:sp>
      <p:sp>
        <p:nvSpPr>
          <p:cNvPr id="9" name="文本框 8"/>
          <p:cNvSpPr txBox="1"/>
          <p:nvPr/>
        </p:nvSpPr>
        <p:spPr>
          <a:xfrm>
            <a:off x="1360170" y="1219835"/>
            <a:ext cx="9726295" cy="1370965"/>
          </a:xfrm>
          <a:prstGeom prst="rect">
            <a:avLst/>
          </a:prstGeom>
          <a:noFill/>
        </p:spPr>
        <p:txBody>
          <a:bodyPr wrap="square" rtlCol="0">
            <a:spAutoFit/>
          </a:bodyPr>
          <a:lstStyle/>
          <a:p>
            <a:pPr>
              <a:lnSpc>
                <a:spcPct val="130000"/>
              </a:lnSpc>
            </a:pPr>
            <a:r>
              <a:rPr lang="en-US" altLang="zh-CN" dirty="0"/>
              <a:t>    </a:t>
            </a:r>
            <a:r>
              <a:rPr lang="en-US" altLang="zh-CN" sz="2400" dirty="0"/>
              <a:t>   </a:t>
            </a:r>
            <a:r>
              <a:rPr lang="zh-CN" altLang="en-US" sz="2000" dirty="0"/>
              <a:t>1、各学科研究的主题还需不够聚焦，</a:t>
            </a:r>
            <a:r>
              <a:rPr lang="zh-CN" altLang="en-US" sz="2000" dirty="0">
                <a:sym typeface="+mn-ea"/>
              </a:rPr>
              <a:t>系列化、长程化做的不到位，点状的研究多过于面上的研究。</a:t>
            </a:r>
            <a:r>
              <a:rPr lang="zh-CN" altLang="en-US" sz="2000" dirty="0"/>
              <a:t>研究方面的内驱力不够，理论知识缺乏。</a:t>
            </a:r>
          </a:p>
          <a:p>
            <a:pPr>
              <a:lnSpc>
                <a:spcPct val="130000"/>
              </a:lnSpc>
            </a:pPr>
            <a:endParaRPr lang="zh-CN" altLang="en-US" sz="2000" dirty="0"/>
          </a:p>
        </p:txBody>
      </p:sp>
      <p:sp>
        <p:nvSpPr>
          <p:cNvPr id="2" name="文本框 1"/>
          <p:cNvSpPr txBox="1"/>
          <p:nvPr/>
        </p:nvSpPr>
        <p:spPr>
          <a:xfrm>
            <a:off x="1360170" y="2214880"/>
            <a:ext cx="10213340" cy="1771015"/>
          </a:xfrm>
          <a:prstGeom prst="rect">
            <a:avLst/>
          </a:prstGeom>
          <a:noFill/>
        </p:spPr>
        <p:txBody>
          <a:bodyPr wrap="square" rtlCol="0">
            <a:spAutoFit/>
          </a:bodyPr>
          <a:lstStyle/>
          <a:p>
            <a:pPr>
              <a:lnSpc>
                <a:spcPct val="130000"/>
              </a:lnSpc>
            </a:pPr>
            <a:r>
              <a:rPr lang="en-US" altLang="zh-CN" dirty="0"/>
              <a:t>    </a:t>
            </a:r>
            <a:r>
              <a:rPr lang="en-US" altLang="zh-CN" sz="2400" dirty="0"/>
              <a:t>   </a:t>
            </a:r>
            <a:r>
              <a:rPr lang="zh-CN" altLang="en-US" sz="2400" dirty="0"/>
              <a:t>2、</a:t>
            </a:r>
            <a:r>
              <a:rPr lang="zh-CN" altLang="en-US" sz="2000" dirty="0"/>
              <a:t>基于以上的问题，周一集体备课与周三术科分组教研，需进行主题式的学科研究，强加学科内问题的研究方式，提升教师学科研究能力，优化学科建设。并借助市区教研活动中的学习成果与思考，能渗透到本学科专题的研究中，拓宽研究的深度与宽度。同时围绕研究主题，在学科研究日进行有针对相关的理论学习的安排，共读书目或者读书沙龙。</a:t>
            </a:r>
          </a:p>
        </p:txBody>
      </p:sp>
      <p:sp>
        <p:nvSpPr>
          <p:cNvPr id="4" name="文本框 3"/>
          <p:cNvSpPr txBox="1"/>
          <p:nvPr/>
        </p:nvSpPr>
        <p:spPr>
          <a:xfrm>
            <a:off x="1493520" y="4077335"/>
            <a:ext cx="9726295" cy="972574"/>
          </a:xfrm>
          <a:prstGeom prst="rect">
            <a:avLst/>
          </a:prstGeom>
          <a:noFill/>
        </p:spPr>
        <p:txBody>
          <a:bodyPr wrap="square" rtlCol="0">
            <a:spAutoFit/>
          </a:bodyPr>
          <a:lstStyle/>
          <a:p>
            <a:pPr>
              <a:lnSpc>
                <a:spcPct val="130000"/>
              </a:lnSpc>
            </a:pPr>
            <a:r>
              <a:rPr lang="zh-CN" altLang="en-US" sz="2400" dirty="0" smtClean="0">
                <a:sym typeface="+mn-ea"/>
              </a:rPr>
              <a:t>    3</a:t>
            </a:r>
            <a:r>
              <a:rPr lang="zh-CN" altLang="en-US" sz="2000" dirty="0">
                <a:sym typeface="+mn-ea"/>
              </a:rPr>
              <a:t>、作为较为年轻的队伍，还需进一步激发年轻教师成长的内驱力，发挥其优势、实现成长的跨越，打造一批优质的年轻教师队伍，还需更有针对的进行培养与关注</a:t>
            </a:r>
            <a:r>
              <a:rPr lang="zh-CN" altLang="en-US" sz="2000" dirty="0" smtClean="0">
                <a:sym typeface="+mn-ea"/>
              </a:rPr>
              <a:t>。</a:t>
            </a:r>
            <a:endParaRPr lang="zh-CN" altLang="en-US" sz="2000" dirty="0"/>
          </a:p>
        </p:txBody>
      </p:sp>
      <p:sp>
        <p:nvSpPr>
          <p:cNvPr id="5" name="文本框 4"/>
          <p:cNvSpPr txBox="1"/>
          <p:nvPr/>
        </p:nvSpPr>
        <p:spPr>
          <a:xfrm>
            <a:off x="1493520" y="5247640"/>
            <a:ext cx="9726295" cy="891540"/>
          </a:xfrm>
          <a:prstGeom prst="rect">
            <a:avLst/>
          </a:prstGeom>
          <a:noFill/>
        </p:spPr>
        <p:txBody>
          <a:bodyPr wrap="square" rtlCol="0">
            <a:spAutoFit/>
          </a:bodyPr>
          <a:lstStyle/>
          <a:p>
            <a:pPr>
              <a:lnSpc>
                <a:spcPct val="130000"/>
              </a:lnSpc>
            </a:pPr>
            <a:r>
              <a:rPr lang="zh-CN" altLang="en-US" dirty="0" smtClean="0">
                <a:sym typeface="+mn-ea"/>
              </a:rPr>
              <a:t>     </a:t>
            </a:r>
            <a:r>
              <a:rPr lang="zh-CN" altLang="en-US" sz="2000" dirty="0">
                <a:sym typeface="+mn-ea"/>
              </a:rPr>
              <a:t>4、面对现有的学生资源，如何围绕学校办学理念，打造优质的学生素养，实现学科育人价值、课程育人价值，还是努力践行与实践。</a:t>
            </a:r>
          </a:p>
        </p:txBody>
      </p:sp>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val="0"/>
              </a:ext>
            </a:extLst>
          </a:blip>
          <a:stretch>
            <a:fillRect/>
          </a:stretch>
        </p:blipFill>
        <p:spPr>
          <a:xfrm>
            <a:off x="1864995" y="875665"/>
            <a:ext cx="8820785" cy="5340985"/>
          </a:xfrm>
          <a:prstGeom prst="rect">
            <a:avLst/>
          </a:prstGeom>
        </p:spPr>
      </p:pic>
      <p:pic>
        <p:nvPicPr>
          <p:cNvPr id="4" name="图片 3"/>
          <p:cNvPicPr>
            <a:picLocks noChangeAspect="1"/>
          </p:cNvPicPr>
          <p:nvPr/>
        </p:nvPicPr>
        <p:blipFill>
          <a:blip r:embed="rId5">
            <a:extLst>
              <a:ext uri="{BEBA8EAE-BF5A-486C-A8C5-ECC9F3942E4B}">
                <a14:imgProps xmlns:a14="http://schemas.microsoft.com/office/drawing/2010/main" xmlns="">
                  <a14:imgLayer r:embed="rId6">
                    <a14:imgEffect>
                      <a14:colorTemperature colorTemp="11200"/>
                    </a14:imgEffect>
                  </a14:imgLayer>
                </a14:imgProps>
              </a:ext>
              <a:ext uri="{28A0092B-C50C-407E-A947-70E740481C1C}">
                <a14:useLocalDpi xmlns:a14="http://schemas.microsoft.com/office/drawing/2010/main" xmlns="" val="0"/>
              </a:ext>
            </a:extLst>
          </a:blip>
          <a:stretch>
            <a:fillRect/>
          </a:stretch>
        </p:blipFill>
        <p:spPr>
          <a:xfrm>
            <a:off x="-502968" y="-1732910"/>
            <a:ext cx="6429375" cy="6858000"/>
          </a:xfrm>
          <a:prstGeom prst="rect">
            <a:avLst/>
          </a:prstGeom>
        </p:spPr>
      </p:pic>
      <p:sp>
        <p:nvSpPr>
          <p:cNvPr id="5" name="文本框 4"/>
          <p:cNvSpPr txBox="1"/>
          <p:nvPr/>
        </p:nvSpPr>
        <p:spPr>
          <a:xfrm>
            <a:off x="3851910" y="1223010"/>
            <a:ext cx="7277735" cy="1476375"/>
          </a:xfrm>
          <a:prstGeom prst="rect">
            <a:avLst/>
          </a:prstGeom>
          <a:noFill/>
        </p:spPr>
        <p:txBody>
          <a:bodyPr wrap="square" rtlCol="0">
            <a:spAutoFit/>
            <a:scene3d>
              <a:camera prst="orthographicFront"/>
              <a:lightRig rig="threePt" dir="t"/>
            </a:scene3d>
            <a:sp3d contourW="12700"/>
          </a:bodyPr>
          <a:lstStyle/>
          <a:p>
            <a:pPr algn="just">
              <a:lnSpc>
                <a:spcPct val="150000"/>
              </a:lnSpc>
            </a:pPr>
            <a:r>
              <a:rPr lang="zh-CN" sz="2000" b="1" dirty="0" smtClean="0">
                <a:solidFill>
                  <a:srgbClr val="FAF2E4"/>
                </a:solidFill>
              </a:rPr>
              <a:t>苔花如米小，也学牡丹开。</a:t>
            </a:r>
          </a:p>
          <a:p>
            <a:pPr algn="just">
              <a:lnSpc>
                <a:spcPct val="150000"/>
              </a:lnSpc>
            </a:pPr>
            <a:r>
              <a:rPr lang="zh-CN" sz="2000" b="1" dirty="0" smtClean="0">
                <a:solidFill>
                  <a:srgbClr val="FAF2E4"/>
                </a:solidFill>
              </a:rPr>
              <a:t>综合人正用自己应有的姿态，</a:t>
            </a:r>
          </a:p>
          <a:p>
            <a:pPr algn="just">
              <a:lnSpc>
                <a:spcPct val="150000"/>
              </a:lnSpc>
            </a:pPr>
            <a:r>
              <a:rPr lang="zh-CN" sz="2000" b="1" dirty="0" smtClean="0">
                <a:solidFill>
                  <a:srgbClr val="FAF2E4"/>
                </a:solidFill>
              </a:rPr>
              <a:t>走向更热烈、更丰润的生命场！</a:t>
            </a:r>
          </a:p>
        </p:txBody>
      </p:sp>
      <p:pic>
        <p:nvPicPr>
          <p:cNvPr id="3" name="图片 2" descr="综合组合影"/>
          <p:cNvPicPr>
            <a:picLocks noChangeAspect="1"/>
          </p:cNvPicPr>
          <p:nvPr/>
        </p:nvPicPr>
        <p:blipFill>
          <a:blip r:embed="rId7"/>
          <a:srcRect b="22209"/>
          <a:stretch>
            <a:fillRect/>
          </a:stretch>
        </p:blipFill>
        <p:spPr>
          <a:xfrm>
            <a:off x="3143250" y="3059430"/>
            <a:ext cx="5663565" cy="248221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xmlns="">
                  <a14:imgLayer r:embed="rId4">
                    <a14:imgEffect>
                      <a14:brightnessContrast contrast="40000"/>
                    </a14:imgEffect>
                  </a14:imgLayer>
                </a14:imgProps>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5"/>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6" cstate="hqprint"/>
          <a:srcRect/>
          <a:stretch>
            <a:fillRect/>
          </a:stretch>
        </p:blipFill>
        <p:spPr>
          <a:xfrm>
            <a:off x="0" y="0"/>
            <a:ext cx="12192000" cy="3352800"/>
          </a:xfrm>
          <a:prstGeom prst="rect">
            <a:avLst/>
          </a:prstGeom>
        </p:spPr>
      </p:pic>
      <p:pic>
        <p:nvPicPr>
          <p:cNvPr id="14" name="图片 13"/>
          <p:cNvPicPr>
            <a:picLocks noChangeAspect="1"/>
          </p:cNvPicPr>
          <p:nvPr/>
        </p:nvPicPr>
        <p:blipFill rotWithShape="1">
          <a:blip r:embed="rId7" cstate="hqprint"/>
          <a:srcRect/>
          <a:stretch>
            <a:fillRect/>
          </a:stretch>
        </p:blipFill>
        <p:spPr>
          <a:xfrm>
            <a:off x="10586951" y="3195637"/>
            <a:ext cx="1700084" cy="930368"/>
          </a:xfrm>
          <a:prstGeom prst="rect">
            <a:avLst/>
          </a:prstGeom>
        </p:spPr>
      </p:pic>
      <p:pic>
        <p:nvPicPr>
          <p:cNvPr id="15" name="图片 14"/>
          <p:cNvPicPr>
            <a:picLocks noChangeAspect="1"/>
          </p:cNvPicPr>
          <p:nvPr/>
        </p:nvPicPr>
        <p:blipFill rotWithShape="1">
          <a:blip r:embed="rId8" cstate="hqprint"/>
          <a:srcRect/>
          <a:stretch>
            <a:fillRect/>
          </a:stretch>
        </p:blipFill>
        <p:spPr>
          <a:xfrm flipH="1" flipV="1">
            <a:off x="57149" y="2660525"/>
            <a:ext cx="1733549" cy="1078877"/>
          </a:xfrm>
          <a:prstGeom prst="rect">
            <a:avLst/>
          </a:prstGeom>
        </p:spPr>
      </p:pic>
      <p:pic>
        <p:nvPicPr>
          <p:cNvPr id="24" name="图片 23"/>
          <p:cNvPicPr>
            <a:picLocks noChangeAspect="1"/>
          </p:cNvPicPr>
          <p:nvPr/>
        </p:nvPicPr>
        <p:blipFill>
          <a:blip r:embed="rId9">
            <a:extLst>
              <a:ext uri="{BEBA8EAE-BF5A-486C-A8C5-ECC9F3942E4B}">
                <a14:imgProps xmlns:a14="http://schemas.microsoft.com/office/drawing/2010/main" xmlns="">
                  <a14:imgLayer r:embed="rId10">
                    <a14:imgEffect>
                      <a14:colorTemperature colorTemp="4700"/>
                    </a14:imgEffect>
                  </a14:imgLayer>
                </a14:imgProps>
              </a:ext>
            </a:extLst>
          </a:blip>
          <a:stretch>
            <a:fillRect/>
          </a:stretch>
        </p:blipFill>
        <p:spPr>
          <a:xfrm>
            <a:off x="9791700" y="4689412"/>
            <a:ext cx="1828722" cy="2168736"/>
          </a:xfrm>
          <a:prstGeom prst="rect">
            <a:avLst/>
          </a:prstGeom>
        </p:spPr>
      </p:pic>
      <p:sp>
        <p:nvSpPr>
          <p:cNvPr id="25" name="文本框 24"/>
          <p:cNvSpPr txBox="1"/>
          <p:nvPr/>
        </p:nvSpPr>
        <p:spPr>
          <a:xfrm>
            <a:off x="3408724" y="2512369"/>
            <a:ext cx="5399958" cy="1569660"/>
          </a:xfrm>
          <a:prstGeom prst="rect">
            <a:avLst/>
          </a:prstGeom>
          <a:noFill/>
        </p:spPr>
        <p:txBody>
          <a:bodyPr wrap="square" rtlCol="0">
            <a:spAutoFit/>
            <a:scene3d>
              <a:camera prst="orthographicFront"/>
              <a:lightRig rig="threePt" dir="t"/>
            </a:scene3d>
            <a:sp3d contourW="12700"/>
          </a:bodyPr>
          <a:lstStyle/>
          <a:p>
            <a:pPr algn="dist"/>
            <a:r>
              <a:rPr lang="zh-CN" altLang="en-US" sz="9600" b="1" dirty="0" smtClean="0">
                <a:gradFill>
                  <a:gsLst>
                    <a:gs pos="0">
                      <a:srgbClr val="C00000"/>
                    </a:gs>
                    <a:gs pos="100000">
                      <a:srgbClr val="EB0000"/>
                    </a:gs>
                  </a:gsLst>
                  <a:lin ang="5400000" scaled="1"/>
                </a:gradFill>
              </a:rPr>
              <a:t>感谢聆听</a:t>
            </a:r>
            <a:endParaRPr lang="zh-CN" altLang="en-US" sz="9600" b="1" dirty="0">
              <a:gradFill>
                <a:gsLst>
                  <a:gs pos="0">
                    <a:srgbClr val="C00000"/>
                  </a:gs>
                  <a:gs pos="100000">
                    <a:srgbClr val="EB0000"/>
                  </a:gs>
                </a:gsLst>
                <a:lin ang="5400000" scaled="1"/>
              </a:gradFill>
            </a:endParaRPr>
          </a:p>
        </p:txBody>
      </p:sp>
      <p:pic>
        <p:nvPicPr>
          <p:cNvPr id="17" name="图片 16"/>
          <p:cNvPicPr>
            <a:picLocks noChangeAspect="1"/>
          </p:cNvPicPr>
          <p:nvPr/>
        </p:nvPicPr>
        <p:blipFill rotWithShape="1">
          <a:blip r:embed="rId11" cstate="print">
            <a:extLst>
              <a:ext uri="{BEBA8EAE-BF5A-486C-A8C5-ECC9F3942E4B}">
                <a14:imgProps xmlns:a14="http://schemas.microsoft.com/office/drawing/2010/main" xmlns="">
                  <a14:imgLayer r:embed="rId12">
                    <a14:imgEffect>
                      <a14:brightnessContrast bright="20000"/>
                    </a14:imgEffect>
                  </a14:imgLayer>
                </a14:imgProps>
              </a:ext>
            </a:extLst>
          </a:blip>
          <a:srcRect l="71773" t="46389" r="4892" b="46875"/>
          <a:stretch>
            <a:fillRect/>
          </a:stretch>
        </p:blipFill>
        <p:spPr>
          <a:xfrm>
            <a:off x="8951300" y="2973935"/>
            <a:ext cx="1493031" cy="646530"/>
          </a:xfrm>
          <a:prstGeom prst="rect">
            <a:avLst/>
          </a:prstGeom>
        </p:spPr>
      </p:pic>
      <p:pic>
        <p:nvPicPr>
          <p:cNvPr id="18" name="图片 17"/>
          <p:cNvPicPr>
            <a:picLocks noChangeAspect="1"/>
          </p:cNvPicPr>
          <p:nvPr/>
        </p:nvPicPr>
        <p:blipFill rotWithShape="1">
          <a:blip r:embed="rId11" cstate="print">
            <a:extLst>
              <a:ext uri="{BEBA8EAE-BF5A-486C-A8C5-ECC9F3942E4B}">
                <a14:imgProps xmlns:a14="http://schemas.microsoft.com/office/drawing/2010/main" xmlns="">
                  <a14:imgLayer r:embed="rId12">
                    <a14:imgEffect>
                      <a14:brightnessContrast bright="20000"/>
                    </a14:imgEffect>
                  </a14:imgLayer>
                </a14:imgProps>
              </a:ext>
            </a:extLst>
          </a:blip>
          <a:srcRect l="71773" t="46389" r="4892" b="46875"/>
          <a:stretch>
            <a:fillRect/>
          </a:stretch>
        </p:blipFill>
        <p:spPr>
          <a:xfrm flipH="1">
            <a:off x="1747670" y="2973932"/>
            <a:ext cx="1493028" cy="646534"/>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par>
                                <p:cTn id="16" presetID="53" presetClass="entr" presetSubtype="16"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BEBA8EAE-BF5A-486C-A8C5-ECC9F3942E4B}">
                <a14:imgProps xmlns="" xmlns:a14="http://schemas.microsoft.com/office/drawing/2010/main">
                  <a14:imgLayer r:embed="rId10">
                    <a14:imgEffect>
                      <a14:colorTemperature colorTemp="4700"/>
                    </a14:imgEffect>
                  </a14:imgLayer>
                </a14:imgProps>
              </a:ext>
            </a:extLst>
          </a:blip>
          <a:stretch>
            <a:fillRect/>
          </a:stretch>
        </p:blipFill>
        <p:spPr>
          <a:xfrm>
            <a:off x="9791700" y="4451905"/>
            <a:ext cx="1828722" cy="2168736"/>
          </a:xfrm>
          <a:prstGeom prst="rect">
            <a:avLst/>
          </a:prstGeom>
        </p:spPr>
      </p:pic>
      <p:graphicFrame>
        <p:nvGraphicFramePr>
          <p:cNvPr id="7" name="图表 6"/>
          <p:cNvGraphicFramePr/>
          <p:nvPr/>
        </p:nvGraphicFramePr>
        <p:xfrm>
          <a:off x="1734728" y="736889"/>
          <a:ext cx="3840480" cy="2554356"/>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9" name="图表 8"/>
          <p:cNvGraphicFramePr/>
          <p:nvPr/>
        </p:nvGraphicFramePr>
        <p:xfrm>
          <a:off x="7192367" y="903763"/>
          <a:ext cx="3335572" cy="2322388"/>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10" name="图表 9"/>
          <p:cNvGraphicFramePr/>
          <p:nvPr/>
        </p:nvGraphicFramePr>
        <p:xfrm>
          <a:off x="3697598" y="3579464"/>
          <a:ext cx="4373880" cy="2348230"/>
        </p:xfrm>
        <a:graphic>
          <a:graphicData uri="http://schemas.openxmlformats.org/drawingml/2006/chart">
            <c:chart xmlns:c="http://schemas.openxmlformats.org/drawingml/2006/chart" xmlns:r="http://schemas.openxmlformats.org/officeDocument/2006/relationships" r:id="rId13"/>
          </a:graphicData>
        </a:graphic>
      </p:graphicFrame>
      <p:sp>
        <p:nvSpPr>
          <p:cNvPr id="11" name="TextBox 10"/>
          <p:cNvSpPr txBox="1"/>
          <p:nvPr/>
        </p:nvSpPr>
        <p:spPr>
          <a:xfrm>
            <a:off x="1171062" y="1833551"/>
            <a:ext cx="373711" cy="954107"/>
          </a:xfrm>
          <a:prstGeom prst="rect">
            <a:avLst/>
          </a:prstGeom>
          <a:noFill/>
        </p:spPr>
        <p:txBody>
          <a:bodyPr wrap="square" rtlCol="0">
            <a:spAutoFit/>
          </a:bodyPr>
          <a:lstStyle/>
          <a:p>
            <a:pPr defTabSz="914400"/>
            <a:r>
              <a:rPr lang="zh-CN" altLang="en-US" sz="1400" dirty="0" smtClean="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rPr>
              <a:t>年龄结构</a:t>
            </a:r>
          </a:p>
        </p:txBody>
      </p:sp>
      <p:sp>
        <p:nvSpPr>
          <p:cNvPr id="12" name="文本框 15">
            <a:extLst>
              <a:ext uri="{FF2B5EF4-FFF2-40B4-BE49-F238E27FC236}">
                <a16:creationId xmlns:a16="http://schemas.microsoft.com/office/drawing/2014/main" xmlns="" id="{978EDE1E-D9EA-49B2-994D-C0B958AB1D9E}"/>
              </a:ext>
            </a:extLst>
          </p:cNvPr>
          <p:cNvSpPr txBox="1"/>
          <p:nvPr/>
        </p:nvSpPr>
        <p:spPr>
          <a:xfrm>
            <a:off x="1117860" y="1315185"/>
            <a:ext cx="54694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24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3" name="文本框 18">
            <a:extLst>
              <a:ext uri="{FF2B5EF4-FFF2-40B4-BE49-F238E27FC236}">
                <a16:creationId xmlns:a16="http://schemas.microsoft.com/office/drawing/2014/main" xmlns="" id="{84B83DF2-F9F8-4E37-BFF6-5A3EAF347970}"/>
              </a:ext>
            </a:extLst>
          </p:cNvPr>
          <p:cNvSpPr txBox="1"/>
          <p:nvPr/>
        </p:nvSpPr>
        <p:spPr>
          <a:xfrm>
            <a:off x="6495539" y="1299559"/>
            <a:ext cx="54694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24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4" name="TextBox 13"/>
          <p:cNvSpPr txBox="1"/>
          <p:nvPr/>
        </p:nvSpPr>
        <p:spPr>
          <a:xfrm>
            <a:off x="6582218" y="1843551"/>
            <a:ext cx="373711" cy="954107"/>
          </a:xfrm>
          <a:prstGeom prst="rect">
            <a:avLst/>
          </a:prstGeom>
          <a:noFill/>
        </p:spPr>
        <p:txBody>
          <a:bodyPr wrap="square" rtlCol="0">
            <a:spAutoFit/>
          </a:bodyPr>
          <a:lstStyle/>
          <a:p>
            <a:pPr defTabSz="914400"/>
            <a:r>
              <a:rPr lang="zh-CN" altLang="en-US" sz="1400" dirty="0" smtClean="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rPr>
              <a:t>在编状态</a:t>
            </a:r>
          </a:p>
        </p:txBody>
      </p:sp>
      <p:sp>
        <p:nvSpPr>
          <p:cNvPr id="15" name="文本框 21">
            <a:extLst>
              <a:ext uri="{FF2B5EF4-FFF2-40B4-BE49-F238E27FC236}">
                <a16:creationId xmlns:a16="http://schemas.microsoft.com/office/drawing/2014/main" xmlns="" id="{D06AF8EB-2FBE-4554-964E-921545B2B644}"/>
              </a:ext>
            </a:extLst>
          </p:cNvPr>
          <p:cNvSpPr txBox="1"/>
          <p:nvPr/>
        </p:nvSpPr>
        <p:spPr>
          <a:xfrm>
            <a:off x="2845101" y="3828929"/>
            <a:ext cx="546945"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2400" dirty="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6" name="TextBox 15"/>
          <p:cNvSpPr txBox="1"/>
          <p:nvPr/>
        </p:nvSpPr>
        <p:spPr>
          <a:xfrm>
            <a:off x="2940503" y="4324030"/>
            <a:ext cx="373711" cy="1384995"/>
          </a:xfrm>
          <a:prstGeom prst="rect">
            <a:avLst/>
          </a:prstGeom>
          <a:noFill/>
        </p:spPr>
        <p:txBody>
          <a:bodyPr wrap="square" rtlCol="0">
            <a:spAutoFit/>
          </a:bodyPr>
          <a:lstStyle/>
          <a:p>
            <a:pPr defTabSz="914400"/>
            <a:r>
              <a:rPr lang="zh-CN" altLang="en-US" sz="1400" dirty="0" smtClean="0">
                <a:gradFill>
                  <a:gsLst>
                    <a:gs pos="0">
                      <a:srgbClr val="E94E84"/>
                    </a:gs>
                    <a:gs pos="100000">
                      <a:srgbClr val="82539E"/>
                    </a:gs>
                  </a:gsLst>
                  <a:path path="circle">
                    <a:fillToRect l="100000" t="100000"/>
                  </a:path>
                </a:gradFill>
                <a:latin typeface="微软雅黑" panose="020B0503020204020204" pitchFamily="34" charset="-122"/>
                <a:ea typeface="微软雅黑" panose="020B0503020204020204" pitchFamily="34" charset="-122"/>
                <a:cs typeface="Arial Unicode MS" panose="020B0604020202020204" pitchFamily="34" charset="-122"/>
              </a:rPr>
              <a:t>五级梯队占比</a:t>
            </a:r>
          </a:p>
        </p:txBody>
      </p:sp>
    </p:spTree>
  </p:cSld>
  <p:clrMapOvr>
    <a:masterClrMapping/>
  </p:clrMapOvr>
  <mc:AlternateContent xmlns:mc="http://schemas.openxmlformats.org/markup-compatibility/2006">
    <mc:Choice xmlns=""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ox(in)">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checkerboard(across)">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Graphic spid="9" grpId="0">
        <p:bldAsOne/>
      </p:bldGraphic>
      <p:bldGraphic spid="10" grpId="0">
        <p:bldAsOne/>
      </p:bldGraphic>
      <p:bldP spid="11" grpId="0"/>
      <p:bldP spid="12" grpId="0"/>
      <p:bldP spid="13"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4175759" y="741690"/>
            <a:ext cx="3840480" cy="58356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gradFill>
                  <a:gsLst>
                    <a:gs pos="0">
                      <a:srgbClr val="C00000"/>
                    </a:gs>
                    <a:gs pos="100000">
                      <a:srgbClr val="EB0000"/>
                    </a:gs>
                  </a:gsLst>
                  <a:lin ang="5400000" scaled="1"/>
                </a:gradFill>
              </a:rPr>
              <a:t>研究内容，各有侧重</a:t>
            </a:r>
          </a:p>
        </p:txBody>
      </p:sp>
      <p:pic>
        <p:nvPicPr>
          <p:cNvPr id="9" name="图片 8"/>
          <p:cNvPicPr>
            <a:picLocks noChangeAspect="1"/>
          </p:cNvPicPr>
          <p:nvPr/>
        </p:nvPicPr>
        <p:blipFill>
          <a:blip r:embed="rId4">
            <a:extLst>
              <a:ext uri="{BEBA8EAE-BF5A-486C-A8C5-ECC9F3942E4B}">
                <a14:imgProps xmlns:a14="http://schemas.microsoft.com/office/drawing/2010/main" xmlns="">
                  <a14:imgLayer r:embed="rId5">
                    <a14:imgEffect>
                      <a14:colorTemperature colorTemp="4700"/>
                    </a14:imgEffect>
                  </a14:imgLayer>
                </a14:imgProps>
              </a:ext>
            </a:extLst>
          </a:blip>
          <a:stretch>
            <a:fillRect/>
          </a:stretch>
        </p:blipFill>
        <p:spPr>
          <a:xfrm>
            <a:off x="433945" y="5161550"/>
            <a:ext cx="1430481" cy="1696450"/>
          </a:xfrm>
          <a:prstGeom prst="rect">
            <a:avLst/>
          </a:prstGeom>
        </p:spPr>
      </p:pic>
      <p:graphicFrame>
        <p:nvGraphicFramePr>
          <p:cNvPr id="2" name="表格 1"/>
          <p:cNvGraphicFramePr/>
          <p:nvPr>
            <p:custDataLst>
              <p:tags r:id="rId1"/>
            </p:custDataLst>
          </p:nvPr>
        </p:nvGraphicFramePr>
        <p:xfrm>
          <a:off x="2381250" y="1603375"/>
          <a:ext cx="7430135" cy="4102669"/>
        </p:xfrm>
        <a:graphic>
          <a:graphicData uri="http://schemas.openxmlformats.org/drawingml/2006/table">
            <a:tbl>
              <a:tblPr firstRow="1" bandRow="1">
                <a:tableStyleId>{5940675A-B579-460E-94D1-54222C63F5DA}</a:tableStyleId>
              </a:tblPr>
              <a:tblGrid>
                <a:gridCol w="1577340"/>
                <a:gridCol w="5852795"/>
              </a:tblGrid>
              <a:tr h="694690">
                <a:tc>
                  <a:txBody>
                    <a:bodyPr/>
                    <a:lstStyle/>
                    <a:p>
                      <a:pPr indent="0">
                        <a:buNone/>
                      </a:pPr>
                      <a:r>
                        <a:rPr lang="en-US" sz="2000" b="0" dirty="0">
                          <a:latin typeface="仿宋" panose="02010609060101010101" pitchFamily="49" charset="-122"/>
                          <a:ea typeface="仿宋" panose="02010609060101010101" pitchFamily="49" charset="-122"/>
                          <a:cs typeface="仿宋" panose="02010609060101010101" pitchFamily="49" charset="-122"/>
                        </a:rPr>
                        <a:t>学科</a:t>
                      </a:r>
                      <a:endParaRPr lang="en-US" altLang="en-US" sz="2000" b="0" dirty="0">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仿宋" panose="02010609060101010101" pitchFamily="49" charset="-122"/>
                          <a:ea typeface="仿宋" panose="02010609060101010101" pitchFamily="49" charset="-122"/>
                          <a:cs typeface="仿宋" panose="02010609060101010101" pitchFamily="49" charset="-122"/>
                        </a:rPr>
                        <a:t>研究内容</a:t>
                      </a:r>
                      <a:endParaRPr lang="en-US" altLang="en-US" sz="2000" b="0">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4690">
                <a:tc>
                  <a:txBody>
                    <a:bodyPr/>
                    <a:lstStyle/>
                    <a:p>
                      <a:pPr indent="0">
                        <a:buNone/>
                      </a:pPr>
                      <a:r>
                        <a:rPr lang="en-US" sz="2000" b="0">
                          <a:latin typeface="仿宋" panose="02010609060101010101" pitchFamily="49" charset="-122"/>
                          <a:ea typeface="仿宋" panose="02010609060101010101" pitchFamily="49" charset="-122"/>
                          <a:cs typeface="仿宋" panose="02010609060101010101" pitchFamily="49" charset="-122"/>
                        </a:rPr>
                        <a:t>音乐</a:t>
                      </a:r>
                      <a:endParaRPr lang="en-US" altLang="en-US" sz="2000" b="0">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仿宋" panose="02010609060101010101" pitchFamily="49" charset="-122"/>
                          <a:ea typeface="仿宋" panose="02010609060101010101" pitchFamily="49" charset="-122"/>
                          <a:cs typeface="仿宋" panose="02010609060101010101" pitchFamily="49" charset="-122"/>
                        </a:rPr>
                        <a:t>课堂中的合唱教学有初步的研究</a:t>
                      </a:r>
                      <a:endParaRPr lang="en-US" altLang="en-US" sz="2000" b="0">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9219">
                <a:tc>
                  <a:txBody>
                    <a:bodyPr/>
                    <a:lstStyle/>
                    <a:p>
                      <a:pPr indent="0">
                        <a:buNone/>
                      </a:pPr>
                      <a:r>
                        <a:rPr lang="en-US" sz="2000" b="0">
                          <a:latin typeface="仿宋" panose="02010609060101010101" pitchFamily="49" charset="-122"/>
                          <a:ea typeface="仿宋" panose="02010609060101010101" pitchFamily="49" charset="-122"/>
                          <a:cs typeface="仿宋" panose="02010609060101010101" pitchFamily="49" charset="-122"/>
                        </a:rPr>
                        <a:t>体育组</a:t>
                      </a:r>
                      <a:endParaRPr lang="en-US" altLang="en-US" sz="2000" b="0">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dirty="0">
                          <a:latin typeface="仿宋" panose="02010609060101010101" pitchFamily="49" charset="-122"/>
                          <a:ea typeface="仿宋" panose="02010609060101010101" pitchFamily="49" charset="-122"/>
                          <a:cs typeface="仿宋" panose="02010609060101010101" pitchFamily="49" charset="-122"/>
                        </a:rPr>
                        <a:t>低年段的课型范式的研究</a:t>
                      </a:r>
                      <a:endParaRPr lang="en-US" altLang="en-US" sz="2000" b="0" dirty="0">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4690">
                <a:tc>
                  <a:txBody>
                    <a:bodyPr/>
                    <a:lstStyle/>
                    <a:p>
                      <a:pPr indent="0">
                        <a:buNone/>
                      </a:pPr>
                      <a:r>
                        <a:rPr lang="en-US" sz="2000" b="0">
                          <a:latin typeface="仿宋" panose="02010609060101010101" pitchFamily="49" charset="-122"/>
                          <a:ea typeface="仿宋" panose="02010609060101010101" pitchFamily="49" charset="-122"/>
                          <a:cs typeface="仿宋" panose="02010609060101010101" pitchFamily="49" charset="-122"/>
                        </a:rPr>
                        <a:t>美术组</a:t>
                      </a:r>
                      <a:endParaRPr lang="en-US" altLang="en-US" sz="2000" b="0">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2000" b="0" kern="1200" dirty="0" smtClean="0">
                          <a:solidFill>
                            <a:schemeClr val="tx1"/>
                          </a:solidFill>
                          <a:latin typeface="仿宋" panose="02010609060101010101" pitchFamily="49" charset="-122"/>
                          <a:ea typeface="仿宋" panose="02010609060101010101" pitchFamily="49" charset="-122"/>
                          <a:cs typeface="仿宋" panose="02010609060101010101" pitchFamily="49" charset="-122"/>
                        </a:rPr>
                        <a:t>基于学校核心文化理念的美术课程校本化实施的实践研究</a:t>
                      </a:r>
                      <a:endParaRPr lang="en-US" altLang="en-US" sz="2000" b="0" kern="1200" dirty="0">
                        <a:solidFill>
                          <a:schemeClr val="tx1"/>
                        </a:solidFill>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4690">
                <a:tc>
                  <a:txBody>
                    <a:bodyPr/>
                    <a:lstStyle/>
                    <a:p>
                      <a:pPr indent="0">
                        <a:buNone/>
                      </a:pPr>
                      <a:r>
                        <a:rPr lang="en-US" sz="2000" b="0">
                          <a:latin typeface="仿宋" panose="02010609060101010101" pitchFamily="49" charset="-122"/>
                          <a:ea typeface="仿宋" panose="02010609060101010101" pitchFamily="49" charset="-122"/>
                          <a:cs typeface="仿宋" panose="02010609060101010101" pitchFamily="49" charset="-122"/>
                        </a:rPr>
                        <a:t>科学组</a:t>
                      </a:r>
                      <a:endParaRPr lang="en-US" altLang="en-US" sz="2000" b="0">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dirty="0">
                          <a:latin typeface="仿宋" panose="02010609060101010101" pitchFamily="49" charset="-122"/>
                          <a:ea typeface="仿宋" panose="02010609060101010101" pitchFamily="49" charset="-122"/>
                          <a:cs typeface="仿宋" panose="02010609060101010101" pitchFamily="49" charset="-122"/>
                        </a:rPr>
                        <a:t>三年级新教材</a:t>
                      </a:r>
                      <a:endParaRPr lang="en-US" altLang="en-US" sz="2000" b="0" dirty="0">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4690">
                <a:tc>
                  <a:txBody>
                    <a:bodyPr/>
                    <a:lstStyle/>
                    <a:p>
                      <a:pPr indent="0">
                        <a:buNone/>
                      </a:pPr>
                      <a:r>
                        <a:rPr lang="en-US" sz="2000" b="0">
                          <a:latin typeface="仿宋" panose="02010609060101010101" pitchFamily="49" charset="-122"/>
                          <a:ea typeface="仿宋" panose="02010609060101010101" pitchFamily="49" charset="-122"/>
                          <a:cs typeface="仿宋" panose="02010609060101010101" pitchFamily="49" charset="-122"/>
                        </a:rPr>
                        <a:t>信息组</a:t>
                      </a:r>
                      <a:endParaRPr lang="en-US" altLang="en-US" sz="2000" b="0">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2000" b="0">
                          <a:latin typeface="仿宋" panose="02010609060101010101" pitchFamily="49" charset="-122"/>
                          <a:ea typeface="仿宋" panose="02010609060101010101" pitchFamily="49" charset="-122"/>
                          <a:cs typeface="仿宋" panose="02010609060101010101" pitchFamily="49" charset="-122"/>
                        </a:rPr>
                        <a:t>课堂中编程教学的研究</a:t>
                      </a:r>
                      <a:endParaRPr lang="en-US" altLang="en-US" sz="2000" b="0">
                        <a:latin typeface="仿宋" panose="02010609060101010101" pitchFamily="49" charset="-122"/>
                        <a:ea typeface="仿宋" panose="02010609060101010101" pitchFamily="49" charset="-122"/>
                        <a:cs typeface="仿宋" panose="02010609060101010101" pitchFamily="49"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a:off x="4265929" y="741690"/>
            <a:ext cx="3660140" cy="583565"/>
          </a:xfrm>
          <a:prstGeom prst="rect">
            <a:avLst/>
          </a:prstGeom>
          <a:noFill/>
        </p:spPr>
        <p:txBody>
          <a:bodyPr wrap="none" rtlCol="0">
            <a:spAutoFit/>
            <a:scene3d>
              <a:camera prst="orthographicFront"/>
              <a:lightRig rig="threePt" dir="t"/>
            </a:scene3d>
            <a:sp3d contourW="12700"/>
          </a:bodyPr>
          <a:lstStyle/>
          <a:p>
            <a:pPr algn="ctr"/>
            <a:r>
              <a:rPr lang="zh-CN" altLang="en-US" sz="3200" b="1" dirty="0" smtClean="0">
                <a:gradFill>
                  <a:gsLst>
                    <a:gs pos="0">
                      <a:srgbClr val="C00000"/>
                    </a:gs>
                    <a:gs pos="100000">
                      <a:srgbClr val="EB0000"/>
                    </a:gs>
                  </a:gsLst>
                  <a:lin ang="5400000" scaled="1"/>
                </a:gradFill>
              </a:rPr>
              <a:t>课程结构  诗意践行</a:t>
            </a:r>
          </a:p>
        </p:txBody>
      </p:sp>
      <p:pic>
        <p:nvPicPr>
          <p:cNvPr id="10" name="图片 9"/>
          <p:cNvPicPr>
            <a:picLocks noChangeAspect="1"/>
          </p:cNvPicPr>
          <p:nvPr/>
        </p:nvPicPr>
        <p:blipFill>
          <a:blip r:embed="rId3">
            <a:extLst>
              <a:ext uri="{BEBA8EAE-BF5A-486C-A8C5-ECC9F3942E4B}">
                <a14:imgProps xmlns:a14="http://schemas.microsoft.com/office/drawing/2010/main" xmlns="">
                  <a14:imgLayer r:embed="rId4">
                    <a14:imgEffect>
                      <a14:colorTemperature colorTemp="4700"/>
                    </a14:imgEffect>
                  </a14:imgLayer>
                </a14:imgProps>
              </a:ext>
            </a:extLst>
          </a:blip>
          <a:stretch>
            <a:fillRect/>
          </a:stretch>
        </p:blipFill>
        <p:spPr>
          <a:xfrm>
            <a:off x="1324593" y="4999512"/>
            <a:ext cx="1567115" cy="1858488"/>
          </a:xfrm>
          <a:prstGeom prst="rect">
            <a:avLst/>
          </a:prstGeom>
        </p:spPr>
      </p:pic>
      <p:pic>
        <p:nvPicPr>
          <p:cNvPr id="3" name="图片 3" descr="C:\Users\Administrator\AppData\Roaming\Tencent\Users\108985656\QQ\WinTemp\RichOle\$0AOPQI@RPDDS(DNH4636ME.png"/>
          <p:cNvPicPr>
            <a:picLocks noChangeAspect="1" noChangeArrowheads="1"/>
          </p:cNvPicPr>
          <p:nvPr/>
        </p:nvPicPr>
        <p:blipFill>
          <a:blip r:embed="rId5" cstate="print"/>
          <a:srcRect/>
          <a:stretch>
            <a:fillRect/>
          </a:stretch>
        </p:blipFill>
        <p:spPr>
          <a:xfrm>
            <a:off x="2491740" y="1421130"/>
            <a:ext cx="7208520" cy="388810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xmlns="">
                  <a14:imgLayer r:embed="rId4">
                    <a14:imgEffect>
                      <a14:brightnessContrast contrast="40000"/>
                    </a14:imgEffect>
                  </a14:imgLayer>
                </a14:imgProps>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5"/>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6" cstate="hqprint"/>
          <a:srcRect/>
          <a:stretch>
            <a:fillRect/>
          </a:stretch>
        </p:blipFill>
        <p:spPr>
          <a:xfrm>
            <a:off x="0" y="0"/>
            <a:ext cx="12192000" cy="3352800"/>
          </a:xfrm>
          <a:prstGeom prst="rect">
            <a:avLst/>
          </a:prstGeom>
        </p:spPr>
      </p:pic>
      <p:pic>
        <p:nvPicPr>
          <p:cNvPr id="14" name="图片 13"/>
          <p:cNvPicPr>
            <a:picLocks noChangeAspect="1"/>
          </p:cNvPicPr>
          <p:nvPr/>
        </p:nvPicPr>
        <p:blipFill rotWithShape="1">
          <a:blip r:embed="rId7" cstate="hqprint"/>
          <a:srcRect/>
          <a:stretch>
            <a:fillRect/>
          </a:stretch>
        </p:blipFill>
        <p:spPr>
          <a:xfrm>
            <a:off x="10586951" y="3195637"/>
            <a:ext cx="1700084" cy="930368"/>
          </a:xfrm>
          <a:prstGeom prst="rect">
            <a:avLst/>
          </a:prstGeom>
        </p:spPr>
      </p:pic>
      <p:pic>
        <p:nvPicPr>
          <p:cNvPr id="15" name="图片 14"/>
          <p:cNvPicPr>
            <a:picLocks noChangeAspect="1"/>
          </p:cNvPicPr>
          <p:nvPr/>
        </p:nvPicPr>
        <p:blipFill rotWithShape="1">
          <a:blip r:embed="rId8" cstate="hqprint"/>
          <a:srcRect/>
          <a:stretch>
            <a:fillRect/>
          </a:stretch>
        </p:blipFill>
        <p:spPr>
          <a:xfrm flipH="1" flipV="1">
            <a:off x="57149" y="2660525"/>
            <a:ext cx="1733549" cy="1078877"/>
          </a:xfrm>
          <a:prstGeom prst="rect">
            <a:avLst/>
          </a:prstGeom>
        </p:spPr>
      </p:pic>
      <p:pic>
        <p:nvPicPr>
          <p:cNvPr id="24" name="图片 23"/>
          <p:cNvPicPr>
            <a:picLocks noChangeAspect="1"/>
          </p:cNvPicPr>
          <p:nvPr/>
        </p:nvPicPr>
        <p:blipFill>
          <a:blip r:embed="rId9">
            <a:extLst>
              <a:ext uri="{BEBA8EAE-BF5A-486C-A8C5-ECC9F3942E4B}">
                <a14:imgProps xmlns:a14="http://schemas.microsoft.com/office/drawing/2010/main" xmlns="">
                  <a14:imgLayer r:embed="rId10">
                    <a14:imgEffect>
                      <a14:colorTemperature colorTemp="4700"/>
                    </a14:imgEffect>
                  </a14:imgLayer>
                </a14:imgProps>
              </a:ext>
            </a:extLst>
          </a:blip>
          <a:stretch>
            <a:fillRect/>
          </a:stretch>
        </p:blipFill>
        <p:spPr>
          <a:xfrm>
            <a:off x="9791700" y="4689412"/>
            <a:ext cx="1828722" cy="2168736"/>
          </a:xfrm>
          <a:prstGeom prst="rect">
            <a:avLst/>
          </a:prstGeom>
        </p:spPr>
      </p:pic>
      <p:pic>
        <p:nvPicPr>
          <p:cNvPr id="8" name="图片 7"/>
          <p:cNvPicPr>
            <a:picLocks noChangeAspect="1"/>
          </p:cNvPicPr>
          <p:nvPr/>
        </p:nvPicPr>
        <p:blipFill>
          <a:blip r:embed="rId11"/>
          <a:stretch>
            <a:fillRect/>
          </a:stretch>
        </p:blipFill>
        <p:spPr>
          <a:xfrm rot="16200000">
            <a:off x="3420110" y="3810"/>
            <a:ext cx="5431790" cy="7314565"/>
          </a:xfrm>
          <a:prstGeom prst="rect">
            <a:avLst/>
          </a:prstGeom>
        </p:spPr>
      </p:pic>
      <p:sp>
        <p:nvSpPr>
          <p:cNvPr id="28" name="文本框 27"/>
          <p:cNvSpPr txBox="1"/>
          <p:nvPr/>
        </p:nvSpPr>
        <p:spPr>
          <a:xfrm>
            <a:off x="3966179" y="3639426"/>
            <a:ext cx="4339650" cy="646331"/>
          </a:xfrm>
          <a:prstGeom prst="rect">
            <a:avLst/>
          </a:prstGeom>
          <a:noFill/>
        </p:spPr>
        <p:txBody>
          <a:bodyPr wrap="none" rtlCol="0">
            <a:spAutoFit/>
            <a:scene3d>
              <a:camera prst="orthographicFront"/>
              <a:lightRig rig="threePt" dir="t"/>
            </a:scene3d>
            <a:sp3d contourW="12700"/>
          </a:bodyPr>
          <a:lstStyle/>
          <a:p>
            <a:pPr algn="ctr"/>
            <a:r>
              <a:rPr lang="zh-CN" altLang="zh-CN" sz="3600" b="1" dirty="0" smtClean="0">
                <a:gradFill>
                  <a:gsLst>
                    <a:gs pos="0">
                      <a:srgbClr val="C00000"/>
                    </a:gs>
                    <a:gs pos="100000">
                      <a:srgbClr val="EB0000"/>
                    </a:gs>
                  </a:gsLst>
                  <a:lin ang="5400000" scaled="1"/>
                </a:gradFill>
              </a:rPr>
              <a:t>做亮节点、做优重点</a:t>
            </a:r>
          </a:p>
        </p:txBody>
      </p:sp>
      <p:sp>
        <p:nvSpPr>
          <p:cNvPr id="29" name="文本框 28"/>
          <p:cNvSpPr txBox="1"/>
          <p:nvPr/>
        </p:nvSpPr>
        <p:spPr>
          <a:xfrm>
            <a:off x="5618946" y="2356279"/>
            <a:ext cx="954108" cy="1015663"/>
          </a:xfrm>
          <a:prstGeom prst="rect">
            <a:avLst/>
          </a:prstGeom>
          <a:noFill/>
        </p:spPr>
        <p:txBody>
          <a:bodyPr wrap="none" rtlCol="0">
            <a:spAutoFit/>
            <a:scene3d>
              <a:camera prst="orthographicFront"/>
              <a:lightRig rig="threePt" dir="t"/>
            </a:scene3d>
            <a:sp3d contourW="12700"/>
          </a:bodyPr>
          <a:lstStyle/>
          <a:p>
            <a:pPr algn="ctr"/>
            <a:r>
              <a:rPr lang="zh-CN" altLang="en-US" sz="6000" b="1" dirty="0" smtClean="0">
                <a:gradFill>
                  <a:gsLst>
                    <a:gs pos="0">
                      <a:srgbClr val="C00000"/>
                    </a:gs>
                    <a:gs pos="100000">
                      <a:srgbClr val="EB0000"/>
                    </a:gs>
                  </a:gsLst>
                  <a:lin ang="5400000" scaled="1"/>
                </a:gradFill>
              </a:rPr>
              <a:t>二</a:t>
            </a:r>
            <a:endParaRPr lang="zh-CN" altLang="en-US" sz="6000" b="1" dirty="0">
              <a:gradFill>
                <a:gsLst>
                  <a:gs pos="0">
                    <a:srgbClr val="C00000"/>
                  </a:gs>
                  <a:gs pos="100000">
                    <a:srgbClr val="EB0000"/>
                  </a:gs>
                </a:gsLst>
                <a:lin ang="5400000" scaled="1"/>
              </a:gradFill>
            </a:endParaRPr>
          </a:p>
        </p:txBody>
      </p:sp>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BEBA8EAE-BF5A-486C-A8C5-ECC9F3942E4B}">
                <a14:imgProps xmlns:a14="http://schemas.microsoft.com/office/drawing/2010/main" xmlns="">
                  <a14:imgLayer r:embed="rId4">
                    <a14:imgEffect>
                      <a14:brightnessContrast contrast="40000"/>
                    </a14:imgEffect>
                  </a14:imgLayer>
                </a14:imgProps>
              </a:ext>
            </a:extLst>
          </a:blip>
          <a:stretch>
            <a:fillRect/>
          </a:stretch>
        </p:blipFill>
        <p:spPr>
          <a:xfrm>
            <a:off x="0" y="0"/>
            <a:ext cx="12191999" cy="6858000"/>
          </a:xfrm>
          <a:prstGeom prst="rect">
            <a:avLst/>
          </a:prstGeom>
        </p:spPr>
      </p:pic>
      <p:pic>
        <p:nvPicPr>
          <p:cNvPr id="21" name="图片 20"/>
          <p:cNvPicPr>
            <a:picLocks noChangeAspect="1"/>
          </p:cNvPicPr>
          <p:nvPr/>
        </p:nvPicPr>
        <p:blipFill>
          <a:blip r:embed="rId5"/>
          <a:stretch>
            <a:fillRect/>
          </a:stretch>
        </p:blipFill>
        <p:spPr>
          <a:xfrm>
            <a:off x="-528" y="-297"/>
            <a:ext cx="12193057" cy="6858594"/>
          </a:xfrm>
          <a:prstGeom prst="rect">
            <a:avLst/>
          </a:prstGeom>
        </p:spPr>
      </p:pic>
      <p:pic>
        <p:nvPicPr>
          <p:cNvPr id="3" name="图片 2"/>
          <p:cNvPicPr>
            <a:picLocks noChangeAspect="1"/>
          </p:cNvPicPr>
          <p:nvPr/>
        </p:nvPicPr>
        <p:blipFill rotWithShape="1">
          <a:blip r:embed="rId6" cstate="hqprint"/>
          <a:srcRect/>
          <a:stretch>
            <a:fillRect/>
          </a:stretch>
        </p:blipFill>
        <p:spPr>
          <a:xfrm>
            <a:off x="0" y="0"/>
            <a:ext cx="12192000" cy="3352800"/>
          </a:xfrm>
          <a:prstGeom prst="rect">
            <a:avLst/>
          </a:prstGeom>
        </p:spPr>
      </p:pic>
      <p:pic>
        <p:nvPicPr>
          <p:cNvPr id="14" name="图片 13"/>
          <p:cNvPicPr>
            <a:picLocks noChangeAspect="1"/>
          </p:cNvPicPr>
          <p:nvPr/>
        </p:nvPicPr>
        <p:blipFill rotWithShape="1">
          <a:blip r:embed="rId7" cstate="hqprint"/>
          <a:srcRect/>
          <a:stretch>
            <a:fillRect/>
          </a:stretch>
        </p:blipFill>
        <p:spPr>
          <a:xfrm>
            <a:off x="10586951" y="3195637"/>
            <a:ext cx="1700084" cy="930368"/>
          </a:xfrm>
          <a:prstGeom prst="rect">
            <a:avLst/>
          </a:prstGeom>
        </p:spPr>
      </p:pic>
      <p:pic>
        <p:nvPicPr>
          <p:cNvPr id="15" name="图片 14"/>
          <p:cNvPicPr>
            <a:picLocks noChangeAspect="1"/>
          </p:cNvPicPr>
          <p:nvPr/>
        </p:nvPicPr>
        <p:blipFill rotWithShape="1">
          <a:blip r:embed="rId8" cstate="hqprint"/>
          <a:srcRect/>
          <a:stretch>
            <a:fillRect/>
          </a:stretch>
        </p:blipFill>
        <p:spPr>
          <a:xfrm flipH="1" flipV="1">
            <a:off x="57149" y="2660525"/>
            <a:ext cx="1733549" cy="1078877"/>
          </a:xfrm>
          <a:prstGeom prst="rect">
            <a:avLst/>
          </a:prstGeom>
        </p:spPr>
      </p:pic>
      <p:pic>
        <p:nvPicPr>
          <p:cNvPr id="24" name="图片 23"/>
          <p:cNvPicPr>
            <a:picLocks noChangeAspect="1"/>
          </p:cNvPicPr>
          <p:nvPr/>
        </p:nvPicPr>
        <p:blipFill>
          <a:blip r:embed="rId9">
            <a:extLst>
              <a:ext uri="{BEBA8EAE-BF5A-486C-A8C5-ECC9F3942E4B}">
                <a14:imgProps xmlns:a14="http://schemas.microsoft.com/office/drawing/2010/main" xmlns="">
                  <a14:imgLayer r:embed="rId10">
                    <a14:imgEffect>
                      <a14:colorTemperature colorTemp="4700"/>
                    </a14:imgEffect>
                  </a14:imgLayer>
                </a14:imgProps>
              </a:ext>
            </a:extLst>
          </a:blip>
          <a:stretch>
            <a:fillRect/>
          </a:stretch>
        </p:blipFill>
        <p:spPr>
          <a:xfrm>
            <a:off x="9791700" y="4689412"/>
            <a:ext cx="1828722" cy="2168736"/>
          </a:xfrm>
          <a:prstGeom prst="rect">
            <a:avLst/>
          </a:prstGeom>
        </p:spPr>
      </p:pic>
      <p:pic>
        <p:nvPicPr>
          <p:cNvPr id="8" name="图片 7"/>
          <p:cNvPicPr>
            <a:picLocks noChangeAspect="1"/>
          </p:cNvPicPr>
          <p:nvPr/>
        </p:nvPicPr>
        <p:blipFill>
          <a:blip r:embed="rId11"/>
          <a:stretch>
            <a:fillRect/>
          </a:stretch>
        </p:blipFill>
        <p:spPr>
          <a:xfrm rot="16200000">
            <a:off x="3552668" y="-128748"/>
            <a:ext cx="5431790" cy="7579680"/>
          </a:xfrm>
          <a:prstGeom prst="rect">
            <a:avLst/>
          </a:prstGeom>
        </p:spPr>
      </p:pic>
      <p:sp>
        <p:nvSpPr>
          <p:cNvPr id="28" name="文本框 27"/>
          <p:cNvSpPr txBox="1"/>
          <p:nvPr/>
        </p:nvSpPr>
        <p:spPr>
          <a:xfrm>
            <a:off x="5083673" y="4264967"/>
            <a:ext cx="2262158" cy="369332"/>
          </a:xfrm>
          <a:prstGeom prst="rect">
            <a:avLst/>
          </a:prstGeom>
          <a:noFill/>
        </p:spPr>
        <p:txBody>
          <a:bodyPr wrap="none" rtlCol="0">
            <a:spAutoFit/>
            <a:scene3d>
              <a:camera prst="orthographicFront"/>
              <a:lightRig rig="threePt" dir="t"/>
            </a:scene3d>
            <a:sp3d contourW="12700"/>
          </a:bodyPr>
          <a:lstStyle/>
          <a:p>
            <a:pPr algn="ctr"/>
            <a:r>
              <a:rPr lang="zh-CN" altLang="zh-CN" b="1" dirty="0" smtClean="0">
                <a:gradFill>
                  <a:gsLst>
                    <a:gs pos="0">
                      <a:srgbClr val="C00000"/>
                    </a:gs>
                    <a:gs pos="100000">
                      <a:srgbClr val="EB0000"/>
                    </a:gs>
                  </a:gsLst>
                  <a:lin ang="5400000" scaled="1"/>
                </a:gradFill>
              </a:rPr>
              <a:t>做亮节点、做优重点</a:t>
            </a:r>
          </a:p>
        </p:txBody>
      </p:sp>
      <p:sp>
        <p:nvSpPr>
          <p:cNvPr id="29" name="文本框 28"/>
          <p:cNvSpPr txBox="1"/>
          <p:nvPr/>
        </p:nvSpPr>
        <p:spPr>
          <a:xfrm>
            <a:off x="5618946" y="2356279"/>
            <a:ext cx="954108" cy="1015663"/>
          </a:xfrm>
          <a:prstGeom prst="rect">
            <a:avLst/>
          </a:prstGeom>
          <a:noFill/>
        </p:spPr>
        <p:txBody>
          <a:bodyPr wrap="none" rtlCol="0">
            <a:spAutoFit/>
            <a:scene3d>
              <a:camera prst="orthographicFront"/>
              <a:lightRig rig="threePt" dir="t"/>
            </a:scene3d>
            <a:sp3d contourW="12700"/>
          </a:bodyPr>
          <a:lstStyle/>
          <a:p>
            <a:pPr algn="ctr"/>
            <a:r>
              <a:rPr lang="zh-CN" altLang="en-US" sz="6000" b="1" dirty="0" smtClean="0">
                <a:gradFill>
                  <a:gsLst>
                    <a:gs pos="0">
                      <a:srgbClr val="C00000"/>
                    </a:gs>
                    <a:gs pos="100000">
                      <a:srgbClr val="EB0000"/>
                    </a:gs>
                  </a:gsLst>
                  <a:lin ang="5400000" scaled="1"/>
                </a:gradFill>
              </a:rPr>
              <a:t>二</a:t>
            </a:r>
            <a:endParaRPr lang="zh-CN" altLang="en-US" sz="6000" b="1" dirty="0">
              <a:gradFill>
                <a:gsLst>
                  <a:gs pos="0">
                    <a:srgbClr val="C00000"/>
                  </a:gs>
                  <a:gs pos="100000">
                    <a:srgbClr val="EB0000"/>
                  </a:gs>
                </a:gsLst>
                <a:lin ang="5400000" scaled="1"/>
              </a:gradFill>
            </a:endParaRPr>
          </a:p>
        </p:txBody>
      </p:sp>
      <p:sp>
        <p:nvSpPr>
          <p:cNvPr id="11" name="文本框 9"/>
          <p:cNvSpPr txBox="1"/>
          <p:nvPr/>
        </p:nvSpPr>
        <p:spPr>
          <a:xfrm>
            <a:off x="2708139" y="3399022"/>
            <a:ext cx="6641575" cy="523220"/>
          </a:xfrm>
          <a:prstGeom prst="rect">
            <a:avLst/>
          </a:prstGeom>
          <a:noFill/>
        </p:spPr>
        <p:txBody>
          <a:bodyPr wrap="square" rtlCol="0">
            <a:spAutoFit/>
          </a:bodyPr>
          <a:lstStyle/>
          <a:p>
            <a:pPr algn="ctr"/>
            <a:r>
              <a:rPr lang="zh-CN" altLang="en-US" sz="2800" b="1" dirty="0" smtClean="0">
                <a:gradFill>
                  <a:gsLst>
                    <a:gs pos="0">
                      <a:srgbClr val="C00000"/>
                    </a:gs>
                    <a:gs pos="100000">
                      <a:srgbClr val="EB0000"/>
                    </a:gs>
                  </a:gsLst>
                  <a:lin ang="5400000" scaled="1"/>
                </a:gradFill>
              </a:rPr>
              <a:t>童心里的诗篇</a:t>
            </a:r>
          </a:p>
        </p:txBody>
      </p:sp>
    </p:spTree>
  </p:cSld>
  <p:clrMapOvr>
    <a:masterClrMapping/>
  </p:clrMapOvr>
  <mc:AlternateContent xmlns:mc="http://schemas.openxmlformats.org/markup-compatibility/2006">
    <mc:Choice xmlns:p14="http://schemas.microsoft.com/office/powerpoint/2010/main" xmlns=""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1000" fill="hold"/>
                                        <p:tgtEl>
                                          <p:spTgt spid="28"/>
                                        </p:tgtEl>
                                        <p:attrNameLst>
                                          <p:attrName>ppt_y</p:attrName>
                                        </p:attrNameLst>
                                      </p:cBhvr>
                                      <p:tavLst>
                                        <p:tav tm="0">
                                          <p:val>
                                            <p:strVal val="#ppt_y-.1"/>
                                          </p:val>
                                        </p:tav>
                                        <p:tav tm="100000">
                                          <p:val>
                                            <p:strVal val="#ppt_y"/>
                                          </p:val>
                                        </p:tav>
                                      </p:tavLst>
                                    </p:anim>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综合组展板照片\童心里的诗篇《游子吟》\童心里的诗篇《游子吟》\CUI_0318.jpg"/>
          <p:cNvPicPr>
            <a:picLocks noChangeAspect="1" noChangeArrowheads="1"/>
          </p:cNvPicPr>
          <p:nvPr/>
        </p:nvPicPr>
        <p:blipFill>
          <a:blip r:embed="rId2" cstate="print"/>
          <a:srcRect/>
          <a:stretch>
            <a:fillRect/>
          </a:stretch>
        </p:blipFill>
        <p:spPr bwMode="auto">
          <a:xfrm rot="271251">
            <a:off x="338142" y="1120866"/>
            <a:ext cx="3373755" cy="2242185"/>
          </a:xfrm>
          <a:prstGeom prst="rect">
            <a:avLst/>
          </a:prstGeom>
          <a:ln>
            <a:noFill/>
          </a:ln>
          <a:effectLst>
            <a:softEdge rad="112500"/>
          </a:effectLst>
        </p:spPr>
      </p:pic>
      <p:pic>
        <p:nvPicPr>
          <p:cNvPr id="1027" name="Picture 3" descr="C:\Users\Administrator\Desktop\综合组展板照片\童心里的诗篇《游子吟》\童心里的诗篇《游子吟》\CUI_0334.jpg"/>
          <p:cNvPicPr>
            <a:picLocks noChangeAspect="1" noChangeArrowheads="1"/>
          </p:cNvPicPr>
          <p:nvPr/>
        </p:nvPicPr>
        <p:blipFill>
          <a:blip r:embed="rId3" cstate="print"/>
          <a:srcRect/>
          <a:stretch>
            <a:fillRect/>
          </a:stretch>
        </p:blipFill>
        <p:spPr bwMode="auto">
          <a:xfrm>
            <a:off x="4198842" y="4324985"/>
            <a:ext cx="3580765" cy="2101215"/>
          </a:xfrm>
          <a:prstGeom prst="rect">
            <a:avLst/>
          </a:prstGeom>
          <a:ln>
            <a:noFill/>
          </a:ln>
          <a:effectLst>
            <a:softEdge rad="112500"/>
          </a:effectLst>
        </p:spPr>
      </p:pic>
      <p:pic>
        <p:nvPicPr>
          <p:cNvPr id="1028" name="Picture 4" descr="C:\Users\Administrator\Desktop\综合组展板照片\童心里的诗篇合唱\童心里的诗篇合唱\CUI_0620.jpg"/>
          <p:cNvPicPr>
            <a:picLocks noChangeAspect="1" noChangeArrowheads="1"/>
          </p:cNvPicPr>
          <p:nvPr/>
        </p:nvPicPr>
        <p:blipFill>
          <a:blip r:embed="rId4" cstate="print"/>
          <a:srcRect/>
          <a:stretch>
            <a:fillRect/>
          </a:stretch>
        </p:blipFill>
        <p:spPr bwMode="auto">
          <a:xfrm rot="349955">
            <a:off x="378156" y="3639672"/>
            <a:ext cx="3530600" cy="2305050"/>
          </a:xfrm>
          <a:prstGeom prst="rect">
            <a:avLst/>
          </a:prstGeom>
          <a:ln>
            <a:noFill/>
          </a:ln>
          <a:effectLst>
            <a:softEdge rad="112500"/>
          </a:effectLst>
        </p:spPr>
      </p:pic>
      <p:pic>
        <p:nvPicPr>
          <p:cNvPr id="1029" name="Picture 5" descr="C:\Users\Administrator\Desktop\综合组展板照片\童心里的诗篇合唱\童心里的诗篇合唱\CUI_0656.jpg"/>
          <p:cNvPicPr>
            <a:picLocks noChangeAspect="1" noChangeArrowheads="1"/>
          </p:cNvPicPr>
          <p:nvPr/>
        </p:nvPicPr>
        <p:blipFill>
          <a:blip r:embed="rId5" cstate="print"/>
          <a:srcRect/>
          <a:stretch>
            <a:fillRect/>
          </a:stretch>
        </p:blipFill>
        <p:spPr bwMode="auto">
          <a:xfrm rot="21323218">
            <a:off x="8024496" y="4187215"/>
            <a:ext cx="3930015" cy="2198370"/>
          </a:xfrm>
          <a:prstGeom prst="rect">
            <a:avLst/>
          </a:prstGeom>
          <a:ln>
            <a:noFill/>
          </a:ln>
          <a:effectLst>
            <a:softEdge rad="112500"/>
          </a:effectLst>
        </p:spPr>
      </p:pic>
      <p:pic>
        <p:nvPicPr>
          <p:cNvPr id="1030" name="Picture 6" descr="C:\Users\Administrator\Desktop\综合组展板照片\童心里的诗篇合唱\童心里的诗篇合唱\CUI_0404.jpg"/>
          <p:cNvPicPr>
            <a:picLocks noChangeAspect="1" noChangeArrowheads="1"/>
          </p:cNvPicPr>
          <p:nvPr/>
        </p:nvPicPr>
        <p:blipFill>
          <a:blip r:embed="rId6" cstate="print"/>
          <a:srcRect/>
          <a:stretch>
            <a:fillRect/>
          </a:stretch>
        </p:blipFill>
        <p:spPr bwMode="auto">
          <a:xfrm>
            <a:off x="4138073" y="1603168"/>
            <a:ext cx="3520438" cy="2151800"/>
          </a:xfrm>
          <a:prstGeom prst="rect">
            <a:avLst/>
          </a:prstGeom>
          <a:ln>
            <a:noFill/>
          </a:ln>
          <a:effectLst>
            <a:softEdge rad="112500"/>
          </a:effectLst>
        </p:spPr>
      </p:pic>
      <p:pic>
        <p:nvPicPr>
          <p:cNvPr id="8" name="图片 7" descr="CUI_0387.jpg"/>
          <p:cNvPicPr>
            <a:picLocks noChangeAspect="1"/>
          </p:cNvPicPr>
          <p:nvPr/>
        </p:nvPicPr>
        <p:blipFill>
          <a:blip r:embed="rId7" cstate="print"/>
          <a:stretch>
            <a:fillRect/>
          </a:stretch>
        </p:blipFill>
        <p:spPr>
          <a:xfrm rot="20946929">
            <a:off x="8094448" y="1135016"/>
            <a:ext cx="3691794" cy="2461688"/>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ox(in)">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30"/>
                                        </p:tgtEl>
                                        <p:attrNameLst>
                                          <p:attrName>style.visibility</p:attrName>
                                        </p:attrNameLst>
                                      </p:cBhvr>
                                      <p:to>
                                        <p:strVal val="visible"/>
                                      </p:to>
                                    </p:set>
                                    <p:animEffect transition="in" filter="randombar(horizontal)">
                                      <p:cBhvr>
                                        <p:cTn id="12" dur="500"/>
                                        <p:tgtEl>
                                          <p:spTgt spid="1030"/>
                                        </p:tgtEl>
                                      </p:cBhvr>
                                    </p:animEffect>
                                  </p:childTnLst>
                                </p:cTn>
                              </p:par>
                            </p:childTnLst>
                          </p:cTn>
                        </p:par>
                      </p:childTnLst>
                    </p:cTn>
                  </p:par>
                  <p:par>
                    <p:cTn id="13" fill="hold">
                      <p:stCondLst>
                        <p:cond delay="indefinite"/>
                      </p:stCondLst>
                      <p:childTnLst>
                        <p:par>
                          <p:cTn id="14" fill="hold">
                            <p:stCondLst>
                              <p:cond delay="0"/>
                            </p:stCondLst>
                            <p:childTnLst>
                              <p:par>
                                <p:cTn id="15" presetID="35"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style.rotation</p:attrName>
                                        </p:attrNameLst>
                                      </p:cBhvr>
                                      <p:tavLst>
                                        <p:tav tm="0">
                                          <p:val>
                                            <p:fltVal val="720"/>
                                          </p:val>
                                        </p:tav>
                                        <p:tav tm="100000">
                                          <p:val>
                                            <p:fltVal val="0"/>
                                          </p:val>
                                        </p:tav>
                                      </p:tavLst>
                                    </p:anim>
                                    <p:anim calcmode="lin" valueType="num">
                                      <p:cBhvr>
                                        <p:cTn id="19" dur="2000" fill="hold"/>
                                        <p:tgtEl>
                                          <p:spTgt spid="8"/>
                                        </p:tgtEl>
                                        <p:attrNameLst>
                                          <p:attrName>ppt_h</p:attrName>
                                        </p:attrNameLst>
                                      </p:cBhvr>
                                      <p:tavLst>
                                        <p:tav tm="0">
                                          <p:val>
                                            <p:fltVal val="0"/>
                                          </p:val>
                                        </p:tav>
                                        <p:tav tm="100000">
                                          <p:val>
                                            <p:strVal val="#ppt_h"/>
                                          </p:val>
                                        </p:tav>
                                      </p:tavLst>
                                    </p:anim>
                                    <p:anim calcmode="lin" valueType="num">
                                      <p:cBhvr>
                                        <p:cTn id="20" dur="2000" fill="hold"/>
                                        <p:tgtEl>
                                          <p:spTgt spid="8"/>
                                        </p:tgtEl>
                                        <p:attrNameLst>
                                          <p:attrName>ppt_w</p:attrName>
                                        </p:attrNameLst>
                                      </p:cBhvr>
                                      <p:tavLst>
                                        <p:tav tm="0">
                                          <p:val>
                                            <p:fltVal val="0"/>
                                          </p:val>
                                        </p:tav>
                                        <p:tav tm="100000">
                                          <p:val>
                                            <p:strVal val="#ppt_w"/>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28"/>
                                        </p:tgtEl>
                                        <p:attrNameLst>
                                          <p:attrName>style.visibility</p:attrName>
                                        </p:attrNameLst>
                                      </p:cBhvr>
                                      <p:to>
                                        <p:strVal val="visible"/>
                                      </p:to>
                                    </p:set>
                                    <p:animEffect transition="in" filter="checkerboard(across)">
                                      <p:cBhvr>
                                        <p:cTn id="25" dur="500"/>
                                        <p:tgtEl>
                                          <p:spTgt spid="1028"/>
                                        </p:tgtEl>
                                      </p:cBhvr>
                                    </p:animEffect>
                                  </p:childTnLst>
                                </p:cTn>
                              </p:par>
                            </p:childTnLst>
                          </p:cTn>
                        </p:par>
                      </p:childTnLst>
                    </p:cTn>
                  </p:par>
                  <p:par>
                    <p:cTn id="26" fill="hold">
                      <p:stCondLst>
                        <p:cond delay="indefinite"/>
                      </p:stCondLst>
                      <p:childTnLst>
                        <p:par>
                          <p:cTn id="27" fill="hold">
                            <p:stCondLst>
                              <p:cond delay="0"/>
                            </p:stCondLst>
                            <p:childTnLst>
                              <p:par>
                                <p:cTn id="28" presetID="19" presetClass="entr" presetSubtype="10" fill="hold" nodeType="clickEffect">
                                  <p:stCondLst>
                                    <p:cond delay="0"/>
                                  </p:stCondLst>
                                  <p:childTnLst>
                                    <p:set>
                                      <p:cBhvr>
                                        <p:cTn id="29" dur="1" fill="hold">
                                          <p:stCondLst>
                                            <p:cond delay="0"/>
                                          </p:stCondLst>
                                        </p:cTn>
                                        <p:tgtEl>
                                          <p:spTgt spid="1027"/>
                                        </p:tgtEl>
                                        <p:attrNameLst>
                                          <p:attrName>style.visibility</p:attrName>
                                        </p:attrNameLst>
                                      </p:cBhvr>
                                      <p:to>
                                        <p:strVal val="visible"/>
                                      </p:to>
                                    </p:set>
                                    <p:anim calcmode="lin" valueType="num">
                                      <p:cBhvr>
                                        <p:cTn id="30" dur="5000" fill="hold"/>
                                        <p:tgtEl>
                                          <p:spTgt spid="1027"/>
                                        </p:tgtEl>
                                        <p:attrNameLst>
                                          <p:attrName>ppt_w</p:attrName>
                                        </p:attrNameLst>
                                      </p:cBhvr>
                                      <p:tavLst>
                                        <p:tav tm="0" fmla="#ppt_w*sin(2.5*pi*$)">
                                          <p:val>
                                            <p:fltVal val="0"/>
                                          </p:val>
                                        </p:tav>
                                        <p:tav tm="100000">
                                          <p:val>
                                            <p:fltVal val="1"/>
                                          </p:val>
                                        </p:tav>
                                      </p:tavLst>
                                    </p:anim>
                                    <p:anim calcmode="lin" valueType="num">
                                      <p:cBhvr>
                                        <p:cTn id="31" dur="5000" fill="hold"/>
                                        <p:tgtEl>
                                          <p:spTgt spid="1027"/>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1029"/>
                                        </p:tgtEl>
                                        <p:attrNameLst>
                                          <p:attrName>style.visibility</p:attrName>
                                        </p:attrNameLst>
                                      </p:cBhvr>
                                      <p:to>
                                        <p:strVal val="visible"/>
                                      </p:to>
                                    </p:set>
                                    <p:animEffect transition="in" filter="blinds(horizontal)">
                                      <p:cBhvr>
                                        <p:cTn id="36"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b979deea-28a8-41c6-aee2-2629c173e42c}"/>
</p:tagLst>
</file>

<file path=ppt/tags/tag10.xml><?xml version="1.0" encoding="utf-8"?>
<p:tagLst xmlns:a="http://schemas.openxmlformats.org/drawingml/2006/main" xmlns:r="http://schemas.openxmlformats.org/officeDocument/2006/relationships" xmlns:p="http://schemas.openxmlformats.org/presentationml/2006/main">
  <p:tag name="PA" val="v5.2.4"/>
  <p:tag name="KSO_WM_UNIT_DIAGRAM_MODELTYPE" val="flashPicture"/>
  <p:tag name="KSO_WM_UNIT_VALUE" val="999*1777"/>
  <p:tag name="KSO_WM_UNIT_HIGHLIGHT" val="0"/>
  <p:tag name="KSO_WM_UNIT_COMPATIBLE" val="0"/>
  <p:tag name="KSO_WM_UNIT_DIAGRAM_ISNUMVISUAL" val="0"/>
  <p:tag name="KSO_WM_UNIT_DIAGRAM_ISREFERUNIT" val="0"/>
  <p:tag name="KSO_WM_DIAGRAM_GROUP_CODE" val="ζ1-1"/>
  <p:tag name="KSO_WM_UNIT_TYPE" val="ζ_h_d"/>
  <p:tag name="KSO_WM_UNIT_INDEX" val="1_8_1"/>
  <p:tag name="KSO_WM_UNIT_ID" val="mixed20199733_1*ζ_h_d*1_8_1"/>
  <p:tag name="KSO_WM_TEMPLATE_CATEGORY" val="mixed"/>
  <p:tag name="KSO_WM_TEMPLATE_INDEX" val="20199733"/>
  <p:tag name="KSO_WM_UNIT_LAYERLEVEL" val="1_1_1"/>
  <p:tag name="KSO_WM_TAG_VERSION" val="1.0"/>
  <p:tag name="KSO_WM_BEAUTIFY_FLAG" val="#wm#"/>
  <p:tag name="RESOURCELIBID_ANIM" val="557083"/>
  <p:tag name="KSO_WM_UNIT_FLASH_PICTURE_RATE" val="2"/>
</p:tagLst>
</file>

<file path=ppt/tags/tag11.xml><?xml version="1.0" encoding="utf-8"?>
<p:tagLst xmlns:a="http://schemas.openxmlformats.org/drawingml/2006/main" xmlns:r="http://schemas.openxmlformats.org/officeDocument/2006/relationships" xmlns:p="http://schemas.openxmlformats.org/presentationml/2006/main">
  <p:tag name="PA" val="v5.2.4"/>
  <p:tag name="KSO_WM_UNIT_DIAGRAM_MODELTYPE" val="flashPicture"/>
  <p:tag name="KSO_WM_UNIT_VALUE" val="999*1777"/>
  <p:tag name="KSO_WM_UNIT_HIGHLIGHT" val="0"/>
  <p:tag name="KSO_WM_UNIT_COMPATIBLE" val="0"/>
  <p:tag name="KSO_WM_UNIT_DIAGRAM_ISNUMVISUAL" val="0"/>
  <p:tag name="KSO_WM_UNIT_DIAGRAM_ISREFERUNIT" val="0"/>
  <p:tag name="KSO_WM_DIAGRAM_GROUP_CODE" val="ζ1-1"/>
  <p:tag name="KSO_WM_UNIT_TYPE" val="ζ_h_d"/>
  <p:tag name="KSO_WM_UNIT_INDEX" val="1_9_1"/>
  <p:tag name="KSO_WM_UNIT_ID" val="mixed20199733_1*ζ_h_d*1_9_1"/>
  <p:tag name="KSO_WM_TEMPLATE_CATEGORY" val="mixed"/>
  <p:tag name="KSO_WM_TEMPLATE_INDEX" val="20199733"/>
  <p:tag name="KSO_WM_UNIT_LAYERLEVEL" val="1_1_1"/>
  <p:tag name="KSO_WM_TAG_VERSION" val="1.0"/>
  <p:tag name="KSO_WM_BEAUTIFY_FLAG" val="#wm#"/>
  <p:tag name="RESOURCELIBID_ANIM" val="557083"/>
  <p:tag name="KSO_WM_UNIT_FLASH_PICTURE_RATE" val="2"/>
</p:tagLst>
</file>

<file path=ppt/tags/tag1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720.5259842519681,&quot;width&quot;:3671.8677165354329}"/>
</p:tagLst>
</file>

<file path=ppt/tags/tag13.xml><?xml version="1.0" encoding="utf-8"?>
<p:tagLst xmlns:a="http://schemas.openxmlformats.org/drawingml/2006/main" xmlns:r="http://schemas.openxmlformats.org/officeDocument/2006/relationships" xmlns:p="http://schemas.openxmlformats.org/presentationml/2006/main">
  <p:tag name="REFSHAPE" val="713953932"/>
  <p:tag name="KSO_WM_UNIT_PLACING_PICTURE_USER_VIEWPORT" val="{&quot;height&quot;:6548.8677165354329,&quot;width&quot;:3355.823622047244}"/>
</p:tagLst>
</file>

<file path=ppt/tags/tag1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636,&quot;width&quot;:4846}"/>
</p:tagLst>
</file>

<file path=ppt/tags/tag15.xml><?xml version="1.0" encoding="utf-8"?>
<p:tagLst xmlns:a="http://schemas.openxmlformats.org/drawingml/2006/main" xmlns:r="http://schemas.openxmlformats.org/officeDocument/2006/relationships" xmlns:p="http://schemas.openxmlformats.org/presentationml/2006/main">
  <p:tag name="REFSHAPE" val="-2097694172"/>
  <p:tag name="KSO_WM_UNIT_PLACING_PICTURE_USER_VIEWPORT" val="{&quot;height&quot;:11520,&quot;width&quot;:15360}"/>
</p:tagLst>
</file>

<file path=ppt/tags/tag1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720.5259842519681,&quot;width&quot;:3671.8677165354329}"/>
</p:tagLst>
</file>

<file path=ppt/tags/tag1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720.5259842519681,&quot;width&quot;:3671.8677165354329}"/>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12ab00be-fa1d-40ed-93b2-e05b3cf5e68d}"/>
</p:tagLst>
</file>

<file path=ppt/tags/tag19.xml><?xml version="1.0" encoding="utf-8"?>
<p:tagLst xmlns:a="http://schemas.openxmlformats.org/drawingml/2006/main" xmlns:r="http://schemas.openxmlformats.org/officeDocument/2006/relationships" xmlns:p="http://schemas.openxmlformats.org/presentationml/2006/main">
  <p:tag name="KSO_WM_UNIT_TABLE_BEAUTIFY" val="smartTable{12ab00be-fa1d-40ed-93b2-e05b3cf5e68d}"/>
</p:tagLst>
</file>

<file path=ppt/tags/tag2.xml><?xml version="1.0" encoding="utf-8"?>
<p:tagLst xmlns:a="http://schemas.openxmlformats.org/drawingml/2006/main" xmlns:r="http://schemas.openxmlformats.org/officeDocument/2006/relationships" xmlns:p="http://schemas.openxmlformats.org/presentationml/2006/main">
  <p:tag name="KSO_WM_UNIT_FLASH_PICTURE_TYPE" val="1"/>
</p:tagLst>
</file>

<file path=ppt/tags/tag20.xml><?xml version="1.0" encoding="utf-8"?>
<p:tagLst xmlns:a="http://schemas.openxmlformats.org/drawingml/2006/main" xmlns:r="http://schemas.openxmlformats.org/officeDocument/2006/relationships" xmlns:p="http://schemas.openxmlformats.org/presentationml/2006/main">
  <p:tag name="PA" val="v5.2.4"/>
  <p:tag name="RESOURCELIBID_ANIM" val="557083"/>
  <p:tag name="KSO_WM_UNIT_DIAGRAM_MODELTYPE" val="flashPicture"/>
  <p:tag name="KSO_WM_UNIT_VALUE" val="582*58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mixed20199725_1*ζ_h_d*1_1_1"/>
  <p:tag name="KSO_WM_TEMPLATE_CATEGORY" val="mixed"/>
  <p:tag name="KSO_WM_TEMPLATE_INDEX" val="20199725"/>
  <p:tag name="KSO_WM_UNIT_LAYERLEVEL" val="1_1_1"/>
  <p:tag name="KSO_WM_TAG_VERSION" val="1.0"/>
  <p:tag name="KSO_WM_BEAUTIFY_FLAG" val="#wm#"/>
  <p:tag name="KSO_WM_UNIT_FLASH_PICTURE_RATE" val="2"/>
  <p:tag name="REFSHAPE" val="1490447100"/>
  <p:tag name="FEATURENAME" val="carousel"/>
  <p:tag name="KSO_WM_UNIT_USESOURCEFORMAT_APPLY" val="1"/>
</p:tagLst>
</file>

<file path=ppt/tags/tag21.xml><?xml version="1.0" encoding="utf-8"?>
<p:tagLst xmlns:a="http://schemas.openxmlformats.org/drawingml/2006/main" xmlns:r="http://schemas.openxmlformats.org/officeDocument/2006/relationships" xmlns:p="http://schemas.openxmlformats.org/presentationml/2006/main">
  <p:tag name="PA" val="v5.2.4"/>
  <p:tag name="RESOURCELIBID_ANIM" val="557083"/>
  <p:tag name="KSO_WM_UNIT_DIAGRAM_MODELTYPE" val="flashPicture"/>
  <p:tag name="KSO_WM_UNIT_VALUE" val="898*898"/>
  <p:tag name="KSO_WM_UNIT_HIGHLIGHT" val="0"/>
  <p:tag name="KSO_WM_UNIT_COMPATIBLE" val="0"/>
  <p:tag name="KSO_WM_UNIT_DIAGRAM_ISNUMVISUAL" val="0"/>
  <p:tag name="KSO_WM_UNIT_DIAGRAM_ISREFERUNIT" val="0"/>
  <p:tag name="KSO_WM_DIAGRAM_GROUP_CODE" val="ζ1-1"/>
  <p:tag name="KSO_WM_UNIT_TYPE" val="ζ_h_d"/>
  <p:tag name="KSO_WM_UNIT_INDEX" val="1_2_1"/>
  <p:tag name="KSO_WM_UNIT_ID" val="mixed20199725_1*ζ_h_d*1_2_1"/>
  <p:tag name="KSO_WM_TEMPLATE_CATEGORY" val="mixed"/>
  <p:tag name="KSO_WM_TEMPLATE_INDEX" val="20199725"/>
  <p:tag name="KSO_WM_UNIT_LAYERLEVEL" val="1_1_1"/>
  <p:tag name="KSO_WM_TAG_VERSION" val="1.0"/>
  <p:tag name="KSO_WM_BEAUTIFY_FLAG" val="#wm#"/>
  <p:tag name="KSO_WM_UNIT_FLASH_PICTURE_RATE" val="2"/>
  <p:tag name="REFSHAPE" val="1490446284"/>
  <p:tag name="FEATURENAME" val="carousel"/>
  <p:tag name="KSO_WM_UNIT_USESOURCEFORMAT_APPLY" val="1"/>
</p:tagLst>
</file>

<file path=ppt/tags/tag22.xml><?xml version="1.0" encoding="utf-8"?>
<p:tagLst xmlns:a="http://schemas.openxmlformats.org/drawingml/2006/main" xmlns:r="http://schemas.openxmlformats.org/officeDocument/2006/relationships" xmlns:p="http://schemas.openxmlformats.org/presentationml/2006/main">
  <p:tag name="PA" val="v5.2.4"/>
  <p:tag name="RESOURCELIBID_ANIM" val="557083"/>
  <p:tag name="KSO_WM_UNIT_DIAGRAM_MODELTYPE" val="flashPicture"/>
  <p:tag name="KSO_WM_UNIT_VALUE" val="582*582"/>
  <p:tag name="KSO_WM_UNIT_HIGHLIGHT" val="0"/>
  <p:tag name="KSO_WM_UNIT_COMPATIBLE" val="0"/>
  <p:tag name="KSO_WM_UNIT_DIAGRAM_ISNUMVISUAL" val="0"/>
  <p:tag name="KSO_WM_UNIT_DIAGRAM_ISREFERUNIT" val="0"/>
  <p:tag name="KSO_WM_DIAGRAM_GROUP_CODE" val="ζ1-1"/>
  <p:tag name="KSO_WM_UNIT_TYPE" val="ζ_h_d"/>
  <p:tag name="KSO_WM_UNIT_INDEX" val="1_4_1"/>
  <p:tag name="KSO_WM_UNIT_ID" val="mixed20199725_1*ζ_h_d*1_4_1"/>
  <p:tag name="KSO_WM_TEMPLATE_CATEGORY" val="mixed"/>
  <p:tag name="KSO_WM_TEMPLATE_INDEX" val="20199725"/>
  <p:tag name="KSO_WM_UNIT_LAYERLEVEL" val="1_1_1"/>
  <p:tag name="KSO_WM_TAG_VERSION" val="1.0"/>
  <p:tag name="KSO_WM_BEAUTIFY_FLAG" val="#wm#"/>
  <p:tag name="KSO_WM_UNIT_FLASH_PICTURE_RATE" val="2"/>
  <p:tag name="REFSHAPE" val="1490448188"/>
  <p:tag name="FEATURENAME" val="carousel"/>
  <p:tag name="KSO_WM_UNIT_USESOURCEFORMAT_APPLY" val="1"/>
  <p:tag name="KSO_WM_UNIT_PLACING_PICTURE_USER_VIEWPORT" val="{&quot;height&quot;:5211.4188976377955,&quot;width&quot;:5211.4188976377955}"/>
</p:tagLst>
</file>

<file path=ppt/tags/tag23.xml><?xml version="1.0" encoding="utf-8"?>
<p:tagLst xmlns:a="http://schemas.openxmlformats.org/drawingml/2006/main" xmlns:r="http://schemas.openxmlformats.org/officeDocument/2006/relationships" xmlns:p="http://schemas.openxmlformats.org/presentationml/2006/main">
  <p:tag name="PA" val="v5.2.4"/>
  <p:tag name="RESOURCELIBID_ANIM" val="557083"/>
  <p:tag name="KSO_WM_UNIT_DIAGRAM_MODELTYPE" val="flashPicture"/>
  <p:tag name="KSO_WM_UNIT_VALUE" val="898*898"/>
  <p:tag name="KSO_WM_UNIT_HIGHLIGHT" val="0"/>
  <p:tag name="KSO_WM_UNIT_COMPATIBLE" val="0"/>
  <p:tag name="KSO_WM_UNIT_DIAGRAM_ISNUMVISUAL" val="0"/>
  <p:tag name="KSO_WM_UNIT_DIAGRAM_ISREFERUNIT" val="0"/>
  <p:tag name="KSO_WM_DIAGRAM_GROUP_CODE" val="ζ1-1"/>
  <p:tag name="KSO_WM_UNIT_TYPE" val="ζ_h_d"/>
  <p:tag name="KSO_WM_UNIT_INDEX" val="1_2_1"/>
  <p:tag name="KSO_WM_UNIT_ID" val="mixed20199725_1*ζ_h_d*1_2_1"/>
  <p:tag name="KSO_WM_TEMPLATE_CATEGORY" val="mixed"/>
  <p:tag name="KSO_WM_TEMPLATE_INDEX" val="20199725"/>
  <p:tag name="KSO_WM_UNIT_LAYERLEVEL" val="1_1_1"/>
  <p:tag name="KSO_WM_TAG_VERSION" val="1.0"/>
  <p:tag name="KSO_WM_BEAUTIFY_FLAG" val="#wm#"/>
  <p:tag name="KSO_WM_UNIT_FLASH_PICTURE_RATE" val="2"/>
  <p:tag name="REFSHAPE" val="1490446284"/>
  <p:tag name="FEATURENAME" val="carousel"/>
  <p:tag name="KSO_WM_UNIT_USESOURCEFORMAT_APPLY" val="1"/>
</p:tagLst>
</file>

<file path=ppt/tags/tag24.xml><?xml version="1.0" encoding="utf-8"?>
<p:tagLst xmlns:a="http://schemas.openxmlformats.org/drawingml/2006/main" xmlns:r="http://schemas.openxmlformats.org/officeDocument/2006/relationships" xmlns:p="http://schemas.openxmlformats.org/presentationml/2006/main">
  <p:tag name="KSO_WM_UNIT_TABLE_BEAUTIFY" val="smartTable{b4c4ec57-df0c-4b3c-99a2-61db18ea619e}"/>
</p:tagLst>
</file>

<file path=ppt/tags/tag3.xml><?xml version="1.0" encoding="utf-8"?>
<p:tagLst xmlns:a="http://schemas.openxmlformats.org/drawingml/2006/main" xmlns:r="http://schemas.openxmlformats.org/officeDocument/2006/relationships" xmlns:p="http://schemas.openxmlformats.org/presentationml/2006/main">
  <p:tag name="PA" val="v5.2.4"/>
  <p:tag name="KSO_WM_UNIT_DIAGRAM_MODELTYPE" val="flashPicture"/>
  <p:tag name="KSO_WM_UNIT_VALUE" val="1000*1777"/>
  <p:tag name="KSO_WM_UNIT_HIGHLIGHT" val="0"/>
  <p:tag name="KSO_WM_UNIT_COMPATIBLE" val="0"/>
  <p:tag name="KSO_WM_UNIT_DIAGRAM_ISNUMVISUAL" val="0"/>
  <p:tag name="KSO_WM_UNIT_DIAGRAM_ISREFERUNIT" val="0"/>
  <p:tag name="KSO_WM_DIAGRAM_GROUP_CODE" val="ζ1-1"/>
  <p:tag name="KSO_WM_UNIT_TYPE" val="ζ_h_d"/>
  <p:tag name="KSO_WM_UNIT_INDEX" val="1_2_1"/>
  <p:tag name="KSO_WM_UNIT_ID" val="mixed20199733_1*ζ_h_d*1_2_1"/>
  <p:tag name="KSO_WM_TEMPLATE_CATEGORY" val="mixed"/>
  <p:tag name="KSO_WM_TEMPLATE_INDEX" val="20199733"/>
  <p:tag name="KSO_WM_UNIT_LAYERLEVEL" val="1_1_1"/>
  <p:tag name="KSO_WM_TAG_VERSION" val="1.0"/>
  <p:tag name="KSO_WM_BEAUTIFY_FLAG" val="#wm#"/>
  <p:tag name="RESOURCELIBID_ANIM" val="557083"/>
  <p:tag name="KSO_WM_UNIT_FLASH_PICTURE_RATE" val="2"/>
</p:tagLst>
</file>

<file path=ppt/tags/tag4.xml><?xml version="1.0" encoding="utf-8"?>
<p:tagLst xmlns:a="http://schemas.openxmlformats.org/drawingml/2006/main" xmlns:r="http://schemas.openxmlformats.org/officeDocument/2006/relationships" xmlns:p="http://schemas.openxmlformats.org/presentationml/2006/main">
  <p:tag name="PA" val="v5.2.4"/>
  <p:tag name="KSO_WM_UNIT_DIAGRAM_MODELTYPE" val="flashPicture"/>
  <p:tag name="KSO_WM_UNIT_VALUE" val="999*177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mixed20199733_1*ζ_h_d*1_1_1"/>
  <p:tag name="KSO_WM_TEMPLATE_CATEGORY" val="mixed"/>
  <p:tag name="KSO_WM_TEMPLATE_INDEX" val="20199733"/>
  <p:tag name="KSO_WM_UNIT_LAYERLEVEL" val="1_1_1"/>
  <p:tag name="KSO_WM_TAG_VERSION" val="1.0"/>
  <p:tag name="KSO_WM_BEAUTIFY_FLAG" val="#wm#"/>
  <p:tag name="RESOURCELIBID_ANIM" val="557083"/>
  <p:tag name="KSO_WM_UNIT_FLASH_PICTURE_RATE" val="2"/>
</p:tagLst>
</file>

<file path=ppt/tags/tag5.xml><?xml version="1.0" encoding="utf-8"?>
<p:tagLst xmlns:a="http://schemas.openxmlformats.org/drawingml/2006/main" xmlns:r="http://schemas.openxmlformats.org/officeDocument/2006/relationships" xmlns:p="http://schemas.openxmlformats.org/presentationml/2006/main">
  <p:tag name="PA" val="v5.2.4"/>
  <p:tag name="KSO_WM_UNIT_DIAGRAM_MODELTYPE" val="flashPicture"/>
  <p:tag name="KSO_WM_UNIT_VALUE" val="1000*1777"/>
  <p:tag name="KSO_WM_UNIT_HIGHLIGHT" val="0"/>
  <p:tag name="KSO_WM_UNIT_COMPATIBLE" val="0"/>
  <p:tag name="KSO_WM_UNIT_DIAGRAM_ISNUMVISUAL" val="0"/>
  <p:tag name="KSO_WM_UNIT_DIAGRAM_ISREFERUNIT" val="0"/>
  <p:tag name="KSO_WM_DIAGRAM_GROUP_CODE" val="ζ1-1"/>
  <p:tag name="KSO_WM_UNIT_TYPE" val="ζ_h_d"/>
  <p:tag name="KSO_WM_UNIT_INDEX" val="1_3_1"/>
  <p:tag name="KSO_WM_UNIT_ID" val="mixed20199733_1*ζ_h_d*1_3_1"/>
  <p:tag name="KSO_WM_TEMPLATE_CATEGORY" val="mixed"/>
  <p:tag name="KSO_WM_TEMPLATE_INDEX" val="20199733"/>
  <p:tag name="KSO_WM_UNIT_LAYERLEVEL" val="1_1_1"/>
  <p:tag name="KSO_WM_TAG_VERSION" val="1.0"/>
  <p:tag name="KSO_WM_BEAUTIFY_FLAG" val="#wm#"/>
  <p:tag name="RESOURCELIBID_ANIM" val="557083"/>
  <p:tag name="KSO_WM_UNIT_FLASH_PICTURE_RATE" val="2"/>
</p:tagLst>
</file>

<file path=ppt/tags/tag6.xml><?xml version="1.0" encoding="utf-8"?>
<p:tagLst xmlns:a="http://schemas.openxmlformats.org/drawingml/2006/main" xmlns:r="http://schemas.openxmlformats.org/officeDocument/2006/relationships" xmlns:p="http://schemas.openxmlformats.org/presentationml/2006/main">
  <p:tag name="PA" val="v5.2.4"/>
  <p:tag name="KSO_WM_UNIT_DIAGRAM_MODELTYPE" val="flashPicture"/>
  <p:tag name="KSO_WM_UNIT_VALUE" val="999*1777"/>
  <p:tag name="KSO_WM_UNIT_HIGHLIGHT" val="0"/>
  <p:tag name="KSO_WM_UNIT_COMPATIBLE" val="0"/>
  <p:tag name="KSO_WM_UNIT_DIAGRAM_ISNUMVISUAL" val="0"/>
  <p:tag name="KSO_WM_UNIT_DIAGRAM_ISREFERUNIT" val="0"/>
  <p:tag name="KSO_WM_DIAGRAM_GROUP_CODE" val="ζ1-1"/>
  <p:tag name="KSO_WM_UNIT_TYPE" val="ζ_h_d"/>
  <p:tag name="KSO_WM_UNIT_INDEX" val="1_4_1"/>
  <p:tag name="KSO_WM_UNIT_ID" val="mixed20199733_1*ζ_h_d*1_4_1"/>
  <p:tag name="KSO_WM_TEMPLATE_CATEGORY" val="mixed"/>
  <p:tag name="KSO_WM_TEMPLATE_INDEX" val="20199733"/>
  <p:tag name="KSO_WM_UNIT_LAYERLEVEL" val="1_1_1"/>
  <p:tag name="KSO_WM_TAG_VERSION" val="1.0"/>
  <p:tag name="KSO_WM_BEAUTIFY_FLAG" val="#wm#"/>
  <p:tag name="RESOURCELIBID_ANIM" val="557083"/>
  <p:tag name="KSO_WM_UNIT_FLASH_PICTURE_RATE" val="2"/>
</p:tagLst>
</file>

<file path=ppt/tags/tag7.xml><?xml version="1.0" encoding="utf-8"?>
<p:tagLst xmlns:a="http://schemas.openxmlformats.org/drawingml/2006/main" xmlns:r="http://schemas.openxmlformats.org/officeDocument/2006/relationships" xmlns:p="http://schemas.openxmlformats.org/presentationml/2006/main">
  <p:tag name="PA" val="v5.2.4"/>
  <p:tag name="KSO_WM_UNIT_DIAGRAM_MODELTYPE" val="flashPicture"/>
  <p:tag name="KSO_WM_UNIT_VALUE" val="999*1777"/>
  <p:tag name="KSO_WM_UNIT_HIGHLIGHT" val="0"/>
  <p:tag name="KSO_WM_UNIT_COMPATIBLE" val="0"/>
  <p:tag name="KSO_WM_UNIT_DIAGRAM_ISNUMVISUAL" val="0"/>
  <p:tag name="KSO_WM_UNIT_DIAGRAM_ISREFERUNIT" val="0"/>
  <p:tag name="KSO_WM_DIAGRAM_GROUP_CODE" val="ζ1-1"/>
  <p:tag name="KSO_WM_UNIT_TYPE" val="ζ_h_d"/>
  <p:tag name="KSO_WM_UNIT_INDEX" val="1_5_1"/>
  <p:tag name="KSO_WM_UNIT_ID" val="mixed20199733_1*ζ_h_d*1_5_1"/>
  <p:tag name="KSO_WM_TEMPLATE_CATEGORY" val="mixed"/>
  <p:tag name="KSO_WM_TEMPLATE_INDEX" val="20199733"/>
  <p:tag name="KSO_WM_UNIT_LAYERLEVEL" val="1_1_1"/>
  <p:tag name="KSO_WM_TAG_VERSION" val="1.0"/>
  <p:tag name="KSO_WM_BEAUTIFY_FLAG" val="#wm#"/>
  <p:tag name="RESOURCELIBID_ANIM" val="557083"/>
  <p:tag name="KSO_WM_UNIT_FLASH_PICTURE_RATE" val="2"/>
</p:tagLst>
</file>

<file path=ppt/tags/tag8.xml><?xml version="1.0" encoding="utf-8"?>
<p:tagLst xmlns:a="http://schemas.openxmlformats.org/drawingml/2006/main" xmlns:r="http://schemas.openxmlformats.org/officeDocument/2006/relationships" xmlns:p="http://schemas.openxmlformats.org/presentationml/2006/main">
  <p:tag name="PA" val="v5.2.4"/>
  <p:tag name="KSO_WM_UNIT_DIAGRAM_MODELTYPE" val="flashPicture"/>
  <p:tag name="KSO_WM_UNIT_VALUE" val="999*1777"/>
  <p:tag name="KSO_WM_UNIT_HIGHLIGHT" val="0"/>
  <p:tag name="KSO_WM_UNIT_COMPATIBLE" val="0"/>
  <p:tag name="KSO_WM_UNIT_DIAGRAM_ISNUMVISUAL" val="0"/>
  <p:tag name="KSO_WM_UNIT_DIAGRAM_ISREFERUNIT" val="0"/>
  <p:tag name="KSO_WM_DIAGRAM_GROUP_CODE" val="ζ1-1"/>
  <p:tag name="KSO_WM_UNIT_TYPE" val="ζ_h_d"/>
  <p:tag name="KSO_WM_UNIT_INDEX" val="1_6_1"/>
  <p:tag name="KSO_WM_UNIT_ID" val="mixed20199733_1*ζ_h_d*1_6_1"/>
  <p:tag name="KSO_WM_TEMPLATE_CATEGORY" val="mixed"/>
  <p:tag name="KSO_WM_TEMPLATE_INDEX" val="20199733"/>
  <p:tag name="KSO_WM_UNIT_LAYERLEVEL" val="1_1_1"/>
  <p:tag name="KSO_WM_TAG_VERSION" val="1.0"/>
  <p:tag name="KSO_WM_BEAUTIFY_FLAG" val="#wm#"/>
  <p:tag name="RESOURCELIBID_ANIM" val="557083"/>
  <p:tag name="KSO_WM_UNIT_FLASH_PICTURE_RATE" val="2"/>
</p:tagLst>
</file>

<file path=ppt/tags/tag9.xml><?xml version="1.0" encoding="utf-8"?>
<p:tagLst xmlns:a="http://schemas.openxmlformats.org/drawingml/2006/main" xmlns:r="http://schemas.openxmlformats.org/officeDocument/2006/relationships" xmlns:p="http://schemas.openxmlformats.org/presentationml/2006/main">
  <p:tag name="PA" val="v5.2.4"/>
  <p:tag name="KSO_WM_UNIT_DIAGRAM_MODELTYPE" val="flashPicture"/>
  <p:tag name="KSO_WM_UNIT_VALUE" val="999*1777"/>
  <p:tag name="KSO_WM_UNIT_HIGHLIGHT" val="0"/>
  <p:tag name="KSO_WM_UNIT_COMPATIBLE" val="0"/>
  <p:tag name="KSO_WM_UNIT_DIAGRAM_ISNUMVISUAL" val="0"/>
  <p:tag name="KSO_WM_UNIT_DIAGRAM_ISREFERUNIT" val="0"/>
  <p:tag name="KSO_WM_DIAGRAM_GROUP_CODE" val="ζ1-1"/>
  <p:tag name="KSO_WM_UNIT_TYPE" val="ζ_h_d"/>
  <p:tag name="KSO_WM_UNIT_INDEX" val="1_7_1"/>
  <p:tag name="KSO_WM_UNIT_ID" val="mixed20199733_1*ζ_h_d*1_7_1"/>
  <p:tag name="KSO_WM_TEMPLATE_CATEGORY" val="mixed"/>
  <p:tag name="KSO_WM_TEMPLATE_INDEX" val="20199733"/>
  <p:tag name="KSO_WM_UNIT_LAYERLEVEL" val="1_1_1"/>
  <p:tag name="KSO_WM_TAG_VERSION" val="1.0"/>
  <p:tag name="KSO_WM_BEAUTIFY_FLAG" val="#wm#"/>
  <p:tag name="RESOURCELIBID_ANIM" val="557083"/>
  <p:tag name="KSO_WM_UNIT_FLASH_PICTURE_RATE" val="2"/>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3083</Words>
  <Application>Microsoft Office PowerPoint</Application>
  <PresentationFormat>自定义</PresentationFormat>
  <Paragraphs>241</Paragraphs>
  <Slides>34</Slides>
  <Notes>29</Notes>
  <HiddenSlides>0</HiddenSlides>
  <MMClips>1</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包图主题2</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xbany</cp:lastModifiedBy>
  <cp:revision>195</cp:revision>
  <dcterms:created xsi:type="dcterms:W3CDTF">2017-11-08T06:56:00Z</dcterms:created>
  <dcterms:modified xsi:type="dcterms:W3CDTF">2020-01-18T00:33:10Z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y fmtid="{D5CDD505-2E9C-101B-9397-08002B2CF9AE}" pid="3" name="KSORubyTemplateID">
    <vt:lpwstr>2</vt:lpwstr>
  </property>
</Properties>
</file>