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7" r:id="rId3"/>
    <p:sldId id="257" r:id="rId4"/>
    <p:sldId id="260" r:id="rId5"/>
    <p:sldId id="278" r:id="rId6"/>
    <p:sldId id="259" r:id="rId7"/>
    <p:sldId id="262" r:id="rId8"/>
    <p:sldId id="263" r:id="rId9"/>
    <p:sldId id="267" r:id="rId10"/>
    <p:sldId id="264" r:id="rId11"/>
    <p:sldId id="265" r:id="rId12"/>
    <p:sldId id="266" r:id="rId13"/>
    <p:sldId id="268" r:id="rId14"/>
    <p:sldId id="269" r:id="rId15"/>
    <p:sldId id="279" r:id="rId16"/>
    <p:sldId id="282" r:id="rId17"/>
    <p:sldId id="270" r:id="rId18"/>
    <p:sldId id="280" r:id="rId19"/>
    <p:sldId id="281" r:id="rId20"/>
    <p:sldId id="272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5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6" autoAdjust="0"/>
    <p:restoredTop sz="88667" autoAdjust="0"/>
  </p:normalViewPr>
  <p:slideViewPr>
    <p:cSldViewPr snapToGrid="0">
      <p:cViewPr varScale="1">
        <p:scale>
          <a:sx n="73" d="100"/>
          <a:sy n="73" d="100"/>
        </p:scale>
        <p:origin x="77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43A64-D28D-40C1-8482-983234756B8C}" type="datetimeFigureOut">
              <a:rPr lang="zh-CN" altLang="en-US" smtClean="0"/>
              <a:t>2019/12/30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F7E25-D4CF-40D6-BC70-B575612C55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969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斗志昂扬 七六最强 秣马扬帆 百炼成钢 这十六个字已深深印在我们的心中。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F7E25-D4CF-40D6-BC70-B575612C558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748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F7E25-D4CF-40D6-BC70-B575612C558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37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659CC7-8DFF-43BF-AA62-0ABD7AF7F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C31B0D1-9B60-48B6-B514-E0BE2C31D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511611-637C-4F77-AFFB-7A1C2A8F1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1E8E-9A86-45A9-A4BF-2C1B58DBE84B}" type="datetimeFigureOut">
              <a:rPr lang="zh-CN" altLang="en-US" smtClean="0"/>
              <a:t>2019/12/30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32C661-0D07-42FD-B126-A77F85C87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87FED5-B5BD-4859-B99B-867DA0281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705EA-306F-4DD2-871E-CEFF0F4A0E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19097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8FA5C3-7192-40E4-8020-08958DA36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9822703-035D-4E1A-BE2B-925434A6E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43C982-4991-4DD6-BF48-609D97A02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1E8E-9A86-45A9-A4BF-2C1B58DBE84B}" type="datetimeFigureOut">
              <a:rPr lang="zh-CN" altLang="en-US" smtClean="0"/>
              <a:t>2019/12/30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5FC2AE-28BB-4696-BE88-66036EA1B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F2F305-6F11-4F52-9B2B-0FBBB3B39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705EA-306F-4DD2-871E-CEFF0F4A0E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68200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DBE6E3A-2220-4258-A2E9-AD28614A37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F38682E-D371-458A-AD51-839F79DE4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3117C1-E0E9-4ADC-B538-FCCDEFE29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1E8E-9A86-45A9-A4BF-2C1B58DBE84B}" type="datetimeFigureOut">
              <a:rPr lang="zh-CN" altLang="en-US" smtClean="0"/>
              <a:t>2019/12/30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82F481-ED68-470F-9A93-B8F76CCE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C9D43E-3568-462C-A1E9-0307B7A5F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705EA-306F-4DD2-871E-CEFF0F4A0E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24992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4F1E64-2519-4977-B917-A867C426A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745DC1-4EE7-4D2C-9410-4A927A303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C31FA5-43C3-4C4A-8ABB-2D579A21D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1E8E-9A86-45A9-A4BF-2C1B58DBE84B}" type="datetimeFigureOut">
              <a:rPr lang="zh-CN" altLang="en-US" smtClean="0"/>
              <a:t>2019/12/30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3881DD-E53B-4252-91BF-7299F2327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B56BAE-3B9F-434F-A2BD-6BEFC6A2E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705EA-306F-4DD2-871E-CEFF0F4A0E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27975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6F51F2-45CF-48C9-BBB4-64DD6C1A5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651877-875A-421C-A493-8C1AB2067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94531E-3AE7-4791-93B8-4DD65B370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1E8E-9A86-45A9-A4BF-2C1B58DBE84B}" type="datetimeFigureOut">
              <a:rPr lang="zh-CN" altLang="en-US" smtClean="0"/>
              <a:t>2019/12/30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E89DCE-1C34-4B84-ABB2-EA3925403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A6A8AB-866F-41F7-BC04-648E51DB7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705EA-306F-4DD2-871E-CEFF0F4A0E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84355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772F84-98F3-4DCA-AE0E-FEC390F4E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368950-F080-4C90-983B-BD8189688C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6D742C-2976-4806-A841-AE34C4598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636385-163E-473B-97AB-C7F2332C9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1E8E-9A86-45A9-A4BF-2C1B58DBE84B}" type="datetimeFigureOut">
              <a:rPr lang="zh-CN" altLang="en-US" smtClean="0"/>
              <a:t>2019/12/30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076749-EC71-43E0-B9EA-065AA3527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6CC36C-CDB8-4FAF-B448-6850387AA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705EA-306F-4DD2-871E-CEFF0F4A0E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83094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4A3C1E-2799-4DD6-A73B-802FF3C74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839A198-9BDE-4FC7-80FB-C044820A0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20E746D-015C-456D-A1E6-028D70F2B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0EC650E-ED3D-4D81-8F5D-B0C5A55113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F97405C-B93A-4772-8F35-B6EDCC087C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B170DA9-0252-4D41-AE23-93D68445E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1E8E-9A86-45A9-A4BF-2C1B58DBE84B}" type="datetimeFigureOut">
              <a:rPr lang="zh-CN" altLang="en-US" smtClean="0"/>
              <a:t>2019/12/30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E86454B-A443-4E3B-86F7-BE927C57D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E8D450D-1FEB-423F-8515-1128F95C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705EA-306F-4DD2-871E-CEFF0F4A0E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02040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A5F921-D1F8-4A92-AFF9-BD5D05163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9071A57-B1BF-4BBA-BD7F-1AB7FD9EB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1E8E-9A86-45A9-A4BF-2C1B58DBE84B}" type="datetimeFigureOut">
              <a:rPr lang="zh-CN" altLang="en-US" smtClean="0"/>
              <a:t>2019/12/30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72601D2-9AD1-4A05-8AA3-A1EFA24E1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5EA0B5D-19F1-4E01-AEE4-C16DCED2F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705EA-306F-4DD2-871E-CEFF0F4A0E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37527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4592343-63A8-4276-9E2F-74C8B8943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1E8E-9A86-45A9-A4BF-2C1B58DBE84B}" type="datetimeFigureOut">
              <a:rPr lang="zh-CN" altLang="en-US" smtClean="0"/>
              <a:t>2019/12/30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98F7C0F-00DD-4498-BA0F-6E98E250F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2B89B4-24C4-4B21-8B11-FEB95859A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705EA-306F-4DD2-871E-CEFF0F4A0E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98962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533B73-229F-4066-BC7F-ABBC64F64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3F5B7C-552F-481E-80E1-1A5B4044B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8566D40-C7AA-45A6-874B-BE5F87E30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0AB39B-5B99-49B9-A176-5D0988898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1E8E-9A86-45A9-A4BF-2C1B58DBE84B}" type="datetimeFigureOut">
              <a:rPr lang="zh-CN" altLang="en-US" smtClean="0"/>
              <a:t>2019/12/30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52A821-C729-4833-8390-9BE920963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F0C3CE8-35F2-431E-881C-745497C0F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705EA-306F-4DD2-871E-CEFF0F4A0E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21850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8E9498-BCAF-460F-8C89-88BF13948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1FF8C0E-1D71-4A1B-9DB0-F88E79B89A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DAC1AE4-719B-4107-825D-0381CA98C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A2AC2E3-8DED-4507-8287-511620C58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1E8E-9A86-45A9-A4BF-2C1B58DBE84B}" type="datetimeFigureOut">
              <a:rPr lang="zh-CN" altLang="en-US" smtClean="0"/>
              <a:t>2019/12/30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25D0DB-9BFD-492B-9FE6-201D73F4F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A56B7C-1D63-4B04-8EB7-FD894026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705EA-306F-4DD2-871E-CEFF0F4A0E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13523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F3812B8-7733-42AA-9F7F-86F7F7DFB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29D1-1A3A-48F0-A14D-6F46FF195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5635AA-69B3-4442-BA08-EDE9895250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31E8E-9A86-45A9-A4BF-2C1B58DBE84B}" type="datetimeFigureOut">
              <a:rPr lang="zh-CN" altLang="en-US" smtClean="0"/>
              <a:t>2019/12/30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63C037-DFDF-4A56-9328-FE26AA28F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3AC1E5-5905-4549-A8AE-EC6EFE67E9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705EA-306F-4DD2-871E-CEFF0F4A0E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5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4.jpg"/><Relationship Id="rId7" Type="http://schemas.openxmlformats.org/officeDocument/2006/relationships/image" Target="../media/image30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6.jp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58.jp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4.jpg"/><Relationship Id="rId9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jp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62AD965-6383-4CFC-9717-ADF91EA7FF36}"/>
              </a:ext>
            </a:extLst>
          </p:cNvPr>
          <p:cNvSpPr/>
          <p:nvPr/>
        </p:nvSpPr>
        <p:spPr>
          <a:xfrm>
            <a:off x="588357" y="301072"/>
            <a:ext cx="57246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7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在奋斗中前行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3FD3EE6-5792-468A-9E03-E773826B60CC}"/>
              </a:ext>
            </a:extLst>
          </p:cNvPr>
          <p:cNvSpPr/>
          <p:nvPr/>
        </p:nvSpPr>
        <p:spPr>
          <a:xfrm>
            <a:off x="1333298" y="1791453"/>
            <a:ext cx="46826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——</a:t>
            </a:r>
            <a:r>
              <a:rPr lang="zh-CN" altLang="en-U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七（</a:t>
            </a:r>
            <a:r>
              <a:rPr lang="en-US" altLang="zh-CN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</a:t>
            </a:r>
            <a:r>
              <a:rPr lang="zh-CN" altLang="en-U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）班创文明班小结</a:t>
            </a:r>
          </a:p>
        </p:txBody>
      </p:sp>
      <p:pic>
        <p:nvPicPr>
          <p:cNvPr id="2" name="封馨怡">
            <a:hlinkClick r:id="" action="ppaction://media"/>
            <a:extLst>
              <a:ext uri="{FF2B5EF4-FFF2-40B4-BE49-F238E27FC236}">
                <a16:creationId xmlns:a16="http://schemas.microsoft.com/office/drawing/2014/main" id="{D0BEC1EB-F780-4F15-8971-757FD3DE2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170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 numSld="2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169FCDDE-D77D-4506-A462-8394789B65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7" t="11036" r="2414" b="12465"/>
          <a:stretch/>
        </p:blipFill>
        <p:spPr>
          <a:xfrm>
            <a:off x="257046" y="214436"/>
            <a:ext cx="3443084" cy="2262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D905A33A-E4BA-4E03-B287-E9E4E8A3AF68}"/>
              </a:ext>
            </a:extLst>
          </p:cNvPr>
          <p:cNvSpPr/>
          <p:nvPr/>
        </p:nvSpPr>
        <p:spPr>
          <a:xfrm>
            <a:off x="4896264" y="37579"/>
            <a:ext cx="2246128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畅游</a:t>
            </a:r>
            <a:endParaRPr lang="en-US" altLang="zh-CN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pPr algn="ctr"/>
            <a:r>
              <a:rPr lang="zh-CN" alt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竹海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1DDCD2A-FF81-451E-AEA8-A232D42634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t="11365" r="1214" b="8318"/>
          <a:stretch/>
        </p:blipFill>
        <p:spPr>
          <a:xfrm>
            <a:off x="876420" y="2044674"/>
            <a:ext cx="3656524" cy="2587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AFCB40D-67B6-4CDA-8B42-791EF0DDFD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960" y="214436"/>
            <a:ext cx="3448994" cy="2587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1B62352-1D7E-4F26-88ED-29EBD00A48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313" y="2140367"/>
            <a:ext cx="3448994" cy="2433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971279-350A-4A43-88A7-FFF39DB882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9" t="9277"/>
          <a:stretch/>
        </p:blipFill>
        <p:spPr>
          <a:xfrm>
            <a:off x="2934817" y="2802192"/>
            <a:ext cx="5532620" cy="40558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9643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06D2187-0F1E-4764-A39F-F3D2A3A8DF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36"/>
          <a:stretch/>
        </p:blipFill>
        <p:spPr>
          <a:xfrm>
            <a:off x="6779925" y="192409"/>
            <a:ext cx="5090894" cy="2923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1F830E9-23AA-4191-A97C-89622D57EA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8"/>
          <a:stretch/>
        </p:blipFill>
        <p:spPr>
          <a:xfrm>
            <a:off x="243105" y="3330100"/>
            <a:ext cx="6310077" cy="3242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C9F6C8C-41A8-479A-A691-1366EDB962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9"/>
          <a:stretch/>
        </p:blipFill>
        <p:spPr>
          <a:xfrm>
            <a:off x="6858001" y="3429000"/>
            <a:ext cx="5182092" cy="3133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0741EE3-A960-4F70-9479-AFF51F2B12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83" b="12486"/>
          <a:stretch/>
        </p:blipFill>
        <p:spPr>
          <a:xfrm>
            <a:off x="321181" y="192409"/>
            <a:ext cx="6214799" cy="2742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2978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667FC60-495B-4FCF-A65A-9816F5D14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50" y="3527158"/>
            <a:ext cx="4166640" cy="3124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9FE73D4-260D-4D6C-82CE-A3A6E26764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" y="3429000"/>
            <a:ext cx="4166640" cy="3321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221B7B9-2572-4301-B386-CD9BDA2F7B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148" y="97206"/>
            <a:ext cx="4311514" cy="3331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9981450-356E-4A51-B523-0CF3C732FE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54" y="97207"/>
            <a:ext cx="4158752" cy="3331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357B6F4A-67BB-458E-9946-8FE4ED7FF9A2}"/>
              </a:ext>
            </a:extLst>
          </p:cNvPr>
          <p:cNvSpPr/>
          <p:nvPr/>
        </p:nvSpPr>
        <p:spPr>
          <a:xfrm>
            <a:off x="11336290" y="-41233"/>
            <a:ext cx="699230" cy="50167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跟</a:t>
            </a:r>
            <a:endParaRPr lang="en-US" altLang="zh-CN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pPr algn="ctr"/>
            <a:r>
              <a:rPr lang="zh-CN" alt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着</a:t>
            </a:r>
            <a:endParaRPr lang="en-US" altLang="zh-CN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pPr algn="ctr"/>
            <a:r>
              <a:rPr lang="zh-CN" alt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房</a:t>
            </a:r>
            <a:endParaRPr lang="en-US" altLang="zh-CN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pPr algn="ctr"/>
            <a:r>
              <a:rPr lang="zh-CN" alt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丹</a:t>
            </a:r>
            <a:endParaRPr lang="en-US" altLang="zh-CN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pPr algn="ctr"/>
            <a:r>
              <a:rPr lang="zh-CN" alt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阳</a:t>
            </a:r>
            <a:endParaRPr lang="en-US" altLang="zh-CN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pPr algn="ctr"/>
            <a:r>
              <a:rPr lang="zh-CN" alt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妈</a:t>
            </a:r>
            <a:endParaRPr lang="en-US" altLang="zh-CN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pPr algn="ctr"/>
            <a:r>
              <a:rPr lang="zh-CN" alt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妈</a:t>
            </a:r>
            <a:endParaRPr lang="en-US" altLang="zh-CN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pPr algn="ctr"/>
            <a:r>
              <a:rPr lang="zh-CN" alt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看</a:t>
            </a:r>
            <a:endParaRPr lang="zh-CN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9B2A151-3912-4564-A1DB-673BA66347C2}"/>
              </a:ext>
            </a:extLst>
          </p:cNvPr>
          <p:cNvSpPr/>
          <p:nvPr/>
        </p:nvSpPr>
        <p:spPr>
          <a:xfrm>
            <a:off x="9431007" y="305068"/>
            <a:ext cx="1665841" cy="624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000"/>
              </a:lnSpc>
            </a:pPr>
            <a:r>
              <a:rPr lang="zh-CN" alt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醉</a:t>
            </a:r>
            <a:endParaRPr lang="en-US" altLang="zh-CN" sz="115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pPr>
              <a:lnSpc>
                <a:spcPts val="12000"/>
              </a:lnSpc>
            </a:pPr>
            <a:r>
              <a:rPr lang="zh-CN" alt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美</a:t>
            </a:r>
            <a:endParaRPr lang="en-US" altLang="zh-CN" sz="115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pPr>
              <a:lnSpc>
                <a:spcPts val="12000"/>
              </a:lnSpc>
            </a:pPr>
            <a:r>
              <a:rPr lang="zh-CN" alt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常</a:t>
            </a:r>
            <a:endParaRPr lang="en-US" altLang="zh-CN" sz="115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pPr>
              <a:lnSpc>
                <a:spcPts val="12000"/>
              </a:lnSpc>
            </a:pPr>
            <a:r>
              <a:rPr lang="zh-CN" alt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州</a:t>
            </a:r>
            <a:endParaRPr lang="zh-CN" altLang="en-US" sz="11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0434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E6798D-2A99-4478-8326-383936555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134" y="4017061"/>
            <a:ext cx="3487408" cy="2615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91FA2E8-BED2-44DD-BB91-37DC429311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42"/>
          <a:stretch/>
        </p:blipFill>
        <p:spPr>
          <a:xfrm>
            <a:off x="0" y="92413"/>
            <a:ext cx="4040402" cy="34451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0E564C0-1C9F-4029-BF62-A04212714F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768" y="3581345"/>
            <a:ext cx="4377089" cy="32828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A9A9B0-F0D8-460E-8571-C5A9AFF5A9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801" y="153943"/>
            <a:ext cx="3441963" cy="2581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2DAAB98-1EB1-4A01-8E70-EA25609B4C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514" y="0"/>
            <a:ext cx="4344810" cy="32344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A0E18DE-FB26-4071-9290-1A20BEFE48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8787"/>
            <a:ext cx="4063910" cy="30479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E5932E7D-A2F6-414E-80A9-64143642DBFC}"/>
              </a:ext>
            </a:extLst>
          </p:cNvPr>
          <p:cNvSpPr/>
          <p:nvPr/>
        </p:nvSpPr>
        <p:spPr>
          <a:xfrm>
            <a:off x="4136714" y="2735415"/>
            <a:ext cx="358303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口语竞赛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5706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FD45DC8-7A1E-4450-87C1-4ED2F5AA2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4" y="3009917"/>
            <a:ext cx="4971824" cy="3728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EA143E0-DC2E-49A1-B0F5-D0A7767A0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129" y="3232579"/>
            <a:ext cx="6183930" cy="3475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AACE9EF-5D80-49CE-89AF-433F134B55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523" y="0"/>
            <a:ext cx="5130780" cy="38480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A2F02FC-1E23-4262-B346-F8EA4AAFEF26}"/>
              </a:ext>
            </a:extLst>
          </p:cNvPr>
          <p:cNvSpPr/>
          <p:nvPr/>
        </p:nvSpPr>
        <p:spPr>
          <a:xfrm>
            <a:off x="265085" y="0"/>
            <a:ext cx="1877438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口语</a:t>
            </a:r>
            <a:endParaRPr lang="en-US" altLang="zh-CN" sz="6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pPr algn="ctr"/>
            <a:r>
              <a:rPr lang="zh-CN" altLang="en-US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达人</a:t>
            </a:r>
            <a:endParaRPr lang="zh-CN" altLang="en-US" sz="6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62B0D13-C530-46BE-A549-47EC6E607D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752" y="33239"/>
            <a:ext cx="4109362" cy="3082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744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332F127-2C3E-47FC-9E20-064FFA2CEC56}"/>
              </a:ext>
            </a:extLst>
          </p:cNvPr>
          <p:cNvSpPr/>
          <p:nvPr/>
        </p:nvSpPr>
        <p:spPr>
          <a:xfrm>
            <a:off x="7085214" y="2399081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累累收获</a:t>
            </a:r>
            <a:endParaRPr lang="zh-CN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38FD021-764C-4F1C-BA40-598F11F7AE4E}"/>
              </a:ext>
            </a:extLst>
          </p:cNvPr>
          <p:cNvSpPr/>
          <p:nvPr/>
        </p:nvSpPr>
        <p:spPr>
          <a:xfrm>
            <a:off x="5607887" y="975214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第三篇章</a:t>
            </a:r>
            <a:endParaRPr lang="zh-CN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8135046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32BAE7-CE12-4DA7-A19C-899552A98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19" y="214983"/>
            <a:ext cx="4788311" cy="6384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872AA80-D0E5-47D2-9314-1CEBE1988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97" y="214984"/>
            <a:ext cx="5274772" cy="3957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278B6EE-1299-4C0E-BFBC-2A0C09B39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79" y="3228514"/>
            <a:ext cx="4686383" cy="35161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3247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B0FCB6-B161-43C6-96D4-F4381AB988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" t="2430" b="6589"/>
          <a:stretch/>
        </p:blipFill>
        <p:spPr>
          <a:xfrm rot="509009">
            <a:off x="366451" y="306747"/>
            <a:ext cx="4745678" cy="32885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4C69067-8F3F-4EF5-AD75-6604A56970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" t="4264" r="1608" b="5383"/>
          <a:stretch/>
        </p:blipFill>
        <p:spPr>
          <a:xfrm rot="509009">
            <a:off x="481974" y="3091533"/>
            <a:ext cx="4740536" cy="32937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066461A-B1F9-4D2C-B3B4-E09C70B5D3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" t="6178" r="1743" b="5902"/>
          <a:stretch/>
        </p:blipFill>
        <p:spPr>
          <a:xfrm rot="509009">
            <a:off x="6737529" y="339088"/>
            <a:ext cx="4840940" cy="32885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51CA32AC-196D-4094-966C-848B526151A0}"/>
              </a:ext>
            </a:extLst>
          </p:cNvPr>
          <p:cNvSpPr/>
          <p:nvPr/>
        </p:nvSpPr>
        <p:spPr>
          <a:xfrm>
            <a:off x="5466585" y="102646"/>
            <a:ext cx="1107997" cy="56323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7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未</a:t>
            </a:r>
            <a:endParaRPr lang="en-US" altLang="zh-CN" sz="7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pPr algn="ctr"/>
            <a:r>
              <a:rPr lang="zh-CN" altLang="en-US" sz="7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完</a:t>
            </a:r>
            <a:endParaRPr lang="en-US" altLang="zh-CN" sz="7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pPr algn="ctr"/>
            <a:r>
              <a:rPr lang="zh-CN" altLang="en-US" sz="7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待</a:t>
            </a:r>
            <a:endParaRPr lang="en-US" altLang="zh-CN" sz="7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pPr algn="ctr"/>
            <a:r>
              <a:rPr lang="zh-CN" altLang="en-US" sz="7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续</a:t>
            </a:r>
            <a:endParaRPr lang="en-US" altLang="zh-CN" sz="7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pPr algn="ctr"/>
            <a:r>
              <a:rPr lang="en-US" altLang="zh-CN" sz="7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...</a:t>
            </a:r>
            <a:endParaRPr lang="zh-CN" altLang="en-US" sz="7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B14FDC4-AF39-40E4-9A65-C0352E67A8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5177" r="1608" b="3372"/>
          <a:stretch/>
        </p:blipFill>
        <p:spPr>
          <a:xfrm rot="509009">
            <a:off x="6874935" y="3098312"/>
            <a:ext cx="4840941" cy="34085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14080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600"/>
                            </p:stCondLst>
                            <p:childTnLst>
                              <p:par>
                                <p:cTn id="25" presetID="26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E952C65-71AA-403E-8B84-6BFA8B2DD6E0}"/>
              </a:ext>
            </a:extLst>
          </p:cNvPr>
          <p:cNvSpPr/>
          <p:nvPr/>
        </p:nvSpPr>
        <p:spPr>
          <a:xfrm>
            <a:off x="6905105" y="2320636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继续前行</a:t>
            </a:r>
            <a:endParaRPr lang="zh-CN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A80EDEA-9EC5-4CD0-8AD1-784EA716E47D}"/>
              </a:ext>
            </a:extLst>
          </p:cNvPr>
          <p:cNvSpPr/>
          <p:nvPr/>
        </p:nvSpPr>
        <p:spPr>
          <a:xfrm>
            <a:off x="5427778" y="822814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第四篇章</a:t>
            </a:r>
            <a:endParaRPr lang="zh-CN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094186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367B5BA-FBA6-428B-8069-121EB99C43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6"/>
          <a:stretch/>
        </p:blipFill>
        <p:spPr>
          <a:xfrm>
            <a:off x="504496" y="183037"/>
            <a:ext cx="9059917" cy="629133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CEF33C2-A2B9-4A0A-968B-4C23F8FEA948}"/>
              </a:ext>
            </a:extLst>
          </p:cNvPr>
          <p:cNvSpPr/>
          <p:nvPr/>
        </p:nvSpPr>
        <p:spPr>
          <a:xfrm>
            <a:off x="10810341" y="183037"/>
            <a:ext cx="87716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这</a:t>
            </a:r>
            <a:endParaRPr lang="en-US" altLang="zh-CN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zh-CN" alt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三</a:t>
            </a:r>
            <a:endParaRPr lang="en-US" altLang="zh-CN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zh-CN" alt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年</a:t>
            </a:r>
            <a:endParaRPr lang="en-US" altLang="zh-CN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altLang="zh-CN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B5BD97B-EFF9-428B-ACF4-65105CC63464}"/>
              </a:ext>
            </a:extLst>
          </p:cNvPr>
          <p:cNvSpPr/>
          <p:nvPr/>
        </p:nvSpPr>
        <p:spPr>
          <a:xfrm>
            <a:off x="10022065" y="1891197"/>
            <a:ext cx="7882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无</a:t>
            </a:r>
            <a:endParaRPr lang="en-US" altLang="zh-CN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zh-CN" alt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悔</a:t>
            </a:r>
            <a:endParaRPr lang="en-US" altLang="zh-CN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zh-CN" alt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！</a:t>
            </a:r>
            <a:endParaRPr lang="zh-CN" altLang="en-US" sz="5400" dirty="0"/>
          </a:p>
        </p:txBody>
      </p:sp>
      <p:pic>
        <p:nvPicPr>
          <p:cNvPr id="4" name="封馨怡">
            <a:hlinkClick r:id="" action="ppaction://media"/>
            <a:extLst>
              <a:ext uri="{FF2B5EF4-FFF2-40B4-BE49-F238E27FC236}">
                <a16:creationId xmlns:a16="http://schemas.microsoft.com/office/drawing/2014/main" id="{F5774956-B8BE-49C6-B107-1FC13018DB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94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CD3C7D9-88CF-4D91-810D-97482305036A}"/>
              </a:ext>
            </a:extLst>
          </p:cNvPr>
          <p:cNvSpPr/>
          <p:nvPr/>
        </p:nvSpPr>
        <p:spPr>
          <a:xfrm>
            <a:off x="6096000" y="2497787"/>
            <a:ext cx="57246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我与宣怀精神同在</a:t>
            </a:r>
            <a:endParaRPr lang="zh-CN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7BE6927-EA73-49B8-AAB9-15A1634004B0}"/>
              </a:ext>
            </a:extLst>
          </p:cNvPr>
          <p:cNvSpPr/>
          <p:nvPr/>
        </p:nvSpPr>
        <p:spPr>
          <a:xfrm>
            <a:off x="5262962" y="1072196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第一篇章</a:t>
            </a:r>
            <a:endParaRPr lang="zh-CN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4471064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51442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A2CB9A-D796-4459-ABCE-597EA7E964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44" y="1408013"/>
            <a:ext cx="4547467" cy="496454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6099559-E773-45C3-AC5A-1CD43F56A7D1}"/>
              </a:ext>
            </a:extLst>
          </p:cNvPr>
          <p:cNvSpPr txBox="1"/>
          <p:nvPr/>
        </p:nvSpPr>
        <p:spPr>
          <a:xfrm>
            <a:off x="1151069" y="0"/>
            <a:ext cx="10510221" cy="1016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dirty="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斗志昂扬</a:t>
            </a:r>
            <a:r>
              <a:rPr lang="en-US" altLang="zh-CN" sz="4400" dirty="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,</a:t>
            </a:r>
            <a:r>
              <a:rPr lang="zh-CN" altLang="en-US" sz="4400" dirty="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七六最强</a:t>
            </a:r>
            <a:r>
              <a:rPr lang="en-US" altLang="zh-CN" sz="4400" dirty="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,</a:t>
            </a:r>
            <a:r>
              <a:rPr lang="zh-CN" altLang="en-US" sz="4400" dirty="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秣马扬帆</a:t>
            </a:r>
            <a:r>
              <a:rPr lang="en-US" altLang="zh-CN" sz="4400" dirty="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,</a:t>
            </a:r>
            <a:r>
              <a:rPr lang="zh-CN" altLang="en-US" sz="4400" dirty="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百炼成钢</a:t>
            </a:r>
            <a:r>
              <a:rPr lang="en-US" altLang="zh-CN" sz="4400" dirty="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.</a:t>
            </a:r>
            <a:endParaRPr lang="zh-CN" altLang="en-US" sz="4400" dirty="0">
              <a:solidFill>
                <a:srgbClr val="FFC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30BACBE-43DB-460F-9C50-A288F88E5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921" y="1259451"/>
            <a:ext cx="4547467" cy="53282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6352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4F3A8B2-2ED1-4385-8AED-D4664FAA3C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950"/>
          <a:stretch/>
        </p:blipFill>
        <p:spPr>
          <a:xfrm>
            <a:off x="5273659" y="283533"/>
            <a:ext cx="6791501" cy="42319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D5D9532-36C4-43FB-8866-E1CC2A7910D4}"/>
              </a:ext>
            </a:extLst>
          </p:cNvPr>
          <p:cNvSpPr/>
          <p:nvPr/>
        </p:nvSpPr>
        <p:spPr>
          <a:xfrm>
            <a:off x="679354" y="703548"/>
            <a:ext cx="441659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660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rPr>
              <a:t>规矩促方圆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74FA7A0-A3C3-4862-996B-64C0F1E20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3" t="39579" r="28944" b="42283"/>
          <a:stretch/>
        </p:blipFill>
        <p:spPr bwMode="auto">
          <a:xfrm>
            <a:off x="126840" y="2347270"/>
            <a:ext cx="5991284" cy="3253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0D2B84B-FBCF-4663-BF34-3D8FAEDF2A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75128" y1="43974" x2="70256" y2="35513"/>
                        <a14:backgroundMark x1="70128" y1="36026" x2="70128" y2="36026"/>
                        <a14:backgroundMark x1="69487" y1="35897" x2="61667" y2="31154"/>
                        <a14:backgroundMark x1="61667" y1="31154" x2="52821" y2="30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84" t="31216" r="21241" b="17647"/>
          <a:stretch/>
        </p:blipFill>
        <p:spPr>
          <a:xfrm>
            <a:off x="6686087" y="4695975"/>
            <a:ext cx="1699863" cy="18784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96060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6014384-AFAB-4B11-9BE6-BAE56A4A734D}"/>
              </a:ext>
            </a:extLst>
          </p:cNvPr>
          <p:cNvSpPr/>
          <p:nvPr/>
        </p:nvSpPr>
        <p:spPr>
          <a:xfrm>
            <a:off x="6295506" y="2505670"/>
            <a:ext cx="57246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在活动中展示自我</a:t>
            </a:r>
            <a:endParaRPr lang="zh-CN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201B9F2-7AFF-4CFB-8410-556D3BCF6A03}"/>
              </a:ext>
            </a:extLst>
          </p:cNvPr>
          <p:cNvSpPr/>
          <p:nvPr/>
        </p:nvSpPr>
        <p:spPr>
          <a:xfrm>
            <a:off x="4818179" y="1044487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第二篇章</a:t>
            </a:r>
            <a:endParaRPr lang="zh-CN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540090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2C675BC5-6427-4E9D-B566-B9076E6D11EA}"/>
              </a:ext>
            </a:extLst>
          </p:cNvPr>
          <p:cNvSpPr/>
          <p:nvPr/>
        </p:nvSpPr>
        <p:spPr>
          <a:xfrm>
            <a:off x="615219" y="235286"/>
            <a:ext cx="1215397" cy="62478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秋</a:t>
            </a:r>
            <a:endParaRPr lang="en-US" altLang="zh-CN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pPr algn="ctr"/>
            <a:r>
              <a:rPr lang="zh-CN" alt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季</a:t>
            </a:r>
            <a:endParaRPr lang="en-US" altLang="zh-CN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pPr algn="ctr"/>
            <a:r>
              <a:rPr lang="zh-CN" alt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运</a:t>
            </a:r>
            <a:endParaRPr lang="en-US" altLang="zh-CN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pPr algn="ctr"/>
            <a:r>
              <a:rPr lang="zh-CN" alt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动</a:t>
            </a:r>
            <a:endParaRPr lang="en-US" altLang="zh-CN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pPr algn="ctr"/>
            <a:r>
              <a:rPr lang="zh-CN" alt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会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52037CD-EB0F-4AAA-B1E3-01D8F8C23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559" y="470544"/>
            <a:ext cx="8673016" cy="57773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2341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41675D-6EF2-48BD-9AF5-EE35B89895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61" y="24204"/>
            <a:ext cx="2287786" cy="3429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5A56A17-A118-499E-8626-6D913E25E9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768" y="3404796"/>
            <a:ext cx="2287786" cy="3429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9841DDC-7F4A-4F49-B1BB-95FC5AD2E5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8" y="-12102"/>
            <a:ext cx="2399449" cy="3429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3A00F70-7987-4D4E-BA42-7A8C302367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971" y="24204"/>
            <a:ext cx="2361905" cy="3429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C923681-92E4-4BEA-BB22-78BDE39524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0" y="3416897"/>
            <a:ext cx="2287786" cy="3429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1C1254E-5E47-4D7F-924E-58D4B3B37C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0" y="4573748"/>
            <a:ext cx="3413759" cy="227583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EC7C300-1A15-4DD6-BD91-E212D17263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0" y="-4032"/>
            <a:ext cx="3356531" cy="2237687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F562255A-DD08-46E7-BE1D-A27FF89AEF5A}"/>
              </a:ext>
            </a:extLst>
          </p:cNvPr>
          <p:cNvSpPr/>
          <p:nvPr/>
        </p:nvSpPr>
        <p:spPr>
          <a:xfrm>
            <a:off x="7519606" y="46744"/>
            <a:ext cx="883575" cy="6740307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六</a:t>
            </a:r>
            <a:endParaRPr lang="en-US" altLang="zh-CN" sz="5400" b="1" cap="none" spc="50" dirty="0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en-US" sz="5400" b="1" cap="none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班</a:t>
            </a:r>
            <a:endParaRPr lang="en-US" altLang="zh-CN" sz="5400" b="1" cap="none" spc="50" dirty="0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en-US" sz="5400" b="1" cap="none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的</a:t>
            </a:r>
            <a:endParaRPr lang="en-US" altLang="zh-CN" sz="5400" b="1" cap="none" spc="50" dirty="0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en-US" sz="5400" b="1" cap="none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运</a:t>
            </a:r>
            <a:endParaRPr lang="en-US" altLang="zh-CN" sz="5400" b="1" cap="none" spc="50" dirty="0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en-US" sz="5400" b="1" cap="none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动</a:t>
            </a:r>
            <a:endParaRPr lang="en-US" altLang="zh-CN" sz="5400" b="1" cap="none" spc="50" dirty="0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en-US" sz="5400" b="1" cap="none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大</a:t>
            </a:r>
            <a:endParaRPr lang="en-US" altLang="zh-CN" sz="5400" b="1" cap="none" spc="50" dirty="0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en-US" sz="5400" b="1" cap="none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神</a:t>
            </a:r>
            <a:endParaRPr lang="en-US" altLang="zh-CN" sz="5400" b="1" cap="none" spc="50" dirty="0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ctr"/>
            <a:r>
              <a:rPr lang="zh-CN" altLang="en-US" sz="5400" b="1" cap="none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们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BA42215-3F27-4DD8-A98F-781D4B4D536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3" r="19396" b="23278"/>
          <a:stretch/>
        </p:blipFill>
        <p:spPr>
          <a:xfrm>
            <a:off x="4820466" y="3600450"/>
            <a:ext cx="2324080" cy="318660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0AD5D67-20D7-4B35-B048-7BA46A8590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1" y="2290805"/>
            <a:ext cx="3356530" cy="22376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35341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791C973-496D-42E7-ADC9-157BB68166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737"/>
          <a:stretch/>
        </p:blipFill>
        <p:spPr>
          <a:xfrm>
            <a:off x="857777" y="286614"/>
            <a:ext cx="8344586" cy="6284772"/>
          </a:xfrm>
          <a:prstGeom prst="round2DiagRect">
            <a:avLst>
              <a:gd name="adj1" fmla="val 16667"/>
              <a:gd name="adj2" fmla="val 321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3659839-2A22-4D6B-9B1F-C675A0A01F27}"/>
              </a:ext>
            </a:extLst>
          </p:cNvPr>
          <p:cNvSpPr/>
          <p:nvPr/>
        </p:nvSpPr>
        <p:spPr>
          <a:xfrm>
            <a:off x="10233442" y="395985"/>
            <a:ext cx="950095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总</a:t>
            </a:r>
            <a:endParaRPr lang="en-US" altLang="zh-CN" sz="7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zh-CN" alt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分</a:t>
            </a:r>
            <a:endParaRPr lang="en-US" altLang="zh-CN" sz="7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zh-CN" alt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第</a:t>
            </a:r>
            <a:endParaRPr lang="en-US" altLang="zh-CN" sz="7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zh-CN" alt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一</a:t>
            </a:r>
            <a:endParaRPr lang="en-US" altLang="zh-CN" sz="7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64931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6EE960F-05CD-4399-B630-028BE4630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" y="3562206"/>
            <a:ext cx="6243021" cy="3177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8DA133-34D1-45FF-B27F-A1186E859F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8"/>
          <a:stretch/>
        </p:blipFill>
        <p:spPr>
          <a:xfrm>
            <a:off x="6687581" y="75845"/>
            <a:ext cx="2696830" cy="3353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EE8BC22-2E1C-4A4C-AD1E-F209F65ECF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09902" y="4021201"/>
            <a:ext cx="3177553" cy="2383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7360D2A-A6BA-426C-9C75-09B98607D2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56250" y="494990"/>
            <a:ext cx="3353155" cy="2514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E3635E7E-3CF0-43DA-AFAC-04737959C488}"/>
              </a:ext>
            </a:extLst>
          </p:cNvPr>
          <p:cNvSpPr/>
          <p:nvPr/>
        </p:nvSpPr>
        <p:spPr>
          <a:xfrm>
            <a:off x="5144135" y="201431"/>
            <a:ext cx="1313180" cy="2800767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8800" b="1" cap="none" spc="0" dirty="0">
                <a:ln w="6600">
                  <a:noFill/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rPr>
              <a:t>纳</a:t>
            </a:r>
            <a:endParaRPr lang="en-US" altLang="zh-CN" sz="8800" b="1" cap="none" spc="0" dirty="0">
              <a:ln w="6600">
                <a:noFill/>
                <a:prstDash val="solid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sz="8800" b="1" cap="none" spc="0" dirty="0">
                <a:ln w="6600">
                  <a:noFill/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rPr>
              <a:t>美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22C0752E-E2CB-4EDD-94E1-FC52A232DE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580948">
            <a:off x="6492302" y="3444034"/>
            <a:ext cx="2857500" cy="2857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28736D3-1089-4730-A2FB-E4683FEB066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1564"/>
          <a:stretch/>
        </p:blipFill>
        <p:spPr>
          <a:xfrm>
            <a:off x="123129" y="118243"/>
            <a:ext cx="4790740" cy="3177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6372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4.2|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5|2.2|2.5|6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1|1.5|4.6|1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6.7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9|3.1|1.4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7|3.1|3.1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1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3|3|1.4|1.5|1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125</Words>
  <Application>Microsoft Office PowerPoint</Application>
  <PresentationFormat>宽屏</PresentationFormat>
  <Paragraphs>63</Paragraphs>
  <Slides>20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8" baseType="lpstr">
      <vt:lpstr>等线</vt:lpstr>
      <vt:lpstr>等线 Light</vt:lpstr>
      <vt:lpstr>方正粗黑宋简体</vt:lpstr>
      <vt:lpstr>方正舒体</vt:lpstr>
      <vt:lpstr>华文隶书</vt:lpstr>
      <vt:lpstr>华文新魏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oe Z</dc:creator>
  <cp:lastModifiedBy>oe Z</cp:lastModifiedBy>
  <cp:revision>102</cp:revision>
  <dcterms:created xsi:type="dcterms:W3CDTF">2019-12-28T03:52:38Z</dcterms:created>
  <dcterms:modified xsi:type="dcterms:W3CDTF">2019-12-30T05:48:45Z</dcterms:modified>
</cp:coreProperties>
</file>