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710" r:id="rId2"/>
    <p:sldId id="773" r:id="rId3"/>
    <p:sldId id="774" r:id="rId4"/>
    <p:sldId id="760" r:id="rId5"/>
    <p:sldId id="806" r:id="rId6"/>
    <p:sldId id="775" r:id="rId7"/>
    <p:sldId id="801" r:id="rId8"/>
    <p:sldId id="805" r:id="rId9"/>
    <p:sldId id="778" r:id="rId10"/>
    <p:sldId id="776" r:id="rId11"/>
    <p:sldId id="796" r:id="rId12"/>
    <p:sldId id="782" r:id="rId13"/>
    <p:sldId id="802" r:id="rId14"/>
    <p:sldId id="798" r:id="rId15"/>
    <p:sldId id="799" r:id="rId16"/>
    <p:sldId id="808" r:id="rId17"/>
    <p:sldId id="809" r:id="rId18"/>
    <p:sldId id="788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FFFF"/>
    <a:srgbClr val="333333"/>
    <a:srgbClr val="ECEFF0"/>
    <a:srgbClr val="BFCBD0"/>
    <a:srgbClr val="738991"/>
    <a:srgbClr val="82959C"/>
    <a:srgbClr val="2E3247"/>
    <a:srgbClr val="82856E"/>
    <a:srgbClr val="E9C079"/>
    <a:srgbClr val="87AF8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70" autoAdjust="0"/>
    <p:restoredTop sz="93992" autoAdjust="0"/>
  </p:normalViewPr>
  <p:slideViewPr>
    <p:cSldViewPr snapToGrid="0" showGuides="1">
      <p:cViewPr>
        <p:scale>
          <a:sx n="98" d="100"/>
          <a:sy n="98" d="100"/>
        </p:scale>
        <p:origin x="-342" y="18"/>
      </p:cViewPr>
      <p:guideLst>
        <p:guide orient="horz" pos="3230"/>
        <p:guide orient="horz" pos="2096"/>
        <p:guide orient="horz" pos="2413"/>
        <p:guide orient="horz" pos="1991"/>
        <p:guide orient="horz" pos="1350"/>
        <p:guide orient="horz" pos="2913"/>
        <p:guide orient="horz" pos="1620"/>
        <p:guide orient="horz" pos="3154"/>
        <p:guide orient="horz" pos="1429"/>
        <p:guide pos="10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EDF00-B687-4518-A523-F35356445D8E}" type="datetimeFigureOut">
              <a:rPr lang="zh-CN" altLang="en-US" smtClean="0"/>
              <a:pPr/>
              <a:t>2019-12-31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7DF39-E0DC-43CD-A1BD-70206D7A237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DFCB8-7EF4-48C1-8984-7222E239D7EE}" type="datetimeFigureOut">
              <a:rPr lang="zh-CN" altLang="en-US" smtClean="0"/>
              <a:pPr/>
              <a:t>2019-12-31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3BA41-6BA2-47AC-9C1D-5ECEA0A6E2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567160" y="806611"/>
            <a:ext cx="8009680" cy="3530278"/>
            <a:chOff x="642395" y="1134319"/>
            <a:chExt cx="8009680" cy="3090440"/>
          </a:xfrm>
        </p:grpSpPr>
        <p:sp>
          <p:nvSpPr>
            <p:cNvPr id="11" name="矩形 10"/>
            <p:cNvSpPr/>
            <p:nvPr userDrawn="1"/>
          </p:nvSpPr>
          <p:spPr>
            <a:xfrm>
              <a:off x="642395" y="1134319"/>
              <a:ext cx="7859210" cy="2986268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792865" y="1238491"/>
              <a:ext cx="7859210" cy="2986268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2600000">
            <a:off x="6743360" y="-855593"/>
            <a:ext cx="3087187" cy="28462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13500000">
            <a:off x="-1176439" y="2913863"/>
            <a:ext cx="4257251" cy="2932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62557" y="197010"/>
            <a:ext cx="8818887" cy="4733577"/>
            <a:chOff x="642395" y="1134319"/>
            <a:chExt cx="8009680" cy="3090440"/>
          </a:xfrm>
        </p:grpSpPr>
        <p:sp>
          <p:nvSpPr>
            <p:cNvPr id="9" name="矩形 8"/>
            <p:cNvSpPr/>
            <p:nvPr userDrawn="1"/>
          </p:nvSpPr>
          <p:spPr>
            <a:xfrm>
              <a:off x="642395" y="1134319"/>
              <a:ext cx="7859210" cy="2986268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792865" y="1238491"/>
              <a:ext cx="7859210" cy="2986268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/>
          <a:srcRect l="29592" t="70" r="-1698" b="17221"/>
          <a:stretch>
            <a:fillRect/>
          </a:stretch>
        </p:blipFill>
        <p:spPr>
          <a:xfrm>
            <a:off x="-3116" y="2850775"/>
            <a:ext cx="1903634" cy="2292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/>
          <a:srcRect t="9018" r="7897"/>
          <a:stretch>
            <a:fillRect/>
          </a:stretch>
        </p:blipFill>
        <p:spPr>
          <a:xfrm>
            <a:off x="7413812" y="0"/>
            <a:ext cx="1730187" cy="1763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39" r="12135"/>
          <a:stretch>
            <a:fillRect/>
          </a:stretch>
        </p:blipFill>
        <p:spPr>
          <a:xfrm>
            <a:off x="7607656" y="0"/>
            <a:ext cx="1536344" cy="16446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96" r="22314" b="14172"/>
          <a:stretch>
            <a:fillRect/>
          </a:stretch>
        </p:blipFill>
        <p:spPr>
          <a:xfrm>
            <a:off x="0" y="3589222"/>
            <a:ext cx="1345324" cy="1554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  <a:pPr/>
              <a:t>2019-12-31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  <a:pPr/>
              <a:t>2019-12-31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  <a:pPr/>
              <a:t>2019-12-31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  <a:pPr/>
              <a:t>2019-12-31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  <a:pPr/>
              <a:t>2019-12-31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9989D-4831-4E99-B76E-9A53CB0F3A88}" type="datetimeFigureOut">
              <a:rPr lang="zh-CN" altLang="en-US" smtClean="0"/>
              <a:pPr/>
              <a:t>2019-12-31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F9CDB-1F21-4789-A81E-8FEA25CE19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Administrator\Desktop\&#38050;&#29748;&#20844;&#39302;-&#19968;&#29983;&#25152;&#29233;%20(&#38050;&#29748;&#29256;).mp3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 flipH="1">
            <a:off x="2208386" y="2378722"/>
            <a:ext cx="475455" cy="475455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2293835" y="2437418"/>
            <a:ext cx="49199" cy="491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790640" y="2135462"/>
            <a:ext cx="37125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defTabSz="685800"/>
            <a:r>
              <a:rPr lang="zh-CN" altLang="en-US" sz="2800" kern="0">
                <a:solidFill>
                  <a:srgbClr val="738991"/>
                </a:solidFill>
                <a:latin typeface="余生温柔都给你" panose="02000000000000000000" charset="-122"/>
                <a:ea typeface="余生温柔都给你" panose="02000000000000000000" charset="-122"/>
                <a:cs typeface="余生温柔都给你" panose="02000000000000000000" charset="-122"/>
              </a:rPr>
              <a:t>回首</a:t>
            </a:r>
            <a:r>
              <a:rPr lang="en-US" altLang="zh-CN" sz="2800" kern="0">
                <a:solidFill>
                  <a:srgbClr val="738991"/>
                </a:solidFill>
                <a:latin typeface="余生温柔都给你" panose="02000000000000000000" charset="-122"/>
                <a:ea typeface="余生温柔都给你" panose="02000000000000000000" charset="-122"/>
                <a:cs typeface="余生温柔都给你" panose="02000000000000000000" charset="-122"/>
              </a:rPr>
              <a:t>·</a:t>
            </a:r>
            <a:r>
              <a:rPr lang="zh-CN" altLang="en-US" sz="2800" kern="0">
                <a:solidFill>
                  <a:srgbClr val="738991"/>
                </a:solidFill>
                <a:latin typeface="余生温柔都给你" panose="02000000000000000000" charset="-122"/>
                <a:ea typeface="余生温柔都给你" panose="02000000000000000000" charset="-122"/>
                <a:cs typeface="余生温柔都给你" panose="02000000000000000000" charset="-122"/>
              </a:rPr>
              <a:t>瞩目</a:t>
            </a:r>
            <a:r>
              <a:rPr lang="en-US" altLang="zh-CN" sz="2800" kern="0">
                <a:solidFill>
                  <a:srgbClr val="738991"/>
                </a:solidFill>
                <a:latin typeface="余生温柔都给你" panose="02000000000000000000" charset="-122"/>
                <a:ea typeface="余生温柔都给你" panose="02000000000000000000" charset="-122"/>
                <a:cs typeface="余生温柔都给你" panose="02000000000000000000" charset="-122"/>
              </a:rPr>
              <a:t>·</a:t>
            </a:r>
            <a:r>
              <a:rPr lang="zh-CN" altLang="en-US" sz="2800" kern="0">
                <a:solidFill>
                  <a:srgbClr val="738991"/>
                </a:solidFill>
                <a:latin typeface="余生温柔都给你" panose="02000000000000000000" charset="-122"/>
                <a:ea typeface="余生温柔都给你" panose="02000000000000000000" charset="-122"/>
                <a:cs typeface="余生温柔都给你" panose="02000000000000000000" charset="-122"/>
              </a:rPr>
              <a:t>展望</a:t>
            </a:r>
          </a:p>
        </p:txBody>
      </p:sp>
      <p:sp>
        <p:nvSpPr>
          <p:cNvPr id="12" name="矩形 11"/>
          <p:cNvSpPr/>
          <p:nvPr/>
        </p:nvSpPr>
        <p:spPr>
          <a:xfrm>
            <a:off x="2343034" y="3327400"/>
            <a:ext cx="4457932" cy="5759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en-US" altLang="zh-CN" sz="1050" ker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余生温柔都给你" panose="02000000000000000000" charset="-122"/>
                <a:ea typeface="余生温柔都给你" panose="02000000000000000000" charset="-122"/>
              </a:rPr>
              <a:t>Lorem ipsum dolor sit amet, consectetuer adipiscing elit. Aenean commodo ligula eget dolor. </a:t>
            </a:r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6418427" y="1497214"/>
            <a:ext cx="475455" cy="475455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6503876" y="1555910"/>
            <a:ext cx="49199" cy="491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422265" y="2927350"/>
            <a:ext cx="2685415" cy="3067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1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芒果慕斯" panose="02010600010101010101" charset="-122"/>
                <a:ea typeface="芒果慕斯" panose="02010600010101010101" charset="-122"/>
                <a:cs typeface="芒果慕斯" panose="02010600010101010101" charset="-122"/>
              </a:rPr>
              <a:t>——</a:t>
            </a:r>
            <a:r>
              <a:rPr lang="zh-CN" altLang="en-US" sz="1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芒果慕斯" panose="02010600010101010101" charset="-122"/>
                <a:ea typeface="芒果慕斯" panose="02010600010101010101" charset="-122"/>
                <a:cs typeface="芒果慕斯" panose="02010600010101010101" charset="-122"/>
              </a:rPr>
              <a:t>八（</a:t>
            </a:r>
            <a:r>
              <a:rPr lang="en-US" altLang="zh-CN" sz="1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芒果慕斯" panose="02010600010101010101" charset="-122"/>
                <a:ea typeface="芒果慕斯" panose="02010600010101010101" charset="-122"/>
                <a:cs typeface="芒果慕斯" panose="02010600010101010101" charset="-122"/>
              </a:rPr>
              <a:t>4</a:t>
            </a:r>
            <a:r>
              <a:rPr lang="zh-CN" altLang="en-US" sz="1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芒果慕斯" panose="02010600010101010101" charset="-122"/>
                <a:ea typeface="芒果慕斯" panose="02010600010101010101" charset="-122"/>
                <a:cs typeface="芒果慕斯" panose="02010600010101010101" charset="-122"/>
              </a:rPr>
              <a:t>）班创文明班级小结</a:t>
            </a:r>
          </a:p>
        </p:txBody>
      </p:sp>
      <p:pic>
        <p:nvPicPr>
          <p:cNvPr id="9" name="钢琴公馆-一生所爱 (钢琴版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1277566" y="316838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11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19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2" grpId="0"/>
      <p:bldP spid="1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4023360" y="35321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608965">
              <a:defRPr/>
            </a:pPr>
            <a:r>
              <a:rPr kumimoji="1" lang="zh-CN" altLang="en-US" sz="2400" kern="0" dirty="0">
                <a:solidFill>
                  <a:schemeClr val="accent1"/>
                </a:solidFill>
                <a:latin typeface="兰米夏天到了" panose="02000503000000000000" charset="-122"/>
                <a:ea typeface="兰米夏天到了" panose="02000503000000000000" charset="-122"/>
                <a:cs typeface="+mn-ea"/>
                <a:sym typeface="Calibri" panose="020F0702030404030204" pitchFamily="34" charset="0"/>
              </a:rPr>
              <a:t>体育节</a:t>
            </a:r>
          </a:p>
        </p:txBody>
      </p:sp>
      <p:pic>
        <p:nvPicPr>
          <p:cNvPr id="1030" name="Picture 6" descr="C:\Users\Administrator\Desktop\QQ图片20191231083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842" y="326048"/>
            <a:ext cx="2694561" cy="2021710"/>
          </a:xfrm>
          <a:prstGeom prst="rect">
            <a:avLst/>
          </a:prstGeom>
          <a:noFill/>
        </p:spPr>
      </p:pic>
      <p:pic>
        <p:nvPicPr>
          <p:cNvPr id="1031" name="Picture 7" descr="C:\Users\Administrator\Desktop\QQ图片20191231083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833" y="374323"/>
            <a:ext cx="3420893" cy="2566672"/>
          </a:xfrm>
          <a:prstGeom prst="rect">
            <a:avLst/>
          </a:prstGeom>
          <a:noFill/>
        </p:spPr>
      </p:pic>
      <p:pic>
        <p:nvPicPr>
          <p:cNvPr id="1029" name="Picture 5" descr="C:\Users\Administrator\Desktop\QQ图片201912310835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282" y="2315182"/>
            <a:ext cx="3180783" cy="2386519"/>
          </a:xfrm>
          <a:prstGeom prst="rect">
            <a:avLst/>
          </a:prstGeom>
          <a:noFill/>
        </p:spPr>
      </p:pic>
      <p:pic>
        <p:nvPicPr>
          <p:cNvPr id="1028" name="Picture 4" descr="C:\Users\Administrator\Desktop\QQ图片201912310835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1889" y="1924884"/>
            <a:ext cx="2562125" cy="2740644"/>
          </a:xfrm>
          <a:prstGeom prst="rect">
            <a:avLst/>
          </a:prstGeom>
          <a:noFill/>
        </p:spPr>
      </p:pic>
      <p:pic>
        <p:nvPicPr>
          <p:cNvPr id="1027" name="Picture 3" descr="C:\Users\Administrator\Desktop\QQ图片201912310835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1952" y="1284050"/>
            <a:ext cx="4256890" cy="319391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Tm="1667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4023360" y="35321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608965">
              <a:defRPr/>
            </a:pPr>
            <a:r>
              <a:rPr kumimoji="1" lang="zh-CN" altLang="en-US" sz="2400" kern="0">
                <a:solidFill>
                  <a:schemeClr val="accent1"/>
                </a:solidFill>
                <a:latin typeface="芒果慕斯" panose="02010600010101010101" charset="-122"/>
                <a:ea typeface="芒果慕斯" panose="02010600010101010101" charset="-122"/>
                <a:cs typeface="+mn-ea"/>
                <a:sym typeface="Calibri" panose="020F0702030404030204" pitchFamily="34" charset="0"/>
              </a:rPr>
              <a:t>拈花湾</a:t>
            </a:r>
          </a:p>
        </p:txBody>
      </p:sp>
      <p:pic>
        <p:nvPicPr>
          <p:cNvPr id="2" name="图片 1" descr="拈花湾社会实践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4360" y="1170305"/>
            <a:ext cx="5490210" cy="3508375"/>
          </a:xfrm>
          <a:prstGeom prst="rect">
            <a:avLst/>
          </a:prstGeom>
        </p:spPr>
      </p:pic>
      <p:pic>
        <p:nvPicPr>
          <p:cNvPr id="2050" name="Picture 2" descr="C:\Users\Administrator\Desktop\8D7DEFD032DD1A02DA18E2CA7C010A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197" y="846306"/>
            <a:ext cx="4720974" cy="3540730"/>
          </a:xfrm>
          <a:prstGeom prst="rect">
            <a:avLst/>
          </a:prstGeom>
          <a:noFill/>
        </p:spPr>
      </p:pic>
      <p:pic>
        <p:nvPicPr>
          <p:cNvPr id="2051" name="Picture 3" descr="C:\Users\Administrator\Desktop\BB9FDA57EB01135D22BA302599BE10D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1479" y="1799618"/>
            <a:ext cx="4005543" cy="3004157"/>
          </a:xfrm>
          <a:prstGeom prst="rect">
            <a:avLst/>
          </a:prstGeom>
          <a:noFill/>
        </p:spPr>
      </p:pic>
      <p:pic>
        <p:nvPicPr>
          <p:cNvPr id="2052" name="Picture 4" descr="C:\Users\Administrator\Desktop\D84555D85885D8F9AE17BC80586627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9701" y="1117164"/>
            <a:ext cx="4655086" cy="349131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QQ图片201912301953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3620" y="219710"/>
            <a:ext cx="3924935" cy="2944495"/>
          </a:xfrm>
          <a:prstGeom prst="rect">
            <a:avLst/>
          </a:prstGeom>
        </p:spPr>
      </p:pic>
      <p:pic>
        <p:nvPicPr>
          <p:cNvPr id="12" name="图片 11" descr="QQ图片201912301953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8640" y="2583180"/>
            <a:ext cx="3012440" cy="2260600"/>
          </a:xfrm>
          <a:prstGeom prst="rect">
            <a:avLst/>
          </a:prstGeom>
        </p:spPr>
      </p:pic>
      <p:pic>
        <p:nvPicPr>
          <p:cNvPr id="14" name="图片 13" descr="QQ图片201912301952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0340" y="1489710"/>
            <a:ext cx="4351020" cy="3264535"/>
          </a:xfrm>
          <a:prstGeom prst="rect">
            <a:avLst/>
          </a:prstGeom>
        </p:spPr>
      </p:pic>
      <p:pic>
        <p:nvPicPr>
          <p:cNvPr id="15" name="图片 14" descr="QQ图片2019123019530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7820" y="481330"/>
            <a:ext cx="3225800" cy="242062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89585" y="648970"/>
            <a:ext cx="551815" cy="1534795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余生温柔都给你" panose="02000000000000000000" charset="-122"/>
                <a:ea typeface="余生温柔都给你" panose="02000000000000000000" charset="-122"/>
              </a:rPr>
              <a:t>家长讲坛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3870960" y="35321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608965">
              <a:defRPr/>
            </a:pPr>
            <a:r>
              <a:rPr kumimoji="1" lang="zh-CN" altLang="en-US" sz="2400" kern="0">
                <a:solidFill>
                  <a:schemeClr val="accent1"/>
                </a:solidFill>
                <a:latin typeface="芒果慕斯" panose="02010600010101010101" charset="-122"/>
                <a:ea typeface="芒果慕斯" panose="02010600010101010101" charset="-122"/>
                <a:cs typeface="+mn-ea"/>
                <a:sym typeface="Calibri" panose="020F0702030404030204" pitchFamily="34" charset="0"/>
              </a:rPr>
              <a:t>主题班会</a:t>
            </a:r>
          </a:p>
        </p:txBody>
      </p:sp>
      <p:sp>
        <p:nvSpPr>
          <p:cNvPr id="34" name="矩形 33"/>
          <p:cNvSpPr/>
          <p:nvPr/>
        </p:nvSpPr>
        <p:spPr>
          <a:xfrm>
            <a:off x="2746614" y="708312"/>
            <a:ext cx="3650771" cy="309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altLang="zh-CN" sz="1050" kern="0">
                <a:solidFill>
                  <a:schemeClr val="bg1">
                    <a:lumMod val="50000"/>
                  </a:schemeClr>
                </a:solidFill>
                <a:cs typeface="Arial" panose="020B0604020202090204" pitchFamily="34" charset="0"/>
              </a:rPr>
              <a:t>Lorem ipsum dolor sit amet, consectetuer adipiscing elit. </a:t>
            </a:r>
          </a:p>
        </p:txBody>
      </p:sp>
      <p:pic>
        <p:nvPicPr>
          <p:cNvPr id="2" name="图片 1" descr="主题班会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1955" y="1017905"/>
            <a:ext cx="3993515" cy="2995295"/>
          </a:xfrm>
          <a:prstGeom prst="rect">
            <a:avLst/>
          </a:prstGeom>
        </p:spPr>
      </p:pic>
      <p:pic>
        <p:nvPicPr>
          <p:cNvPr id="4" name="图片 3" descr="IMG_01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3695" y="1404620"/>
            <a:ext cx="4468495" cy="33508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3870325" y="36337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608965">
              <a:defRPr/>
            </a:pPr>
            <a:r>
              <a:rPr kumimoji="1" lang="zh-CN" altLang="en-US" sz="2400" kern="0">
                <a:solidFill>
                  <a:schemeClr val="accent1"/>
                </a:solidFill>
                <a:latin typeface="限量十八岁" panose="00020600040101000101" charset="-122"/>
                <a:ea typeface="限量十八岁" panose="00020600040101000101" charset="-122"/>
                <a:cs typeface="+mn-ea"/>
                <a:sym typeface="Calibri" panose="020F0702030404030204" pitchFamily="34" charset="0"/>
              </a:rPr>
              <a:t>主题班会</a:t>
            </a:r>
          </a:p>
        </p:txBody>
      </p:sp>
      <p:sp>
        <p:nvSpPr>
          <p:cNvPr id="34" name="矩形 33"/>
          <p:cNvSpPr/>
          <p:nvPr/>
        </p:nvSpPr>
        <p:spPr>
          <a:xfrm>
            <a:off x="2746614" y="708312"/>
            <a:ext cx="3650771" cy="309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altLang="zh-CN" sz="1050" kern="0">
                <a:solidFill>
                  <a:schemeClr val="bg1">
                    <a:lumMod val="50000"/>
                  </a:schemeClr>
                </a:solidFill>
                <a:cs typeface="Arial" panose="020B0604020202090204" pitchFamily="34" charset="0"/>
              </a:rPr>
              <a:t>Lorem ipsum dolor sit amet, consectetuer adipiscing elit. </a:t>
            </a:r>
          </a:p>
        </p:txBody>
      </p:sp>
      <p:pic>
        <p:nvPicPr>
          <p:cNvPr id="5" name="图片 4" descr="IMG_034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730" y="1133475"/>
            <a:ext cx="4203065" cy="3152775"/>
          </a:xfrm>
          <a:prstGeom prst="rect">
            <a:avLst/>
          </a:prstGeom>
        </p:spPr>
      </p:pic>
      <p:pic>
        <p:nvPicPr>
          <p:cNvPr id="2" name="图片 1" descr="IMG_034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29115" y="5278755"/>
            <a:ext cx="6671310" cy="5003165"/>
          </a:xfrm>
          <a:prstGeom prst="rect">
            <a:avLst/>
          </a:prstGeom>
        </p:spPr>
      </p:pic>
      <p:pic>
        <p:nvPicPr>
          <p:cNvPr id="3" name="图片 2" descr="IMG_034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6645" y="1631315"/>
            <a:ext cx="3761740" cy="28213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5615305" y="484655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608965">
              <a:defRPr/>
            </a:pPr>
            <a:r>
              <a:rPr kumimoji="1" lang="zh-CN" altLang="en-US" sz="2400" kern="0">
                <a:solidFill>
                  <a:schemeClr val="accent1"/>
                </a:solidFill>
                <a:latin typeface="余生温柔都给你" panose="02000000000000000000" charset="-122"/>
                <a:ea typeface="余生温柔都给你" panose="02000000000000000000" charset="-122"/>
                <a:cs typeface="+mn-ea"/>
                <a:sym typeface="Calibri" panose="020F0702030404030204" pitchFamily="34" charset="0"/>
              </a:rPr>
              <a:t>冬季运动会</a:t>
            </a:r>
          </a:p>
        </p:txBody>
      </p:sp>
      <p:pic>
        <p:nvPicPr>
          <p:cNvPr id="2" name="图片 1" descr="IMG_029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1695" y="1084580"/>
            <a:ext cx="2646045" cy="3528695"/>
          </a:xfrm>
          <a:prstGeom prst="rect">
            <a:avLst/>
          </a:prstGeom>
        </p:spPr>
      </p:pic>
      <p:pic>
        <p:nvPicPr>
          <p:cNvPr id="3" name="图片 2" descr="IMG_0197(20191217-132526)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020" y="484505"/>
            <a:ext cx="4086860" cy="3065780"/>
          </a:xfrm>
          <a:prstGeom prst="rect">
            <a:avLst/>
          </a:prstGeom>
        </p:spPr>
      </p:pic>
      <p:pic>
        <p:nvPicPr>
          <p:cNvPr id="5" name="图片 4" descr="篮球比赛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41880" y="1200785"/>
            <a:ext cx="3454400" cy="3063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1912301950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1020" y="401320"/>
            <a:ext cx="5654040" cy="4241800"/>
          </a:xfrm>
          <a:prstGeom prst="rect">
            <a:avLst/>
          </a:prstGeom>
        </p:spPr>
      </p:pic>
      <p:pic>
        <p:nvPicPr>
          <p:cNvPr id="4" name="图片 3" descr="QQ图片2019123019510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3295" y="397510"/>
            <a:ext cx="6501765" cy="4034790"/>
          </a:xfrm>
          <a:prstGeom prst="rect">
            <a:avLst/>
          </a:prstGeom>
        </p:spPr>
      </p:pic>
      <p:pic>
        <p:nvPicPr>
          <p:cNvPr id="6" name="图片 5" descr="QQ图片2019123019520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8860" y="397510"/>
            <a:ext cx="6120130" cy="42456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475362" y="809612"/>
          <a:ext cx="6096000" cy="33843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lvl="0" defTabSz="608965">
                        <a:defRPr/>
                      </a:pPr>
                      <a:r>
                        <a:rPr kumimoji="1" lang="zh-CN" altLang="en-US" sz="2000" kern="0" baseline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   </a:t>
                      </a:r>
                      <a:r>
                        <a:rPr kumimoji="1" lang="zh-CN" altLang="en-US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开学</a:t>
                      </a:r>
                      <a:r>
                        <a:rPr kumimoji="1" lang="zh-CN" altLang="en-US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竞赛评比活动</a:t>
                      </a:r>
                      <a:r>
                        <a:rPr kumimoji="1" lang="zh-CN" altLang="en-US" sz="2000" kern="0" baseline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  “优胜班级”</a:t>
                      </a:r>
                      <a:endParaRPr kumimoji="1" lang="zh-CN" altLang="en-US" sz="2000" kern="0" dirty="0" smtClean="0">
                        <a:solidFill>
                          <a:schemeClr val="tx1"/>
                        </a:solidFill>
                        <a:latin typeface="你的小草莓" panose="02000503000000000000" charset="-122"/>
                        <a:ea typeface="你的小草莓" panose="02000503000000000000" charset="-122"/>
                        <a:cs typeface="你的小草莓" panose="02000503000000000000" charset="-122"/>
                        <a:sym typeface="Calibri" panose="020F07020304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000" baseline="0" dirty="0" smtClean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</a:rPr>
                        <a:t>秋季</a:t>
                      </a: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</a:rPr>
                        <a:t>远动会八年级男子</a:t>
                      </a: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</a:rPr>
                        <a:t>米比赛    第四名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 defTabSz="608965">
                        <a:defRPr/>
                      </a:pPr>
                      <a:r>
                        <a:rPr kumimoji="1" lang="en-US" altLang="zh-CN" sz="2000" kern="0" baseline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   </a:t>
                      </a:r>
                      <a:r>
                        <a:rPr kumimoji="1" lang="zh-CN" altLang="en-US" sz="2000" kern="0" baseline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冬季运动会男子篮球         第一名</a:t>
                      </a:r>
                      <a:endParaRPr kumimoji="1" lang="en-US" altLang="zh-CN" sz="2000" kern="0" baseline="0" dirty="0" smtClean="0">
                        <a:solidFill>
                          <a:schemeClr val="tx1"/>
                        </a:solidFill>
                        <a:latin typeface="你的小草莓" panose="02000503000000000000" charset="-122"/>
                        <a:ea typeface="你的小草莓" panose="02000503000000000000" charset="-122"/>
                        <a:cs typeface="你的小草莓" panose="02000503000000000000" charset="-122"/>
                        <a:sym typeface="Calibri" panose="020F0702030404030204" pitchFamily="34" charset="0"/>
                      </a:endParaRPr>
                    </a:p>
                    <a:p>
                      <a:pPr lvl="0" defTabSz="608965">
                        <a:defRPr/>
                      </a:pPr>
                      <a:r>
                        <a:rPr kumimoji="1" lang="en-US" altLang="zh-CN" sz="2000" kern="0" baseline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   </a:t>
                      </a:r>
                      <a:r>
                        <a:rPr kumimoji="1" lang="zh-CN" altLang="en-US" sz="2000" kern="0" baseline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冬季运动会拔河比赛         第二名</a:t>
                      </a:r>
                      <a:endParaRPr kumimoji="1" lang="en-US" altLang="zh-CN" sz="2000" kern="0" baseline="0" dirty="0" smtClean="0">
                        <a:solidFill>
                          <a:schemeClr val="tx1"/>
                        </a:solidFill>
                        <a:latin typeface="你的小草莓" panose="02000503000000000000" charset="-122"/>
                        <a:ea typeface="你的小草莓" panose="02000503000000000000" charset="-122"/>
                        <a:cs typeface="你的小草莓" panose="02000503000000000000" charset="-122"/>
                        <a:sym typeface="Calibri" panose="020F0702030404030204" pitchFamily="34" charset="0"/>
                      </a:endParaRPr>
                    </a:p>
                    <a:p>
                      <a:pPr lvl="0" defTabSz="608965">
                        <a:defRPr/>
                      </a:pPr>
                      <a:r>
                        <a:rPr kumimoji="1" lang="en-US" altLang="zh-CN" sz="2000" kern="0" baseline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   </a:t>
                      </a:r>
                      <a:r>
                        <a:rPr kumimoji="1" lang="zh-CN" altLang="en-US" sz="2000" kern="0" baseline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冬季运动会跳长绳比赛      第一名</a:t>
                      </a:r>
                      <a:endParaRPr kumimoji="1" lang="en-US" altLang="zh-CN" sz="2000" kern="0" baseline="0" dirty="0" smtClean="0">
                        <a:solidFill>
                          <a:schemeClr val="tx1"/>
                        </a:solidFill>
                        <a:latin typeface="你的小草莓" panose="02000503000000000000" charset="-122"/>
                        <a:ea typeface="你的小草莓" panose="02000503000000000000" charset="-122"/>
                        <a:cs typeface="你的小草莓" panose="02000503000000000000" charset="-122"/>
                        <a:sym typeface="Calibri" panose="020F07020304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 defTabSz="608965">
                        <a:defRPr/>
                      </a:pPr>
                      <a:r>
                        <a:rPr kumimoji="1" lang="en-US" altLang="zh-CN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“</a:t>
                      </a:r>
                      <a:r>
                        <a:rPr kumimoji="1" lang="zh-CN" altLang="en-US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纳美</a:t>
                      </a:r>
                      <a:r>
                        <a:rPr kumimoji="1" lang="en-US" altLang="zh-CN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”</a:t>
                      </a:r>
                      <a:r>
                        <a:rPr kumimoji="1" lang="zh-CN" altLang="en-US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文化艺术节活动八年级团体总分第四名</a:t>
                      </a:r>
                    </a:p>
                  </a:txBody>
                  <a:tcPr/>
                </a:tc>
              </a:tr>
              <a:tr h="39726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“</a:t>
                      </a:r>
                      <a:r>
                        <a:rPr kumimoji="1" lang="zh-CN" altLang="en-US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纳美</a:t>
                      </a:r>
                      <a:r>
                        <a:rPr kumimoji="1" lang="en-US" altLang="zh-CN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”</a:t>
                      </a:r>
                      <a:r>
                        <a:rPr kumimoji="1" lang="zh-CN" altLang="en-US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文化艺术节汇演评比</a:t>
                      </a:r>
                      <a:r>
                        <a:rPr kumimoji="1" lang="zh-CN" altLang="en-US" sz="2000" kern="0" baseline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    </a:t>
                      </a:r>
                      <a:r>
                        <a:rPr kumimoji="1" lang="zh-CN" altLang="en-US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获二等奖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</a:rPr>
                        <a:t>“纳美”文化艺术节文艺汇演评比</a:t>
                      </a:r>
                      <a:r>
                        <a:rPr lang="zh-CN" altLang="en-US" sz="2000" baseline="0" dirty="0" smtClean="0">
                          <a:solidFill>
                            <a:schemeClr val="tx1"/>
                          </a:solidFill>
                        </a:rPr>
                        <a:t>    获三等奖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“</a:t>
                      </a:r>
                      <a:r>
                        <a:rPr kumimoji="1" lang="zh-CN" altLang="en-US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纳美</a:t>
                      </a:r>
                      <a:r>
                        <a:rPr kumimoji="1" lang="en-US" altLang="zh-CN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”</a:t>
                      </a:r>
                      <a:r>
                        <a:rPr kumimoji="1" lang="zh-CN" altLang="en-US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文化艺术节跳蚤市场</a:t>
                      </a:r>
                      <a:r>
                        <a:rPr kumimoji="1" lang="zh-CN" altLang="en-US" sz="2000" kern="0" baseline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    </a:t>
                      </a:r>
                      <a:r>
                        <a:rPr kumimoji="1" lang="zh-CN" altLang="en-US" sz="2000" kern="0" dirty="0" smtClean="0">
                          <a:solidFill>
                            <a:schemeClr val="tx1"/>
                          </a:solidFill>
                          <a:latin typeface="你的小草莓" panose="02000503000000000000" charset="-122"/>
                          <a:ea typeface="你的小草莓" panose="02000503000000000000" charset="-122"/>
                          <a:cs typeface="你的小草莓" panose="02000503000000000000" charset="-122"/>
                          <a:sym typeface="Calibri" panose="020F0702030404030204" pitchFamily="34" charset="0"/>
                        </a:rPr>
                        <a:t>获二等奖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618053" y="4753918"/>
            <a:ext cx="19078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9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Copyright © 2020 PANDAREN DESIGN</a:t>
            </a:r>
            <a:endParaRPr lang="zh-CN" altLang="en-US" sz="9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66060" y="1728664"/>
            <a:ext cx="36118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>
                <a:solidFill>
                  <a:schemeClr val="accent1"/>
                </a:solidFill>
                <a:latin typeface="方正星月夜" panose="02010600010101010101" charset="-122"/>
                <a:ea typeface="方正星月夜" panose="02010600010101010101" charset="-122"/>
              </a:rPr>
              <a:t>感谢の观看</a:t>
            </a: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2208386" y="2378722"/>
            <a:ext cx="475455" cy="475455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2293835" y="2437418"/>
            <a:ext cx="49199" cy="491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3168015" y="2486025"/>
            <a:ext cx="2809875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defTabSz="685800"/>
            <a:r>
              <a:rPr lang="en-US" altLang="zh-CN" sz="2800" i="1" kern="0">
                <a:solidFill>
                  <a:srgbClr val="738991"/>
                </a:solidFill>
                <a:latin typeface="北风钢笔楷书" panose="02010600010101010101" charset="-122"/>
                <a:ea typeface="北风钢笔楷书" panose="02010600010101010101" charset="-122"/>
              </a:rPr>
              <a:t>Thank You For Watching</a:t>
            </a:r>
          </a:p>
        </p:txBody>
      </p:sp>
      <p:sp>
        <p:nvSpPr>
          <p:cNvPr id="12" name="矩形 11"/>
          <p:cNvSpPr/>
          <p:nvPr/>
        </p:nvSpPr>
        <p:spPr>
          <a:xfrm>
            <a:off x="2343669" y="3327400"/>
            <a:ext cx="4457932" cy="552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en-US" altLang="zh-CN" sz="1050" kern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amet, consectetuer adipiscing elit. Aenean commodo ligula eget dolor. </a:t>
            </a:r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6418427" y="1497214"/>
            <a:ext cx="475455" cy="475455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6503876" y="1555910"/>
            <a:ext cx="49199" cy="491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65860" y="2080895"/>
            <a:ext cx="3211830" cy="981710"/>
            <a:chOff x="1927" y="3390"/>
            <a:chExt cx="5058" cy="1546"/>
          </a:xfrm>
        </p:grpSpPr>
        <p:grpSp>
          <p:nvGrpSpPr>
            <p:cNvPr id="13" name="组合 12"/>
            <p:cNvGrpSpPr/>
            <p:nvPr/>
          </p:nvGrpSpPr>
          <p:grpSpPr>
            <a:xfrm>
              <a:off x="1927" y="3390"/>
              <a:ext cx="671" cy="671"/>
              <a:chOff x="2031972" y="1416832"/>
              <a:chExt cx="515673" cy="515673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2031972" y="1416832"/>
                <a:ext cx="515673" cy="51567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2068636" y="1438221"/>
                <a:ext cx="442344" cy="446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685800">
                  <a:defRPr/>
                </a:pPr>
                <a:r>
                  <a:rPr lang="zh-CN" altLang="en-US">
                    <a:solidFill>
                      <a:schemeClr val="bg1"/>
                    </a:solidFill>
                    <a:latin typeface="+mj-ea"/>
                    <a:ea typeface="+mj-ea"/>
                    <a:sym typeface="+mn-lt"/>
                  </a:rPr>
                  <a:t>壹</a:t>
                </a:r>
              </a:p>
            </p:txBody>
          </p:sp>
        </p:grpSp>
        <p:sp>
          <p:nvSpPr>
            <p:cNvPr id="16" name="PA_矩形 7"/>
            <p:cNvSpPr/>
            <p:nvPr>
              <p:custDataLst>
                <p:tags r:id="rId4"/>
              </p:custDataLst>
            </p:nvPr>
          </p:nvSpPr>
          <p:spPr>
            <a:xfrm>
              <a:off x="2681" y="3434"/>
              <a:ext cx="3168" cy="10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defTabSz="685800">
                <a:defRPr/>
              </a:pPr>
              <a:r>
                <a:rPr lang="zh-CN" altLang="en-US" sz="3600" kern="0">
                  <a:solidFill>
                    <a:srgbClr val="738B8A"/>
                  </a:solidFill>
                  <a:latin typeface="华文隶书" panose="02010800040101010101" charset="-122"/>
                  <a:ea typeface="华文隶书" panose="02010800040101010101" charset="-122"/>
                </a:rPr>
                <a:t>青春之歌</a:t>
              </a:r>
            </a:p>
          </p:txBody>
        </p:sp>
        <p:sp>
          <p:nvSpPr>
            <p:cNvPr id="2" name="矩形 1"/>
            <p:cNvSpPr/>
            <p:nvPr/>
          </p:nvSpPr>
          <p:spPr>
            <a:xfrm>
              <a:off x="2681" y="4138"/>
              <a:ext cx="4304" cy="79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900" kern="0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北风钢笔楷书" panose="02010600010101010101" charset="-122"/>
                  <a:ea typeface="北风钢笔楷书" panose="02010600010101010101" charset="-122"/>
                </a:rPr>
                <a:t>Lorem ipsum dolor sit amet, consectetuer adipiscing elit. Aenean commodo ligula eget dolor. 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148580" y="2715895"/>
            <a:ext cx="3159125" cy="1250950"/>
            <a:chOff x="7484" y="2966"/>
            <a:chExt cx="4975" cy="1970"/>
          </a:xfrm>
        </p:grpSpPr>
        <p:grpSp>
          <p:nvGrpSpPr>
            <p:cNvPr id="18" name="组合 17"/>
            <p:cNvGrpSpPr/>
            <p:nvPr/>
          </p:nvGrpSpPr>
          <p:grpSpPr>
            <a:xfrm>
              <a:off x="7484" y="3156"/>
              <a:ext cx="671" cy="671"/>
              <a:chOff x="2031972" y="1416832"/>
              <a:chExt cx="515673" cy="515673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2031972" y="1416832"/>
                <a:ext cx="515673" cy="51567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2068636" y="1438221"/>
                <a:ext cx="442344" cy="446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685800">
                  <a:defRPr/>
                </a:pPr>
                <a:r>
                  <a:rPr lang="zh-CN" altLang="en-US">
                    <a:solidFill>
                      <a:schemeClr val="bg1"/>
                    </a:solidFill>
                    <a:latin typeface="+mj-ea"/>
                    <a:ea typeface="+mj-ea"/>
                    <a:sym typeface="+mn-lt"/>
                  </a:rPr>
                  <a:t>贰</a:t>
                </a:r>
              </a:p>
            </p:txBody>
          </p:sp>
        </p:grpSp>
        <p:sp>
          <p:nvSpPr>
            <p:cNvPr id="24" name="PA_矩形 7"/>
            <p:cNvSpPr/>
            <p:nvPr>
              <p:custDataLst>
                <p:tags r:id="rId3"/>
              </p:custDataLst>
            </p:nvPr>
          </p:nvSpPr>
          <p:spPr>
            <a:xfrm>
              <a:off x="8155" y="2966"/>
              <a:ext cx="3168" cy="10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defTabSz="685800">
                <a:defRPr/>
              </a:pPr>
              <a:r>
                <a:rPr lang="zh-CN" altLang="en-US" sz="3600" kern="0">
                  <a:solidFill>
                    <a:srgbClr val="738B8A"/>
                  </a:solidFill>
                  <a:latin typeface="华文隶书" panose="02010800040101010101" charset="-122"/>
                  <a:ea typeface="华文隶书" panose="02010800040101010101" charset="-122"/>
                </a:rPr>
                <a:t>活动缤纷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8155" y="4138"/>
              <a:ext cx="4304" cy="79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900" kern="0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北风钢笔楷书" panose="02010600010101010101" charset="-122"/>
                  <a:ea typeface="北风钢笔楷书" panose="02010600010101010101" charset="-122"/>
                </a:rPr>
                <a:t>Lorem ipsum dolor sit amet, consectetuer adipiscing elit. Aenean commodo ligula eget dolor. </a:t>
              </a:r>
            </a:p>
          </p:txBody>
        </p:sp>
      </p:grpSp>
      <p:sp>
        <p:nvSpPr>
          <p:cNvPr id="36" name="PA_矩形 7"/>
          <p:cNvSpPr/>
          <p:nvPr>
            <p:custDataLst>
              <p:tags r:id="rId2"/>
            </p:custDataLst>
          </p:nvPr>
        </p:nvSpPr>
        <p:spPr>
          <a:xfrm>
            <a:off x="3842454" y="1032417"/>
            <a:ext cx="1306195" cy="1137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defRPr/>
            </a:pPr>
            <a:r>
              <a:rPr lang="zh-CN" altLang="en-US" sz="4400" kern="0">
                <a:solidFill>
                  <a:schemeClr val="accent1"/>
                </a:solidFill>
                <a:latin typeface="方正世间所有的相遇" panose="02010600010101010101" charset="-122"/>
                <a:ea typeface="方正世间所有的相遇" panose="02010600010101010101" charset="-122"/>
              </a:rPr>
              <a:t>目录</a:t>
            </a:r>
          </a:p>
          <a:p>
            <a:pPr lvl="0" algn="ctr" defTabSz="685800">
              <a:defRPr/>
            </a:pPr>
            <a:r>
              <a:rPr lang="en-US" altLang="zh-CN" sz="2400" kern="0">
                <a:solidFill>
                  <a:srgbClr val="738991"/>
                </a:solidFill>
                <a:latin typeface="方正世间所有的相遇" panose="02010600010101010101" charset="-122"/>
                <a:ea typeface="方正世间所有的相遇" panose="02010600010101010101" charset="-122"/>
                <a:sym typeface="+mn-ea"/>
              </a:rPr>
              <a:t> Contents</a:t>
            </a:r>
          </a:p>
        </p:txBody>
      </p:sp>
    </p:spTree>
    <p:custDataLst>
      <p:tags r:id="rId1"/>
    </p:custDataLst>
  </p:cSld>
  <p:clrMapOvr>
    <a:masterClrMapping/>
  </p:clrMapOvr>
  <p:transition spd="slow" advTm="472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42399" y="1431534"/>
            <a:ext cx="4457932" cy="1991311"/>
            <a:chOff x="2431376" y="1706618"/>
            <a:chExt cx="4457932" cy="1991311"/>
          </a:xfrm>
        </p:grpSpPr>
        <p:sp>
          <p:nvSpPr>
            <p:cNvPr id="13" name="PA_矩形 7"/>
            <p:cNvSpPr/>
            <p:nvPr>
              <p:custDataLst>
                <p:tags r:id="rId2"/>
              </p:custDataLst>
            </p:nvPr>
          </p:nvSpPr>
          <p:spPr>
            <a:xfrm>
              <a:off x="3451938" y="2223921"/>
              <a:ext cx="2418080" cy="7683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685800">
                <a:defRPr/>
              </a:pPr>
              <a:r>
                <a:rPr lang="zh-CN" altLang="en-US" sz="4400" kern="0">
                  <a:solidFill>
                    <a:srgbClr val="738B8A"/>
                  </a:solidFill>
                  <a:latin typeface="深海之鱼愿你喜" charset="-122"/>
                  <a:ea typeface="深海之鱼愿你喜" charset="-122"/>
                </a:rPr>
                <a:t>青春之歌</a:t>
              </a:r>
            </a:p>
          </p:txBody>
        </p:sp>
        <p:sp>
          <p:nvSpPr>
            <p:cNvPr id="15" name="PA_矩形 8"/>
            <p:cNvSpPr/>
            <p:nvPr>
              <p:custDataLst>
                <p:tags r:id="rId3"/>
              </p:custDataLst>
            </p:nvPr>
          </p:nvSpPr>
          <p:spPr>
            <a:xfrm>
              <a:off x="3367754" y="1706618"/>
              <a:ext cx="2586447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dist" defTabSz="685800">
                <a:defRPr/>
              </a:pPr>
              <a:r>
                <a:rPr lang="en-US" altLang="zh-CN" sz="2800" kern="0">
                  <a:solidFill>
                    <a:srgbClr val="738B8A"/>
                  </a:solidFill>
                  <a:latin typeface="Fall in love" panose="00000500000000000000" charset="0"/>
                  <a:cs typeface="Fall in love" panose="00000500000000000000" charset="0"/>
                </a:rPr>
                <a:t>Part One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2431376" y="3121984"/>
              <a:ext cx="4457932" cy="5759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 defTabSz="914400">
                <a:lnSpc>
                  <a:spcPct val="150000"/>
                </a:lnSpc>
                <a:defRPr/>
              </a:pPr>
              <a:r>
                <a:rPr lang="en-US" altLang="zh-CN" sz="1050" kern="0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北风钢笔楷书" panose="02010600010101010101" charset="-122"/>
                  <a:ea typeface="北风钢笔楷书" panose="02010600010101010101" charset="-122"/>
                </a:rPr>
                <a:t>Lorem ipsum dolor sit amet, consectetuer adipiscing elit. Aenean commodo ligula eget dolor. 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 advTm="352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00805" y="1527175"/>
            <a:ext cx="4687570" cy="2981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方正寄风给你" panose="02010600010101010101" charset="-122"/>
                <a:ea typeface="方正寄风给你" panose="02010600010101010101" charset="-122"/>
                <a:cs typeface="方正寄风给你" panose="02010600010101010101" charset="-122"/>
              </a:rPr>
              <a:t>八四名唤青春，青春二字，是我们对于未来的遐想，对青春的梦想，对成才的渴望。青春是一年的青春,青春是生命的的春天。青春之年，愿我们珍惜韶华，不负时光，让我们携手，带着长风破浪会有时，直挂云帆济沧海的豪情壮志，在未来的舞台上，激扬青春，尽展风采。</a:t>
            </a:r>
          </a:p>
          <a:p>
            <a:pPr algn="ctr"/>
            <a:endParaRPr lang="zh-CN" altLang="en-US" sz="2000">
              <a:solidFill>
                <a:schemeClr val="bg1"/>
              </a:solidFill>
              <a:latin typeface="方正寄风给你" panose="02010600010101010101" charset="-122"/>
              <a:ea typeface="方正寄风给你" panose="02010600010101010101" charset="-122"/>
              <a:cs typeface="方正寄风给你" panose="0201060001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805555" y="584540"/>
            <a:ext cx="2214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  <a:latin typeface="华康行楷体 W5" panose="03000509000000000000" charset="-122"/>
                <a:ea typeface="华康行楷体 W5" panose="03000509000000000000" charset="-122"/>
              </a:rPr>
              <a:t>班名之源</a:t>
            </a:r>
          </a:p>
        </p:txBody>
      </p:sp>
      <p:sp>
        <p:nvSpPr>
          <p:cNvPr id="5" name="矩形 4"/>
          <p:cNvSpPr/>
          <p:nvPr/>
        </p:nvSpPr>
        <p:spPr>
          <a:xfrm>
            <a:off x="701040" y="501650"/>
            <a:ext cx="222504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卖女孩的小火柴" panose="02010600010101010101" charset="-122"/>
                <a:ea typeface="卖女孩的小火柴" panose="02010600010101010101" charset="-122"/>
              </a:rPr>
              <a:t>青春四班</a:t>
            </a:r>
          </a:p>
        </p:txBody>
      </p:sp>
      <p:pic>
        <p:nvPicPr>
          <p:cNvPr id="7" name="图片 6" descr="班级合照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950" y="1527810"/>
            <a:ext cx="3665855" cy="2981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98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bldLvl="0" animBg="1"/>
      <p:bldP spid="14" grpId="0"/>
      <p:bldP spid="14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71550" y="438150"/>
            <a:ext cx="2228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chemeClr val="tx2">
                    <a:lumMod val="75000"/>
                  </a:schemeClr>
                </a:solidFill>
                <a:latin typeface="华康行楷体 W5" panose="03000509000000000000" charset="-122"/>
                <a:ea typeface="华康行楷体 W5" panose="03000509000000000000" charset="-122"/>
              </a:rPr>
              <a:t>班徽寄情</a:t>
            </a:r>
          </a:p>
        </p:txBody>
      </p:sp>
      <p:pic>
        <p:nvPicPr>
          <p:cNvPr id="4" name="图片 3" descr="班徽"/>
          <p:cNvPicPr>
            <a:picLocks noChangeAspect="1"/>
          </p:cNvPicPr>
          <p:nvPr/>
        </p:nvPicPr>
        <p:blipFill>
          <a:blip r:embed="rId3" cstate="print"/>
          <a:srcRect l="20578" t="12966" r="21222" b="13435"/>
          <a:stretch>
            <a:fillRect/>
          </a:stretch>
        </p:blipFill>
        <p:spPr>
          <a:xfrm>
            <a:off x="913765" y="1430020"/>
            <a:ext cx="2755265" cy="25285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669030" y="1430655"/>
            <a:ext cx="4687570" cy="25279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方正寄风给你" panose="02010600010101010101" charset="-122"/>
                <a:ea typeface="方正寄风给你" panose="02010600010101010101" charset="-122"/>
                <a:cs typeface="方正寄风给你" panose="02010600010101010101" charset="-122"/>
              </a:rPr>
              <a:t>四班班徽：班徽主图为鹰，寄托了我们对于梦的天空的神往，鹰游离在天际，因为它本就属于天际，鹰飞跃万水千山，因为它有着扶摇直上的勇气，四班的莘莘学子们，他们拼搏向上，积极进取，百折不挠，胸怀宽广，而那搏击长空的雄鹰，则是我们所信仰的图腾。</a:t>
            </a:r>
          </a:p>
        </p:txBody>
      </p:sp>
    </p:spTree>
    <p:custDataLst>
      <p:tags r:id="rId1"/>
    </p:custDataLst>
  </p:cSld>
  <p:clrMapOvr>
    <a:masterClrMapping/>
  </p:clrMapOvr>
  <p:transition spd="slow" advTm="1117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502285" y="3525670"/>
            <a:ext cx="302768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defTabSz="608965">
              <a:defRPr/>
            </a:pPr>
            <a:r>
              <a:rPr kumimoji="1" lang="zh-CN" altLang="en-US" sz="2800" ker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卖女孩的小火柴" panose="02010600010101010101" charset="-122"/>
                <a:ea typeface="卖女孩的小火柴" panose="02010600010101010101" charset="-122"/>
                <a:cs typeface="+mn-ea"/>
                <a:sym typeface="Calibri" panose="020F0702030404030204" pitchFamily="34" charset="0"/>
              </a:rPr>
              <a:t>班级环境</a:t>
            </a:r>
            <a:r>
              <a:rPr kumimoji="1" lang="en-US" altLang="zh-CN" sz="2800" ker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卖女孩的小火柴" panose="02010600010101010101" charset="-122"/>
                <a:ea typeface="卖女孩的小火柴" panose="02010600010101010101" charset="-122"/>
                <a:cs typeface="+mn-ea"/>
                <a:sym typeface="Calibri" panose="020F0702030404030204" pitchFamily="34" charset="0"/>
              </a:rPr>
              <a:t>—</a:t>
            </a:r>
            <a:r>
              <a:rPr kumimoji="1" lang="zh-CN" altLang="en-US" sz="2800" ker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卖女孩的小火柴" panose="02010600010101010101" charset="-122"/>
                <a:ea typeface="卖女孩的小火柴" panose="02010600010101010101" charset="-122"/>
                <a:cs typeface="+mn-ea"/>
                <a:sym typeface="Calibri" panose="020F0702030404030204" pitchFamily="34" charset="0"/>
              </a:rPr>
              <a:t>黑板报</a:t>
            </a:r>
          </a:p>
        </p:txBody>
      </p:sp>
      <p:pic>
        <p:nvPicPr>
          <p:cNvPr id="2" name="图片 1" descr="IMG_0450"/>
          <p:cNvPicPr>
            <a:picLocks noChangeAspect="1"/>
          </p:cNvPicPr>
          <p:nvPr/>
        </p:nvPicPr>
        <p:blipFill>
          <a:blip r:embed="rId3" cstate="print"/>
          <a:srcRect l="-239" t="29473" r="239" b="23264"/>
          <a:stretch>
            <a:fillRect/>
          </a:stretch>
        </p:blipFill>
        <p:spPr>
          <a:xfrm>
            <a:off x="3453130" y="353060"/>
            <a:ext cx="4939030" cy="1849755"/>
          </a:xfrm>
          <a:prstGeom prst="rect">
            <a:avLst/>
          </a:prstGeom>
        </p:spPr>
      </p:pic>
      <p:pic>
        <p:nvPicPr>
          <p:cNvPr id="4" name="图片 3" descr="IMG_0451"/>
          <p:cNvPicPr>
            <a:picLocks noChangeAspect="1"/>
          </p:cNvPicPr>
          <p:nvPr/>
        </p:nvPicPr>
        <p:blipFill>
          <a:blip r:embed="rId4" cstate="print"/>
          <a:srcRect l="23745" t="14767" r="7237" b="34516"/>
          <a:stretch>
            <a:fillRect/>
          </a:stretch>
        </p:blipFill>
        <p:spPr>
          <a:xfrm>
            <a:off x="354965" y="353060"/>
            <a:ext cx="2904490" cy="3075940"/>
          </a:xfrm>
          <a:prstGeom prst="rect">
            <a:avLst/>
          </a:prstGeom>
        </p:spPr>
      </p:pic>
      <p:pic>
        <p:nvPicPr>
          <p:cNvPr id="5" name="图片 4" descr="IMG_0453"/>
          <p:cNvPicPr>
            <a:picLocks noChangeAspect="1"/>
          </p:cNvPicPr>
          <p:nvPr/>
        </p:nvPicPr>
        <p:blipFill>
          <a:blip r:embed="rId5" cstate="print"/>
          <a:srcRect l="18946" t="11383" r="20683" b="33094"/>
          <a:stretch>
            <a:fillRect/>
          </a:stretch>
        </p:blipFill>
        <p:spPr>
          <a:xfrm>
            <a:off x="3529965" y="2288540"/>
            <a:ext cx="2084070" cy="2478405"/>
          </a:xfrm>
          <a:prstGeom prst="rect">
            <a:avLst/>
          </a:prstGeom>
        </p:spPr>
      </p:pic>
      <p:pic>
        <p:nvPicPr>
          <p:cNvPr id="7" name="图片 6" descr="IMG_0456"/>
          <p:cNvPicPr>
            <a:picLocks noChangeAspect="1"/>
          </p:cNvPicPr>
          <p:nvPr/>
        </p:nvPicPr>
        <p:blipFill>
          <a:blip r:embed="rId6" cstate="print"/>
          <a:srcRect l="18839" t="7882" r="10354" b="28694"/>
          <a:stretch>
            <a:fillRect/>
          </a:stretch>
        </p:blipFill>
        <p:spPr>
          <a:xfrm>
            <a:off x="5947410" y="2288540"/>
            <a:ext cx="2130425" cy="24777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66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045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3670" y="458470"/>
            <a:ext cx="3284855" cy="422592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02285" y="3524885"/>
            <a:ext cx="3484245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defTabSz="608965">
              <a:defRPr/>
            </a:pPr>
            <a:r>
              <a:rPr kumimoji="1" lang="zh-CN" altLang="en-US" sz="3200" ker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卖女孩的小火柴" panose="02010600010101010101" charset="-122"/>
                <a:ea typeface="卖女孩的小火柴" panose="02010600010101010101" charset="-122"/>
                <a:cs typeface="+mn-ea"/>
                <a:sym typeface="Calibri" panose="020F0702030404030204" pitchFamily="34" charset="0"/>
              </a:rPr>
              <a:t>班级环境</a:t>
            </a:r>
          </a:p>
          <a:p>
            <a:pPr lvl="0" algn="ctr" defTabSz="608965">
              <a:defRPr/>
            </a:pPr>
            <a:r>
              <a:rPr kumimoji="1" lang="en-US" altLang="zh-CN" sz="3200" ker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卖女孩的小火柴" panose="02010600010101010101" charset="-122"/>
                <a:ea typeface="卖女孩的小火柴" panose="02010600010101010101" charset="-122"/>
                <a:cs typeface="+mn-ea"/>
                <a:sym typeface="Calibri" panose="020F0702030404030204" pitchFamily="34" charset="0"/>
              </a:rPr>
              <a:t>—</a:t>
            </a:r>
            <a:r>
              <a:rPr kumimoji="1" lang="zh-CN" altLang="en-US" sz="3200" ker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卖女孩的小火柴" panose="02010600010101010101" charset="-122"/>
                <a:ea typeface="卖女孩的小火柴" panose="02010600010101010101" charset="-122"/>
                <a:cs typeface="+mn-ea"/>
                <a:sym typeface="Calibri" panose="020F0702030404030204" pitchFamily="34" charset="0"/>
              </a:rPr>
              <a:t>花架</a:t>
            </a:r>
            <a:r>
              <a:rPr kumimoji="1" lang="en-US" altLang="zh-CN" sz="3200" ker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卖女孩的小火柴" panose="02010600010101010101" charset="-122"/>
                <a:ea typeface="卖女孩的小火柴" panose="02010600010101010101" charset="-122"/>
                <a:cs typeface="+mn-ea"/>
                <a:sym typeface="Calibri" panose="020F0702030404030204" pitchFamily="34" charset="0"/>
              </a:rPr>
              <a:t>·</a:t>
            </a:r>
            <a:r>
              <a:rPr kumimoji="1" lang="zh-CN" altLang="en-US" sz="3200" ker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卖女孩的小火柴" panose="02010600010101010101" charset="-122"/>
                <a:ea typeface="卖女孩的小火柴" panose="02010600010101010101" charset="-122"/>
                <a:cs typeface="+mn-ea"/>
                <a:sym typeface="Calibri" panose="020F0702030404030204" pitchFamily="34" charset="0"/>
              </a:rPr>
              <a:t>书柜</a:t>
            </a:r>
          </a:p>
        </p:txBody>
      </p:sp>
      <p:pic>
        <p:nvPicPr>
          <p:cNvPr id="3" name="图片 2" descr="IMG_045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2105" y="384810"/>
            <a:ext cx="4044315" cy="30333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44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3870960" y="35321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608965">
              <a:defRPr/>
            </a:pPr>
            <a:r>
              <a:rPr kumimoji="1" lang="zh-CN" altLang="en-US" sz="2400" kern="0">
                <a:solidFill>
                  <a:schemeClr val="accent1"/>
                </a:solidFill>
                <a:latin typeface="北风钢笔楷书" panose="02010600010101010101" charset="-122"/>
                <a:ea typeface="北风钢笔楷书" panose="02010600010101010101" charset="-122"/>
                <a:cs typeface="+mn-ea"/>
                <a:sym typeface="Calibri" panose="020F0702030404030204" pitchFamily="34" charset="0"/>
              </a:rPr>
              <a:t>班级荣誉</a:t>
            </a:r>
          </a:p>
        </p:txBody>
      </p:sp>
      <p:sp>
        <p:nvSpPr>
          <p:cNvPr id="34" name="矩形 33"/>
          <p:cNvSpPr/>
          <p:nvPr/>
        </p:nvSpPr>
        <p:spPr>
          <a:xfrm>
            <a:off x="2746614" y="754032"/>
            <a:ext cx="3650771" cy="309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altLang="zh-CN" sz="1050" kern="0">
                <a:solidFill>
                  <a:schemeClr val="bg1">
                    <a:lumMod val="50000"/>
                  </a:schemeClr>
                </a:solidFill>
                <a:cs typeface="Arial" panose="020B0604020202090204" pitchFamily="34" charset="0"/>
              </a:rPr>
              <a:t>Lorem ipsum dolor sit amet, consectetuer adipiscing elit. 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4524375" y="1379220"/>
            <a:ext cx="4206240" cy="626110"/>
            <a:chOff x="7125" y="2172"/>
            <a:chExt cx="6624" cy="986"/>
          </a:xfrm>
        </p:grpSpPr>
        <p:sp>
          <p:nvSpPr>
            <p:cNvPr id="33" name="椭圆 32"/>
            <p:cNvSpPr/>
            <p:nvPr/>
          </p:nvSpPr>
          <p:spPr>
            <a:xfrm>
              <a:off x="7125" y="2369"/>
              <a:ext cx="525" cy="5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7545" y="2172"/>
              <a:ext cx="6205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608965">
                <a:defRPr/>
              </a:pP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在校</a:t>
              </a:r>
              <a:r>
                <a:rPr kumimoji="1" lang="en-US" altLang="zh-CN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2019</a:t>
              </a: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年 </a:t>
              </a:r>
              <a:r>
                <a:rPr kumimoji="1" lang="en-US" altLang="zh-CN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“</a:t>
              </a: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纳美</a:t>
              </a:r>
              <a:r>
                <a:rPr kumimoji="1" lang="en-US" altLang="zh-CN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”</a:t>
              </a: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文化艺术节汇演评比</a:t>
              </a:r>
            </a:p>
            <a:p>
              <a:pPr lvl="0" defTabSz="608965">
                <a:defRPr/>
              </a:pP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中获三等奖</a:t>
              </a: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7200" y="3158"/>
              <a:ext cx="630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599160" y="1379427"/>
            <a:ext cx="3611881" cy="2950756"/>
            <a:chOff x="383370" y="1408872"/>
            <a:chExt cx="4161197" cy="2697883"/>
          </a:xfrm>
          <a:blipFill rotWithShape="1">
            <a:blip r:embed="rId3"/>
            <a:stretch>
              <a:fillRect/>
            </a:stretch>
          </a:blipFill>
        </p:grpSpPr>
        <p:sp>
          <p:nvSpPr>
            <p:cNvPr id="5" name="矩形 4"/>
            <p:cNvSpPr/>
            <p:nvPr/>
          </p:nvSpPr>
          <p:spPr>
            <a:xfrm>
              <a:off x="383370" y="1408874"/>
              <a:ext cx="1352062" cy="26978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1787937" y="1408873"/>
              <a:ext cx="1352062" cy="26978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3192505" y="1408872"/>
              <a:ext cx="1352062" cy="26978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524375" y="2868930"/>
            <a:ext cx="4177030" cy="583565"/>
            <a:chOff x="7125" y="4518"/>
            <a:chExt cx="6578" cy="919"/>
          </a:xfrm>
        </p:grpSpPr>
        <p:sp>
          <p:nvSpPr>
            <p:cNvPr id="40" name="椭圆 39"/>
            <p:cNvSpPr/>
            <p:nvPr/>
          </p:nvSpPr>
          <p:spPr>
            <a:xfrm>
              <a:off x="7125" y="4715"/>
              <a:ext cx="525" cy="5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7200" y="5437"/>
              <a:ext cx="630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7499" y="4518"/>
              <a:ext cx="6205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608965">
                <a:defRPr/>
              </a:pP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在校</a:t>
              </a:r>
              <a:r>
                <a:rPr kumimoji="1" lang="en-US" altLang="zh-CN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2019</a:t>
              </a: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年 </a:t>
              </a:r>
              <a:r>
                <a:rPr kumimoji="1" lang="en-US" altLang="zh-CN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“</a:t>
              </a: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纳美</a:t>
              </a:r>
              <a:r>
                <a:rPr kumimoji="1" lang="en-US" altLang="zh-CN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”</a:t>
              </a: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文化艺术节跳蚤市场</a:t>
              </a:r>
            </a:p>
            <a:p>
              <a:pPr lvl="0" defTabSz="608965">
                <a:defRPr/>
              </a:pP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中获二等奖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91355" y="2145030"/>
            <a:ext cx="4210050" cy="703580"/>
            <a:chOff x="7125" y="3375"/>
            <a:chExt cx="6630" cy="1108"/>
          </a:xfrm>
        </p:grpSpPr>
        <p:sp>
          <p:nvSpPr>
            <p:cNvPr id="36" name="椭圆 35"/>
            <p:cNvSpPr/>
            <p:nvPr/>
          </p:nvSpPr>
          <p:spPr>
            <a:xfrm>
              <a:off x="7125" y="3572"/>
              <a:ext cx="525" cy="5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7551" y="3375"/>
              <a:ext cx="6205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608965">
                <a:defRPr/>
              </a:pP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在校</a:t>
              </a:r>
              <a:r>
                <a:rPr kumimoji="1" lang="en-US" altLang="zh-CN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2019</a:t>
              </a: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年 </a:t>
              </a:r>
              <a:r>
                <a:rPr kumimoji="1" lang="en-US" altLang="zh-CN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“</a:t>
              </a: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纳美</a:t>
              </a:r>
              <a:r>
                <a:rPr kumimoji="1" lang="en-US" altLang="zh-CN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”</a:t>
              </a: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文化艺术节汇演评比</a:t>
              </a:r>
            </a:p>
            <a:p>
              <a:pPr lvl="0" defTabSz="608965">
                <a:defRPr/>
              </a:pP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中获二等奖</a:t>
              </a: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7400" y="4483"/>
              <a:ext cx="630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4524375" y="3502660"/>
            <a:ext cx="4401820" cy="582930"/>
            <a:chOff x="7125" y="5516"/>
            <a:chExt cx="6932" cy="918"/>
          </a:xfrm>
        </p:grpSpPr>
        <p:sp>
          <p:nvSpPr>
            <p:cNvPr id="6" name="文本框 5"/>
            <p:cNvSpPr txBox="1"/>
            <p:nvPr/>
          </p:nvSpPr>
          <p:spPr>
            <a:xfrm>
              <a:off x="7533" y="5516"/>
              <a:ext cx="6525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608965">
                <a:defRPr/>
              </a:pP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在校</a:t>
              </a:r>
              <a:r>
                <a:rPr kumimoji="1" lang="en-US" altLang="zh-CN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2019</a:t>
              </a: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年 </a:t>
              </a:r>
              <a:r>
                <a:rPr kumimoji="1" lang="en-US" altLang="zh-CN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“</a:t>
              </a: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纳美</a:t>
              </a:r>
              <a:r>
                <a:rPr kumimoji="1" lang="en-US" altLang="zh-CN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”</a:t>
              </a: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文化艺术节活动中荣获</a:t>
              </a:r>
            </a:p>
            <a:p>
              <a:pPr lvl="0" defTabSz="608965">
                <a:defRPr/>
              </a:pPr>
              <a:r>
                <a:rPr kumimoji="1" lang="zh-CN" altLang="en-US" sz="1600" kern="0" dirty="0">
                  <a:solidFill>
                    <a:schemeClr val="accent1"/>
                  </a:solidFill>
                  <a:latin typeface="你的小草莓" panose="02000503000000000000" charset="-122"/>
                  <a:ea typeface="你的小草莓" panose="02000503000000000000" charset="-122"/>
                  <a:cs typeface="你的小草莓" panose="02000503000000000000" charset="-122"/>
                  <a:sym typeface="Calibri" panose="020F0702030404030204" pitchFamily="34" charset="0"/>
                </a:rPr>
                <a:t>八年级团体总分第四名</a:t>
              </a:r>
            </a:p>
          </p:txBody>
        </p:sp>
        <p:sp>
          <p:nvSpPr>
            <p:cNvPr id="10" name="椭圆 9"/>
            <p:cNvSpPr/>
            <p:nvPr/>
          </p:nvSpPr>
          <p:spPr>
            <a:xfrm>
              <a:off x="7125" y="5713"/>
              <a:ext cx="525" cy="5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ransition spd="slow" advTm="2224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43034" y="1422009"/>
            <a:ext cx="4457932" cy="2161491"/>
            <a:chOff x="2432011" y="1706618"/>
            <a:chExt cx="4457932" cy="2161491"/>
          </a:xfrm>
        </p:grpSpPr>
        <p:sp>
          <p:nvSpPr>
            <p:cNvPr id="13" name="PA_矩形 7"/>
            <p:cNvSpPr/>
            <p:nvPr>
              <p:custDataLst>
                <p:tags r:id="rId2"/>
              </p:custDataLst>
            </p:nvPr>
          </p:nvSpPr>
          <p:spPr>
            <a:xfrm>
              <a:off x="3451946" y="2223921"/>
              <a:ext cx="2418080" cy="7683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 defTabSz="685800">
                <a:defRPr/>
              </a:pPr>
              <a:r>
                <a:rPr lang="zh-CN" altLang="en-US" sz="4400" kern="0">
                  <a:solidFill>
                    <a:srgbClr val="738B8A"/>
                  </a:solidFill>
                  <a:latin typeface="深海之鱼愿你喜" charset="-122"/>
                  <a:ea typeface="深海之鱼愿你喜" charset="-122"/>
                </a:rPr>
                <a:t>活动缤纷</a:t>
              </a:r>
            </a:p>
          </p:txBody>
        </p:sp>
        <p:sp>
          <p:nvSpPr>
            <p:cNvPr id="15" name="PA_矩形 8"/>
            <p:cNvSpPr/>
            <p:nvPr>
              <p:custDataLst>
                <p:tags r:id="rId3"/>
              </p:custDataLst>
            </p:nvPr>
          </p:nvSpPr>
          <p:spPr>
            <a:xfrm>
              <a:off x="3367754" y="1706618"/>
              <a:ext cx="2586447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dist" defTabSz="685800">
                <a:defRPr/>
              </a:pPr>
              <a:r>
                <a:rPr lang="en-US" altLang="zh-CN" sz="2800" kern="0">
                  <a:solidFill>
                    <a:srgbClr val="738B8A"/>
                  </a:solidFill>
                  <a:latin typeface="Fall in love" panose="00000500000000000000" charset="0"/>
                  <a:cs typeface="Fall in love" panose="00000500000000000000" charset="0"/>
                </a:rPr>
                <a:t>Part Two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2432011" y="3292164"/>
              <a:ext cx="4457932" cy="5759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 defTabSz="914400">
                <a:lnSpc>
                  <a:spcPct val="150000"/>
                </a:lnSpc>
                <a:defRPr/>
              </a:pPr>
              <a:r>
                <a:rPr lang="en-US" altLang="zh-CN" sz="1050" kern="0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北风钢笔楷书" panose="02010600010101010101" charset="-122"/>
                  <a:ea typeface="北风钢笔楷书" panose="02010600010101010101" charset="-122"/>
                </a:rPr>
                <a:t>Lorem ipsum dolor sit amet, consectetuer adipiscing elit. Aenean commodo ligula eget dolor. 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 advTm="57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8|2.1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|2.9|3.3|3.7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|1.4|2|2.6|5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|1.7|1.7|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9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|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2|1.4|5.4|2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"/>
</p:tagLst>
</file>

<file path=ppt/theme/theme1.xml><?xml version="1.0" encoding="utf-8"?>
<a:theme xmlns:a="http://schemas.openxmlformats.org/drawingml/2006/main" name="Office 主题">
  <a:themeElements>
    <a:clrScheme name="自定义 225">
      <a:dk1>
        <a:sysClr val="windowText" lastClr="000000"/>
      </a:dk1>
      <a:lt1>
        <a:sysClr val="window" lastClr="FFFFFF"/>
      </a:lt1>
      <a:dk2>
        <a:srgbClr val="EEF2F5"/>
      </a:dk2>
      <a:lt2>
        <a:srgbClr val="E7E6E6"/>
      </a:lt2>
      <a:accent1>
        <a:srgbClr val="738991"/>
      </a:accent1>
      <a:accent2>
        <a:srgbClr val="DD8F5E"/>
      </a:accent2>
      <a:accent3>
        <a:srgbClr val="FBAE40"/>
      </a:accent3>
      <a:accent4>
        <a:srgbClr val="E5A667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方正清刻本悦宋简体">
      <a:majorFont>
        <a:latin typeface="方正清刻本悦宋简体"/>
        <a:ea typeface="方正清刻本悦宋简体"/>
        <a:cs typeface=""/>
      </a:majorFont>
      <a:minorFont>
        <a:latin typeface="Calibri Light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191</TotalTime>
  <Words>503</Words>
  <Application>Microsoft Office PowerPoint</Application>
  <PresentationFormat>全屏显示(16:9)</PresentationFormat>
  <Paragraphs>56</Paragraphs>
  <Slides>18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哒哒 熊猫</dc:creator>
  <cp:lastModifiedBy>Sky123.Org</cp:lastModifiedBy>
  <cp:revision>1236</cp:revision>
  <dcterms:created xsi:type="dcterms:W3CDTF">2019-12-30T12:03:10Z</dcterms:created>
  <dcterms:modified xsi:type="dcterms:W3CDTF">2019-12-31T04:41:23Z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2052-1.8.2.2861</vt:lpwstr>
  </property>
</Properties>
</file>