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20" r:id="rId6"/>
    <p:sldId id="286" r:id="rId7"/>
    <p:sldId id="259" r:id="rId8"/>
    <p:sldId id="260" r:id="rId9"/>
    <p:sldId id="288" r:id="rId10"/>
    <p:sldId id="306" r:id="rId11"/>
    <p:sldId id="300" r:id="rId12"/>
    <p:sldId id="291" r:id="rId13"/>
    <p:sldId id="301" r:id="rId14"/>
    <p:sldId id="294" r:id="rId15"/>
    <p:sldId id="302" r:id="rId16"/>
    <p:sldId id="303" r:id="rId17"/>
    <p:sldId id="310" r:id="rId18"/>
    <p:sldId id="319" r:id="rId19"/>
    <p:sldId id="311" r:id="rId20"/>
    <p:sldId id="312" r:id="rId21"/>
  </p:sldIdLst>
  <p:sldSz cx="12188825" cy="6858000"/>
  <p:notesSz cx="6858000" cy="9144000"/>
  <p:embeddedFontLst>
    <p:embeddedFont>
      <p:font typeface="微软雅黑" panose="020B0503020204020204" charset="-122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  <p:embeddedFont>
      <p:font typeface="宋体-PUA" panose="02010600030101010101" charset="-122"/>
      <p:regular r:id="rId30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3F30"/>
    <a:srgbClr val="FECE6B"/>
    <a:srgbClr val="FFDC55"/>
    <a:srgbClr val="F3681E"/>
    <a:srgbClr val="DE0C0E"/>
    <a:srgbClr val="F83828"/>
    <a:srgbClr val="DE0C0F"/>
    <a:srgbClr val="429765"/>
    <a:srgbClr val="5199C3"/>
    <a:srgbClr val="DD0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5" autoAdjust="0"/>
    <p:restoredTop sz="93995" autoAdjust="0"/>
  </p:normalViewPr>
  <p:slideViewPr>
    <p:cSldViewPr snapToGrid="0" snapToObjects="1">
      <p:cViewPr varScale="1">
        <p:scale>
          <a:sx n="109" d="100"/>
          <a:sy n="109" d="100"/>
        </p:scale>
        <p:origin x="192" y="544"/>
      </p:cViewPr>
      <p:guideLst>
        <p:guide orient="horz" pos="2135"/>
        <p:guide pos="3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ADCA-2017-1D4F-BF7B-716326A5D2C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1D4CB-9D9B-5145-8EC7-FEB752E0A98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0415" y="274639"/>
            <a:ext cx="3654531" cy="58515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12589" y="274639"/>
            <a:ext cx="10764680" cy="58515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589" y="1600201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5341" y="1600201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1DB9E-266B-364C-B7A0-CFFBA7E74FC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5D161-2C3B-2643-8954-81D73F97895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image" Target="../media/image18.jpeg"/><Relationship Id="rId7" Type="http://schemas.openxmlformats.org/officeDocument/2006/relationships/tags" Target="../tags/tag28.xml"/><Relationship Id="rId6" Type="http://schemas.openxmlformats.org/officeDocument/2006/relationships/image" Target="../media/image17.jpeg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0.xml"/><Relationship Id="rId10" Type="http://schemas.openxmlformats.org/officeDocument/2006/relationships/image" Target="../media/image19.jpeg"/><Relationship Id="rId1" Type="http://schemas.openxmlformats.org/officeDocument/2006/relationships/tags" Target="../tags/tag2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image" Target="../media/image21.jpeg"/><Relationship Id="rId7" Type="http://schemas.openxmlformats.org/officeDocument/2006/relationships/tags" Target="../tags/tag36.xml"/><Relationship Id="rId6" Type="http://schemas.openxmlformats.org/officeDocument/2006/relationships/image" Target="../media/image20.jpeg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8.xml"/><Relationship Id="rId10" Type="http://schemas.openxmlformats.org/officeDocument/2006/relationships/image" Target="../media/image22.jpeg"/><Relationship Id="rId1" Type="http://schemas.openxmlformats.org/officeDocument/2006/relationships/tags" Target="../tags/tag3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image" Target="../media/image24.jpeg"/><Relationship Id="rId7" Type="http://schemas.openxmlformats.org/officeDocument/2006/relationships/tags" Target="../tags/tag44.xml"/><Relationship Id="rId6" Type="http://schemas.openxmlformats.org/officeDocument/2006/relationships/image" Target="../media/image23.jpeg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47.xml"/><Relationship Id="rId12" Type="http://schemas.openxmlformats.org/officeDocument/2006/relationships/image" Target="../media/image26.jpeg"/><Relationship Id="rId11" Type="http://schemas.openxmlformats.org/officeDocument/2006/relationships/tags" Target="../tags/tag46.xml"/><Relationship Id="rId10" Type="http://schemas.openxmlformats.org/officeDocument/2006/relationships/image" Target="../media/image25.jpeg"/><Relationship Id="rId1" Type="http://schemas.openxmlformats.org/officeDocument/2006/relationships/tags" Target="../tags/tag3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27.jpeg"/><Relationship Id="rId1" Type="http://schemas.openxmlformats.org/officeDocument/2006/relationships/tags" Target="../tags/tag48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6.xml"/><Relationship Id="rId7" Type="http://schemas.openxmlformats.org/officeDocument/2006/relationships/image" Target="../media/image5.jpeg"/><Relationship Id="rId6" Type="http://schemas.openxmlformats.org/officeDocument/2006/relationships/tags" Target="../tags/tag5.xml"/><Relationship Id="rId5" Type="http://schemas.openxmlformats.org/officeDocument/2006/relationships/image" Target="../media/image4.jpe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1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3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15.jpeg"/><Relationship Id="rId7" Type="http://schemas.openxmlformats.org/officeDocument/2006/relationships/tags" Target="../tags/tag19.xml"/><Relationship Id="rId6" Type="http://schemas.openxmlformats.org/officeDocument/2006/relationships/image" Target="../media/image13.jpeg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2.xml"/><Relationship Id="rId12" Type="http://schemas.openxmlformats.org/officeDocument/2006/relationships/image" Target="../media/image14.jpeg"/><Relationship Id="rId11" Type="http://schemas.openxmlformats.org/officeDocument/2006/relationships/tags" Target="../tags/tag21.xml"/><Relationship Id="rId10" Type="http://schemas.openxmlformats.org/officeDocument/2006/relationships/image" Target="../media/image16.jpeg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75576" y="922426"/>
            <a:ext cx="921385" cy="49997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zh-CN" sz="4800" spc="6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创文明班小结</a:t>
            </a:r>
            <a:endParaRPr kumimoji="1" lang="zh-CN" altLang="zh-CN" sz="4800" spc="6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7826" y="922426"/>
            <a:ext cx="613410" cy="33822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2800" spc="3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七（</a:t>
            </a:r>
            <a:r>
              <a:rPr kumimoji="1" lang="en-US" altLang="zh-CN" sz="2800" spc="3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4</a:t>
            </a:r>
            <a:r>
              <a:rPr kumimoji="1" lang="zh-CN" altLang="en-US" sz="2800" spc="3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）班</a:t>
            </a:r>
            <a:endParaRPr kumimoji="1" lang="zh-CN" altLang="en-US" sz="2800" spc="3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37856" y="1016036"/>
            <a:ext cx="490220" cy="42110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2000" spc="300" dirty="0">
                <a:solidFill>
                  <a:srgbClr val="BA3F3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班主任：</a:t>
            </a:r>
            <a:r>
              <a:rPr kumimoji="1" lang="zh-CN" altLang="en-US" sz="2000" spc="300" dirty="0">
                <a:solidFill>
                  <a:schemeClr val="tx2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陆金伟</a:t>
            </a:r>
            <a:endParaRPr kumimoji="1" lang="zh-CN" altLang="en-US" sz="2000" spc="300" dirty="0">
              <a:solidFill>
                <a:schemeClr val="tx2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" grpId="0"/>
      <p:bldP spid="5" grpId="1"/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1" name="图片 10" descr="标题框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77" y="1938421"/>
            <a:ext cx="9100030" cy="3671834"/>
          </a:xfrm>
          <a:prstGeom prst="rect">
            <a:avLst/>
          </a:prstGeom>
        </p:spPr>
      </p:pic>
      <p:pic>
        <p:nvPicPr>
          <p:cNvPr id="12" name="图片 11" descr="项目序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64" y="980728"/>
            <a:ext cx="1942748" cy="193708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06844" y="3036814"/>
            <a:ext cx="3890256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1" lang="zh-CN" altLang="en-US" sz="4000" spc="600" dirty="0">
                <a:latin typeface="HYShuSongErF" panose="02010600000101010101" pitchFamily="2" charset="-122"/>
                <a:ea typeface="HYShuSongErF" panose="02010600000101010101" pitchFamily="2" charset="-122"/>
              </a:rPr>
              <a:t>班级风采</a:t>
            </a:r>
            <a:endParaRPr kumimoji="1" lang="zh-CN" altLang="en-US" sz="4000" spc="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76481" y="3767290"/>
            <a:ext cx="3975136" cy="5340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CN" altLang="en-US" sz="2400" spc="600" dirty="0">
                <a:latin typeface="HYShuSongErF" panose="02010600000101010101" pitchFamily="2" charset="-122"/>
                <a:ea typeface="HYShuSongErF" panose="02010600000101010101" pitchFamily="2" charset="-122"/>
              </a:rPr>
              <a:t>班会课堂</a:t>
            </a:r>
            <a:endParaRPr kumimoji="1" lang="zh-CN" altLang="en-US" sz="2400" spc="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77613" y="1611769"/>
            <a:ext cx="738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叁</a:t>
            </a:r>
            <a:endParaRPr lang="zh-CN" altLang="en-US" sz="36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11375521" y="637482"/>
            <a:ext cx="203492" cy="74593"/>
            <a:chOff x="9839643" y="910585"/>
            <a:chExt cx="203545" cy="74612"/>
          </a:xfrm>
        </p:grpSpPr>
        <p:cxnSp>
          <p:nvCxnSpPr>
            <p:cNvPr id="5" name="直接连接符 4"/>
            <p:cNvCxnSpPr/>
            <p:nvPr>
              <p:custDataLst>
                <p:tags r:id="rId2"/>
              </p:custDataLst>
            </p:nvPr>
          </p:nvCxnSpPr>
          <p:spPr>
            <a:xfrm>
              <a:off x="9839643" y="910585"/>
              <a:ext cx="20354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" name="直接连接符 5"/>
            <p:cNvCxnSpPr/>
            <p:nvPr>
              <p:custDataLst>
                <p:tags r:id="rId3"/>
              </p:custDataLst>
            </p:nvPr>
          </p:nvCxnSpPr>
          <p:spPr>
            <a:xfrm>
              <a:off x="9839643" y="985197"/>
              <a:ext cx="1555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61365" y="485140"/>
            <a:ext cx="2149475" cy="73088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lvl="0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3200" b="1" dirty="0">
                <a:solidFill>
                  <a:schemeClr val="tx1">
                    <a:alpha val="50000"/>
                  </a:schemeClr>
                </a:solidFill>
                <a:latin typeface="+mj-ea"/>
                <a:ea typeface="+mj-ea"/>
                <a:cs typeface="Arial" panose="020B0604020202020204" pitchFamily="34" charset="0"/>
                <a:sym typeface="微软雅黑" panose="020B0503020204020204" charset="-122"/>
              </a:rPr>
              <a:t>班会课堂</a:t>
            </a:r>
            <a:endParaRPr lang="zh-CN" altLang="en-US" sz="3200" b="1" dirty="0">
              <a:solidFill>
                <a:schemeClr val="tx1">
                  <a:alpha val="50000"/>
                </a:schemeClr>
              </a:solidFill>
              <a:latin typeface="+mj-ea"/>
              <a:ea typeface="+mj-ea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pic>
        <p:nvPicPr>
          <p:cNvPr id="13" name="图片 12" descr="C:\Users\lenovo\Desktop\Cache_-4eadfab75fd9850e..jpgCache_-4eadfab75fd9850e.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469778" y="1756311"/>
            <a:ext cx="5476627" cy="4107180"/>
          </a:xfrm>
          <a:custGeom>
            <a:avLst/>
            <a:gdLst>
              <a:gd name="connsiteX0" fmla="*/ 0 w 5478054"/>
              <a:gd name="connsiteY0" fmla="*/ 0 h 4876800"/>
              <a:gd name="connsiteX1" fmla="*/ 5478054 w 5478054"/>
              <a:gd name="connsiteY1" fmla="*/ 0 h 4876800"/>
              <a:gd name="connsiteX2" fmla="*/ 5478054 w 5478054"/>
              <a:gd name="connsiteY2" fmla="*/ 4876800 h 4876800"/>
              <a:gd name="connsiteX3" fmla="*/ 0 w 5478054"/>
              <a:gd name="connsiteY3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8054" h="4876800">
                <a:moveTo>
                  <a:pt x="0" y="0"/>
                </a:moveTo>
                <a:lnTo>
                  <a:pt x="5478054" y="0"/>
                </a:lnTo>
                <a:lnTo>
                  <a:pt x="5478054" y="4876800"/>
                </a:lnTo>
                <a:lnTo>
                  <a:pt x="0" y="4876800"/>
                </a:lnTo>
                <a:close/>
              </a:path>
            </a:pathLst>
          </a:custGeom>
        </p:spPr>
      </p:pic>
      <p:pic>
        <p:nvPicPr>
          <p:cNvPr id="32" name="图片 31" descr="C:\Users\lenovo\Desktop\Cache_-15516d0d5447f517..jpgCache_-15516d0d5447f517.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6916420" y="4061460"/>
            <a:ext cx="3014980" cy="2167890"/>
          </a:xfrm>
          <a:custGeom>
            <a:avLst/>
            <a:gdLst>
              <a:gd name="connsiteX0" fmla="*/ 0 w 2586565"/>
              <a:gd name="connsiteY0" fmla="*/ 0 h 2291080"/>
              <a:gd name="connsiteX1" fmla="*/ 2586565 w 2586565"/>
              <a:gd name="connsiteY1" fmla="*/ 0 h 2291080"/>
              <a:gd name="connsiteX2" fmla="*/ 2586565 w 2586565"/>
              <a:gd name="connsiteY2" fmla="*/ 2291080 h 2291080"/>
              <a:gd name="connsiteX3" fmla="*/ 0 w 2586565"/>
              <a:gd name="connsiteY3" fmla="*/ 2291080 h 229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565" h="2291080">
                <a:moveTo>
                  <a:pt x="0" y="0"/>
                </a:moveTo>
                <a:lnTo>
                  <a:pt x="2586565" y="0"/>
                </a:lnTo>
                <a:lnTo>
                  <a:pt x="2586565" y="2291080"/>
                </a:lnTo>
                <a:lnTo>
                  <a:pt x="0" y="2291080"/>
                </a:lnTo>
                <a:close/>
              </a:path>
            </a:pathLst>
          </a:custGeom>
        </p:spPr>
      </p:pic>
      <p:pic>
        <p:nvPicPr>
          <p:cNvPr id="36" name="图片 35" descr="C:\Users\lenovo\Desktop\Cache_38c8a2d78fa17c64..jpgCache_38c8a2d78fa17c64.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6486525" y="895985"/>
            <a:ext cx="4077335" cy="3058160"/>
          </a:xfrm>
          <a:custGeom>
            <a:avLst/>
            <a:gdLst>
              <a:gd name="connsiteX0" fmla="*/ 0 w 2586566"/>
              <a:gd name="connsiteY0" fmla="*/ 0 h 2291080"/>
              <a:gd name="connsiteX1" fmla="*/ 2586566 w 2586566"/>
              <a:gd name="connsiteY1" fmla="*/ 0 h 2291080"/>
              <a:gd name="connsiteX2" fmla="*/ 2586566 w 2586566"/>
              <a:gd name="connsiteY2" fmla="*/ 2291080 h 2291080"/>
              <a:gd name="connsiteX3" fmla="*/ 0 w 2586566"/>
              <a:gd name="connsiteY3" fmla="*/ 2291080 h 229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566" h="2291080">
                <a:moveTo>
                  <a:pt x="0" y="0"/>
                </a:moveTo>
                <a:lnTo>
                  <a:pt x="2586566" y="0"/>
                </a:lnTo>
                <a:lnTo>
                  <a:pt x="2586566" y="2291080"/>
                </a:lnTo>
                <a:lnTo>
                  <a:pt x="0" y="2291080"/>
                </a:lnTo>
                <a:close/>
              </a:path>
            </a:pathLst>
          </a:cu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1" name="图片 10" descr="标题框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77" y="1938421"/>
            <a:ext cx="9100030" cy="3671834"/>
          </a:xfrm>
          <a:prstGeom prst="rect">
            <a:avLst/>
          </a:prstGeom>
        </p:spPr>
      </p:pic>
      <p:pic>
        <p:nvPicPr>
          <p:cNvPr id="12" name="图片 11" descr="项目序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64" y="980728"/>
            <a:ext cx="1942748" cy="193708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06844" y="3036814"/>
            <a:ext cx="3890256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1" lang="zh-CN" altLang="en-US" sz="4000" spc="600" dirty="0">
                <a:latin typeface="HYShuSongErF" panose="02010600000101010101" pitchFamily="2" charset="-122"/>
                <a:ea typeface="HYShuSongErF" panose="02010600000101010101" pitchFamily="2" charset="-122"/>
              </a:rPr>
              <a:t>班级风采</a:t>
            </a:r>
            <a:endParaRPr kumimoji="1" lang="zh-CN" altLang="en-US" sz="4000" spc="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76481" y="3767290"/>
            <a:ext cx="3975136" cy="5340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CN" altLang="en-US" sz="2400" spc="600" dirty="0">
                <a:latin typeface="HYShuSongErF" panose="02010600000101010101" pitchFamily="2" charset="-122"/>
                <a:ea typeface="HYShuSongErF" panose="02010600000101010101" pitchFamily="2" charset="-122"/>
              </a:rPr>
              <a:t>冬季锻炼</a:t>
            </a:r>
            <a:endParaRPr kumimoji="1" lang="zh-CN" altLang="en-US" sz="2400" spc="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77613" y="1611769"/>
            <a:ext cx="738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肆</a:t>
            </a:r>
            <a:endParaRPr lang="zh-CN" altLang="en-US" sz="36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11375521" y="637482"/>
            <a:ext cx="203492" cy="74593"/>
            <a:chOff x="9839643" y="910585"/>
            <a:chExt cx="203545" cy="74612"/>
          </a:xfrm>
        </p:grpSpPr>
        <p:cxnSp>
          <p:nvCxnSpPr>
            <p:cNvPr id="5" name="直接连接符 4"/>
            <p:cNvCxnSpPr/>
            <p:nvPr>
              <p:custDataLst>
                <p:tags r:id="rId2"/>
              </p:custDataLst>
            </p:nvPr>
          </p:nvCxnSpPr>
          <p:spPr>
            <a:xfrm>
              <a:off x="9839643" y="910585"/>
              <a:ext cx="20354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" name="直接连接符 5"/>
            <p:cNvCxnSpPr/>
            <p:nvPr>
              <p:custDataLst>
                <p:tags r:id="rId3"/>
              </p:custDataLst>
            </p:nvPr>
          </p:nvCxnSpPr>
          <p:spPr>
            <a:xfrm>
              <a:off x="9839643" y="985197"/>
              <a:ext cx="1555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46329" y="485289"/>
            <a:ext cx="1675963" cy="6508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lvl="0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2800" b="1" dirty="0">
                <a:solidFill>
                  <a:schemeClr val="tx1">
                    <a:alpha val="50000"/>
                  </a:schemeClr>
                </a:solidFill>
                <a:latin typeface="+mj-ea"/>
                <a:ea typeface="+mj-ea"/>
                <a:cs typeface="Arial" panose="020B0604020202020204" pitchFamily="34" charset="0"/>
                <a:sym typeface="微软雅黑" panose="020B0503020204020204" charset="-122"/>
              </a:rPr>
              <a:t>篮球</a:t>
            </a:r>
            <a:endParaRPr lang="zh-CN" altLang="en-US" sz="2800" b="1" dirty="0">
              <a:solidFill>
                <a:schemeClr val="tx1">
                  <a:alpha val="50000"/>
                </a:schemeClr>
              </a:solidFill>
              <a:latin typeface="+mj-ea"/>
              <a:ea typeface="+mj-ea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pic>
        <p:nvPicPr>
          <p:cNvPr id="13" name="图片 12" descr="C:\Users\lenovo\Desktop\5.jpg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469778" y="1756311"/>
            <a:ext cx="5476627" cy="4107180"/>
          </a:xfrm>
          <a:custGeom>
            <a:avLst/>
            <a:gdLst>
              <a:gd name="connsiteX0" fmla="*/ 0 w 5478054"/>
              <a:gd name="connsiteY0" fmla="*/ 0 h 4876800"/>
              <a:gd name="connsiteX1" fmla="*/ 5478054 w 5478054"/>
              <a:gd name="connsiteY1" fmla="*/ 0 h 4876800"/>
              <a:gd name="connsiteX2" fmla="*/ 5478054 w 5478054"/>
              <a:gd name="connsiteY2" fmla="*/ 4876800 h 4876800"/>
              <a:gd name="connsiteX3" fmla="*/ 0 w 5478054"/>
              <a:gd name="connsiteY3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8054" h="4876800">
                <a:moveTo>
                  <a:pt x="0" y="0"/>
                </a:moveTo>
                <a:lnTo>
                  <a:pt x="5478054" y="0"/>
                </a:lnTo>
                <a:lnTo>
                  <a:pt x="5478054" y="4876800"/>
                </a:lnTo>
                <a:lnTo>
                  <a:pt x="0" y="4876800"/>
                </a:lnTo>
                <a:close/>
              </a:path>
            </a:pathLst>
          </a:custGeom>
        </p:spPr>
      </p:pic>
      <p:pic>
        <p:nvPicPr>
          <p:cNvPr id="32" name="图片 31" descr="C:\Users\lenovo\Desktop\7.jpg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>
            <a:off x="6838315" y="4606290"/>
            <a:ext cx="3474720" cy="1939290"/>
          </a:xfrm>
          <a:custGeom>
            <a:avLst/>
            <a:gdLst>
              <a:gd name="connsiteX0" fmla="*/ 0 w 2586565"/>
              <a:gd name="connsiteY0" fmla="*/ 0 h 2291080"/>
              <a:gd name="connsiteX1" fmla="*/ 2586565 w 2586565"/>
              <a:gd name="connsiteY1" fmla="*/ 0 h 2291080"/>
              <a:gd name="connsiteX2" fmla="*/ 2586565 w 2586565"/>
              <a:gd name="connsiteY2" fmla="*/ 2291080 h 2291080"/>
              <a:gd name="connsiteX3" fmla="*/ 0 w 2586565"/>
              <a:gd name="connsiteY3" fmla="*/ 2291080 h 229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565" h="2291080">
                <a:moveTo>
                  <a:pt x="0" y="0"/>
                </a:moveTo>
                <a:lnTo>
                  <a:pt x="2586565" y="0"/>
                </a:lnTo>
                <a:lnTo>
                  <a:pt x="2586565" y="2291080"/>
                </a:lnTo>
                <a:lnTo>
                  <a:pt x="0" y="2291080"/>
                </a:lnTo>
                <a:close/>
              </a:path>
            </a:pathLst>
          </a:custGeom>
        </p:spPr>
      </p:pic>
      <p:pic>
        <p:nvPicPr>
          <p:cNvPr id="36" name="图片 35" descr="C:\Users\lenovo\Desktop\6.jpg6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6329045" y="1136015"/>
            <a:ext cx="4493260" cy="3369945"/>
          </a:xfrm>
          <a:custGeom>
            <a:avLst/>
            <a:gdLst>
              <a:gd name="connsiteX0" fmla="*/ 0 w 2586566"/>
              <a:gd name="connsiteY0" fmla="*/ 0 h 2291080"/>
              <a:gd name="connsiteX1" fmla="*/ 2586566 w 2586566"/>
              <a:gd name="connsiteY1" fmla="*/ 0 h 2291080"/>
              <a:gd name="connsiteX2" fmla="*/ 2586566 w 2586566"/>
              <a:gd name="connsiteY2" fmla="*/ 2291080 h 2291080"/>
              <a:gd name="connsiteX3" fmla="*/ 0 w 2586566"/>
              <a:gd name="connsiteY3" fmla="*/ 2291080 h 229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566" h="2291080">
                <a:moveTo>
                  <a:pt x="0" y="0"/>
                </a:moveTo>
                <a:lnTo>
                  <a:pt x="2586566" y="0"/>
                </a:lnTo>
                <a:lnTo>
                  <a:pt x="2586566" y="2291080"/>
                </a:lnTo>
                <a:lnTo>
                  <a:pt x="0" y="2291080"/>
                </a:lnTo>
                <a:close/>
              </a:path>
            </a:pathLst>
          </a:cu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11375521" y="637482"/>
            <a:ext cx="203492" cy="74593"/>
            <a:chOff x="9839643" y="910585"/>
            <a:chExt cx="203545" cy="74612"/>
          </a:xfrm>
        </p:grpSpPr>
        <p:cxnSp>
          <p:nvCxnSpPr>
            <p:cNvPr id="5" name="直接连接符 4"/>
            <p:cNvCxnSpPr/>
            <p:nvPr>
              <p:custDataLst>
                <p:tags r:id="rId2"/>
              </p:custDataLst>
            </p:nvPr>
          </p:nvCxnSpPr>
          <p:spPr>
            <a:xfrm>
              <a:off x="9839643" y="910585"/>
              <a:ext cx="20354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" name="直接连接符 5"/>
            <p:cNvCxnSpPr/>
            <p:nvPr>
              <p:custDataLst>
                <p:tags r:id="rId3"/>
              </p:custDataLst>
            </p:nvPr>
          </p:nvCxnSpPr>
          <p:spPr>
            <a:xfrm>
              <a:off x="9839643" y="985197"/>
              <a:ext cx="1555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46329" y="485289"/>
            <a:ext cx="1675963" cy="8115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lvl="0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3600" b="1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微软雅黑" panose="020B0503020204020204" charset="-122"/>
              </a:rPr>
              <a:t>拔河</a:t>
            </a:r>
            <a:endParaRPr lang="zh-CN" altLang="en-US" sz="3600" b="1" dirty="0">
              <a:solidFill>
                <a:schemeClr val="tx1">
                  <a:alpha val="50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pic>
        <p:nvPicPr>
          <p:cNvPr id="13" name="图片 12" descr="C:\Users\lenovo\Desktop\Cache_31766f651f0d05af..jpgCache_31766f651f0d05af.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469778" y="1756311"/>
            <a:ext cx="5476627" cy="4107180"/>
          </a:xfrm>
          <a:custGeom>
            <a:avLst/>
            <a:gdLst>
              <a:gd name="connsiteX0" fmla="*/ 0 w 5478054"/>
              <a:gd name="connsiteY0" fmla="*/ 0 h 4876800"/>
              <a:gd name="connsiteX1" fmla="*/ 5478054 w 5478054"/>
              <a:gd name="connsiteY1" fmla="*/ 0 h 4876800"/>
              <a:gd name="connsiteX2" fmla="*/ 5478054 w 5478054"/>
              <a:gd name="connsiteY2" fmla="*/ 4876800 h 4876800"/>
              <a:gd name="connsiteX3" fmla="*/ 0 w 5478054"/>
              <a:gd name="connsiteY3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8054" h="4876800">
                <a:moveTo>
                  <a:pt x="0" y="0"/>
                </a:moveTo>
                <a:lnTo>
                  <a:pt x="5478054" y="0"/>
                </a:lnTo>
                <a:lnTo>
                  <a:pt x="5478054" y="4876800"/>
                </a:lnTo>
                <a:lnTo>
                  <a:pt x="0" y="4876800"/>
                </a:lnTo>
                <a:close/>
              </a:path>
            </a:pathLst>
          </a:custGeom>
        </p:spPr>
      </p:pic>
      <p:pic>
        <p:nvPicPr>
          <p:cNvPr id="20" name="图片 19" descr="C:\Users\lenovo\Desktop\Cache_35b2bef1857c33a5..jpgCache_35b2bef1857c33a5.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9113447" y="2840574"/>
            <a:ext cx="2585085" cy="1938655"/>
          </a:xfrm>
          <a:custGeom>
            <a:avLst/>
            <a:gdLst>
              <a:gd name="connsiteX0" fmla="*/ 0 w 2586566"/>
              <a:gd name="connsiteY0" fmla="*/ 0 h 4876800"/>
              <a:gd name="connsiteX1" fmla="*/ 2586566 w 2586566"/>
              <a:gd name="connsiteY1" fmla="*/ 0 h 4876800"/>
              <a:gd name="connsiteX2" fmla="*/ 2586566 w 2586566"/>
              <a:gd name="connsiteY2" fmla="*/ 4876800 h 4876800"/>
              <a:gd name="connsiteX3" fmla="*/ 0 w 2586566"/>
              <a:gd name="connsiteY3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566" h="4876800">
                <a:moveTo>
                  <a:pt x="0" y="0"/>
                </a:moveTo>
                <a:lnTo>
                  <a:pt x="2586566" y="0"/>
                </a:lnTo>
                <a:lnTo>
                  <a:pt x="2586566" y="4876800"/>
                </a:lnTo>
                <a:lnTo>
                  <a:pt x="0" y="4876800"/>
                </a:lnTo>
                <a:close/>
              </a:path>
            </a:pathLst>
          </a:custGeom>
        </p:spPr>
      </p:pic>
      <p:pic>
        <p:nvPicPr>
          <p:cNvPr id="32" name="图片 31" descr="C:\Users\lenovo\Desktop\8.jpg8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6242422" y="4132778"/>
            <a:ext cx="2585891" cy="1939290"/>
          </a:xfrm>
          <a:custGeom>
            <a:avLst/>
            <a:gdLst>
              <a:gd name="connsiteX0" fmla="*/ 0 w 2586565"/>
              <a:gd name="connsiteY0" fmla="*/ 0 h 2291080"/>
              <a:gd name="connsiteX1" fmla="*/ 2586565 w 2586565"/>
              <a:gd name="connsiteY1" fmla="*/ 0 h 2291080"/>
              <a:gd name="connsiteX2" fmla="*/ 2586565 w 2586565"/>
              <a:gd name="connsiteY2" fmla="*/ 2291080 h 2291080"/>
              <a:gd name="connsiteX3" fmla="*/ 0 w 2586565"/>
              <a:gd name="connsiteY3" fmla="*/ 2291080 h 229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565" h="2291080">
                <a:moveTo>
                  <a:pt x="0" y="0"/>
                </a:moveTo>
                <a:lnTo>
                  <a:pt x="2586565" y="0"/>
                </a:lnTo>
                <a:lnTo>
                  <a:pt x="2586565" y="2291080"/>
                </a:lnTo>
                <a:lnTo>
                  <a:pt x="0" y="2291080"/>
                </a:lnTo>
                <a:close/>
              </a:path>
            </a:pathLst>
          </a:custGeom>
        </p:spPr>
      </p:pic>
      <p:pic>
        <p:nvPicPr>
          <p:cNvPr id="36" name="图片 35" descr="C:\Users\lenovo\Desktop\9.jpg9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/>
          <a:stretch>
            <a:fillRect/>
          </a:stretch>
        </p:blipFill>
        <p:spPr>
          <a:xfrm>
            <a:off x="6242421" y="1547732"/>
            <a:ext cx="2585892" cy="1939290"/>
          </a:xfrm>
          <a:custGeom>
            <a:avLst/>
            <a:gdLst>
              <a:gd name="connsiteX0" fmla="*/ 0 w 2586566"/>
              <a:gd name="connsiteY0" fmla="*/ 0 h 2291080"/>
              <a:gd name="connsiteX1" fmla="*/ 2586566 w 2586566"/>
              <a:gd name="connsiteY1" fmla="*/ 0 h 2291080"/>
              <a:gd name="connsiteX2" fmla="*/ 2586566 w 2586566"/>
              <a:gd name="connsiteY2" fmla="*/ 2291080 h 2291080"/>
              <a:gd name="connsiteX3" fmla="*/ 0 w 2586566"/>
              <a:gd name="connsiteY3" fmla="*/ 2291080 h 229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566" h="2291080">
                <a:moveTo>
                  <a:pt x="0" y="0"/>
                </a:moveTo>
                <a:lnTo>
                  <a:pt x="2586566" y="0"/>
                </a:lnTo>
                <a:lnTo>
                  <a:pt x="2586566" y="2291080"/>
                </a:lnTo>
                <a:lnTo>
                  <a:pt x="0" y="2291080"/>
                </a:lnTo>
                <a:close/>
              </a:path>
            </a:pathLst>
          </a:cu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-39370"/>
            <a:ext cx="12188826" cy="6858000"/>
          </a:xfrm>
          <a:prstGeom prst="rect">
            <a:avLst/>
          </a:prstGeom>
        </p:spPr>
      </p:pic>
      <p:pic>
        <p:nvPicPr>
          <p:cNvPr id="11" name="图片 10" descr="标题框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77" y="1938421"/>
            <a:ext cx="9100030" cy="3671834"/>
          </a:xfrm>
          <a:prstGeom prst="rect">
            <a:avLst/>
          </a:prstGeom>
        </p:spPr>
      </p:pic>
      <p:pic>
        <p:nvPicPr>
          <p:cNvPr id="12" name="图片 11" descr="项目序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64" y="980728"/>
            <a:ext cx="1942748" cy="193708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06844" y="3036814"/>
            <a:ext cx="3890256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1" lang="zh-CN" altLang="en-US" sz="4000" spc="600" dirty="0">
                <a:latin typeface="HYShuSongErF" panose="02010600000101010101" pitchFamily="2" charset="-122"/>
                <a:ea typeface="HYShuSongErF" panose="02010600000101010101" pitchFamily="2" charset="-122"/>
              </a:rPr>
              <a:t>班级荣誉</a:t>
            </a:r>
            <a:endParaRPr kumimoji="1" lang="zh-CN" altLang="en-US" sz="4000" spc="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77613" y="1611769"/>
            <a:ext cx="73866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伍</a:t>
            </a:r>
            <a:endParaRPr lang="zh-CN" altLang="en-US" sz="36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Documents and Settings\Administrator\桌面\奖状.png奖状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6839933" y="606216"/>
            <a:ext cx="4232910" cy="5644624"/>
          </a:xfrm>
          <a:prstGeom prst="rect">
            <a:avLst/>
          </a:prstGeom>
        </p:spPr>
      </p:pic>
      <p:sp>
        <p:nvSpPr>
          <p:cNvPr id="3" name="Title 6"/>
          <p:cNvSpPr txBox="1"/>
          <p:nvPr>
            <p:custDataLst>
              <p:tags r:id="rId3"/>
            </p:custDataLst>
          </p:nvPr>
        </p:nvSpPr>
        <p:spPr>
          <a:xfrm>
            <a:off x="608241" y="2035601"/>
            <a:ext cx="5255414" cy="420318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1981" tIns="35990" rIns="71981" bIns="3599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altLang="zh-CN" sz="2000" spc="50" dirty="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" panose="020B0503020204020204" charset="-122"/>
              </a:rPr>
              <a:t>2019</a:t>
            </a:r>
            <a:r>
              <a:rPr lang="zh-CN" altLang="en-US" sz="2000" spc="50" dirty="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微软雅黑" panose="020B0503020204020204" charset="-122"/>
              </a:rPr>
              <a:t>新生夏令营队列训练一等奖</a:t>
            </a:r>
            <a:endParaRPr lang="zh-CN" altLang="en-US" sz="2000" spc="50" dirty="0">
              <a:ln w="3175">
                <a:noFill/>
                <a:prstDash val="dash"/>
              </a:ln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altLang="zh-CN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新生夏令营班级风采展示一等奖</a:t>
            </a:r>
            <a:endParaRPr lang="zh-CN" altLang="en-US" sz="2000" spc="50">
              <a:ln w="3175">
                <a:noFill/>
                <a:prstDash val="dash"/>
              </a:ln>
              <a:solidFill>
                <a:schemeClr val="accent6">
                  <a:lumMod val="75000"/>
                </a:schemeClr>
              </a:solidFill>
              <a:ea typeface="微软雅黑 Light" panose="020B0502040204020203" pitchFamily="3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altLang="zh-CN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2019-2020</a:t>
            </a: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年度〝表扬班级〞</a:t>
            </a:r>
            <a:endParaRPr lang="zh-CN" altLang="en-US" sz="2000" spc="50">
              <a:ln w="3175">
                <a:noFill/>
                <a:prstDash val="dash"/>
              </a:ln>
              <a:solidFill>
                <a:schemeClr val="accent6">
                  <a:lumMod val="75000"/>
                </a:schemeClr>
              </a:solidFill>
              <a:ea typeface="微软雅黑 Light" panose="020B0502040204020203" pitchFamily="3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altLang="zh-CN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秋季运动会女子</a:t>
            </a:r>
            <a:r>
              <a:rPr altLang="zh-CN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100×4</a:t>
            </a: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第四名</a:t>
            </a:r>
            <a:endParaRPr lang="zh-CN" altLang="en-US" sz="2000" spc="50">
              <a:ln w="3175">
                <a:noFill/>
                <a:prstDash val="dash"/>
              </a:ln>
              <a:solidFill>
                <a:schemeClr val="accent6">
                  <a:lumMod val="75000"/>
                </a:schemeClr>
              </a:solidFill>
              <a:ea typeface="微软雅黑 Light" panose="020B0502040204020203" pitchFamily="3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altLang="zh-CN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秋季运动会男子</a:t>
            </a:r>
            <a:r>
              <a:rPr altLang="zh-CN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100×4</a:t>
            </a: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第一名</a:t>
            </a:r>
            <a:endParaRPr lang="zh-CN" altLang="en-US" sz="2000" spc="50">
              <a:ln w="3175">
                <a:noFill/>
                <a:prstDash val="dash"/>
              </a:ln>
              <a:solidFill>
                <a:schemeClr val="accent6">
                  <a:lumMod val="75000"/>
                </a:schemeClr>
              </a:solidFill>
              <a:ea typeface="微软雅黑 Light" panose="020B0502040204020203" pitchFamily="3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altLang="zh-CN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2000" spc="50">
                <a:ln w="3175">
                  <a:noFill/>
                  <a:prstDash val="dash"/>
                </a:ln>
                <a:solidFill>
                  <a:schemeClr val="accent6">
                    <a:lumMod val="75000"/>
                  </a:schemeClr>
                </a:solidFill>
                <a:ea typeface="微软雅黑 Light" panose="020B0502040204020203" pitchFamily="34" charset="-122"/>
                <a:cs typeface="微软雅黑" panose="020B0503020204020204" charset="-122"/>
                <a:sym typeface="+mn-ea"/>
              </a:rPr>
              <a:t>秋季运动会七年级团体总分第五名</a:t>
            </a:r>
            <a:endParaRPr altLang="zh-CN" sz="2000" spc="5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ea typeface="微软雅黑 Light" panose="020B0502040204020203" pitchFamily="3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endParaRPr lang="zh-CN" altLang="en-US" sz="2000" spc="50" dirty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ea typeface="微软雅黑 Light" panose="020B0502040204020203" pitchFamily="34" charset="-122"/>
              <a:cs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4"/>
            </p:custDataLst>
          </p:nvPr>
        </p:nvSpPr>
        <p:spPr>
          <a:xfrm>
            <a:off x="608241" y="606141"/>
            <a:ext cx="5255420" cy="1418271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71981" tIns="35990" rIns="71981" bIns="107971" anchor="b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20000"/>
              </a:lnSpc>
              <a:defRPr/>
            </a:pPr>
            <a:r>
              <a:rPr lang="zh-CN" altLang="zh-CN" sz="3600" b="1" spc="30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</a:rPr>
              <a:t>荣誉</a:t>
            </a:r>
            <a:endParaRPr lang="zh-CN" altLang="zh-CN" sz="3600" b="1" spc="300" dirty="0">
              <a:ln w="3175">
                <a:noFill/>
                <a:prstDash val="dash"/>
              </a:ln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-39370"/>
            <a:ext cx="12188826" cy="6858000"/>
          </a:xfrm>
          <a:prstGeom prst="rect">
            <a:avLst/>
          </a:prstGeom>
        </p:spPr>
      </p:pic>
      <p:pic>
        <p:nvPicPr>
          <p:cNvPr id="11" name="图片 10" descr="标题框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77" y="1938421"/>
            <a:ext cx="9100030" cy="3671834"/>
          </a:xfrm>
          <a:prstGeom prst="rect">
            <a:avLst/>
          </a:prstGeom>
        </p:spPr>
      </p:pic>
      <p:pic>
        <p:nvPicPr>
          <p:cNvPr id="12" name="图片 11" descr="项目序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64" y="980728"/>
            <a:ext cx="1942748" cy="193708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06844" y="3036814"/>
            <a:ext cx="3890256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1" lang="zh-CN" altLang="en-US" sz="4000" spc="600" dirty="0">
                <a:latin typeface="HYShuSongErF" panose="02010600000101010101" pitchFamily="2" charset="-122"/>
                <a:ea typeface="HYShuSongErF" panose="02010600000101010101" pitchFamily="2" charset="-122"/>
              </a:rPr>
              <a:t>班主任寄语</a:t>
            </a:r>
            <a:endParaRPr kumimoji="1" lang="zh-CN" altLang="en-US" sz="4000" spc="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77613" y="1611769"/>
            <a:ext cx="73866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陆</a:t>
            </a:r>
            <a:endParaRPr lang="zh-CN" altLang="en-US" sz="36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sz="6000" b="1"/>
              <a:t>班主任寄语</a:t>
            </a:r>
            <a:endParaRPr lang="zh-CN" altLang="en-US" sz="6000" b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  <a:latin typeface="文鼎行楷碑体_B" panose="04020800000000000000" charset="-122"/>
                <a:ea typeface="文鼎行楷碑体_B" panose="04020800000000000000" charset="-122"/>
                <a:sym typeface="+mn-ea"/>
              </a:rPr>
              <a:t>人生如水，自律如舟，遇水成舟，</a:t>
            </a:r>
            <a:endParaRPr lang="zh-CN" altLang="en-US" dirty="0">
              <a:solidFill>
                <a:schemeClr val="tx1"/>
              </a:solidFill>
              <a:latin typeface="文鼎行楷碑体_B" panose="04020800000000000000" charset="-122"/>
              <a:ea typeface="文鼎行楷碑体_B" panose="04020800000000000000" charset="-122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  <a:latin typeface="文鼎行楷碑体_B" panose="04020800000000000000" charset="-122"/>
                <a:ea typeface="文鼎行楷碑体_B" panose="04020800000000000000" charset="-122"/>
                <a:sym typeface="+mn-ea"/>
              </a:rPr>
              <a:t>方能扬帆万里，到达成功的彼岸</a:t>
            </a:r>
            <a:endParaRPr lang="zh-CN" altLang="en-US" dirty="0">
              <a:solidFill>
                <a:schemeClr val="tx1"/>
              </a:solidFill>
              <a:latin typeface="文鼎行楷碑体_B" panose="04020800000000000000" charset="-122"/>
              <a:ea typeface="文鼎行楷碑体_B" panose="04020800000000000000" charset="-122"/>
            </a:endParaRPr>
          </a:p>
          <a:p>
            <a:endParaRPr lang="zh-CN" altLang="en-US" dirty="0">
              <a:solidFill>
                <a:schemeClr val="tx1"/>
              </a:solidFill>
              <a:latin typeface="文鼎行楷碑体_B" panose="04020800000000000000" charset="-122"/>
              <a:ea typeface="文鼎行楷碑体_B" panose="040208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pic>
        <p:nvPicPr>
          <p:cNvPr id="34" name="图片 33" descr="项目序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46" y="1816210"/>
            <a:ext cx="1436501" cy="1432313"/>
          </a:xfrm>
          <a:prstGeom prst="rect">
            <a:avLst/>
          </a:prstGeom>
        </p:spPr>
      </p:pic>
      <p:pic>
        <p:nvPicPr>
          <p:cNvPr id="35" name="图片 34" descr="项目序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1816210"/>
            <a:ext cx="1436501" cy="1432313"/>
          </a:xfrm>
          <a:prstGeom prst="rect">
            <a:avLst/>
          </a:prstGeom>
        </p:spPr>
      </p:pic>
      <p:pic>
        <p:nvPicPr>
          <p:cNvPr id="36" name="图片 35" descr="项目序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45" y="1816210"/>
            <a:ext cx="1436501" cy="1432313"/>
          </a:xfrm>
          <a:prstGeom prst="rect">
            <a:avLst/>
          </a:prstGeom>
        </p:spPr>
      </p:pic>
      <p:pic>
        <p:nvPicPr>
          <p:cNvPr id="37" name="图片 36" descr="项目序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44" y="1816210"/>
            <a:ext cx="1436501" cy="143231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67461" y="90288"/>
            <a:ext cx="861774" cy="13958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zh-CN" altLang="en-US" sz="4400" spc="600" dirty="0">
                <a:solidFill>
                  <a:srgbClr val="FFFFFF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目录</a:t>
            </a:r>
            <a:endParaRPr kumimoji="1" lang="zh-CN" altLang="en-US" sz="4400" spc="600" dirty="0">
              <a:solidFill>
                <a:srgbClr val="FFFFFF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906124" y="2221852"/>
            <a:ext cx="738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HYShuSongErF" panose="02010600000101010101" pitchFamily="2" charset="-122"/>
                <a:ea typeface="HYShuSongErF" panose="02010600000101010101" pitchFamily="2" charset="-122"/>
              </a:rPr>
              <a:t>壹</a:t>
            </a:r>
            <a:endParaRPr lang="zh-CN" altLang="en-US" sz="32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850612" y="2232012"/>
            <a:ext cx="738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HYShuSongErF" panose="02010600000101010101" pitchFamily="2" charset="-122"/>
                <a:ea typeface="HYShuSongErF" panose="02010600000101010101" pitchFamily="2" charset="-122"/>
              </a:rPr>
              <a:t>贰</a:t>
            </a:r>
            <a:endParaRPr lang="zh-CN" altLang="en-US" sz="32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803352" y="2232012"/>
            <a:ext cx="738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HYShuSongErF" panose="02010600000101010101" pitchFamily="2" charset="-122"/>
                <a:ea typeface="HYShuSongErF" panose="02010600000101010101" pitchFamily="2" charset="-122"/>
              </a:rPr>
              <a:t>叁</a:t>
            </a:r>
            <a:endParaRPr lang="zh-CN" altLang="en-US" sz="32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636555" y="3344554"/>
            <a:ext cx="428625" cy="30054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1600" spc="3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冬季锻炼</a:t>
            </a:r>
            <a:endParaRPr kumimoji="1" lang="zh-CN" altLang="en-US" sz="1600" spc="3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 flipH="1">
            <a:off x="2979387" y="3344552"/>
            <a:ext cx="521335" cy="26621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2200" spc="6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班级风采</a:t>
            </a:r>
            <a:endParaRPr kumimoji="1" lang="zh-CN" altLang="en-US" sz="2200" spc="6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762058" y="2232012"/>
            <a:ext cx="738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HYShuSongErF" panose="02010600000101010101" pitchFamily="2" charset="-122"/>
                <a:ea typeface="HYShuSongErF" panose="02010600000101010101" pitchFamily="2" charset="-122"/>
              </a:rPr>
              <a:t>肆</a:t>
            </a:r>
            <a:endParaRPr lang="zh-CN" altLang="en-US" sz="32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21762" y="135870"/>
            <a:ext cx="369332" cy="12566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en-US" altLang="zh-CN" sz="1200" spc="300" dirty="0">
                <a:solidFill>
                  <a:srgbClr val="FFFFFF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CONTENTS</a:t>
            </a:r>
            <a:endParaRPr kumimoji="1" lang="zh-CN" altLang="en-US" sz="1200" spc="300" dirty="0">
              <a:solidFill>
                <a:srgbClr val="FFFFFF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399001" y="135870"/>
            <a:ext cx="369332" cy="12566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en-US" altLang="zh-CN" sz="1200" spc="300" dirty="0">
                <a:solidFill>
                  <a:srgbClr val="FFFFFF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CONTENTS</a:t>
            </a:r>
            <a:endParaRPr kumimoji="1" lang="zh-CN" altLang="en-US" sz="1200" spc="300" dirty="0">
              <a:solidFill>
                <a:srgbClr val="FFFFFF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699035" y="3344554"/>
            <a:ext cx="428625" cy="30054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1600" spc="3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班会课堂</a:t>
            </a:r>
            <a:endParaRPr kumimoji="1" lang="zh-CN" altLang="en-US" sz="1600" spc="3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5041867" y="3344552"/>
            <a:ext cx="521335" cy="26621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2200" spc="6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班级风采</a:t>
            </a:r>
            <a:endParaRPr kumimoji="1" lang="zh-CN" altLang="en-US" sz="2200" spc="6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731035" y="3344554"/>
            <a:ext cx="428625" cy="30054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1600" spc="3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艺术节</a:t>
            </a:r>
            <a:endParaRPr kumimoji="1" lang="zh-CN" altLang="en-US" sz="1600" spc="3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 flipH="1">
            <a:off x="7073867" y="3344552"/>
            <a:ext cx="521335" cy="26621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2200" spc="6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班级风采</a:t>
            </a:r>
            <a:endParaRPr kumimoji="1" lang="zh-CN" altLang="en-US" sz="2200" spc="6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783355" y="3344554"/>
            <a:ext cx="428625" cy="30054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1600" spc="3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班级名人、班级口号</a:t>
            </a:r>
            <a:endParaRPr kumimoji="1" lang="zh-CN" altLang="en-US" sz="1600" spc="3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 flipH="1">
            <a:off x="9126187" y="3344552"/>
            <a:ext cx="521335" cy="26621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2200" spc="6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班级文化</a:t>
            </a:r>
            <a:endParaRPr kumimoji="1" lang="zh-CN" altLang="en-US" sz="2200" spc="6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等腰三角形 11"/>
          <p:cNvSpPr/>
          <p:nvPr>
            <p:custDataLst>
              <p:tags r:id="rId1"/>
            </p:custDataLst>
          </p:nvPr>
        </p:nvSpPr>
        <p:spPr>
          <a:xfrm flipV="1">
            <a:off x="5830878" y="893"/>
            <a:ext cx="527070" cy="304721"/>
          </a:xfrm>
          <a:prstGeom prst="triangl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5"/>
          <p:cNvSpPr txBox="1"/>
          <p:nvPr>
            <p:custDataLst>
              <p:tags r:id="rId2"/>
            </p:custDataLst>
          </p:nvPr>
        </p:nvSpPr>
        <p:spPr>
          <a:xfrm>
            <a:off x="3232894" y="685213"/>
            <a:ext cx="5723038" cy="639783"/>
          </a:xfrm>
          <a:prstGeom prst="rect">
            <a:avLst/>
          </a:prstGeom>
          <a:noFill/>
          <a:ln>
            <a:noFill/>
          </a:ln>
        </p:spPr>
        <p:txBody>
          <a:bodyPr wrap="square" lIns="101573" tIns="38090" rIns="63483" bIns="3809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 fontAlgn="auto">
              <a:lnSpc>
                <a:spcPct val="100000"/>
              </a:lnSpc>
            </a:pPr>
            <a:r>
              <a:rPr lang="zh-CN" altLang="en-US" sz="3200" b="1" spc="3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刚开学的我们</a:t>
            </a:r>
            <a:endParaRPr lang="zh-CN" altLang="en-US" sz="3200" b="1" spc="3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2"/>
          <p:cNvSpPr txBox="1"/>
          <p:nvPr>
            <p:custDataLst>
              <p:tags r:id="rId3"/>
            </p:custDataLst>
          </p:nvPr>
        </p:nvSpPr>
        <p:spPr>
          <a:xfrm>
            <a:off x="2659003" y="1465912"/>
            <a:ext cx="6870818" cy="756902"/>
          </a:xfrm>
          <a:prstGeom prst="rect">
            <a:avLst/>
          </a:prstGeom>
          <a:noFill/>
          <a:ln>
            <a:noFill/>
          </a:ln>
        </p:spPr>
        <p:txBody>
          <a:bodyPr wrap="square" lIns="101573" tIns="0" rIns="82528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algn="ctr"/>
            <a:r>
              <a:rPr lang="zh-CN" altLang="en-US" sz="2400" b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宋体-PUA" panose="02010600030101010101" charset="-122"/>
                <a:ea typeface="宋体-PUA" panose="02010600030101010101" charset="-122"/>
              </a:rPr>
              <a:t>瞧，稚嫩的脸庞充满着朝气</a:t>
            </a:r>
            <a:endParaRPr lang="zh-CN" altLang="en-US" sz="2400" b="1" dirty="0" err="1">
              <a:solidFill>
                <a:srgbClr val="000000">
                  <a:lumMod val="50000"/>
                  <a:lumOff val="50000"/>
                </a:srgbClr>
              </a:solidFill>
              <a:latin typeface="宋体-PUA" panose="02010600030101010101" charset="-122"/>
              <a:ea typeface="宋体-PUA" panose="02010600030101010101" charset="-122"/>
            </a:endParaRPr>
          </a:p>
        </p:txBody>
      </p:sp>
      <p:pic>
        <p:nvPicPr>
          <p:cNvPr id="2" name="PA-图片 1" descr="C:\Documents and Settings\Administrator\桌面\2019七4班资料\74照片\活动\B0D3E07C2F6B48C81685FA8E830B7C02.JPGB0D3E07C2F6B48C81685FA8E830B7C0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693766" y="2639690"/>
            <a:ext cx="4801235" cy="3601021"/>
          </a:xfrm>
          <a:prstGeom prst="rect">
            <a:avLst/>
          </a:prstGeom>
          <a:ln>
            <a:noFill/>
          </a:ln>
          <a:effectLst>
            <a:outerShdw blurRad="1270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3" name="PA-图片 2" descr="C:\Documents and Settings\Administrator\桌面\2019七4班资料\74照片\活动\490866ED7D98D2502CD795C34F60B165.JPG490866ED7D98D2502CD795C34F60B16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-1717581" y="2639690"/>
            <a:ext cx="2698750" cy="3598522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7" name="PA-图片 6" descr="C:\Documents and Settings\Administrator\桌面\2019七4班资料\74照片\活动\2A35891879C5CA0818E6D6FCB6931157.JPG2A35891879C5CA0818E6D6FCB693115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10156410" y="2639690"/>
            <a:ext cx="4801235" cy="3601022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4" name="PA-半闭框 7"/>
          <p:cNvSpPr/>
          <p:nvPr>
            <p:custDataLst>
              <p:tags r:id="rId10"/>
            </p:custDataLst>
          </p:nvPr>
        </p:nvSpPr>
        <p:spPr>
          <a:xfrm flipH="1">
            <a:off x="8974989" y="2597876"/>
            <a:ext cx="380901" cy="380901"/>
          </a:xfrm>
          <a:prstGeom prst="halfFrame">
            <a:avLst>
              <a:gd name="adj1" fmla="val 12280"/>
              <a:gd name="adj2" fmla="val 12280"/>
            </a:avLst>
          </a:prstGeom>
          <a:solidFill>
            <a:srgbClr val="000000">
              <a:lumMod val="95000"/>
              <a:lumOff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id-ID" sz="1350">
              <a:solidFill>
                <a:srgbClr val="000000"/>
              </a:solidFill>
            </a:endParaRPr>
          </a:p>
        </p:txBody>
      </p:sp>
      <p:sp>
        <p:nvSpPr>
          <p:cNvPr id="10" name="PA-半闭框 8"/>
          <p:cNvSpPr/>
          <p:nvPr>
            <p:custDataLst>
              <p:tags r:id="rId11"/>
            </p:custDataLst>
          </p:nvPr>
        </p:nvSpPr>
        <p:spPr>
          <a:xfrm flipV="1">
            <a:off x="2845631" y="5933544"/>
            <a:ext cx="380901" cy="380901"/>
          </a:xfrm>
          <a:prstGeom prst="halfFrame">
            <a:avLst>
              <a:gd name="adj1" fmla="val 12280"/>
              <a:gd name="adj2" fmla="val 12280"/>
            </a:avLst>
          </a:prstGeom>
          <a:solidFill>
            <a:srgbClr val="000000">
              <a:lumMod val="95000"/>
              <a:lumOff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id-ID" sz="1350">
              <a:solidFill>
                <a:srgbClr val="000000"/>
              </a:solidFill>
            </a:endParaRPr>
          </a:p>
        </p:txBody>
      </p:sp>
      <p:sp>
        <p:nvSpPr>
          <p:cNvPr id="11" name="PA-半闭框 8"/>
          <p:cNvSpPr/>
          <p:nvPr>
            <p:custDataLst>
              <p:tags r:id="rId12"/>
            </p:custDataLst>
          </p:nvPr>
        </p:nvSpPr>
        <p:spPr>
          <a:xfrm rot="5400000" flipV="1">
            <a:off x="2845631" y="2597876"/>
            <a:ext cx="380901" cy="380901"/>
          </a:xfrm>
          <a:prstGeom prst="halfFrame">
            <a:avLst>
              <a:gd name="adj1" fmla="val 12280"/>
              <a:gd name="adj2" fmla="val 12280"/>
            </a:avLst>
          </a:prstGeom>
          <a:solidFill>
            <a:srgbClr val="000000">
              <a:lumMod val="95000"/>
              <a:lumOff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id-ID" sz="1350">
              <a:solidFill>
                <a:srgbClr val="000000"/>
              </a:solidFill>
            </a:endParaRPr>
          </a:p>
        </p:txBody>
      </p:sp>
      <p:sp>
        <p:nvSpPr>
          <p:cNvPr id="15" name="PA-半闭框 7"/>
          <p:cNvSpPr/>
          <p:nvPr>
            <p:custDataLst>
              <p:tags r:id="rId13"/>
            </p:custDataLst>
          </p:nvPr>
        </p:nvSpPr>
        <p:spPr>
          <a:xfrm rot="5400000" flipH="1">
            <a:off x="8974989" y="5933544"/>
            <a:ext cx="380901" cy="380901"/>
          </a:xfrm>
          <a:prstGeom prst="halfFrame">
            <a:avLst>
              <a:gd name="adj1" fmla="val 12280"/>
              <a:gd name="adj2" fmla="val 12280"/>
            </a:avLst>
          </a:prstGeom>
          <a:solidFill>
            <a:srgbClr val="000000">
              <a:lumMod val="95000"/>
              <a:lumOff val="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id-ID" sz="1350">
              <a:solidFill>
                <a:srgbClr val="000000"/>
              </a:solidFill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302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001823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0036468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3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525"/>
                                          </p:val>
                                        </p:tav>
                                        <p:tav tm="50000">
                                          <p:val>
                                            <p:fltVal val="1.525"/>
                                          </p:val>
                                        </p:tav>
                                        <p:tav tm="55000">
                                          <p:val>
                                            <p:fltVal val="-0.525004"/>
                                          </p:val>
                                        </p:tav>
                                        <p:tav tm="60000">
                                          <p:val>
                                            <p:fltVal val="-0.525004"/>
                                          </p:val>
                                        </p:tav>
                                        <p:tav tm="100000">
                                          <p:val>
                                            <p:fltVal val="-0.03020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2.05044"/>
                                          </p:val>
                                        </p:tav>
                                        <p:tav tm="55000">
                                          <p:val>
                                            <p:fltVal val="2.05044"/>
                                          </p:val>
                                        </p:tav>
                                        <p:tav tm="60000">
                                          <p:val>
                                            <p:fltVal val="0.647304"/>
                                          </p:val>
                                        </p:tav>
                                        <p:tav tm="100000">
                                          <p:val>
                                            <p:fltVal val="0.6473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0036468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060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001823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0036468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525"/>
                                          </p:val>
                                        </p:tav>
                                        <p:tav tm="50000">
                                          <p:val>
                                            <p:fltVal val="1.525"/>
                                          </p:val>
                                        </p:tav>
                                        <p:tav tm="55000">
                                          <p:val>
                                            <p:fltVal val="-0.525004"/>
                                          </p:val>
                                        </p:tav>
                                        <p:tav tm="60000">
                                          <p:val>
                                            <p:fltVal val="-0.525004"/>
                                          </p:val>
                                        </p:tav>
                                        <p:tav tm="100000">
                                          <p:val>
                                            <p:fltVal val="-0.03020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2.05044"/>
                                          </p:val>
                                        </p:tav>
                                        <p:tav tm="55000">
                                          <p:val>
                                            <p:fltVal val="2.05044"/>
                                          </p:val>
                                        </p:tav>
                                        <p:tav tm="60000">
                                          <p:val>
                                            <p:fltVal val="0.647304"/>
                                          </p:val>
                                        </p:tav>
                                        <p:tav tm="100000">
                                          <p:val>
                                            <p:fltVal val="0.6473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0036468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530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1" name="图片 10" descr="标题框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77" y="1938421"/>
            <a:ext cx="9100030" cy="3671834"/>
          </a:xfrm>
          <a:prstGeom prst="rect">
            <a:avLst/>
          </a:prstGeom>
        </p:spPr>
      </p:pic>
      <p:pic>
        <p:nvPicPr>
          <p:cNvPr id="12" name="图片 11" descr="项目序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64" y="980728"/>
            <a:ext cx="1942748" cy="193708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06844" y="3036814"/>
            <a:ext cx="3890256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1" lang="zh-CN" altLang="en-US" sz="4000" spc="600" dirty="0">
                <a:latin typeface="HYShuSongErF" panose="02010600000101010101" pitchFamily="2" charset="-122"/>
                <a:ea typeface="HYShuSongErF" panose="02010600000101010101" pitchFamily="2" charset="-122"/>
              </a:rPr>
              <a:t>班级文化</a:t>
            </a:r>
            <a:endParaRPr kumimoji="1" lang="zh-CN" altLang="en-US" sz="4000" spc="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63781" y="3743160"/>
            <a:ext cx="3975136" cy="5340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CN" altLang="en-US" sz="2400" spc="600" dirty="0">
                <a:latin typeface="HYShuSongErF" panose="02010600000101010101" pitchFamily="2" charset="-122"/>
                <a:ea typeface="HYShuSongErF" panose="02010600000101010101" pitchFamily="2" charset="-122"/>
              </a:rPr>
              <a:t>班级名人、班徽</a:t>
            </a:r>
            <a:endParaRPr kumimoji="1" lang="zh-CN" altLang="en-US" sz="2400" spc="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77613" y="1611769"/>
            <a:ext cx="738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壹</a:t>
            </a:r>
            <a:endParaRPr lang="zh-CN" altLang="en-US" sz="36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4" y="0"/>
            <a:ext cx="12188825" cy="6858000"/>
          </a:xfrm>
          <a:prstGeom prst="rect">
            <a:avLst/>
          </a:prstGeom>
        </p:spPr>
      </p:pic>
      <p:pic>
        <p:nvPicPr>
          <p:cNvPr id="16" name="图片 15" descr="标题框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83" y="631055"/>
            <a:ext cx="3662998" cy="99849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556767" y="2165699"/>
            <a:ext cx="4564952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sz="1600" dirty="0">
                <a:sym typeface="+mn-ea"/>
              </a:rPr>
              <a:t>         </a:t>
            </a:r>
            <a:endParaRPr lang="en-US" altLang="zh-CN" sz="1600" dirty="0">
              <a:sym typeface="+mn-ea"/>
            </a:endParaRPr>
          </a:p>
          <a:p>
            <a:pPr marL="0" indent="0">
              <a:buNone/>
            </a:pPr>
            <a:r>
              <a:rPr lang="zh-CN" altLang="en-US" sz="1600" dirty="0">
                <a:sym typeface="+mn-ea"/>
              </a:rPr>
              <a:t>            </a:t>
            </a:r>
            <a:r>
              <a:rPr lang="zh-CN" altLang="en-US" sz="2400" dirty="0">
                <a:sym typeface="+mn-ea"/>
              </a:rPr>
              <a:t>季札(前576年一前484年)，姬姓，名札，又称公子札、延陵季子、延州来季子、季子，春秋时吴王寿梦第四子，封于延陵(今常州地区)，后又封州来，传为避王位"弃其室而耕"常州武进焦溪的舜过山下。季札不仅品德高尚，而且是具有远见卓识的政治家和外交家。广交当世贤士，对提高华夏文化作出了贡献。</a:t>
            </a:r>
            <a:endParaRPr lang="zh-CN" altLang="en-US" sz="2400" spc="300" dirty="0">
              <a:latin typeface="HYShuSongErF" panose="02010600000101010101" pitchFamily="2" charset="-122"/>
              <a:ea typeface="HYShuSongErF" panose="02010600000101010101" pitchFamily="2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4650079" y="873707"/>
            <a:ext cx="29432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spc="600" dirty="0">
                <a:latin typeface="HYShuSongErF" panose="02010600000101010101" pitchFamily="2" charset="-122"/>
                <a:ea typeface="HYShuSongErF" panose="02010600000101010101" pitchFamily="2" charset="-122"/>
              </a:rPr>
              <a:t>季子班</a:t>
            </a:r>
            <a:endParaRPr kumimoji="1" lang="zh-CN" altLang="en-US" sz="2800" spc="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pic>
        <p:nvPicPr>
          <p:cNvPr id="17" name="图片 16" descr="项目符号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89" y="2307939"/>
            <a:ext cx="303362" cy="3063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580" y="1629410"/>
            <a:ext cx="4799965" cy="4745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0" name="图片 9" descr="标题框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83" y="631055"/>
            <a:ext cx="3662998" cy="99849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503125" y="2348741"/>
            <a:ext cx="9310474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b="1">
                <a:sym typeface="+mn-ea"/>
              </a:rPr>
              <a:t>                                                                                                             </a:t>
            </a:r>
            <a:r>
              <a:rPr lang="en-US" altLang="zh-CN" sz="2000" b="1">
                <a:sym typeface="+mn-ea"/>
              </a:rPr>
              <a:t>   </a:t>
            </a:r>
            <a:r>
              <a:rPr lang="zh-CN" altLang="en-US" sz="2000" b="1">
                <a:sym typeface="+mn-ea"/>
              </a:rPr>
              <a:t>寓意：</a:t>
            </a:r>
            <a:endParaRPr lang="zh-CN" altLang="en-US" sz="2000" b="1"/>
          </a:p>
          <a:p>
            <a:pPr algn="just"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                                                                                           用心交流，</a:t>
            </a:r>
            <a:endParaRPr lang="zh-CN" altLang="en-US" sz="2000" b="1"/>
          </a:p>
          <a:p>
            <a:pPr algn="just"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                                                                                           用爱包容</a:t>
            </a:r>
            <a:endParaRPr lang="zh-CN" altLang="en-US" sz="2000" b="1"/>
          </a:p>
          <a:p>
            <a:pPr algn="just"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                                                                                           团结友爱，</a:t>
            </a:r>
            <a:endParaRPr lang="zh-CN" altLang="en-US" sz="2000" b="1"/>
          </a:p>
          <a:p>
            <a:pPr algn="just"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                                                                                           互帮互助</a:t>
            </a:r>
            <a:endParaRPr lang="zh-CN" altLang="en-US" sz="2000" b="1"/>
          </a:p>
          <a:p>
            <a:pPr algn="just">
              <a:lnSpc>
                <a:spcPct val="150000"/>
              </a:lnSpc>
            </a:pPr>
            <a:r>
              <a:rPr lang="zh-CN" altLang="en-US" sz="2000" b="1">
                <a:sym typeface="+mn-ea"/>
              </a:rPr>
              <a:t>                                                                                           用双手去耕耘，用喜悦去收获</a:t>
            </a:r>
            <a:endParaRPr lang="en-US" altLang="zh-CN" sz="2000" spc="3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  <a:cs typeface="微软雅黑" panose="020B0503020204020204" charset="-122"/>
            </a:endParaRPr>
          </a:p>
        </p:txBody>
      </p:sp>
      <p:pic>
        <p:nvPicPr>
          <p:cNvPr id="4" name="图片 3" descr="项目符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63" y="2480052"/>
            <a:ext cx="303362" cy="30633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4686274" y="868627"/>
            <a:ext cx="29432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spc="600" dirty="0">
                <a:latin typeface="HYShuSongErF" panose="02010600000101010101" pitchFamily="2" charset="-122"/>
                <a:ea typeface="HYShuSongErF" panose="02010600000101010101" pitchFamily="2" charset="-122"/>
              </a:rPr>
              <a:t>班徽</a:t>
            </a:r>
            <a:endParaRPr kumimoji="1" lang="zh-CN" altLang="en-US" sz="2800" spc="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515" y="1629410"/>
            <a:ext cx="4796155" cy="4742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1" name="图片 10" descr="标题框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77" y="1938421"/>
            <a:ext cx="9100030" cy="3671834"/>
          </a:xfrm>
          <a:prstGeom prst="rect">
            <a:avLst/>
          </a:prstGeom>
        </p:spPr>
      </p:pic>
      <p:pic>
        <p:nvPicPr>
          <p:cNvPr id="12" name="图片 11" descr="项目序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64" y="980728"/>
            <a:ext cx="1942748" cy="193708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06844" y="3036814"/>
            <a:ext cx="3890256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kumimoji="1" lang="zh-CN" altLang="en-US" sz="4000" spc="600" dirty="0">
                <a:latin typeface="HYShuSongErF" panose="02010600000101010101" pitchFamily="2" charset="-122"/>
                <a:ea typeface="HYShuSongErF" panose="02010600000101010101" pitchFamily="2" charset="-122"/>
              </a:rPr>
              <a:t>班级风采</a:t>
            </a:r>
            <a:endParaRPr kumimoji="1" lang="zh-CN" altLang="en-US" sz="4000" spc="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76481" y="3767290"/>
            <a:ext cx="3975136" cy="5340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CN" altLang="en-US" sz="2400" spc="600" dirty="0">
                <a:latin typeface="HYShuSongErF" panose="02010600000101010101" pitchFamily="2" charset="-122"/>
                <a:ea typeface="HYShuSongErF" panose="02010600000101010101" pitchFamily="2" charset="-122"/>
              </a:rPr>
              <a:t>艺术节</a:t>
            </a:r>
            <a:endParaRPr kumimoji="1" lang="zh-CN" altLang="en-US" sz="2400" spc="600" dirty="0"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77613" y="1611769"/>
            <a:ext cx="738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000000"/>
                </a:solidFill>
                <a:latin typeface="HYShuSongErF" panose="02010600000101010101" pitchFamily="2" charset="-122"/>
                <a:ea typeface="HYShuSongErF" panose="02010600000101010101" pitchFamily="2" charset="-122"/>
              </a:rPr>
              <a:t>贰</a:t>
            </a:r>
            <a:endParaRPr lang="zh-CN" altLang="en-US" sz="3600" dirty="0">
              <a:solidFill>
                <a:srgbClr val="000000"/>
              </a:solidFill>
              <a:latin typeface="HYShuSongErF" panose="02010600000101010101" pitchFamily="2" charset="-122"/>
              <a:ea typeface="HYShuSongErF" panose="0201060000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ym typeface="+mn-ea"/>
              </a:rPr>
              <a:t>小合唱《明天你好》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内容占位符 6" descr="yi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67385" y="2174875"/>
            <a:ext cx="5268595" cy="3951605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内容占位符 7" descr="2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50940" y="2174875"/>
            <a:ext cx="5268595" cy="39516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11375521" y="637482"/>
            <a:ext cx="203492" cy="74593"/>
            <a:chOff x="9839643" y="910585"/>
            <a:chExt cx="203545" cy="74612"/>
          </a:xfrm>
        </p:grpSpPr>
        <p:cxnSp>
          <p:nvCxnSpPr>
            <p:cNvPr id="5" name="直接连接符 4"/>
            <p:cNvCxnSpPr/>
            <p:nvPr>
              <p:custDataLst>
                <p:tags r:id="rId2"/>
              </p:custDataLst>
            </p:nvPr>
          </p:nvCxnSpPr>
          <p:spPr>
            <a:xfrm>
              <a:off x="9839643" y="910585"/>
              <a:ext cx="20354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" name="直接连接符 5"/>
            <p:cNvCxnSpPr/>
            <p:nvPr>
              <p:custDataLst>
                <p:tags r:id="rId3"/>
              </p:custDataLst>
            </p:nvPr>
          </p:nvCxnSpPr>
          <p:spPr>
            <a:xfrm>
              <a:off x="9839643" y="985197"/>
              <a:ext cx="15557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46329" y="485289"/>
            <a:ext cx="1675963" cy="1210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p>
            <a:pPr lvl="0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</a:pPr>
            <a:r>
              <a:rPr lang="zh-CN" altLang="en-US" sz="2800" b="1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微软雅黑" panose="020B0503020204020204" charset="-122"/>
              </a:rPr>
              <a:t>艺术节</a:t>
            </a:r>
            <a:r>
              <a:rPr lang="en-US" altLang="zh-CN" sz="2800" b="1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微软雅黑" panose="020B0503020204020204" charset="-122"/>
              </a:rPr>
              <a:t>2019 </a:t>
            </a:r>
            <a:endParaRPr lang="zh-CN" altLang="en-US" sz="2800" dirty="0">
              <a:solidFill>
                <a:sysClr val="windowText" lastClr="000000">
                  <a:lumMod val="85000"/>
                  <a:lumOff val="15000"/>
                  <a:alpha val="50000"/>
                </a:sys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pic>
        <p:nvPicPr>
          <p:cNvPr id="13" name="图片 12" descr="C:\Users\lenovo\Desktop\yi.jpgyi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469778" y="1756311"/>
            <a:ext cx="5476627" cy="4107180"/>
          </a:xfrm>
          <a:custGeom>
            <a:avLst/>
            <a:gdLst>
              <a:gd name="connsiteX0" fmla="*/ 0 w 5478054"/>
              <a:gd name="connsiteY0" fmla="*/ 0 h 4876800"/>
              <a:gd name="connsiteX1" fmla="*/ 5478054 w 5478054"/>
              <a:gd name="connsiteY1" fmla="*/ 0 h 4876800"/>
              <a:gd name="connsiteX2" fmla="*/ 5478054 w 5478054"/>
              <a:gd name="connsiteY2" fmla="*/ 4876800 h 4876800"/>
              <a:gd name="connsiteX3" fmla="*/ 0 w 5478054"/>
              <a:gd name="connsiteY3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8054" h="4876800">
                <a:moveTo>
                  <a:pt x="0" y="0"/>
                </a:moveTo>
                <a:lnTo>
                  <a:pt x="5478054" y="0"/>
                </a:lnTo>
                <a:lnTo>
                  <a:pt x="5478054" y="4876800"/>
                </a:lnTo>
                <a:lnTo>
                  <a:pt x="0" y="4876800"/>
                </a:lnTo>
                <a:close/>
              </a:path>
            </a:pathLst>
          </a:custGeom>
        </p:spPr>
      </p:pic>
      <p:pic>
        <p:nvPicPr>
          <p:cNvPr id="20" name="图片 19" descr="C:\Users\lenovo\Desktop\Cache_-7c7aedb5cd1290e6..jpgCache_-7c7aedb5cd1290e6.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6730365" y="3035300"/>
            <a:ext cx="4644390" cy="2828290"/>
          </a:xfrm>
          <a:custGeom>
            <a:avLst/>
            <a:gdLst>
              <a:gd name="connsiteX0" fmla="*/ 0 w 2586566"/>
              <a:gd name="connsiteY0" fmla="*/ 0 h 4876800"/>
              <a:gd name="connsiteX1" fmla="*/ 2586566 w 2586566"/>
              <a:gd name="connsiteY1" fmla="*/ 0 h 4876800"/>
              <a:gd name="connsiteX2" fmla="*/ 2586566 w 2586566"/>
              <a:gd name="connsiteY2" fmla="*/ 4876800 h 4876800"/>
              <a:gd name="connsiteX3" fmla="*/ 0 w 2586566"/>
              <a:gd name="connsiteY3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566" h="4876800">
                <a:moveTo>
                  <a:pt x="0" y="0"/>
                </a:moveTo>
                <a:lnTo>
                  <a:pt x="2586566" y="0"/>
                </a:lnTo>
                <a:lnTo>
                  <a:pt x="2586566" y="4876800"/>
                </a:lnTo>
                <a:lnTo>
                  <a:pt x="0" y="4876800"/>
                </a:lnTo>
                <a:close/>
              </a:path>
            </a:pathLst>
          </a:custGeom>
        </p:spPr>
      </p:pic>
      <p:pic>
        <p:nvPicPr>
          <p:cNvPr id="32" name="图片 31" descr="C:\Users\lenovo\Desktop\4.jpg4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9076055" y="711835"/>
            <a:ext cx="2715895" cy="1772285"/>
          </a:xfrm>
          <a:custGeom>
            <a:avLst/>
            <a:gdLst>
              <a:gd name="connsiteX0" fmla="*/ 0 w 2586565"/>
              <a:gd name="connsiteY0" fmla="*/ 0 h 2291080"/>
              <a:gd name="connsiteX1" fmla="*/ 2586565 w 2586565"/>
              <a:gd name="connsiteY1" fmla="*/ 0 h 2291080"/>
              <a:gd name="connsiteX2" fmla="*/ 2586565 w 2586565"/>
              <a:gd name="connsiteY2" fmla="*/ 2291080 h 2291080"/>
              <a:gd name="connsiteX3" fmla="*/ 0 w 2586565"/>
              <a:gd name="connsiteY3" fmla="*/ 2291080 h 229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565" h="2291080">
                <a:moveTo>
                  <a:pt x="0" y="0"/>
                </a:moveTo>
                <a:lnTo>
                  <a:pt x="2586565" y="0"/>
                </a:lnTo>
                <a:lnTo>
                  <a:pt x="2586565" y="2291080"/>
                </a:lnTo>
                <a:lnTo>
                  <a:pt x="0" y="2291080"/>
                </a:lnTo>
                <a:close/>
              </a:path>
            </a:pathLst>
          </a:custGeom>
        </p:spPr>
      </p:pic>
      <p:pic>
        <p:nvPicPr>
          <p:cNvPr id="36" name="图片 35" descr="C:\Users\lenovo\Desktop\2.jpg2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/>
          <a:stretch>
            <a:fillRect/>
          </a:stretch>
        </p:blipFill>
        <p:spPr>
          <a:xfrm>
            <a:off x="6218291" y="712072"/>
            <a:ext cx="2585892" cy="1939290"/>
          </a:xfrm>
          <a:custGeom>
            <a:avLst/>
            <a:gdLst>
              <a:gd name="connsiteX0" fmla="*/ 0 w 2586566"/>
              <a:gd name="connsiteY0" fmla="*/ 0 h 2291080"/>
              <a:gd name="connsiteX1" fmla="*/ 2586566 w 2586566"/>
              <a:gd name="connsiteY1" fmla="*/ 0 h 2291080"/>
              <a:gd name="connsiteX2" fmla="*/ 2586566 w 2586566"/>
              <a:gd name="connsiteY2" fmla="*/ 2291080 h 2291080"/>
              <a:gd name="connsiteX3" fmla="*/ 0 w 2586566"/>
              <a:gd name="connsiteY3" fmla="*/ 2291080 h 229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566" h="2291080">
                <a:moveTo>
                  <a:pt x="0" y="0"/>
                </a:moveTo>
                <a:lnTo>
                  <a:pt x="2586566" y="0"/>
                </a:lnTo>
                <a:lnTo>
                  <a:pt x="2586566" y="2291080"/>
                </a:lnTo>
                <a:lnTo>
                  <a:pt x="0" y="2291080"/>
                </a:lnTo>
                <a:close/>
              </a:path>
            </a:pathLst>
          </a:cu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diagram20200532_1*i*1"/>
  <p:tag name="KSO_WM_TEMPLATE_CATEGORY" val="diagram"/>
  <p:tag name="KSO_WM_TEMPLATE_INDEX" val="20200532"/>
  <p:tag name="KSO_WM_UNIT_LAYERLEVEL" val="1"/>
  <p:tag name="KSO_WM_TAG_VERSION" val="1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0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2"/>
  <p:tag name="KSO_WM_UNIT_ID" val="mixed20199733_1*ζ_i*1_2"/>
  <p:tag name="KSO_WM_TEMPLATE_CATEGORY" val="mixed"/>
  <p:tag name="KSO_WM_TEMPLATE_INDEX" val="20199733"/>
  <p:tag name="KSO_WM_UNIT_LAYERLEVEL" val="1_1"/>
  <p:tag name="KSO_WM_TAG_VERSION" val="1.0"/>
  <p:tag name="KSO_WM_BEAUTIFY_FLAG" val="#wm#"/>
  <p:tag name="KSO_WM_UNIT_SUBTYPE" val="f"/>
  <p:tag name="KSO_WM_UNIT_FILL_FORE_SCHEMECOLOR_INDEX" val="13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BEAUTIFY_FLAG" val="#wm#"/>
  <p:tag name="KSO_WM_TEMPLATE_CATEGORY" val="diagram"/>
  <p:tag name="KSO_WM_TEMPLATE_INDEX" val="20200532"/>
  <p:tag name="KSO_WM_SLIDE_ID" val="diagram20200532_1"/>
  <p:tag name="KSO_WM_TEMPLATE_SUBCATEGORY" val="10"/>
  <p:tag name="KSO_WM_SLIDE_ITEM_CNT" val="3"/>
  <p:tag name="KSO_WM_SLIDE_INDEX" val="1"/>
  <p:tag name="KSO_WM_DIAGRAM_GROUP_CODE" val="ζ1-1"/>
  <p:tag name="KSO_WM_SLIDE_DIAGTYPE" val="ζ"/>
  <p:tag name="KSO_WM_TAG_VERSION" val="1.0"/>
  <p:tag name="KSO_WM_SLIDE_LAYOUT" val="a_f_ζ"/>
  <p:tag name="KSO_WM_SLIDE_LAYOUT_CNT" val="1_1_1"/>
  <p:tag name="KSO_WM_SLIDE_TYPE" val="text"/>
  <p:tag name="KSO_WM_SLIDE_SUBTYPE" val="picTxt"/>
  <p:tag name="KSO_WM_SLIDE_SIZE" val="1522*292.719"/>
  <p:tag name="KSO_WM_SLIDE_POSITION" val="-281.002*204.54"/>
  <p:tag name="KSO_WM_UNIT_FLASH_PICTURE_TYPE" val="1"/>
</p:tagLst>
</file>

<file path=ppt/tags/tag1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577022464467_1_1"/>
</p:tagLst>
</file>

<file path=ppt/tags/tag13.xml><?xml version="1.0" encoding="utf-8"?>
<p:tagLst xmlns:p="http://schemas.openxmlformats.org/presentationml/2006/main">
  <p:tag name="KSO_WM_BEAUTIFY_FLAG" val="#wm#"/>
  <p:tag name="KSO_WM_TEMPLATE_CATEGORY" val="diagram"/>
  <p:tag name="KSO_WM_TEMPLATE_INDEX" val="20201565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1565_1*i*1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1565_1*i*2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1565_1*i*3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1565_1*i*4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VALUE" val="1354*152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565_1*d*1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19.xml><?xml version="1.0" encoding="utf-8"?>
<p:tagLst xmlns:p="http://schemas.openxmlformats.org/presentationml/2006/main">
  <p:tag name="KSO_WM_UNIT_VALUE" val="1354*71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1565_1*d*2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2.xml><?xml version="1.0" encoding="utf-8"?>
<p:tagLst xmlns:p="http://schemas.openxmlformats.org/presentationml/2006/main">
  <p:tag name="KSO_WM_UNIT_ISCONTENTSTITLE" val="0"/>
  <p:tag name="KSO_WM_UNIT_PRESET_TEXT" val="添加标题内容"/>
  <p:tag name="KSO_WM_UNIT_NOCLEAR" val="0"/>
  <p:tag name="KSO_WM_UNIT_SHOW_EDIT_AREA_INDICATION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a"/>
  <p:tag name="KSO_WM_UNIT_INDEX" val="1"/>
  <p:tag name="KSO_WM_UNIT_ID" val="diagram20200532_1*a*1"/>
  <p:tag name="KSO_WM_TEMPLATE_CATEGORY" val="diagram"/>
  <p:tag name="KSO_WM_TEMPLATE_INDEX" val="20200532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0.xml><?xml version="1.0" encoding="utf-8"?>
<p:tagLst xmlns:p="http://schemas.openxmlformats.org/presentationml/2006/main">
  <p:tag name="KSO_WM_UNIT_VALUE" val="636*71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1565_1*d*3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21.xml><?xml version="1.0" encoding="utf-8"?>
<p:tagLst xmlns:p="http://schemas.openxmlformats.org/presentationml/2006/main">
  <p:tag name="KSO_WM_UNIT_VALUE" val="636*71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4"/>
  <p:tag name="KSO_WM_UNIT_ID" val="diagram20201565_1*d*4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22.xml><?xml version="1.0" encoding="utf-8"?>
<p:tagLst xmlns:p="http://schemas.openxmlformats.org/presentationml/2006/main">
  <p:tag name="KSO_WM_SLIDE_ID" val="diagram20201565_1"/>
  <p:tag name="KSO_WM_TEMPLATE_SUBCATEGORY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01565"/>
  <p:tag name="KSO_WM_SLIDE_LAYOUT" val="d"/>
  <p:tag name="KSO_WM_SLIDE_LAYOUT_CNT" val="4"/>
  <p:tag name="KSO_WM_SLIDE_TYPE" val="text"/>
  <p:tag name="KSO_WM_SLIDE_SUBTYPE" val="picTxt"/>
  <p:tag name="KSO_WM_SLIDE_SIZE" val="886*454"/>
  <p:tag name="KSO_WM_SLIDE_POSITION" val="37*38"/>
  <p:tag name="KSO_WM_TEMPLATE_MASTER_TYPE" val="0"/>
  <p:tag name="KSO_WM_TEMPLATE_COLOR_TYPE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1565_1*i*1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1565_1*i*2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1565_1*i*3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1565_1*i*4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VALUE" val="1354*152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565_1*d*1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28.xml><?xml version="1.0" encoding="utf-8"?>
<p:tagLst xmlns:p="http://schemas.openxmlformats.org/presentationml/2006/main">
  <p:tag name="KSO_WM_UNIT_VALUE" val="636*71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1565_1*d*3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29.xml><?xml version="1.0" encoding="utf-8"?>
<p:tagLst xmlns:p="http://schemas.openxmlformats.org/presentationml/2006/main">
  <p:tag name="KSO_WM_UNIT_VALUE" val="636*71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4"/>
  <p:tag name="KSO_WM_UNIT_ID" val="diagram20201565_1*d*4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3.xml><?xml version="1.0" encoding="utf-8"?>
<p:tagLst xmlns:p="http://schemas.openxmlformats.org/presentationml/2006/main">
  <p:tag name="KSO_WM_UNIT_PRESET_TEXT" val="点击此处添加正文，文字是您思想的提炼，为了最终演示发布的良好效果，请尽量言简意赅的阐述观点；根据需要可酌情增减文字。"/>
  <p:tag name="KSO_WM_UNIT_NOCLEAR" val="0"/>
  <p:tag name="KSO_WM_UNIT_SHOW_EDIT_AREA_INDICATION" val="0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f"/>
  <p:tag name="KSO_WM_UNIT_INDEX" val="1"/>
  <p:tag name="KSO_WM_UNIT_ID" val="diagram20200532_1*f*1"/>
  <p:tag name="KSO_WM_TEMPLATE_CATEGORY" val="diagram"/>
  <p:tag name="KSO_WM_TEMPLATE_INDEX" val="20200532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0.xml><?xml version="1.0" encoding="utf-8"?>
<p:tagLst xmlns:p="http://schemas.openxmlformats.org/presentationml/2006/main">
  <p:tag name="KSO_WM_BEAUTIFY_FLAG" val="#wm#"/>
  <p:tag name="KSO_WM_TEMPLATE_CATEGORY" val="diagram"/>
  <p:tag name="KSO_WM_TEMPLATE_INDEX" val="20201565"/>
  <p:tag name="KSO_WM_SLIDE_ID" val="diagram20201565_1"/>
  <p:tag name="KSO_WM_TEMPLATE_SUBCATEGORY" val="0"/>
  <p:tag name="KSO_WM_SLIDE_ITEM_CNT" val="0"/>
  <p:tag name="KSO_WM_SLIDE_INDEX" val="1"/>
  <p:tag name="KSO_WM_TAG_VERSION" val="1.0"/>
  <p:tag name="KSO_WM_SLIDE_LAYOUT" val="d"/>
  <p:tag name="KSO_WM_SLIDE_LAYOUT_CNT" val="4"/>
  <p:tag name="KSO_WM_SLIDE_TYPE" val="text"/>
  <p:tag name="KSO_WM_SLIDE_SUBTYPE" val="picTxt"/>
  <p:tag name="KSO_WM_SLIDE_SIZE" val="886*454"/>
  <p:tag name="KSO_WM_SLIDE_POSITION" val="37*38"/>
  <p:tag name="KSO_WM_TEMPLATE_MASTER_TYPE" val="0"/>
  <p:tag name="KSO_WM_TEMPLATE_COLOR_TYPE" val="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1565_1*i*1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1565_1*i*2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1565_1*i*3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1565_1*i*4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VALUE" val="1354*152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565_1*d*1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36.xml><?xml version="1.0" encoding="utf-8"?>
<p:tagLst xmlns:p="http://schemas.openxmlformats.org/presentationml/2006/main">
  <p:tag name="KSO_WM_UNIT_VALUE" val="636*71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1565_1*d*3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37.xml><?xml version="1.0" encoding="utf-8"?>
<p:tagLst xmlns:p="http://schemas.openxmlformats.org/presentationml/2006/main">
  <p:tag name="KSO_WM_UNIT_VALUE" val="636*71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4"/>
  <p:tag name="KSO_WM_UNIT_ID" val="diagram20201565_1*d*4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38.xml><?xml version="1.0" encoding="utf-8"?>
<p:tagLst xmlns:p="http://schemas.openxmlformats.org/presentationml/2006/main">
  <p:tag name="KSO_WM_BEAUTIFY_FLAG" val="#wm#"/>
  <p:tag name="KSO_WM_TEMPLATE_CATEGORY" val="diagram"/>
  <p:tag name="KSO_WM_TEMPLATE_INDEX" val="20201565"/>
  <p:tag name="KSO_WM_SLIDE_ID" val="diagram20201565_1"/>
  <p:tag name="KSO_WM_TEMPLATE_SUBCATEGORY" val="0"/>
  <p:tag name="KSO_WM_SLIDE_ITEM_CNT" val="0"/>
  <p:tag name="KSO_WM_SLIDE_INDEX" val="1"/>
  <p:tag name="KSO_WM_TAG_VERSION" val="1.0"/>
  <p:tag name="KSO_WM_SLIDE_LAYOUT" val="d"/>
  <p:tag name="KSO_WM_SLIDE_LAYOUT_CNT" val="4"/>
  <p:tag name="KSO_WM_SLIDE_TYPE" val="text"/>
  <p:tag name="KSO_WM_SLIDE_SUBTYPE" val="picTxt"/>
  <p:tag name="KSO_WM_SLIDE_SIZE" val="886*454"/>
  <p:tag name="KSO_WM_SLIDE_POSITION" val="37*38"/>
  <p:tag name="KSO_WM_TEMPLATE_MASTER_TYPE" val="0"/>
  <p:tag name="KSO_WM_TEMPLATE_COLOR_TYPE" val="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1565_1*i*1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PA" val="v5.2.4"/>
  <p:tag name="KSO_WM_UNIT_DIAGRAM_MODELTYPE" val="flashPicture"/>
  <p:tag name="KSO_WM_UNIT_VALUE" val="1000*177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3_1*ζ_h_d*1_2_1"/>
  <p:tag name="KSO_WM_TEMPLATE_CATEGORY" val="mixed"/>
  <p:tag name="KSO_WM_TEMPLATE_INDEX" val="20199733"/>
  <p:tag name="KSO_WM_UNIT_LAYERLEVEL" val="1_1_1"/>
  <p:tag name="KSO_WM_TAG_VERSION" val="1.0"/>
  <p:tag name="KSO_WM_BEAUTIFY_FLAG" val="#wm#"/>
  <p:tag name="RESOURCELIBID_ANIM" val="557083"/>
  <p:tag name="KSO_WM_UNIT_FLASH_PICTURE_RATE" val="2"/>
  <p:tag name="KSO_WM_UNIT_USESOURCEFORMAT_APPLY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1565_1*i*2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1565_1*i*3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1565_1*i*4"/>
  <p:tag name="KSO_WM_TEMPLATE_CATEGORY" val="diagram"/>
  <p:tag name="KSO_WM_TEMPLATE_INDEX" val="20201565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VALUE" val="1354*152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1565_1*d*1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44.xml><?xml version="1.0" encoding="utf-8"?>
<p:tagLst xmlns:p="http://schemas.openxmlformats.org/presentationml/2006/main">
  <p:tag name="KSO_WM_UNIT_VALUE" val="1354*71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1565_1*d*2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45.xml><?xml version="1.0" encoding="utf-8"?>
<p:tagLst xmlns:p="http://schemas.openxmlformats.org/presentationml/2006/main">
  <p:tag name="KSO_WM_UNIT_VALUE" val="636*71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3"/>
  <p:tag name="KSO_WM_UNIT_ID" val="diagram20201565_1*d*3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46.xml><?xml version="1.0" encoding="utf-8"?>
<p:tagLst xmlns:p="http://schemas.openxmlformats.org/presentationml/2006/main">
  <p:tag name="KSO_WM_UNIT_VALUE" val="636*71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4"/>
  <p:tag name="KSO_WM_UNIT_ID" val="diagram20201565_1*d*4"/>
  <p:tag name="KSO_WM_TEMPLATE_CATEGORY" val="diagram"/>
  <p:tag name="KSO_WM_TEMPLATE_INDEX" val="20201565"/>
  <p:tag name="KSO_WM_UNIT_LAYERLEVEL" val="1"/>
  <p:tag name="KSO_WM_TAG_VERSION" val="1.0"/>
  <p:tag name="KSO_WM_BEAUTIFY_FLAG" val="#wm#"/>
  <p:tag name="KSO_WM_UNIT_SUPPORT_UNIT_TYPE" val="[&quot;all&quot;]"/>
</p:tagLst>
</file>

<file path=ppt/tags/tag47.xml><?xml version="1.0" encoding="utf-8"?>
<p:tagLst xmlns:p="http://schemas.openxmlformats.org/presentationml/2006/main">
  <p:tag name="KSO_WM_BEAUTIFY_FLAG" val="#wm#"/>
  <p:tag name="KSO_WM_TEMPLATE_CATEGORY" val="diagram"/>
  <p:tag name="KSO_WM_TEMPLATE_INDEX" val="20201565"/>
  <p:tag name="KSO_WM_SLIDE_ID" val="diagram20201565_1"/>
  <p:tag name="KSO_WM_TEMPLATE_SUBCATEGORY" val="0"/>
  <p:tag name="KSO_WM_SLIDE_ITEM_CNT" val="0"/>
  <p:tag name="KSO_WM_SLIDE_INDEX" val="1"/>
  <p:tag name="KSO_WM_TAG_VERSION" val="1.0"/>
  <p:tag name="KSO_WM_SLIDE_LAYOUT" val="d"/>
  <p:tag name="KSO_WM_SLIDE_LAYOUT_CNT" val="4"/>
  <p:tag name="KSO_WM_SLIDE_TYPE" val="text"/>
  <p:tag name="KSO_WM_SLIDE_SUBTYPE" val="picTxt"/>
  <p:tag name="KSO_WM_SLIDE_SIZE" val="886*454"/>
  <p:tag name="KSO_WM_SLIDE_POSITION" val="37*38"/>
  <p:tag name="KSO_WM_TEMPLATE_MASTER_TYPE" val="0"/>
  <p:tag name="KSO_WM_TEMPLATE_COLOR_TYPE" val="0"/>
</p:tagLst>
</file>

<file path=ppt/tags/tag48.xml><?xml version="1.0" encoding="utf-8"?>
<p:tagLst xmlns:p="http://schemas.openxmlformats.org/presentationml/2006/main">
  <p:tag name="KSO_WM_UNIT_VALUE" val="1567*14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871_1*d*1"/>
  <p:tag name="KSO_WM_TEMPLATE_CATEGORY" val="diagram"/>
  <p:tag name="KSO_WM_TEMPLATE_INDEX" val="20200871"/>
  <p:tag name="KSO_WM_UNIT_LAYERLEVEL" val="1"/>
  <p:tag name="KSO_WM_TAG_VERSION" val="1.0"/>
  <p:tag name="KSO_WM_BEAUTIFY_FLAG" val="#wm#"/>
  <p:tag name="KSO_WM_UNIT_PLACING_PICTURE_INFO" val="{&quot;full_picture&quot;:false,&quot;last_crop_picture&quot;:&quot;1-1&quot;,&quot;selected&quot;:&quot;1-1&quot;,&quot;spacing&quot;:6}"/>
  <p:tag name="KSO_WM_UNIT_BLOCK" val="0"/>
  <p:tag name="KSO_WM_UNIT_SUPPORT_UNIT_TYPE" val="[&quot;all&quot;]"/>
</p:tagLst>
</file>

<file path=ppt/tags/tag49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28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71_1*f*1"/>
  <p:tag name="KSO_WM_TEMPLATE_CATEGORY" val="diagram"/>
  <p:tag name="KSO_WM_TEMPLATE_INDEX" val="20200871"/>
  <p:tag name="KSO_WM_UNIT_LAYERLEVEL" val="1"/>
  <p:tag name="KSO_WM_TAG_VERSION" val="1.0"/>
  <p:tag name="KSO_WM_BEAUTIFY_FLAG" val="#wm#"/>
  <p:tag name="KSO_WM_UNIT_DEFAULT_FONT" val="14;18;2"/>
  <p:tag name="KSO_WM_UNIT_BLOCK" val="0"/>
</p:tagLst>
</file>

<file path=ppt/tags/tag5.xml><?xml version="1.0" encoding="utf-8"?>
<p:tagLst xmlns:p="http://schemas.openxmlformats.org/presentationml/2006/main">
  <p:tag name="PA" val="v5.2.4"/>
  <p:tag name="KSO_WM_UNIT_DIAGRAM_MODELTYPE" val="flashPicture"/>
  <p:tag name="KSO_WM_UNIT_VALUE" val="999*177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3_1*ζ_h_d*1_1_1"/>
  <p:tag name="KSO_WM_TEMPLATE_CATEGORY" val="mixed"/>
  <p:tag name="KSO_WM_TEMPLATE_INDEX" val="20199733"/>
  <p:tag name="KSO_WM_UNIT_LAYERLEVEL" val="1_1_1"/>
  <p:tag name="KSO_WM_TAG_VERSION" val="1.0"/>
  <p:tag name="KSO_WM_BEAUTIFY_FLAG" val="#wm#"/>
  <p:tag name="RESOURCELIBID_ANIM" val="557083"/>
  <p:tag name="KSO_WM_UNIT_FLASH_PICTURE_RATE" val="2"/>
  <p:tag name="KSO_WM_UNIT_USESOURCEFORMAT_APPLY" val="1"/>
</p:tagLst>
</file>

<file path=ppt/tags/tag50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71_1*a*1"/>
  <p:tag name="KSO_WM_TEMPLATE_CATEGORY" val="diagram"/>
  <p:tag name="KSO_WM_TEMPLATE_INDEX" val="20200871"/>
  <p:tag name="KSO_WM_UNIT_LAYERLEVEL" val="1"/>
  <p:tag name="KSO_WM_TAG_VERSION" val="1.0"/>
  <p:tag name="KSO_WM_BEAUTIFY_FLAG" val="#wm#"/>
  <p:tag name="KSO_WM_UNIT_DEFAULT_FONT" val="28;36;4"/>
  <p:tag name="KSO_WM_UNIT_BLOCK" val="0"/>
</p:tagLst>
</file>

<file path=ppt/tags/tag51.xml><?xml version="1.0" encoding="utf-8"?>
<p:tagLst xmlns:p="http://schemas.openxmlformats.org/presentationml/2006/main">
  <p:tag name="KSO_WM_SLIDE_ID" val="diagram20200871_1"/>
  <p:tag name="KSO_WM_TEMPLATE_SUBCATEGORY" val="11"/>
  <p:tag name="KSO_WM_SLIDE_ITEM_CNT" val="0"/>
  <p:tag name="KSO_WM_SLIDE_INDEX" val="1"/>
  <p:tag name="KSO_WM_UNIT_SHOW_EDIT_AREA_INDICATION" val="1"/>
  <p:tag name="KSO_WM_TAG_VERSION" val="1.0"/>
  <p:tag name="KSO_WM_BEAUTIFY_FLAG" val="#wm#"/>
  <p:tag name="KSO_WM_TEMPLATE_CATEGORY" val="diagram"/>
  <p:tag name="KSO_WM_TEMPLATE_INDEX" val="20200871"/>
  <p:tag name="KSO_WM_SLIDE_LAYOUT" val="a_d_f"/>
  <p:tag name="KSO_WM_SLIDE_LAYOUT_CNT" val="1_1_1"/>
  <p:tag name="KSO_WM_SLIDE_TYPE" val="text"/>
  <p:tag name="KSO_WM_SLIDE_SUBTYPE" val="picTxt"/>
  <p:tag name="KSO_WM_SLIDE_SIZE" val="865*445"/>
  <p:tag name="KSO_WM_SLIDE_POSITION" val="47*47"/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51.8},&quot;minSize&quot;:{&quot;size1&quot;:30.3},&quot;maxSize&quot;:{&quot;size1&quot;:69.0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frame&quot;,&quot;left&quot;:0.0,&quot;top&quot;:0.0,&quot;right&quot;:0.0,&quot;bottom&quot;:0.0,&quot;leftAbs&quot;:false,&quot;topAbs&quot;:false,&quot;rightAbs&quot;:false,&quot;bottomAbs&quot;:false}],&quot;subLayout&quot;:[{&quot;direction&quot;:0,&quot;horizontalAlign&quot;:0,&quot;verticalAlign&quot;:1,&quot;type&quot;:0,&quot;diagramDirection&quot;:0,&quot;canSetOverLayout&quot;:0,&quot;isOverLayout&quot;:0,&quot;margin&quot;:{&quot;left&quot;:1.69,&quot;top&quot;:1.69,&quot;right&quot;:1.244,&quot;bottom&quot;:1.69},&quot;edge&quot;:{&quot;left&quot;:true,&quot;top&quot;:true,&quot;right&quot;:false,&quot;bottom&quot;:true}},{&quot;direction&quot;:0,&quot;horizontalAlign&quot;:0,&quot;verticalAlign&quot;:1,&quot;type&quot;:0,&quot;diagramDirection&quot;:0,&quot;canSetOverLayout&quot;:0,&quot;isOverLayout&quot;:0,&quot;margin&quot;:{&quot;left&quot;:0.026,&quot;top&quot;:1.69,&quot;right&quot;:1.69,&quot;bottom&quot;:1.69},&quot;marginOverLayout&quot;:{&quot;left&quot;:0.026,&quot;top&quot;:0.0,&quot;right&quot;:0.0,&quot;bottom&quot;:0.0},&quot;edge&quot;:{&quot;left&quot;:false,&quot;top&quot;:true,&quot;right&quot;:true,&quot;bottom&quot;:true},&quot;backgroundInfo&quot;:[{&quot;type&quot;:&quot;leftRight&quot;,&quot;left&quot;:0.2749708,&quot;top&quot;:0.0,&quot;right&quot;:0.0,&quot;bottom&quot;:0.0,&quot;leftAbs&quot;:false,&quot;topAbs&quot;:false,&quot;rightAbs&quot;:false,&quot;bottomAbs&quot;:false}]}]}"/>
  <p:tag name="KSO_WM_SLIDE_CAN_ADD_NAVIGATION" val="1"/>
  <p:tag name="KSO_WM_SLIDE_BACKGROUND" val="[&quot;general&quot;,&quot;frame&quot;,&quot;leftRight&quot;]"/>
  <p:tag name="KSO_WM_SLIDE_RATIO" val="1.777778"/>
  <p:tag name="KSO_WM_TEMPLATE_MASTER_TYPE" val="0"/>
  <p:tag name="KSO_WM_TEMPLATE_COLOR_TYPE" val="1"/>
</p:tagLst>
</file>

<file path=ppt/tags/tag6.xml><?xml version="1.0" encoding="utf-8"?>
<p:tagLst xmlns:p="http://schemas.openxmlformats.org/presentationml/2006/main">
  <p:tag name="PA" val="v5.2.4"/>
  <p:tag name="KSO_WM_UNIT_DIAGRAM_MODELTYPE" val="flashPicture"/>
  <p:tag name="KSO_WM_UNIT_VALUE" val="1000*1777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3_1*ζ_h_d*1_3_1"/>
  <p:tag name="KSO_WM_TEMPLATE_CATEGORY" val="mixed"/>
  <p:tag name="KSO_WM_TEMPLATE_INDEX" val="20199733"/>
  <p:tag name="KSO_WM_UNIT_LAYERLEVEL" val="1_1_1"/>
  <p:tag name="KSO_WM_TAG_VERSION" val="1.0"/>
  <p:tag name="KSO_WM_BEAUTIFY_FLAG" val="#wm#"/>
  <p:tag name="RESOURCELIBID_ANIM" val="557083"/>
  <p:tag name="KSO_WM_UNIT_FLASH_PICTURE_RATE" val="2"/>
  <p:tag name="KSO_WM_UNIT_USESOURCEFORMAT_APPLY" val="1"/>
</p:tagLst>
</file>

<file path=ppt/tags/tag7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1"/>
  <p:tag name="KSO_WM_UNIT_ID" val="mixed20199733_1*ζ_i*1_1"/>
  <p:tag name="KSO_WM_TEMPLATE_CATEGORY" val="mixed"/>
  <p:tag name="KSO_WM_TEMPLATE_INDEX" val="20199733"/>
  <p:tag name="KSO_WM_UNIT_LAYERLEVEL" val="1_1"/>
  <p:tag name="KSO_WM_TAG_VERSION" val="1.0"/>
  <p:tag name="KSO_WM_BEAUTIFY_FLAG" val="#wm#"/>
  <p:tag name="KSO_WM_UNIT_SUBTYPE" val="f"/>
  <p:tag name="KSO_WM_UNIT_FILL_FORE_SCHEMECOLOR_INDEX" val="13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3"/>
  <p:tag name="KSO_WM_UNIT_ID" val="mixed20199733_1*ζ_i*1_3"/>
  <p:tag name="KSO_WM_TEMPLATE_CATEGORY" val="mixed"/>
  <p:tag name="KSO_WM_TEMPLATE_INDEX" val="20199733"/>
  <p:tag name="KSO_WM_UNIT_LAYERLEVEL" val="1_1"/>
  <p:tag name="KSO_WM_TAG_VERSION" val="1.0"/>
  <p:tag name="KSO_WM_BEAUTIFY_FLAG" val="#wm#"/>
  <p:tag name="KSO_WM_UNIT_SUBTYPE" val="f"/>
  <p:tag name="KSO_WM_UNIT_FILL_FORE_SCHEMECOLOR_INDEX" val="13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PA" val="v5.2.4"/>
  <p:tag name="RESOURCELIBID_ANIM" val="289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i"/>
  <p:tag name="KSO_WM_UNIT_INDEX" val="1_4"/>
  <p:tag name="KSO_WM_UNIT_ID" val="mixed20199733_1*ζ_i*1_4"/>
  <p:tag name="KSO_WM_TEMPLATE_CATEGORY" val="mixed"/>
  <p:tag name="KSO_WM_TEMPLATE_INDEX" val="20199733"/>
  <p:tag name="KSO_WM_UNIT_LAYERLEVEL" val="1_1"/>
  <p:tag name="KSO_WM_TAG_VERSION" val="1.0"/>
  <p:tag name="KSO_WM_BEAUTIFY_FLAG" val="#wm#"/>
  <p:tag name="KSO_WM_UNIT_SUBTYPE" val="f"/>
  <p:tag name="KSO_WM_UNIT_FILL_FORE_SCHEMECOLOR_INDEX" val="13"/>
  <p:tag name="KSO_WM_UNIT_FILL_TYPE" val="1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1082</Words>
  <Application>WPS 演示</Application>
  <PresentationFormat>自定义</PresentationFormat>
  <Paragraphs>112</Paragraphs>
  <Slides>18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Arial</vt:lpstr>
      <vt:lpstr>HYShuSongErF</vt:lpstr>
      <vt:lpstr>微软雅黑</vt:lpstr>
      <vt:lpstr>微软雅黑 Light</vt:lpstr>
      <vt:lpstr>黑体</vt:lpstr>
      <vt:lpstr>文鼎行楷碑体_B</vt:lpstr>
      <vt:lpstr>楷体_GB2312</vt:lpstr>
      <vt:lpstr>Segoe UI</vt:lpstr>
      <vt:lpstr>Arial Unicode MS</vt:lpstr>
      <vt:lpstr>Calibri</vt:lpstr>
      <vt:lpstr>NumberOnly</vt:lpstr>
      <vt:lpstr>华文新魏</vt:lpstr>
      <vt:lpstr>华文行楷</vt:lpstr>
      <vt:lpstr>宋体-PUA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小合唱《明天你好》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班主任寄语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ss ss</dc:creator>
  <cp:lastModifiedBy>狄颢冉</cp:lastModifiedBy>
  <cp:revision>117</cp:revision>
  <cp:lastPrinted>2019-05-16T19:29:00Z</cp:lastPrinted>
  <dcterms:created xsi:type="dcterms:W3CDTF">2019-05-15T16:30:00Z</dcterms:created>
  <dcterms:modified xsi:type="dcterms:W3CDTF">2019-12-26T04:21:34Z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