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96"/>
        <p:guide pos="38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71.xml"/><Relationship Id="rId7" Type="http://schemas.openxmlformats.org/officeDocument/2006/relationships/image" Target="../media/image8.png"/><Relationship Id="rId6" Type="http://schemas.openxmlformats.org/officeDocument/2006/relationships/tags" Target="../tags/tag70.xml"/><Relationship Id="rId5" Type="http://schemas.openxmlformats.org/officeDocument/2006/relationships/image" Target="../media/image7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image" Target="../media/image3.png"/><Relationship Id="rId7" Type="http://schemas.openxmlformats.org/officeDocument/2006/relationships/tags" Target="../tags/tag79.xml"/><Relationship Id="rId6" Type="http://schemas.openxmlformats.org/officeDocument/2006/relationships/image" Target="../media/image2.jpeg"/><Relationship Id="rId5" Type="http://schemas.openxmlformats.org/officeDocument/2006/relationships/tags" Target="../tags/tag78.xml"/><Relationship Id="rId4" Type="http://schemas.openxmlformats.org/officeDocument/2006/relationships/image" Target="../media/image1.jpe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image" Target="../media/image4.png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93.xml"/><Relationship Id="rId7" Type="http://schemas.openxmlformats.org/officeDocument/2006/relationships/image" Target="../media/image8.png"/><Relationship Id="rId6" Type="http://schemas.openxmlformats.org/officeDocument/2006/relationships/tags" Target="../tags/tag92.xml"/><Relationship Id="rId5" Type="http://schemas.openxmlformats.org/officeDocument/2006/relationships/image" Target="../media/image7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9.png"/><Relationship Id="rId2" Type="http://schemas.openxmlformats.org/officeDocument/2006/relationships/tags" Target="../tags/tag99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image" Target="../media/image9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image" Target="../media/image10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image" Target="../media/image9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image" Target="../media/image12.png"/><Relationship Id="rId6" Type="http://schemas.openxmlformats.org/officeDocument/2006/relationships/tags" Target="../tags/tag140.xml"/><Relationship Id="rId5" Type="http://schemas.openxmlformats.org/officeDocument/2006/relationships/image" Target="../media/image11.png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6.png"/><Relationship Id="rId7" Type="http://schemas.openxmlformats.org/officeDocument/2006/relationships/tags" Target="../tags/tag18.xml"/><Relationship Id="rId6" Type="http://schemas.openxmlformats.org/officeDocument/2006/relationships/image" Target="../media/image2.jpeg"/><Relationship Id="rId5" Type="http://schemas.openxmlformats.org/officeDocument/2006/relationships/tags" Target="../tags/tag17.xml"/><Relationship Id="rId4" Type="http://schemas.openxmlformats.org/officeDocument/2006/relationships/image" Target="../media/image5.jpe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4.png"/><Relationship Id="rId2" Type="http://schemas.openxmlformats.org/officeDocument/2006/relationships/tags" Target="../tags/tag31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2.jpeg"/><Relationship Id="rId5" Type="http://schemas.openxmlformats.org/officeDocument/2006/relationships/tags" Target="../tags/tag42.xml"/><Relationship Id="rId4" Type="http://schemas.openxmlformats.org/officeDocument/2006/relationships/image" Target="../media/image1.jpe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image" Target="../media/image4.png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1.xml"/><Relationship Id="rId7" Type="http://schemas.openxmlformats.org/officeDocument/2006/relationships/image" Target="../media/image8.png"/><Relationship Id="rId6" Type="http://schemas.openxmlformats.org/officeDocument/2006/relationships/tags" Target="../tags/tag60.xml"/><Relationship Id="rId5" Type="http://schemas.openxmlformats.org/officeDocument/2006/relationships/image" Target="../media/image7.pn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&#10;&#10;自动生成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>
            <p:custDataLst>
              <p:tags r:id="rId4"/>
            </p:custDataLst>
          </p:nvPr>
        </p:nvSpPr>
        <p:spPr>
          <a:xfrm>
            <a:off x="335915" y="297180"/>
            <a:ext cx="11520170" cy="6264275"/>
          </a:xfrm>
          <a:prstGeom prst="roundRect">
            <a:avLst>
              <a:gd name="adj" fmla="val 293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776605"/>
            <a:ext cx="10440035" cy="450278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2867660" y="2442845"/>
            <a:ext cx="6456680" cy="1275715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54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3036000" y="5279325"/>
            <a:ext cx="6120000" cy="755024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160782" y="-34925"/>
            <a:ext cx="11742293" cy="6892925"/>
            <a:chOff x="160782" y="-34925"/>
            <a:chExt cx="11742293" cy="6892925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87020" y="273050"/>
              <a:ext cx="11616055" cy="63119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11010793" y="-34925"/>
              <a:ext cx="789489" cy="1284125"/>
              <a:chOff x="8721183" y="319928"/>
              <a:chExt cx="2088000" cy="3988557"/>
            </a:xfrm>
          </p:grpSpPr>
          <p:pic>
            <p:nvPicPr>
              <p:cNvPr id="12" name="图片 11" descr="图片包含 就坐, 黑色&#10;&#10;自动生成的说明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8721183" y="1470334"/>
                <a:ext cx="2088000" cy="2838151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9778458" y="319928"/>
                <a:ext cx="68400" cy="1062831"/>
              </a:xfrm>
              <a:prstGeom prst="rect">
                <a:avLst/>
              </a:prstGeom>
            </p:spPr>
          </p:pic>
        </p:grp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10800000" flipH="1">
              <a:off x="160782" y="5818607"/>
              <a:ext cx="832836" cy="1039393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69930" y="952508"/>
            <a:ext cx="10852237" cy="5388907"/>
          </a:xfrm>
        </p:spPr>
        <p:txBody>
          <a:bodyPr lIns="90000" tIns="46800" rIns="90000" bIns="46800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 descr="图片包含 文字&#10;&#10;自动生成的说明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: 圆角 7"/>
            <p:cNvSpPr/>
            <p:nvPr>
              <p:custDataLst>
                <p:tags r:id="rId5"/>
              </p:custDataLst>
            </p:nvPr>
          </p:nvSpPr>
          <p:spPr>
            <a:xfrm>
              <a:off x="336000" y="297000"/>
              <a:ext cx="11520000" cy="6264000"/>
            </a:xfrm>
            <a:prstGeom prst="roundRect">
              <a:avLst>
                <a:gd name="adj" fmla="val 2935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350" y="776508"/>
              <a:ext cx="10440000" cy="450281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051175" y="2346960"/>
            <a:ext cx="6089650" cy="156845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254" y="47645"/>
            <a:ext cx="717534" cy="104604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160782" y="-34925"/>
            <a:ext cx="11742293" cy="6892925"/>
            <a:chOff x="160782" y="-34925"/>
            <a:chExt cx="11742293" cy="6892925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287020" y="273050"/>
              <a:ext cx="11616055" cy="63119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11010793" y="-34925"/>
              <a:ext cx="789489" cy="1284125"/>
              <a:chOff x="8721183" y="319928"/>
              <a:chExt cx="2088000" cy="3988557"/>
            </a:xfrm>
          </p:grpSpPr>
          <p:pic>
            <p:nvPicPr>
              <p:cNvPr id="8" name="图片 7" descr="图片包含 就坐, 黑色&#10;&#10;自动生成的说明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8721183" y="1470334"/>
                <a:ext cx="2088000" cy="2838151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9778458" y="319928"/>
                <a:ext cx="68400" cy="1062831"/>
              </a:xfrm>
              <a:prstGeom prst="rect">
                <a:avLst/>
              </a:prstGeom>
            </p:spPr>
          </p:pic>
        </p:grpSp>
        <p:pic>
          <p:nvPicPr>
            <p:cNvPr id="41" name="图片 4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10800000" flipH="1">
              <a:off x="160782" y="5818607"/>
              <a:ext cx="832836" cy="103939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1198382" y="5801386"/>
            <a:ext cx="832836" cy="1039393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905" y="-4445"/>
            <a:ext cx="489902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160782" y="5801386"/>
            <a:ext cx="11870436" cy="1056614"/>
            <a:chOff x="163182" y="5801386"/>
            <a:chExt cx="11870436" cy="1056614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1200782" y="5801386"/>
              <a:ext cx="832836" cy="103939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 flipH="1">
              <a:off x="163182" y="5818607"/>
              <a:ext cx="832836" cy="103939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723" y="-142378"/>
            <a:ext cx="871942" cy="127193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60782" y="5801386"/>
            <a:ext cx="11870436" cy="1056614"/>
            <a:chOff x="163182" y="5801386"/>
            <a:chExt cx="11870436" cy="1056614"/>
          </a:xfrm>
        </p:grpSpPr>
        <p:pic>
          <p:nvPicPr>
            <p:cNvPr id="40" name="图片 3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11200782" y="5801386"/>
              <a:ext cx="832836" cy="1039393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 flipH="1">
              <a:off x="163182" y="5818607"/>
              <a:ext cx="832836" cy="1039393"/>
            </a:xfrm>
            <a:prstGeom prst="rect">
              <a:avLst/>
            </a:prstGeom>
          </p:spPr>
        </p:pic>
      </p:grp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0" y="17221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905" y="16510"/>
            <a:ext cx="12190095" cy="6835775"/>
            <a:chOff x="1905" y="16510"/>
            <a:chExt cx="12190095" cy="6835775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10800000">
              <a:off x="1905" y="4954270"/>
              <a:ext cx="1520825" cy="189801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662920" y="16510"/>
              <a:ext cx="1529080" cy="190817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254" y="47645"/>
            <a:ext cx="717534" cy="10460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布料&#10;&#10;自动生成的说明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: 圆角 8"/>
            <p:cNvSpPr/>
            <p:nvPr>
              <p:custDataLst>
                <p:tags r:id="rId5"/>
              </p:custDataLst>
            </p:nvPr>
          </p:nvSpPr>
          <p:spPr>
            <a:xfrm>
              <a:off x="336000" y="297000"/>
              <a:ext cx="11520000" cy="6264000"/>
            </a:xfrm>
            <a:prstGeom prst="roundRect">
              <a:avLst>
                <a:gd name="adj" fmla="val 2935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图片包含 植物&#10;&#10;自动生成的说明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93" y="297000"/>
              <a:ext cx="4101413" cy="391767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925890" y="4283932"/>
            <a:ext cx="4340220" cy="80418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3925570" y="5132070"/>
            <a:ext cx="4340225" cy="9467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254" y="47645"/>
            <a:ext cx="717534" cy="10460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254" y="47645"/>
            <a:ext cx="717534" cy="10460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 descr="图片包含 文字&#10;&#10;自动生成的说明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: 圆角 7"/>
            <p:cNvSpPr/>
            <p:nvPr>
              <p:custDataLst>
                <p:tags r:id="rId5"/>
              </p:custDataLst>
            </p:nvPr>
          </p:nvSpPr>
          <p:spPr>
            <a:xfrm>
              <a:off x="336000" y="297000"/>
              <a:ext cx="11520000" cy="6264000"/>
            </a:xfrm>
            <a:prstGeom prst="roundRect">
              <a:avLst>
                <a:gd name="adj" fmla="val 2935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254" y="47645"/>
            <a:ext cx="717534" cy="10460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160782" y="-34925"/>
            <a:ext cx="11742293" cy="6892925"/>
            <a:chOff x="160782" y="-34925"/>
            <a:chExt cx="11742293" cy="6892925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87020" y="273050"/>
              <a:ext cx="11616055" cy="63119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11010793" y="-34925"/>
              <a:ext cx="789489" cy="1284125"/>
              <a:chOff x="8721183" y="319928"/>
              <a:chExt cx="2088000" cy="3988557"/>
            </a:xfrm>
          </p:grpSpPr>
          <p:pic>
            <p:nvPicPr>
              <p:cNvPr id="12" name="图片 11" descr="图片包含 就坐, 黑色&#10;&#10;自动生成的说明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8721183" y="1470334"/>
                <a:ext cx="2088000" cy="2838151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9778458" y="319928"/>
                <a:ext cx="68400" cy="1062831"/>
              </a:xfrm>
              <a:prstGeom prst="rect">
                <a:avLst/>
              </a:prstGeom>
            </p:spPr>
          </p:pic>
        </p:grp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10800000" flipH="1">
              <a:off x="160782" y="5818607"/>
              <a:ext cx="832836" cy="1039393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0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1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6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6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8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59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859405" y="2428240"/>
            <a:ext cx="6852920" cy="1275715"/>
          </a:xfrm>
        </p:spPr>
        <p:txBody>
          <a:bodyPr>
            <a:noAutofit/>
          </a:bodyPr>
          <a:p>
            <a:r>
              <a:rPr lang="zh-CN" altLang="en-US" sz="6600" dirty="0">
                <a:latin typeface="华文彩云" panose="02010800040101010101" charset="-122"/>
                <a:ea typeface="华文彩云" panose="02010800040101010101" charset="-122"/>
              </a:rPr>
              <a:t>遇见更美的自己</a:t>
            </a:r>
            <a:endParaRPr lang="zh-CN" altLang="en-US" sz="6600" dirty="0"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八（</a:t>
            </a:r>
            <a:r>
              <a:rPr lang="en-US" altLang="zh-CN"/>
              <a:t>5</a:t>
            </a:r>
            <a:r>
              <a:rPr lang="zh-CN" altLang="en-US"/>
              <a:t>）班班级文化展示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感谢观看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7770" y="311150"/>
            <a:ext cx="7442200" cy="441960"/>
          </a:xfrm>
        </p:spPr>
        <p:txBody>
          <a:bodyPr>
            <a:normAutofit fontScale="90000"/>
          </a:bodyPr>
          <a:p>
            <a:pPr algn="ctr"/>
            <a:r>
              <a:rPr lang="zh-CN" altLang="en-US" sz="5335">
                <a:latin typeface="华文中宋" panose="02010600040101010101" charset="-122"/>
                <a:ea typeface="华文中宋" panose="02010600040101010101" charset="-122"/>
              </a:rPr>
              <a:t>班级展示之学习小组</a:t>
            </a:r>
            <a:endParaRPr lang="zh-CN" altLang="en-US" sz="5335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196" name="矩形 7195"/>
          <p:cNvSpPr/>
          <p:nvPr>
            <p:custDataLst>
              <p:tags r:id="rId1"/>
            </p:custDataLst>
          </p:nvPr>
        </p:nvSpPr>
        <p:spPr>
          <a:xfrm>
            <a:off x="478790" y="1250315"/>
            <a:ext cx="7063740" cy="4358005"/>
          </a:xfrm>
          <a:prstGeom prst="rect">
            <a:avLst/>
          </a:prstGeom>
          <a:blipFill rotWithShape="1">
            <a:blip r:embed="rId2"/>
            <a:stretch>
              <a:fillRect b="-54922"/>
            </a:stretch>
          </a:blipFill>
          <a:ln w="34925" cap="flat" cmpd="sng">
            <a:solidFill>
              <a:srgbClr val="FFFFFF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6403" name="图片 16402" descr="9"/>
          <p:cNvPicPr>
            <a:picLocks noChangeAspect="1"/>
          </p:cNvPicPr>
          <p:nvPr/>
        </p:nvPicPr>
        <p:blipFill>
          <a:blip r:embed="rId3"/>
          <a:srcRect r="-2615" b="65376"/>
          <a:stretch>
            <a:fillRect/>
          </a:stretch>
        </p:blipFill>
        <p:spPr>
          <a:xfrm>
            <a:off x="7687945" y="1250315"/>
            <a:ext cx="4460240" cy="1504950"/>
          </a:xfrm>
          <a:prstGeom prst="rect">
            <a:avLst/>
          </a:prstGeom>
          <a:noFill/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5985" y="353695"/>
            <a:ext cx="2779395" cy="441960"/>
          </a:xfrm>
        </p:spPr>
        <p:txBody>
          <a:bodyPr>
            <a:normAutofit fontScale="90000"/>
          </a:bodyPr>
          <a:p>
            <a:r>
              <a:rPr lang="zh-CN" altLang="en-US" sz="5335">
                <a:latin typeface="华文中宋" panose="02010600040101010101" charset="-122"/>
                <a:ea typeface="华文中宋" panose="02010600040101010101" charset="-122"/>
              </a:rPr>
              <a:t>优秀作业</a:t>
            </a:r>
            <a:endParaRPr lang="zh-CN" altLang="en-US" sz="5335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33370" y="473075"/>
            <a:ext cx="6524625" cy="441960"/>
          </a:xfrm>
        </p:spPr>
        <p:txBody>
          <a:bodyPr>
            <a:normAutofit fontScale="90000"/>
          </a:bodyPr>
          <a:p>
            <a:r>
              <a:rPr lang="zh-CN" altLang="en-US" sz="5335">
                <a:latin typeface="华文中宋" panose="02010600040101010101" charset="-122"/>
                <a:ea typeface="华文中宋" panose="02010600040101010101" charset="-122"/>
              </a:rPr>
              <a:t>班级展示之班级管理</a:t>
            </a:r>
            <a:endParaRPr lang="zh-CN" altLang="en-US" sz="5335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6600" y="1278890"/>
            <a:ext cx="6606540" cy="47110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83255" y="487680"/>
            <a:ext cx="5826125" cy="441960"/>
          </a:xfrm>
        </p:spPr>
        <p:txBody>
          <a:bodyPr>
            <a:normAutofit fontScale="90000"/>
          </a:bodyPr>
          <a:p>
            <a:r>
              <a:rPr lang="zh-CN" altLang="en-US" sz="4890">
                <a:latin typeface="华文中宋" panose="02010600040101010101" charset="-122"/>
                <a:ea typeface="华文中宋" panose="02010600040101010101" charset="-122"/>
              </a:rPr>
              <a:t>班级展示之活动风采</a:t>
            </a:r>
            <a:endParaRPr lang="zh-CN" altLang="en-US" sz="489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78215" y="1510030"/>
            <a:ext cx="1501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艺术节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0" name="图片 9" descr="艺术节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460" y="2072640"/>
            <a:ext cx="5312410" cy="3542030"/>
          </a:xfrm>
          <a:prstGeom prst="rect">
            <a:avLst/>
          </a:prstGeom>
        </p:spPr>
      </p:pic>
      <p:pic>
        <p:nvPicPr>
          <p:cNvPr id="11" name="图片 10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45" y="2072640"/>
            <a:ext cx="5932805" cy="39554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96565" y="487680"/>
            <a:ext cx="6198235" cy="441960"/>
          </a:xfrm>
        </p:spPr>
        <p:txBody>
          <a:bodyPr>
            <a:normAutofit fontScale="90000"/>
          </a:bodyPr>
          <a:p>
            <a:r>
              <a:rPr lang="zh-CN" altLang="en-US" sz="5335">
                <a:latin typeface="华文中宋" panose="02010600040101010101" charset="-122"/>
                <a:ea typeface="华文中宋" panose="02010600040101010101" charset="-122"/>
              </a:rPr>
              <a:t>班级展示之班级布置</a:t>
            </a:r>
            <a:endParaRPr lang="zh-CN" altLang="en-US" sz="5335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5990" y="1644015"/>
            <a:ext cx="310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奖状墙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965700" y="1644015"/>
            <a:ext cx="1903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绿植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875395" y="1644015"/>
            <a:ext cx="2215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读书角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07665" y="487680"/>
            <a:ext cx="6376035" cy="441960"/>
          </a:xfrm>
        </p:spPr>
        <p:txBody>
          <a:bodyPr>
            <a:normAutofit fontScale="90000"/>
          </a:bodyPr>
          <a:p>
            <a:r>
              <a:rPr lang="zh-CN" altLang="en-US" sz="5335">
                <a:latin typeface="华文中宋" panose="02010600040101010101" charset="-122"/>
                <a:ea typeface="华文中宋" panose="02010600040101010101" charset="-122"/>
              </a:rPr>
              <a:t>班级展示之班级卫生</a:t>
            </a:r>
            <a:endParaRPr lang="zh-CN" altLang="en-US" sz="5335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8317" y="1603375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311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五班同学是团结的，当有人没带文具时总会有不少同学主动借给他；有人身体不舒服时总会收到来自大家的关心与问候；有人心情不好时总会有得到同学们真诚的安慰与关怀；有人遇到学习上的困难时大家总会馈以知识的帮助……</a:t>
            </a:r>
            <a:endParaRPr lang="zh-CN" altLang="en-US" sz="311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2922" y="878840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3110">
                <a:latin typeface="华文中宋" panose="02010600040101010101" charset="-122"/>
                <a:ea typeface="华文中宋" panose="02010600040101010101" charset="-122"/>
              </a:rPr>
              <a:t>八五班代表的是每一位同学，每一份力，或许我们不是最光彩夺目的，但我们一起闯过，一起拼过，一起团结过，那就是我们青春路上撷取的最美的果实。</a:t>
            </a:r>
            <a:endParaRPr lang="zh-CN" altLang="en-US" sz="311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UNIT_SUBTYPE" val="q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9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9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9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9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9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9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9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9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3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3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23"/>
  <p:tag name="KSO_WM_TEMPLATE_THUMBS_INDEX" val="1、4、5、6、7、8、9、10、11、12、13"/>
  <p:tag name="KSO_WM_TEMPLATE_MASTER_THUMB_INDEX" val="13"/>
</p:tagLst>
</file>

<file path=ppt/tags/tag152.xml><?xml version="1.0" encoding="utf-8"?>
<p:tagLst xmlns:p="http://schemas.openxmlformats.org/presentationml/2006/main">
  <p:tag name="KSO_WM_UNIT_ISCONTENTSTITLE" val="0"/>
  <p:tag name="KSO_WM_UNIT_PRESET_TEXT" val="文艺清新工作总结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23_1*a*1"/>
  <p:tag name="KSO_WM_TEMPLATE_CATEGORY" val="custom"/>
  <p:tag name="KSO_WM_TEMPLATE_INDEX" val="20202823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ISCONTENTSTITLE" val="0"/>
  <p:tag name="KSO_WM_UNIT_PRESET_TEXT" val="单击此处添加副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23_1*b*1"/>
  <p:tag name="KSO_WM_TEMPLATE_CATEGORY" val="custom"/>
  <p:tag name="KSO_WM_TEMPLATE_INDEX" val="20202823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TEMPLATE_THUMBS_INDEX" val="1、4、5、6、7、8、9、10、11、12、13"/>
  <p:tag name="KSO_WM_SLIDE_ID" val="custom20202823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823"/>
  <p:tag name="KSO_WM_SLIDE_LAYOUT" val="a_b"/>
  <p:tag name="KSO_WM_SLIDE_LAYOUT_CNT" val="1_1"/>
  <p:tag name="KSO_WM_TEMPLATE_MASTER_TYPE" val="1"/>
  <p:tag name="KSO_WM_TEMPLATE_COLOR_TYPE" val="1"/>
  <p:tag name="KSO_WM_TEMPLATE_MASTER_THUMB_INDEX" val="13"/>
</p:tagLst>
</file>

<file path=ppt/tags/tag155.xml><?xml version="1.0" encoding="utf-8"?>
<p:tagLst xmlns:p="http://schemas.openxmlformats.org/presentationml/2006/main">
  <p:tag name="KSO_WM_UNIT_PLACING_PICTURE_USER_VIEWPORT" val="{&quot;height&quot;:7718,&quot;width&quot;:11864}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3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3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3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3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3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3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3"/>
</p:tagLst>
</file>

<file path=ppt/tags/tag164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23_13*a*1"/>
  <p:tag name="KSO_WM_TEMPLATE_CATEGORY" val="custom"/>
  <p:tag name="KSO_WM_TEMPLATE_INDEX" val="20202823"/>
  <p:tag name="KSO_WM_UNIT_LAYERLEVEL" val="1"/>
  <p:tag name="KSO_WM_TAG_VERSION" val="1.0"/>
  <p:tag name="KSO_WM_BEAUTIFY_FLAG" val="#wm#"/>
  <p:tag name="KSO_WM_UNIT_PRESET_TEXT" val="感谢观看"/>
</p:tagLst>
</file>

<file path=ppt/tags/tag165.xml><?xml version="1.0" encoding="utf-8"?>
<p:tagLst xmlns:p="http://schemas.openxmlformats.org/presentationml/2006/main">
  <p:tag name="KSO_WM_SLIDE_ID" val="custom20202823_13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2823"/>
  <p:tag name="KSO_WM_SLIDE_LAYOUT" val="a"/>
  <p:tag name="KSO_WM_SLIDE_LAYOUT_CNT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1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WPS主题色">
      <a:dk1>
        <a:srgbClr val="000000"/>
      </a:dk1>
      <a:lt1>
        <a:srgbClr val="FFFFFF"/>
      </a:lt1>
      <a:dk2>
        <a:srgbClr val="F4F5EF"/>
      </a:dk2>
      <a:lt2>
        <a:srgbClr val="FBFBFA"/>
      </a:lt2>
      <a:accent1>
        <a:srgbClr val="5E7A68"/>
      </a:accent1>
      <a:accent2>
        <a:srgbClr val="697C64"/>
      </a:accent2>
      <a:accent3>
        <a:srgbClr val="6C725B"/>
      </a:accent3>
      <a:accent4>
        <a:srgbClr val="726E59"/>
      </a:accent4>
      <a:accent5>
        <a:srgbClr val="7A6D5C"/>
      </a:accent5>
      <a:accent6>
        <a:srgbClr val="7A685E"/>
      </a:accent6>
      <a:hlink>
        <a:srgbClr val="BFBFBF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F4F5EF"/>
    </a:dk2>
    <a:lt2>
      <a:srgbClr val="FBFBFA"/>
    </a:lt2>
    <a:accent1>
      <a:srgbClr val="5E7A68"/>
    </a:accent1>
    <a:accent2>
      <a:srgbClr val="697C64"/>
    </a:accent2>
    <a:accent3>
      <a:srgbClr val="6C725B"/>
    </a:accent3>
    <a:accent4>
      <a:srgbClr val="726E59"/>
    </a:accent4>
    <a:accent5>
      <a:srgbClr val="7A6D5C"/>
    </a:accent5>
    <a:accent6>
      <a:srgbClr val="7A685E"/>
    </a:accent6>
    <a:hlink>
      <a:srgbClr val="BFBFB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演示</Application>
  <PresentationFormat>宽屏</PresentationFormat>
  <Paragraphs>30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汉仪旗黑-85S</vt:lpstr>
      <vt:lpstr>华文彩云</vt:lpstr>
      <vt:lpstr>华文中宋</vt:lpstr>
      <vt:lpstr>Arial Unicode MS</vt:lpstr>
      <vt:lpstr>Office 主题​​</vt:lpstr>
      <vt:lpstr>遇见最美的自己</vt:lpstr>
      <vt:lpstr>班级展示之学习小组</vt:lpstr>
      <vt:lpstr>优秀作业</vt:lpstr>
      <vt:lpstr>班级展示之班级管理</vt:lpstr>
      <vt:lpstr>班级展示之活动风采</vt:lpstr>
      <vt:lpstr>班级展示之班级布置</vt:lpstr>
      <vt:lpstr>班级展示之班级卫生</vt:lpstr>
      <vt:lpstr>五班同学是团结的，当有人没带文具时总会有不少同学主动借给他；有人身体不舒服时总会收到来自大家的关心与问候；有人心情不好时总会有得到同学们真诚的安慰与关怀；有人遇到学习上的困难时大家总会馈以知识的帮助……</vt:lpstr>
      <vt:lpstr>八五班代表的是每一位同学，每一份力，或许我们不是最光彩夺目的，但我们一起闯过，一起拼过，一起团结过，那就是我们青春路上撷取的最美的果实。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灭斯特芒捏</cp:lastModifiedBy>
  <cp:revision>27</cp:revision>
  <dcterms:created xsi:type="dcterms:W3CDTF">2019-06-19T02:08:00Z</dcterms:created>
  <dcterms:modified xsi:type="dcterms:W3CDTF">2019-12-30T04:57:03Z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