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495" r:id="rId4"/>
    <p:sldId id="491" r:id="rId6"/>
    <p:sldId id="480" r:id="rId7"/>
    <p:sldId id="483" r:id="rId8"/>
    <p:sldId id="478" r:id="rId9"/>
    <p:sldId id="484" r:id="rId10"/>
    <p:sldId id="471" r:id="rId11"/>
    <p:sldId id="489" r:id="rId12"/>
    <p:sldId id="486" r:id="rId13"/>
    <p:sldId id="475" r:id="rId14"/>
    <p:sldId id="353" r:id="rId15"/>
    <p:sldId id="479" r:id="rId16"/>
    <p:sldId id="474" r:id="rId17"/>
    <p:sldId id="472" r:id="rId18"/>
    <p:sldId id="492" r:id="rId19"/>
    <p:sldId id="476" r:id="rId20"/>
    <p:sldId id="494" r:id="rId21"/>
  </p:sldIdLst>
  <p:sldSz cx="12190095" cy="685927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2C82"/>
    <a:srgbClr val="177F61"/>
    <a:srgbClr val="003E57"/>
    <a:srgbClr val="1F474E"/>
    <a:srgbClr val="88470C"/>
    <a:srgbClr val="368A41"/>
    <a:srgbClr val="A4B652"/>
    <a:srgbClr val="81B747"/>
    <a:srgbClr val="77A3C1"/>
    <a:srgbClr val="31C7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50" autoAdjust="0"/>
    <p:restoredTop sz="97778" autoAdjust="0"/>
  </p:normalViewPr>
  <p:slideViewPr>
    <p:cSldViewPr snapToGrid="0" showGuides="1">
      <p:cViewPr varScale="1">
        <p:scale>
          <a:sx n="124" d="100"/>
          <a:sy n="124" d="100"/>
        </p:scale>
        <p:origin x="-276" y="-8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6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eg"/><Relationship Id="rId8" Type="http://schemas.openxmlformats.org/officeDocument/2006/relationships/image" Target="../media/image6.jpeg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5" Type="http://schemas.openxmlformats.org/officeDocument/2006/relationships/notesSlide" Target="../notesSlides/notesSlide1.xml"/><Relationship Id="rId34" Type="http://schemas.openxmlformats.org/officeDocument/2006/relationships/slideLayout" Target="../slideLayouts/slideLayout19.xml"/><Relationship Id="rId33" Type="http://schemas.openxmlformats.org/officeDocument/2006/relationships/image" Target="../media/image31.jpeg"/><Relationship Id="rId32" Type="http://schemas.openxmlformats.org/officeDocument/2006/relationships/image" Target="../media/image30.jpeg"/><Relationship Id="rId31" Type="http://schemas.openxmlformats.org/officeDocument/2006/relationships/image" Target="../media/image29.jpeg"/><Relationship Id="rId30" Type="http://schemas.openxmlformats.org/officeDocument/2006/relationships/image" Target="../media/image28.jpeg"/><Relationship Id="rId3" Type="http://schemas.openxmlformats.org/officeDocument/2006/relationships/tags" Target="../tags/tag1.xml"/><Relationship Id="rId29" Type="http://schemas.openxmlformats.org/officeDocument/2006/relationships/image" Target="../media/image27.jpeg"/><Relationship Id="rId28" Type="http://schemas.openxmlformats.org/officeDocument/2006/relationships/image" Target="../media/image26.jpeg"/><Relationship Id="rId27" Type="http://schemas.openxmlformats.org/officeDocument/2006/relationships/image" Target="../media/image25.jpeg"/><Relationship Id="rId26" Type="http://schemas.openxmlformats.org/officeDocument/2006/relationships/image" Target="../media/image24.jpeg"/><Relationship Id="rId25" Type="http://schemas.openxmlformats.org/officeDocument/2006/relationships/image" Target="../media/image23.jpeg"/><Relationship Id="rId24" Type="http://schemas.openxmlformats.org/officeDocument/2006/relationships/image" Target="../media/image22.jpeg"/><Relationship Id="rId23" Type="http://schemas.openxmlformats.org/officeDocument/2006/relationships/image" Target="../media/image21.jpeg"/><Relationship Id="rId22" Type="http://schemas.openxmlformats.org/officeDocument/2006/relationships/image" Target="../media/image20.jpeg"/><Relationship Id="rId21" Type="http://schemas.openxmlformats.org/officeDocument/2006/relationships/image" Target="../media/image19.jpeg"/><Relationship Id="rId20" Type="http://schemas.openxmlformats.org/officeDocument/2006/relationships/image" Target="../media/image18.jpeg"/><Relationship Id="rId2" Type="http://schemas.microsoft.com/office/2007/relationships/media" Target="../media/media1.mp3"/><Relationship Id="rId19" Type="http://schemas.openxmlformats.org/officeDocument/2006/relationships/image" Target="../media/image17.jpeg"/><Relationship Id="rId18" Type="http://schemas.openxmlformats.org/officeDocument/2006/relationships/image" Target="../media/image16.jpeg"/><Relationship Id="rId17" Type="http://schemas.openxmlformats.org/officeDocument/2006/relationships/image" Target="../media/image15.jpeg"/><Relationship Id="rId16" Type="http://schemas.openxmlformats.org/officeDocument/2006/relationships/image" Target="../media/image14.jpeg"/><Relationship Id="rId15" Type="http://schemas.openxmlformats.org/officeDocument/2006/relationships/image" Target="../media/image13.jpeg"/><Relationship Id="rId14" Type="http://schemas.openxmlformats.org/officeDocument/2006/relationships/image" Target="../media/image12.jpeg"/><Relationship Id="rId13" Type="http://schemas.openxmlformats.org/officeDocument/2006/relationships/image" Target="../media/image11.jpeg"/><Relationship Id="rId12" Type="http://schemas.openxmlformats.org/officeDocument/2006/relationships/image" Target="../media/image10.jpeg"/><Relationship Id="rId11" Type="http://schemas.openxmlformats.org/officeDocument/2006/relationships/image" Target="../media/image9.jpeg"/><Relationship Id="rId10" Type="http://schemas.openxmlformats.org/officeDocument/2006/relationships/image" Target="../media/image8.jpeg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9.xml"/><Relationship Id="rId7" Type="http://schemas.openxmlformats.org/officeDocument/2006/relationships/image" Target="../media/image58.jpeg"/><Relationship Id="rId6" Type="http://schemas.openxmlformats.org/officeDocument/2006/relationships/image" Target="../media/image57.jpeg"/><Relationship Id="rId5" Type="http://schemas.openxmlformats.org/officeDocument/2006/relationships/hyperlink" Target="https://www.baidu.com/s?wd=%E5%AE%88%E6%B3%95%E5%85%AC%E6%B0%91&amp;tn=SE_PcZhidaonwhc_ngpagmjz&amp;rsv_dl=gh_pc_zhidao" TargetMode="External"/><Relationship Id="rId4" Type="http://schemas.openxmlformats.org/officeDocument/2006/relationships/hyperlink" Target="https://www.baidu.com/s?wd=%E6%88%90%E4%BA%BA%E4%BB%AA%E5%BC%8F&amp;tn=SE_PcZhidaonwhc_ngpagmjz&amp;rsv_dl=gh_pc_zhidao" TargetMode="External"/><Relationship Id="rId3" Type="http://schemas.openxmlformats.org/officeDocument/2006/relationships/hyperlink" Target="https://www.baidu.com/s?wd=%E7%A4%BC%E4%BB%AA%E8%A7%84%E8%8C%83&amp;tn=SE_PcZhidaonwhc_ngpagmjz&amp;rsv_dl=gh_pc_zhidao" TargetMode="Externa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59.jpeg"/><Relationship Id="rId2" Type="http://schemas.openxmlformats.org/officeDocument/2006/relationships/tags" Target="../tags/tag5.xml"/><Relationship Id="rId1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9.xml"/><Relationship Id="rId2" Type="http://schemas.openxmlformats.org/officeDocument/2006/relationships/tags" Target="../tags/tag2.xml"/><Relationship Id="rId1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34.jpeg"/><Relationship Id="rId1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177F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244814" y="491778"/>
            <a:ext cx="103196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200" b="1" dirty="0" smtClean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相遇</a:t>
            </a:r>
            <a:r>
              <a:rPr lang="zh-CN" altLang="en-US" sz="72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河海 </a:t>
            </a:r>
            <a:endParaRPr lang="en-US" altLang="zh-CN" sz="7200" b="1" dirty="0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叶根友刀锋黑草" panose="02010601030101010101" pitchFamily="2" charset="-122"/>
              <a:ea typeface="叶根友刀锋黑草" panose="02010601030101010101" pitchFamily="2" charset="-122"/>
            </a:endParaRPr>
          </a:p>
          <a:p>
            <a:r>
              <a:rPr lang="zh-CN" altLang="en-US" sz="72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      </a:t>
            </a:r>
            <a:r>
              <a:rPr lang="zh-CN" altLang="en-US" sz="7200" b="1" dirty="0" smtClean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  做</a:t>
            </a:r>
            <a:r>
              <a:rPr lang="zh-CN" altLang="en-US" sz="72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最好的自己</a:t>
            </a:r>
            <a:endParaRPr lang="zh-CN" altLang="en-US" sz="7200" b="1" dirty="0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叶根友刀锋黑草" panose="02010601030101010101" pitchFamily="2" charset="-122"/>
              <a:ea typeface="叶根友刀锋黑草" panose="02010601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833675" y="2924300"/>
            <a:ext cx="40559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ea typeface="叶根友刀锋黑草"/>
              </a:rPr>
              <a:t>七（5</a:t>
            </a:r>
            <a:r>
              <a:rPr lang="zh-CN" altLang="en-US" sz="2800" b="1" dirty="0">
                <a:solidFill>
                  <a:srgbClr val="0070C0"/>
                </a:solidFill>
                <a:ea typeface="叶根友刀锋黑草"/>
              </a:rPr>
              <a:t>）班 创文明班小结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叶根友刀锋黑草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0" y="3022746"/>
            <a:ext cx="11836400" cy="3493939"/>
          </a:xfrm>
          <a:prstGeom prst="rect">
            <a:avLst/>
          </a:prstGeom>
        </p:spPr>
      </p:pic>
      <p:pic>
        <p:nvPicPr>
          <p:cNvPr id="9" name="Picture 12" descr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96640" y="350969"/>
            <a:ext cx="1293989" cy="91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360074" y="2067390"/>
            <a:ext cx="430306" cy="445289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842888" y="2067390"/>
            <a:ext cx="430306" cy="445289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75980" y="2577457"/>
            <a:ext cx="430306" cy="445289"/>
          </a:xfrm>
          <a:prstGeom prst="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360074" y="2577457"/>
            <a:ext cx="430306" cy="445289"/>
          </a:xfrm>
          <a:prstGeom prst="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842888" y="2577457"/>
            <a:ext cx="430306" cy="445289"/>
          </a:xfrm>
          <a:prstGeom prst="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334665" y="2577457"/>
            <a:ext cx="430306" cy="445289"/>
          </a:xfrm>
          <a:prstGeom prst="rec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802110" y="2576368"/>
            <a:ext cx="430306" cy="445289"/>
          </a:xfrm>
          <a:prstGeom prst="rect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275958" y="2577457"/>
            <a:ext cx="430306" cy="445289"/>
          </a:xfrm>
          <a:prstGeom prst="rect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752369" y="2577457"/>
            <a:ext cx="430306" cy="445289"/>
          </a:xfrm>
          <a:prstGeom prst="rect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802110" y="2073985"/>
            <a:ext cx="430306" cy="445289"/>
          </a:xfrm>
          <a:prstGeom prst="rect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3275958" y="2073985"/>
            <a:ext cx="430306" cy="445289"/>
          </a:xfrm>
          <a:prstGeom prst="rect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883664" y="3068291"/>
            <a:ext cx="430306" cy="445289"/>
          </a:xfrm>
          <a:prstGeom prst="rect">
            <a:avLst/>
          </a:prstGeom>
          <a:blipFill dpi="0"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60074" y="3068291"/>
            <a:ext cx="430306" cy="445289"/>
          </a:xfrm>
          <a:prstGeom prst="rect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842888" y="3073419"/>
            <a:ext cx="430306" cy="445289"/>
          </a:xfrm>
          <a:prstGeom prst="rect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325700" y="3068290"/>
            <a:ext cx="430306" cy="445289"/>
          </a:xfrm>
          <a:prstGeom prst="rect">
            <a:avLst/>
          </a:pr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2802110" y="3073418"/>
            <a:ext cx="430306" cy="445289"/>
          </a:xfrm>
          <a:prstGeom prst="rect">
            <a:avLst/>
          </a:prstGeom>
          <a:blipFill dpi="0"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3284924" y="3073419"/>
            <a:ext cx="430306" cy="445289"/>
          </a:xfrm>
          <a:prstGeom prst="rect">
            <a:avLst/>
          </a:prstGeom>
          <a:blipFill dpi="0"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3752369" y="3068289"/>
            <a:ext cx="430306" cy="445289"/>
          </a:xfrm>
          <a:prstGeom prst="rect">
            <a:avLst/>
          </a:prstGeom>
          <a:blipFill dpi="0"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1360074" y="3555722"/>
            <a:ext cx="430306" cy="445289"/>
          </a:xfrm>
          <a:prstGeom prst="rect">
            <a:avLst/>
          </a:prstGeom>
          <a:blipFill dpi="0"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842888" y="3555722"/>
            <a:ext cx="430306" cy="445289"/>
          </a:xfrm>
          <a:prstGeom prst="rect">
            <a:avLst/>
          </a:prstGeom>
          <a:blipFill dpi="0"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2325700" y="3555722"/>
            <a:ext cx="430306" cy="445289"/>
          </a:xfrm>
          <a:prstGeom prst="rect">
            <a:avLst/>
          </a:prstGeom>
          <a:blipFill dpi="0"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2802110" y="3555722"/>
            <a:ext cx="430306" cy="445289"/>
          </a:xfrm>
          <a:prstGeom prst="rect">
            <a:avLst/>
          </a:prstGeom>
          <a:blipFill dpi="0"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3275958" y="3556039"/>
            <a:ext cx="430306" cy="445289"/>
          </a:xfrm>
          <a:prstGeom prst="rect">
            <a:avLst/>
          </a:prstGeom>
          <a:blipFill dpi="0"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1842888" y="4056274"/>
            <a:ext cx="430306" cy="445289"/>
          </a:xfrm>
          <a:prstGeom prst="rect">
            <a:avLst/>
          </a:prstGeom>
          <a:blipFill dpi="0"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2325700" y="4056273"/>
            <a:ext cx="430306" cy="445289"/>
          </a:xfrm>
          <a:prstGeom prst="rect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2802110" y="4056274"/>
            <a:ext cx="430306" cy="445289"/>
          </a:xfrm>
          <a:prstGeom prst="rect">
            <a:avLst/>
          </a:prstGeom>
          <a:blipFill dpi="0"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2334665" y="4557450"/>
            <a:ext cx="430306" cy="445289"/>
          </a:xfrm>
          <a:prstGeom prst="rect">
            <a:avLst/>
          </a:prstGeom>
          <a:blipFill dpi="0"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287" y="488950"/>
            <a:ext cx="12176126" cy="643220"/>
            <a:chOff x="3810000" y="488950"/>
            <a:chExt cx="4584700" cy="643220"/>
          </a:xfrm>
        </p:grpSpPr>
        <p:sp>
          <p:nvSpPr>
            <p:cNvPr id="11" name="Copyright Notice"/>
            <p:cNvSpPr/>
            <p:nvPr/>
          </p:nvSpPr>
          <p:spPr bwMode="auto">
            <a:xfrm>
              <a:off x="4787900" y="488950"/>
              <a:ext cx="2628900" cy="643220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defRPr lang="en-US" sz="1800" b="0" i="0" u="none" strike="noStrike" kern="1" spc="0" baseline="0">
                  <a:solidFill>
                    <a:srgbClr val="BF8F00"/>
                  </a:solidFill>
                  <a:effectLst/>
                  <a:latin typeface="Calibri" panose="020F0502020204030204" pitchFamily="2" charset="0"/>
                  <a:ea typeface="Calibri" panose="020F0502020204030204" pitchFamily="2" charset="0"/>
                  <a:cs typeface="Calibri" panose="020F0502020204030204" pitchFamily="2" charset="0"/>
                </a:defRPr>
              </a:pPr>
              <a:r>
                <a:rPr lang="zh-CN" altLang="en-US" sz="2400" b="1" dirty="0" smtClean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2" charset="0"/>
                </a:rPr>
                <a:t>          </a:t>
              </a:r>
              <a:r>
                <a:rPr lang="zh-CN" altLang="en-US" sz="3200" b="1" dirty="0" smtClean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2" charset="0"/>
                </a:rPr>
                <a:t>班 会 活 动  </a:t>
              </a:r>
              <a:r>
                <a:rPr lang="en-US" altLang="zh-CN" sz="3200" b="1" dirty="0" smtClean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2" charset="0"/>
                </a:rPr>
                <a:t>- </a:t>
              </a:r>
              <a:r>
                <a:rPr lang="zh-CN" altLang="en-US" sz="3200" b="1" dirty="0" smtClean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2" charset="0"/>
                </a:rPr>
                <a:t>八 礼 四 仪</a:t>
              </a:r>
              <a:endParaRPr lang="zh-CN" altLang="en-US" sz="3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endParaRPr>
            </a:p>
          </p:txBody>
        </p:sp>
        <p:sp>
          <p:nvSpPr>
            <p:cNvPr id="8" name="Shape 18"/>
            <p:cNvSpPr/>
            <p:nvPr/>
          </p:nvSpPr>
          <p:spPr>
            <a:xfrm>
              <a:off x="3810000" y="488950"/>
              <a:ext cx="4584700" cy="615162"/>
            </a:xfrm>
            <a:prstGeom prst="roundRect">
              <a:avLst>
                <a:gd name="adj" fmla="val 50000"/>
              </a:avLst>
            </a:prstGeom>
            <a:noFill/>
            <a:ln w="12700" cap="flat">
              <a:solidFill>
                <a:srgbClr val="177F61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5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" name="品 2"/>
          <p:cNvSpPr>
            <a:spLocks noChangeArrowheads="1"/>
          </p:cNvSpPr>
          <p:nvPr/>
        </p:nvSpPr>
        <p:spPr bwMode="auto">
          <a:xfrm>
            <a:off x="1571861" y="1322272"/>
            <a:ext cx="4063788" cy="2463797"/>
          </a:xfrm>
          <a:prstGeom prst="rect">
            <a:avLst/>
          </a:prstGeom>
          <a:solidFill>
            <a:srgbClr val="177F61"/>
          </a:solidFill>
          <a:ln w="12700">
            <a:noFill/>
            <a:beve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" name="1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25546" y="1511198"/>
            <a:ext cx="3843830" cy="239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9pPr>
          </a:lstStyle>
          <a:p>
            <a:r>
              <a:rPr lang="zh-CN" altLang="en-US" sz="1050" b="1" dirty="0">
                <a:solidFill>
                  <a:schemeClr val="bg1"/>
                </a:solidFill>
              </a:rPr>
              <a:t>仪表之礼，面容整洁、衣着得体、发型自然、仪态大方。</a:t>
            </a:r>
            <a:endParaRPr lang="zh-CN" altLang="en-US" sz="1050" b="1" dirty="0">
              <a:solidFill>
                <a:schemeClr val="bg1"/>
              </a:solidFill>
            </a:endParaRPr>
          </a:p>
          <a:p>
            <a:r>
              <a:rPr lang="zh-CN" altLang="en-US" sz="1050" b="1" dirty="0">
                <a:solidFill>
                  <a:schemeClr val="bg1"/>
                </a:solidFill>
              </a:rPr>
              <a:t>餐饮之礼，讲究卫生、爱惜粮食、节俭用餐、食相文雅。</a:t>
            </a:r>
            <a:endParaRPr lang="zh-CN" altLang="en-US" sz="1050" b="1" dirty="0">
              <a:solidFill>
                <a:schemeClr val="bg1"/>
              </a:solidFill>
            </a:endParaRPr>
          </a:p>
          <a:p>
            <a:r>
              <a:rPr lang="zh-CN" altLang="en-US" sz="1050" b="1" dirty="0">
                <a:solidFill>
                  <a:schemeClr val="bg1"/>
                </a:solidFill>
              </a:rPr>
              <a:t>言谈之礼，用语文明、心平气和、耐心倾听、诚恳友善。</a:t>
            </a:r>
            <a:endParaRPr lang="zh-CN" altLang="en-US" sz="1050" b="1" dirty="0">
              <a:solidFill>
                <a:schemeClr val="bg1"/>
              </a:solidFill>
            </a:endParaRPr>
          </a:p>
          <a:p>
            <a:r>
              <a:rPr lang="zh-CN" altLang="en-US" sz="1050" b="1" dirty="0">
                <a:solidFill>
                  <a:schemeClr val="bg1"/>
                </a:solidFill>
              </a:rPr>
              <a:t>待人之礼，尊敬师长、友爱伙伴、宽容礼让、诚信待人。</a:t>
            </a:r>
            <a:endParaRPr lang="zh-CN" altLang="en-US" sz="1050" b="1" dirty="0">
              <a:solidFill>
                <a:schemeClr val="bg1"/>
              </a:solidFill>
            </a:endParaRPr>
          </a:p>
          <a:p>
            <a:r>
              <a:rPr lang="zh-CN" altLang="en-US" sz="1050" b="1" dirty="0">
                <a:solidFill>
                  <a:schemeClr val="bg1"/>
                </a:solidFill>
              </a:rPr>
              <a:t>行走之礼，遵守交规、礼让三先、扶老助弱、主动让座。</a:t>
            </a:r>
            <a:endParaRPr lang="zh-CN" altLang="en-US" sz="1050" b="1" dirty="0">
              <a:solidFill>
                <a:schemeClr val="bg1"/>
              </a:solidFill>
            </a:endParaRPr>
          </a:p>
          <a:p>
            <a:r>
              <a:rPr lang="zh-CN" altLang="en-US" sz="1050" b="1" dirty="0">
                <a:solidFill>
                  <a:schemeClr val="bg1"/>
                </a:solidFill>
              </a:rPr>
              <a:t>观赏之礼，遵守秩序、爱护环境、专心欣赏、礼貌喝彩。</a:t>
            </a:r>
            <a:endParaRPr lang="zh-CN" altLang="en-US" sz="1050" b="1" dirty="0">
              <a:solidFill>
                <a:schemeClr val="bg1"/>
              </a:solidFill>
            </a:endParaRPr>
          </a:p>
          <a:p>
            <a:r>
              <a:rPr lang="zh-CN" altLang="en-US" sz="1050" b="1" dirty="0">
                <a:solidFill>
                  <a:schemeClr val="bg1"/>
                </a:solidFill>
              </a:rPr>
              <a:t>游览之礼，善待景观、爱护文物、尊重民俗、恪守公德。</a:t>
            </a:r>
            <a:endParaRPr lang="zh-CN" altLang="en-US" sz="1050" b="1" dirty="0">
              <a:solidFill>
                <a:schemeClr val="bg1"/>
              </a:solidFill>
            </a:endParaRPr>
          </a:p>
          <a:p>
            <a:r>
              <a:rPr lang="zh-CN" altLang="en-US" sz="1050" b="1" dirty="0">
                <a:solidFill>
                  <a:schemeClr val="bg1"/>
                </a:solidFill>
              </a:rPr>
              <a:t>仪式之礼，按规行礼、心存敬畏、严肃庄重、尊重礼俗。</a:t>
            </a:r>
            <a:endParaRPr lang="zh-CN" altLang="en-US" sz="105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0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9"/>
          <p:cNvSpPr>
            <a:spLocks noChangeArrowheads="1"/>
          </p:cNvSpPr>
          <p:nvPr/>
        </p:nvSpPr>
        <p:spPr bwMode="auto">
          <a:xfrm>
            <a:off x="6493466" y="3906982"/>
            <a:ext cx="4170779" cy="2429160"/>
          </a:xfrm>
          <a:prstGeom prst="rect">
            <a:avLst/>
          </a:prstGeom>
          <a:solidFill>
            <a:srgbClr val="D12C82"/>
          </a:solidFill>
          <a:ln w="12700">
            <a:noFill/>
            <a:beve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" name="1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35448" y="4155913"/>
            <a:ext cx="3691553" cy="178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9pPr>
          </a:lstStyle>
          <a:p>
            <a:r>
              <a:rPr lang="en-US" altLang="zh-CN" sz="1050" b="1" dirty="0">
                <a:solidFill>
                  <a:schemeClr val="bg1"/>
                </a:solidFill>
              </a:rPr>
              <a:t>7</a:t>
            </a:r>
            <a:r>
              <a:rPr lang="zh-CN" altLang="en-US" sz="1050" b="1" dirty="0">
                <a:solidFill>
                  <a:schemeClr val="bg1"/>
                </a:solidFill>
              </a:rPr>
              <a:t>岁：入学仪式，让刚入学的小学生感受学习乐趣、接触校园生活、感知</a:t>
            </a:r>
            <a:r>
              <a:rPr lang="zh-CN" altLang="en-US" sz="1050" b="1" dirty="0">
                <a:solidFill>
                  <a:schemeClr val="bg1"/>
                </a:solidFill>
                <a:hlinkClick r:id="rId3"/>
              </a:rPr>
              <a:t>礼仪规范</a:t>
            </a:r>
            <a:r>
              <a:rPr lang="zh-CN" altLang="en-US" sz="1050" b="1" dirty="0">
                <a:solidFill>
                  <a:schemeClr val="bg1"/>
                </a:solidFill>
              </a:rPr>
              <a:t>。</a:t>
            </a:r>
            <a:endParaRPr lang="zh-CN" altLang="en-US" sz="1050" b="1" dirty="0">
              <a:solidFill>
                <a:schemeClr val="bg1"/>
              </a:solidFill>
            </a:endParaRPr>
          </a:p>
          <a:p>
            <a:r>
              <a:rPr lang="en-US" altLang="zh-CN" sz="1050" b="1" dirty="0">
                <a:solidFill>
                  <a:schemeClr val="bg1"/>
                </a:solidFill>
              </a:rPr>
              <a:t>10</a:t>
            </a:r>
            <a:r>
              <a:rPr lang="zh-CN" altLang="en-US" sz="1050" b="1" dirty="0">
                <a:solidFill>
                  <a:schemeClr val="bg1"/>
                </a:solidFill>
              </a:rPr>
              <a:t>岁：成长仪式，让小学三到四年级的学生学会感恩、懂得分享，理解父母的养育之恩、师长的教诲之恩、朋友的帮助之恩。</a:t>
            </a:r>
            <a:endParaRPr lang="zh-CN" altLang="en-US" sz="1050" b="1" dirty="0">
              <a:solidFill>
                <a:schemeClr val="bg1"/>
              </a:solidFill>
            </a:endParaRPr>
          </a:p>
          <a:p>
            <a:r>
              <a:rPr lang="en-US" altLang="zh-CN" sz="1050" b="1" dirty="0">
                <a:solidFill>
                  <a:schemeClr val="bg1"/>
                </a:solidFill>
              </a:rPr>
              <a:t>14</a:t>
            </a:r>
            <a:r>
              <a:rPr lang="zh-CN" altLang="en-US" sz="1050" b="1" dirty="0">
                <a:solidFill>
                  <a:schemeClr val="bg1"/>
                </a:solidFill>
              </a:rPr>
              <a:t>岁：青春仪式，让中学生学会交往沟通，控制情绪、包容他人，迈好青春第一步。</a:t>
            </a:r>
            <a:endParaRPr lang="zh-CN" altLang="en-US" sz="1050" b="1" dirty="0">
              <a:solidFill>
                <a:schemeClr val="bg1"/>
              </a:solidFill>
            </a:endParaRPr>
          </a:p>
          <a:p>
            <a:r>
              <a:rPr lang="en-US" altLang="zh-CN" sz="1050" b="1" dirty="0">
                <a:solidFill>
                  <a:schemeClr val="bg1"/>
                </a:solidFill>
              </a:rPr>
              <a:t>18</a:t>
            </a:r>
            <a:r>
              <a:rPr lang="zh-CN" altLang="en-US" sz="1050" b="1" dirty="0">
                <a:solidFill>
                  <a:schemeClr val="bg1"/>
                </a:solidFill>
              </a:rPr>
              <a:t>岁：</a:t>
            </a:r>
            <a:r>
              <a:rPr lang="zh-CN" altLang="en-US" sz="1050" b="1" dirty="0">
                <a:solidFill>
                  <a:schemeClr val="bg1"/>
                </a:solidFill>
                <a:hlinkClick r:id="rId4"/>
              </a:rPr>
              <a:t>成人仪式</a:t>
            </a:r>
            <a:r>
              <a:rPr lang="zh-CN" altLang="en-US" sz="1050" b="1" dirty="0">
                <a:solidFill>
                  <a:schemeClr val="bg1"/>
                </a:solidFill>
              </a:rPr>
              <a:t>，让年满</a:t>
            </a:r>
            <a:r>
              <a:rPr lang="en-US" altLang="zh-CN" sz="1050" b="1" dirty="0">
                <a:solidFill>
                  <a:schemeClr val="bg1"/>
                </a:solidFill>
              </a:rPr>
              <a:t>18</a:t>
            </a:r>
            <a:r>
              <a:rPr lang="zh-CN" altLang="en-US" sz="1050" b="1" dirty="0">
                <a:solidFill>
                  <a:schemeClr val="bg1"/>
                </a:solidFill>
              </a:rPr>
              <a:t>周岁的学生懂得成人之责，做</a:t>
            </a:r>
            <a:r>
              <a:rPr lang="zh-CN" altLang="en-US" sz="1050" b="1" dirty="0">
                <a:solidFill>
                  <a:schemeClr val="bg1"/>
                </a:solidFill>
                <a:hlinkClick r:id="rId5"/>
              </a:rPr>
              <a:t>守法公民</a:t>
            </a:r>
            <a:r>
              <a:rPr lang="zh-CN" altLang="en-US" sz="1050" b="1" dirty="0">
                <a:solidFill>
                  <a:schemeClr val="bg1"/>
                </a:solidFill>
              </a:rPr>
              <a:t>，担起社会责任，不断完善自我，立志成才报国。</a:t>
            </a:r>
            <a:endParaRPr lang="zh-CN" altLang="en-US" sz="1050" b="1" dirty="0">
              <a:solidFill>
                <a:schemeClr val="bg1"/>
              </a:solidFill>
            </a:endParaRPr>
          </a:p>
        </p:txBody>
      </p:sp>
      <p:pic>
        <p:nvPicPr>
          <p:cNvPr id="21" name="图片 20" descr="QQ图片201912281342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7122" y="1336122"/>
            <a:ext cx="3763465" cy="2449947"/>
          </a:xfrm>
          <a:prstGeom prst="roundRect">
            <a:avLst/>
          </a:prstGeom>
        </p:spPr>
      </p:pic>
      <p:pic>
        <p:nvPicPr>
          <p:cNvPr id="22" name="图片 21" descr="QQ图片201912281342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1861" y="3906982"/>
            <a:ext cx="4097515" cy="2439912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177F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/>
          <p:cNvCxnSpPr/>
          <p:nvPr/>
        </p:nvCxnSpPr>
        <p:spPr>
          <a:xfrm>
            <a:off x="3114662" y="3429793"/>
            <a:ext cx="6350000" cy="0"/>
          </a:xfrm>
          <a:prstGeom prst="line">
            <a:avLst/>
          </a:prstGeom>
          <a:ln w="3175">
            <a:solidFill>
              <a:srgbClr val="177F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4947875" y="823717"/>
            <a:ext cx="2566312" cy="1934852"/>
            <a:chOff x="7785775" y="945672"/>
            <a:chExt cx="1426004" cy="1134130"/>
          </a:xfrm>
        </p:grpSpPr>
        <p:grpSp>
          <p:nvGrpSpPr>
            <p:cNvPr id="11" name="组合 10"/>
            <p:cNvGrpSpPr/>
            <p:nvPr/>
          </p:nvGrpSpPr>
          <p:grpSpPr>
            <a:xfrm>
              <a:off x="7922784" y="945672"/>
              <a:ext cx="1134130" cy="1134130"/>
              <a:chOff x="7893756" y="858585"/>
              <a:chExt cx="1134130" cy="113413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7893756" y="858585"/>
                <a:ext cx="1134130" cy="1134130"/>
              </a:xfrm>
              <a:prstGeom prst="rect">
                <a:avLst/>
              </a:prstGeom>
              <a:noFill/>
              <a:ln>
                <a:solidFill>
                  <a:srgbClr val="177F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 rot="2700000">
                <a:off x="7963984" y="922686"/>
                <a:ext cx="993672" cy="941977"/>
              </a:xfrm>
              <a:prstGeom prst="rect">
                <a:avLst/>
              </a:prstGeom>
              <a:noFill/>
              <a:ln>
                <a:solidFill>
                  <a:srgbClr val="177F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18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7785775" y="1258990"/>
              <a:ext cx="1426004" cy="388826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4400" dirty="0" smtClean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圣诞节</a:t>
              </a:r>
              <a:endParaRPr lang="en-US" altLang="zh-CN" sz="44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2" name="横卷形 1"/>
          <p:cNvSpPr/>
          <p:nvPr/>
        </p:nvSpPr>
        <p:spPr>
          <a:xfrm>
            <a:off x="1676284" y="2543415"/>
            <a:ext cx="8837844" cy="3634548"/>
          </a:xfrm>
          <a:prstGeom prst="horizontalScroll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18915" y="410189"/>
            <a:ext cx="11894884" cy="6025206"/>
            <a:chOff x="3810000" y="488950"/>
            <a:chExt cx="4584700" cy="615162"/>
          </a:xfrm>
        </p:grpSpPr>
        <p:sp>
          <p:nvSpPr>
            <p:cNvPr id="11" name="Copyright Notice"/>
            <p:cNvSpPr/>
            <p:nvPr/>
          </p:nvSpPr>
          <p:spPr bwMode="auto">
            <a:xfrm>
              <a:off x="4787900" y="579149"/>
              <a:ext cx="2628900" cy="43476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400" cap="small" dirty="0">
                <a:solidFill>
                  <a:srgbClr val="177F6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Shape 18"/>
            <p:cNvSpPr/>
            <p:nvPr/>
          </p:nvSpPr>
          <p:spPr>
            <a:xfrm>
              <a:off x="3810000" y="488950"/>
              <a:ext cx="4584700" cy="615162"/>
            </a:xfrm>
            <a:prstGeom prst="roundRect">
              <a:avLst>
                <a:gd name="adj" fmla="val 50000"/>
              </a:avLst>
            </a:prstGeom>
            <a:noFill/>
            <a:ln w="12700" cap="flat">
              <a:solidFill>
                <a:srgbClr val="177F61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5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18618" y="1013918"/>
            <a:ext cx="10690325" cy="4947857"/>
            <a:chOff x="-50871" y="1203640"/>
            <a:chExt cx="11858994" cy="5488758"/>
          </a:xfrm>
        </p:grpSpPr>
        <p:sp>
          <p:nvSpPr>
            <p:cNvPr id="6" name="矩形 18"/>
            <p:cNvSpPr>
              <a:spLocks noChangeArrowheads="1"/>
            </p:cNvSpPr>
            <p:nvPr/>
          </p:nvSpPr>
          <p:spPr bwMode="auto">
            <a:xfrm>
              <a:off x="1195800" y="1203640"/>
              <a:ext cx="10612323" cy="2672217"/>
            </a:xfrm>
            <a:prstGeom prst="rect">
              <a:avLst/>
            </a:prstGeom>
            <a:solidFill>
              <a:srgbClr val="177F61"/>
            </a:solidFill>
            <a:ln>
              <a:noFill/>
            </a:ln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7" name="矩形 19"/>
            <p:cNvSpPr>
              <a:spLocks noChangeArrowheads="1"/>
            </p:cNvSpPr>
            <p:nvPr/>
          </p:nvSpPr>
          <p:spPr bwMode="auto">
            <a:xfrm>
              <a:off x="-50871" y="4077586"/>
              <a:ext cx="10612323" cy="2614812"/>
            </a:xfrm>
            <a:prstGeom prst="rect">
              <a:avLst/>
            </a:prstGeom>
            <a:solidFill>
              <a:srgbClr val="D12C82"/>
            </a:solidFill>
            <a:ln>
              <a:noFill/>
            </a:ln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21" name="等腰三角形 24"/>
            <p:cNvSpPr>
              <a:spLocks noChangeArrowheads="1"/>
            </p:cNvSpPr>
            <p:nvPr/>
          </p:nvSpPr>
          <p:spPr bwMode="auto">
            <a:xfrm rot="16200000" flipV="1">
              <a:off x="6910964" y="3421897"/>
              <a:ext cx="173114" cy="14957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12" name="文本框 28"/>
            <p:cNvSpPr txBox="1">
              <a:spLocks noChangeArrowheads="1"/>
            </p:cNvSpPr>
            <p:nvPr/>
          </p:nvSpPr>
          <p:spPr bwMode="auto">
            <a:xfrm>
              <a:off x="930239" y="1365286"/>
              <a:ext cx="72" cy="1331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7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29"/>
            <p:cNvSpPr txBox="1">
              <a:spLocks noChangeArrowheads="1"/>
            </p:cNvSpPr>
            <p:nvPr/>
          </p:nvSpPr>
          <p:spPr bwMode="auto">
            <a:xfrm>
              <a:off x="5368936" y="4779796"/>
              <a:ext cx="4758580" cy="1024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5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2" charset="0"/>
                </a:rPr>
                <a:t>团 结 的 力 量</a:t>
              </a:r>
              <a:endParaRPr lang="en-US" altLang="zh-CN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endParaRPr>
            </a:p>
          </p:txBody>
        </p:sp>
      </p:grpSp>
      <p:pic>
        <p:nvPicPr>
          <p:cNvPr id="23" name="图片 38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2529" y="1159634"/>
            <a:ext cx="4113235" cy="2156651"/>
          </a:xfrm>
          <a:prstGeom prst="round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24" name="图片 23" descr="Screenshot_20191226_220745"/>
          <p:cNvPicPr>
            <a:picLocks noChangeAspect="1"/>
          </p:cNvPicPr>
          <p:nvPr/>
        </p:nvPicPr>
        <p:blipFill>
          <a:blip r:embed="rId2"/>
          <a:srcRect l="-1054" t="2799" r="1054" b="473"/>
          <a:stretch>
            <a:fillRect/>
          </a:stretch>
        </p:blipFill>
        <p:spPr>
          <a:xfrm>
            <a:off x="1193946" y="3742262"/>
            <a:ext cx="3915935" cy="2081895"/>
          </a:xfrm>
          <a:prstGeom prst="round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035919" y="1625620"/>
            <a:ext cx="21820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冬  锻</a:t>
            </a:r>
            <a:endParaRPr lang="zh-CN" altLang="en-US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287" y="488950"/>
            <a:ext cx="12176126" cy="705608"/>
            <a:chOff x="3810000" y="488950"/>
            <a:chExt cx="4584700" cy="705608"/>
          </a:xfrm>
        </p:grpSpPr>
        <p:sp>
          <p:nvSpPr>
            <p:cNvPr id="11" name="Copyright Notice"/>
            <p:cNvSpPr/>
            <p:nvPr/>
          </p:nvSpPr>
          <p:spPr bwMode="auto">
            <a:xfrm>
              <a:off x="4993328" y="488950"/>
              <a:ext cx="2628900" cy="705608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defRPr lang="en-US" sz="1800" b="0" i="0" u="none" strike="noStrike" kern="1" spc="0" baseline="0">
                  <a:solidFill>
                    <a:srgbClr val="BF8F00"/>
                  </a:solidFill>
                  <a:effectLst/>
                  <a:latin typeface="Calibri" panose="020F0502020204030204" pitchFamily="2" charset="0"/>
                  <a:ea typeface="Calibri" panose="020F0502020204030204" pitchFamily="2" charset="0"/>
                  <a:cs typeface="Calibri" panose="020F0502020204030204" pitchFamily="2" charset="0"/>
                </a:defRPr>
              </a:pPr>
              <a:r>
                <a:rPr lang="en-US" altLang="zh-CN" sz="3200" b="1" dirty="0" smtClean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2" charset="0"/>
                </a:rPr>
                <a:t>       </a:t>
              </a:r>
              <a:r>
                <a:rPr lang="en-US" altLang="zh-CN" sz="3200" b="1" dirty="0" smtClean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2" charset="0"/>
                </a:rPr>
                <a:t>艺 术 节 </a:t>
              </a:r>
              <a:r>
                <a:rPr lang="zh-CN" altLang="en-US" sz="3200" b="1" dirty="0" smtClean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2" charset="0"/>
                </a:rPr>
                <a:t>－ 丰 富 多 彩</a:t>
              </a:r>
              <a:endParaRPr lang="en-US" altLang="zh-CN" sz="32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endParaRPr>
            </a:p>
          </p:txBody>
        </p:sp>
        <p:sp>
          <p:nvSpPr>
            <p:cNvPr id="8" name="Shape 18"/>
            <p:cNvSpPr/>
            <p:nvPr/>
          </p:nvSpPr>
          <p:spPr>
            <a:xfrm>
              <a:off x="3810000" y="488950"/>
              <a:ext cx="4584700" cy="615162"/>
            </a:xfrm>
            <a:prstGeom prst="roundRect">
              <a:avLst>
                <a:gd name="adj" fmla="val 50000"/>
              </a:avLst>
            </a:prstGeom>
            <a:noFill/>
            <a:ln w="12700" cap="flat">
              <a:solidFill>
                <a:srgbClr val="177F61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5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圆角矩形 7"/>
          <p:cNvSpPr/>
          <p:nvPr/>
        </p:nvSpPr>
        <p:spPr>
          <a:xfrm>
            <a:off x="325684" y="5302698"/>
            <a:ext cx="11372590" cy="112007"/>
          </a:xfrm>
          <a:prstGeom prst="roundRect">
            <a:avLst>
              <a:gd name="adj" fmla="val 0"/>
            </a:avLst>
          </a:prstGeom>
          <a:solidFill>
            <a:srgbClr val="177F61"/>
          </a:solid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6" name="圆角矩形 10"/>
          <p:cNvSpPr/>
          <p:nvPr/>
        </p:nvSpPr>
        <p:spPr>
          <a:xfrm>
            <a:off x="325684" y="5866985"/>
            <a:ext cx="11372590" cy="148407"/>
          </a:xfrm>
          <a:prstGeom prst="roundRect">
            <a:avLst>
              <a:gd name="adj" fmla="val 0"/>
            </a:avLst>
          </a:prstGeom>
          <a:solidFill>
            <a:srgbClr val="D12C82"/>
          </a:solid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9" name="Text Placeholder 12"/>
          <p:cNvSpPr txBox="1"/>
          <p:nvPr/>
        </p:nvSpPr>
        <p:spPr>
          <a:xfrm>
            <a:off x="1321360" y="5457350"/>
            <a:ext cx="7156503" cy="418592"/>
          </a:xfrm>
          <a:prstGeom prst="rect">
            <a:avLst/>
          </a:prstGeom>
          <a:noFill/>
        </p:spPr>
        <p:txBody>
          <a:bodyPr lIns="0" rIns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0" kern="1200" baseline="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8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 </a:t>
            </a:r>
            <a:r>
              <a:rPr lang="zh-CN" altLang="en-US" sz="18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年“纳 美”艺 术 节        </a:t>
            </a:r>
            <a:r>
              <a:rPr lang="zh-CN" altLang="en-US" sz="18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 河 海  新 梦 想</a:t>
            </a:r>
            <a:endParaRPr lang="en-GB" altLang="zh-CN" sz="18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 Placeholder 12"/>
          <p:cNvSpPr txBox="1"/>
          <p:nvPr/>
        </p:nvSpPr>
        <p:spPr>
          <a:xfrm>
            <a:off x="8397296" y="5457350"/>
            <a:ext cx="2855736" cy="41859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0" kern="1200" baseline="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对角圆角矩形 1"/>
          <p:cNvSpPr/>
          <p:nvPr/>
        </p:nvSpPr>
        <p:spPr>
          <a:xfrm>
            <a:off x="519498" y="1911927"/>
            <a:ext cx="3307327" cy="2886784"/>
          </a:xfrm>
          <a:prstGeom prst="round2Diag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对角圆角矩形 18"/>
          <p:cNvSpPr/>
          <p:nvPr/>
        </p:nvSpPr>
        <p:spPr>
          <a:xfrm>
            <a:off x="8487266" y="1911927"/>
            <a:ext cx="3211008" cy="2886784"/>
          </a:xfrm>
          <a:prstGeom prst="round2Diag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联系 2"/>
          <p:cNvSpPr/>
          <p:nvPr/>
        </p:nvSpPr>
        <p:spPr>
          <a:xfrm>
            <a:off x="4782635" y="1911927"/>
            <a:ext cx="2819732" cy="2886784"/>
          </a:xfrm>
          <a:prstGeom prst="flowChartConnector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287" y="488950"/>
            <a:ext cx="12176126" cy="648074"/>
            <a:chOff x="3810000" y="488950"/>
            <a:chExt cx="4584700" cy="648074"/>
          </a:xfrm>
        </p:grpSpPr>
        <p:sp>
          <p:nvSpPr>
            <p:cNvPr id="11" name="Copyright Notice"/>
            <p:cNvSpPr/>
            <p:nvPr/>
          </p:nvSpPr>
          <p:spPr bwMode="auto">
            <a:xfrm>
              <a:off x="4787900" y="579149"/>
              <a:ext cx="2628900" cy="55787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3200" b="1" cap="small" dirty="0" smtClean="0">
                  <a:solidFill>
                    <a:srgbClr val="177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班 级 </a:t>
              </a:r>
              <a:r>
                <a:rPr lang="zh-CN" altLang="en-US" sz="3200" b="1" cap="small" dirty="0" smtClean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荣 誉</a:t>
              </a:r>
              <a:endParaRPr lang="en-US" sz="3200" b="1" cap="small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Shape 18"/>
            <p:cNvSpPr/>
            <p:nvPr/>
          </p:nvSpPr>
          <p:spPr>
            <a:xfrm>
              <a:off x="3810000" y="488950"/>
              <a:ext cx="4584700" cy="615162"/>
            </a:xfrm>
            <a:prstGeom prst="roundRect">
              <a:avLst>
                <a:gd name="adj" fmla="val 50000"/>
              </a:avLst>
            </a:prstGeom>
            <a:noFill/>
            <a:ln w="12700" cap="flat">
              <a:solidFill>
                <a:srgbClr val="177F61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5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8" name="TextBox 11"/>
          <p:cNvSpPr txBox="1"/>
          <p:nvPr/>
        </p:nvSpPr>
        <p:spPr>
          <a:xfrm>
            <a:off x="1996554" y="1861816"/>
            <a:ext cx="429844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en-US" altLang="zh-CN" sz="14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1</a:t>
            </a: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、 </a:t>
            </a:r>
            <a:r>
              <a:rPr lang="zh-CN" altLang="en-US" sz="14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”夏令营</a:t>
            </a: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活动队列训练展示“ 一等奖</a:t>
            </a:r>
            <a:endParaRPr lang="zh-CN" altLang="en-US" sz="14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       </a:t>
            </a:r>
            <a:endParaRPr lang="en-US" altLang="zh-CN" sz="1400" b="1" dirty="0" smtClean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en-US" altLang="zh-CN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 </a:t>
            </a:r>
            <a:r>
              <a:rPr lang="en-US" altLang="zh-CN" sz="14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     </a:t>
            </a:r>
            <a:endParaRPr lang="en-US" altLang="zh-CN" sz="1400" b="1" dirty="0" smtClean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en-US" altLang="zh-CN" sz="14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2</a:t>
            </a: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、“夏令营活动班级风采展示” </a:t>
            </a:r>
            <a:r>
              <a:rPr lang="zh-CN" altLang="en-US" sz="14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 一等奖</a:t>
            </a:r>
            <a:endParaRPr lang="zh-CN" altLang="en-US" sz="14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       </a:t>
            </a:r>
            <a:endParaRPr lang="en-US" altLang="zh-CN" sz="1400" b="1" dirty="0" smtClean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endParaRPr lang="en-US" altLang="zh-CN" sz="14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en-US" altLang="zh-CN" sz="14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3</a:t>
            </a: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、 运动会总分</a:t>
            </a:r>
            <a:r>
              <a:rPr lang="zh-CN" altLang="en-US" sz="14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年级 第三</a:t>
            </a:r>
            <a:endParaRPr lang="zh-CN" altLang="en-US" sz="14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       </a:t>
            </a:r>
            <a:endParaRPr lang="en-US" altLang="zh-CN" sz="1400" b="1" dirty="0" smtClean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endParaRPr lang="en-US" altLang="zh-CN" sz="1400" b="1" dirty="0" smtClean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en-US" altLang="zh-CN" sz="14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4</a:t>
            </a: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、</a:t>
            </a:r>
            <a:r>
              <a:rPr lang="en-US" altLang="zh-CN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2019</a:t>
            </a: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年</a:t>
            </a:r>
            <a:r>
              <a:rPr lang="en-US" altLang="zh-CN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9</a:t>
            </a: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月流动红旗班级</a:t>
            </a:r>
            <a:endParaRPr lang="zh-CN" altLang="en-US" sz="14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       </a:t>
            </a:r>
            <a:endParaRPr lang="en-US" altLang="zh-CN" sz="1400" b="1" dirty="0" smtClean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endParaRPr lang="en-US" altLang="zh-CN" sz="14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en-US" altLang="zh-CN" sz="14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5</a:t>
            </a: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、</a:t>
            </a:r>
            <a:r>
              <a:rPr lang="en-US" altLang="zh-CN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2019</a:t>
            </a: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年</a:t>
            </a:r>
            <a:r>
              <a:rPr lang="en-US" altLang="zh-CN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10</a:t>
            </a: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月流动红旗班级</a:t>
            </a:r>
            <a:endParaRPr lang="zh-CN" altLang="en-US" sz="14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endParaRPr lang="zh-CN" altLang="en-US" sz="14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</p:txBody>
      </p:sp>
      <p:grpSp>
        <p:nvGrpSpPr>
          <p:cNvPr id="31" name="Group 10"/>
          <p:cNvGrpSpPr/>
          <p:nvPr/>
        </p:nvGrpSpPr>
        <p:grpSpPr>
          <a:xfrm>
            <a:off x="1127228" y="1695721"/>
            <a:ext cx="669217" cy="678517"/>
            <a:chOff x="1105079" y="3477054"/>
            <a:chExt cx="831273" cy="831273"/>
          </a:xfrm>
        </p:grpSpPr>
        <p:sp>
          <p:nvSpPr>
            <p:cNvPr id="32" name="Oval 11"/>
            <p:cNvSpPr/>
            <p:nvPr/>
          </p:nvSpPr>
          <p:spPr>
            <a:xfrm>
              <a:off x="1105079" y="3477054"/>
              <a:ext cx="831273" cy="831273"/>
            </a:xfrm>
            <a:prstGeom prst="ellipse">
              <a:avLst/>
            </a:prstGeom>
            <a:solidFill>
              <a:srgbClr val="D12C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3" name="Freeform 5"/>
            <p:cNvSpPr/>
            <p:nvPr/>
          </p:nvSpPr>
          <p:spPr bwMode="auto">
            <a:xfrm>
              <a:off x="1363206" y="3751100"/>
              <a:ext cx="315017" cy="283178"/>
            </a:xfrm>
            <a:custGeom>
              <a:avLst/>
              <a:gdLst>
                <a:gd name="T0" fmla="*/ 885 w 907"/>
                <a:gd name="T1" fmla="*/ 197 h 740"/>
                <a:gd name="T2" fmla="*/ 885 w 907"/>
                <a:gd name="T3" fmla="*/ 118 h 740"/>
                <a:gd name="T4" fmla="*/ 789 w 907"/>
                <a:gd name="T5" fmla="*/ 22 h 740"/>
                <a:gd name="T6" fmla="*/ 710 w 907"/>
                <a:gd name="T7" fmla="*/ 22 h 740"/>
                <a:gd name="T8" fmla="*/ 365 w 907"/>
                <a:gd name="T9" fmla="*/ 366 h 740"/>
                <a:gd name="T10" fmla="*/ 285 w 907"/>
                <a:gd name="T11" fmla="*/ 366 h 740"/>
                <a:gd name="T12" fmla="*/ 198 w 907"/>
                <a:gd name="T13" fmla="*/ 279 h 740"/>
                <a:gd name="T14" fmla="*/ 118 w 907"/>
                <a:gd name="T15" fmla="*/ 279 h 740"/>
                <a:gd name="T16" fmla="*/ 22 w 907"/>
                <a:gd name="T17" fmla="*/ 375 h 740"/>
                <a:gd name="T18" fmla="*/ 22 w 907"/>
                <a:gd name="T19" fmla="*/ 454 h 740"/>
                <a:gd name="T20" fmla="*/ 285 w 907"/>
                <a:gd name="T21" fmla="*/ 718 h 740"/>
                <a:gd name="T22" fmla="*/ 365 w 907"/>
                <a:gd name="T23" fmla="*/ 718 h 740"/>
                <a:gd name="T24" fmla="*/ 885 w 907"/>
                <a:gd name="T25" fmla="*/ 197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7" h="740">
                  <a:moveTo>
                    <a:pt x="885" y="197"/>
                  </a:moveTo>
                  <a:cubicBezTo>
                    <a:pt x="907" y="176"/>
                    <a:pt x="907" y="140"/>
                    <a:pt x="885" y="118"/>
                  </a:cubicBezTo>
                  <a:cubicBezTo>
                    <a:pt x="789" y="22"/>
                    <a:pt x="789" y="22"/>
                    <a:pt x="789" y="22"/>
                  </a:cubicBezTo>
                  <a:cubicBezTo>
                    <a:pt x="767" y="0"/>
                    <a:pt x="731" y="0"/>
                    <a:pt x="710" y="22"/>
                  </a:cubicBezTo>
                  <a:cubicBezTo>
                    <a:pt x="365" y="366"/>
                    <a:pt x="365" y="366"/>
                    <a:pt x="365" y="366"/>
                  </a:cubicBezTo>
                  <a:cubicBezTo>
                    <a:pt x="343" y="388"/>
                    <a:pt x="307" y="388"/>
                    <a:pt x="285" y="366"/>
                  </a:cubicBezTo>
                  <a:cubicBezTo>
                    <a:pt x="198" y="279"/>
                    <a:pt x="198" y="279"/>
                    <a:pt x="198" y="279"/>
                  </a:cubicBezTo>
                  <a:cubicBezTo>
                    <a:pt x="176" y="257"/>
                    <a:pt x="140" y="257"/>
                    <a:pt x="118" y="279"/>
                  </a:cubicBezTo>
                  <a:cubicBezTo>
                    <a:pt x="22" y="375"/>
                    <a:pt x="22" y="375"/>
                    <a:pt x="22" y="375"/>
                  </a:cubicBezTo>
                  <a:cubicBezTo>
                    <a:pt x="0" y="397"/>
                    <a:pt x="0" y="432"/>
                    <a:pt x="22" y="454"/>
                  </a:cubicBezTo>
                  <a:cubicBezTo>
                    <a:pt x="285" y="718"/>
                    <a:pt x="285" y="718"/>
                    <a:pt x="285" y="718"/>
                  </a:cubicBezTo>
                  <a:cubicBezTo>
                    <a:pt x="307" y="740"/>
                    <a:pt x="343" y="740"/>
                    <a:pt x="365" y="718"/>
                  </a:cubicBezTo>
                  <a:lnTo>
                    <a:pt x="885" y="19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3" name="Group 10"/>
          <p:cNvGrpSpPr/>
          <p:nvPr/>
        </p:nvGrpSpPr>
        <p:grpSpPr>
          <a:xfrm>
            <a:off x="1127226" y="2758328"/>
            <a:ext cx="669217" cy="678517"/>
            <a:chOff x="1105079" y="3477054"/>
            <a:chExt cx="831273" cy="831273"/>
          </a:xfrm>
        </p:grpSpPr>
        <p:sp>
          <p:nvSpPr>
            <p:cNvPr id="74" name="Oval 11"/>
            <p:cNvSpPr/>
            <p:nvPr/>
          </p:nvSpPr>
          <p:spPr>
            <a:xfrm>
              <a:off x="1105079" y="3477054"/>
              <a:ext cx="831273" cy="831273"/>
            </a:xfrm>
            <a:prstGeom prst="ellipse">
              <a:avLst/>
            </a:prstGeom>
            <a:solidFill>
              <a:srgbClr val="D12C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5" name="Freeform 5"/>
            <p:cNvSpPr/>
            <p:nvPr/>
          </p:nvSpPr>
          <p:spPr bwMode="auto">
            <a:xfrm>
              <a:off x="1363206" y="3751100"/>
              <a:ext cx="315017" cy="283178"/>
            </a:xfrm>
            <a:custGeom>
              <a:avLst/>
              <a:gdLst>
                <a:gd name="T0" fmla="*/ 885 w 907"/>
                <a:gd name="T1" fmla="*/ 197 h 740"/>
                <a:gd name="T2" fmla="*/ 885 w 907"/>
                <a:gd name="T3" fmla="*/ 118 h 740"/>
                <a:gd name="T4" fmla="*/ 789 w 907"/>
                <a:gd name="T5" fmla="*/ 22 h 740"/>
                <a:gd name="T6" fmla="*/ 710 w 907"/>
                <a:gd name="T7" fmla="*/ 22 h 740"/>
                <a:gd name="T8" fmla="*/ 365 w 907"/>
                <a:gd name="T9" fmla="*/ 366 h 740"/>
                <a:gd name="T10" fmla="*/ 285 w 907"/>
                <a:gd name="T11" fmla="*/ 366 h 740"/>
                <a:gd name="T12" fmla="*/ 198 w 907"/>
                <a:gd name="T13" fmla="*/ 279 h 740"/>
                <a:gd name="T14" fmla="*/ 118 w 907"/>
                <a:gd name="T15" fmla="*/ 279 h 740"/>
                <a:gd name="T16" fmla="*/ 22 w 907"/>
                <a:gd name="T17" fmla="*/ 375 h 740"/>
                <a:gd name="T18" fmla="*/ 22 w 907"/>
                <a:gd name="T19" fmla="*/ 454 h 740"/>
                <a:gd name="T20" fmla="*/ 285 w 907"/>
                <a:gd name="T21" fmla="*/ 718 h 740"/>
                <a:gd name="T22" fmla="*/ 365 w 907"/>
                <a:gd name="T23" fmla="*/ 718 h 740"/>
                <a:gd name="T24" fmla="*/ 885 w 907"/>
                <a:gd name="T25" fmla="*/ 197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7" h="740">
                  <a:moveTo>
                    <a:pt x="885" y="197"/>
                  </a:moveTo>
                  <a:cubicBezTo>
                    <a:pt x="907" y="176"/>
                    <a:pt x="907" y="140"/>
                    <a:pt x="885" y="118"/>
                  </a:cubicBezTo>
                  <a:cubicBezTo>
                    <a:pt x="789" y="22"/>
                    <a:pt x="789" y="22"/>
                    <a:pt x="789" y="22"/>
                  </a:cubicBezTo>
                  <a:cubicBezTo>
                    <a:pt x="767" y="0"/>
                    <a:pt x="731" y="0"/>
                    <a:pt x="710" y="22"/>
                  </a:cubicBezTo>
                  <a:cubicBezTo>
                    <a:pt x="365" y="366"/>
                    <a:pt x="365" y="366"/>
                    <a:pt x="365" y="366"/>
                  </a:cubicBezTo>
                  <a:cubicBezTo>
                    <a:pt x="343" y="388"/>
                    <a:pt x="307" y="388"/>
                    <a:pt x="285" y="366"/>
                  </a:cubicBezTo>
                  <a:cubicBezTo>
                    <a:pt x="198" y="279"/>
                    <a:pt x="198" y="279"/>
                    <a:pt x="198" y="279"/>
                  </a:cubicBezTo>
                  <a:cubicBezTo>
                    <a:pt x="176" y="257"/>
                    <a:pt x="140" y="257"/>
                    <a:pt x="118" y="279"/>
                  </a:cubicBezTo>
                  <a:cubicBezTo>
                    <a:pt x="22" y="375"/>
                    <a:pt x="22" y="375"/>
                    <a:pt x="22" y="375"/>
                  </a:cubicBezTo>
                  <a:cubicBezTo>
                    <a:pt x="0" y="397"/>
                    <a:pt x="0" y="432"/>
                    <a:pt x="22" y="454"/>
                  </a:cubicBezTo>
                  <a:cubicBezTo>
                    <a:pt x="285" y="718"/>
                    <a:pt x="285" y="718"/>
                    <a:pt x="285" y="718"/>
                  </a:cubicBezTo>
                  <a:cubicBezTo>
                    <a:pt x="307" y="740"/>
                    <a:pt x="343" y="740"/>
                    <a:pt x="365" y="718"/>
                  </a:cubicBezTo>
                  <a:lnTo>
                    <a:pt x="885" y="19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6" name="Group 10"/>
          <p:cNvGrpSpPr/>
          <p:nvPr/>
        </p:nvGrpSpPr>
        <p:grpSpPr>
          <a:xfrm>
            <a:off x="1127224" y="3715312"/>
            <a:ext cx="669217" cy="678517"/>
            <a:chOff x="1105079" y="3477054"/>
            <a:chExt cx="831273" cy="831273"/>
          </a:xfrm>
        </p:grpSpPr>
        <p:sp>
          <p:nvSpPr>
            <p:cNvPr id="77" name="Oval 11"/>
            <p:cNvSpPr/>
            <p:nvPr/>
          </p:nvSpPr>
          <p:spPr>
            <a:xfrm>
              <a:off x="1105079" y="3477054"/>
              <a:ext cx="831273" cy="831273"/>
            </a:xfrm>
            <a:prstGeom prst="ellipse">
              <a:avLst/>
            </a:prstGeom>
            <a:solidFill>
              <a:srgbClr val="D12C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8" name="Freeform 5"/>
            <p:cNvSpPr/>
            <p:nvPr/>
          </p:nvSpPr>
          <p:spPr bwMode="auto">
            <a:xfrm>
              <a:off x="1363206" y="3751100"/>
              <a:ext cx="315017" cy="283178"/>
            </a:xfrm>
            <a:custGeom>
              <a:avLst/>
              <a:gdLst>
                <a:gd name="T0" fmla="*/ 885 w 907"/>
                <a:gd name="T1" fmla="*/ 197 h 740"/>
                <a:gd name="T2" fmla="*/ 885 w 907"/>
                <a:gd name="T3" fmla="*/ 118 h 740"/>
                <a:gd name="T4" fmla="*/ 789 w 907"/>
                <a:gd name="T5" fmla="*/ 22 h 740"/>
                <a:gd name="T6" fmla="*/ 710 w 907"/>
                <a:gd name="T7" fmla="*/ 22 h 740"/>
                <a:gd name="T8" fmla="*/ 365 w 907"/>
                <a:gd name="T9" fmla="*/ 366 h 740"/>
                <a:gd name="T10" fmla="*/ 285 w 907"/>
                <a:gd name="T11" fmla="*/ 366 h 740"/>
                <a:gd name="T12" fmla="*/ 198 w 907"/>
                <a:gd name="T13" fmla="*/ 279 h 740"/>
                <a:gd name="T14" fmla="*/ 118 w 907"/>
                <a:gd name="T15" fmla="*/ 279 h 740"/>
                <a:gd name="T16" fmla="*/ 22 w 907"/>
                <a:gd name="T17" fmla="*/ 375 h 740"/>
                <a:gd name="T18" fmla="*/ 22 w 907"/>
                <a:gd name="T19" fmla="*/ 454 h 740"/>
                <a:gd name="T20" fmla="*/ 285 w 907"/>
                <a:gd name="T21" fmla="*/ 718 h 740"/>
                <a:gd name="T22" fmla="*/ 365 w 907"/>
                <a:gd name="T23" fmla="*/ 718 h 740"/>
                <a:gd name="T24" fmla="*/ 885 w 907"/>
                <a:gd name="T25" fmla="*/ 197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7" h="740">
                  <a:moveTo>
                    <a:pt x="885" y="197"/>
                  </a:moveTo>
                  <a:cubicBezTo>
                    <a:pt x="907" y="176"/>
                    <a:pt x="907" y="140"/>
                    <a:pt x="885" y="118"/>
                  </a:cubicBezTo>
                  <a:cubicBezTo>
                    <a:pt x="789" y="22"/>
                    <a:pt x="789" y="22"/>
                    <a:pt x="789" y="22"/>
                  </a:cubicBezTo>
                  <a:cubicBezTo>
                    <a:pt x="767" y="0"/>
                    <a:pt x="731" y="0"/>
                    <a:pt x="710" y="22"/>
                  </a:cubicBezTo>
                  <a:cubicBezTo>
                    <a:pt x="365" y="366"/>
                    <a:pt x="365" y="366"/>
                    <a:pt x="365" y="366"/>
                  </a:cubicBezTo>
                  <a:cubicBezTo>
                    <a:pt x="343" y="388"/>
                    <a:pt x="307" y="388"/>
                    <a:pt x="285" y="366"/>
                  </a:cubicBezTo>
                  <a:cubicBezTo>
                    <a:pt x="198" y="279"/>
                    <a:pt x="198" y="279"/>
                    <a:pt x="198" y="279"/>
                  </a:cubicBezTo>
                  <a:cubicBezTo>
                    <a:pt x="176" y="257"/>
                    <a:pt x="140" y="257"/>
                    <a:pt x="118" y="279"/>
                  </a:cubicBezTo>
                  <a:cubicBezTo>
                    <a:pt x="22" y="375"/>
                    <a:pt x="22" y="375"/>
                    <a:pt x="22" y="375"/>
                  </a:cubicBezTo>
                  <a:cubicBezTo>
                    <a:pt x="0" y="397"/>
                    <a:pt x="0" y="432"/>
                    <a:pt x="22" y="454"/>
                  </a:cubicBezTo>
                  <a:cubicBezTo>
                    <a:pt x="285" y="718"/>
                    <a:pt x="285" y="718"/>
                    <a:pt x="285" y="718"/>
                  </a:cubicBezTo>
                  <a:cubicBezTo>
                    <a:pt x="307" y="740"/>
                    <a:pt x="343" y="740"/>
                    <a:pt x="365" y="718"/>
                  </a:cubicBezTo>
                  <a:lnTo>
                    <a:pt x="885" y="19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9" name="Group 10"/>
          <p:cNvGrpSpPr/>
          <p:nvPr/>
        </p:nvGrpSpPr>
        <p:grpSpPr>
          <a:xfrm>
            <a:off x="1127222" y="4632231"/>
            <a:ext cx="669217" cy="678517"/>
            <a:chOff x="1105079" y="3477054"/>
            <a:chExt cx="831273" cy="831273"/>
          </a:xfrm>
        </p:grpSpPr>
        <p:sp>
          <p:nvSpPr>
            <p:cNvPr id="80" name="Oval 11"/>
            <p:cNvSpPr/>
            <p:nvPr/>
          </p:nvSpPr>
          <p:spPr>
            <a:xfrm>
              <a:off x="1105079" y="3477054"/>
              <a:ext cx="831273" cy="831273"/>
            </a:xfrm>
            <a:prstGeom prst="ellipse">
              <a:avLst/>
            </a:prstGeom>
            <a:solidFill>
              <a:srgbClr val="D12C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1" name="Freeform 5"/>
            <p:cNvSpPr/>
            <p:nvPr/>
          </p:nvSpPr>
          <p:spPr bwMode="auto">
            <a:xfrm>
              <a:off x="1363206" y="3751100"/>
              <a:ext cx="315017" cy="283178"/>
            </a:xfrm>
            <a:custGeom>
              <a:avLst/>
              <a:gdLst>
                <a:gd name="T0" fmla="*/ 885 w 907"/>
                <a:gd name="T1" fmla="*/ 197 h 740"/>
                <a:gd name="T2" fmla="*/ 885 w 907"/>
                <a:gd name="T3" fmla="*/ 118 h 740"/>
                <a:gd name="T4" fmla="*/ 789 w 907"/>
                <a:gd name="T5" fmla="*/ 22 h 740"/>
                <a:gd name="T6" fmla="*/ 710 w 907"/>
                <a:gd name="T7" fmla="*/ 22 h 740"/>
                <a:gd name="T8" fmla="*/ 365 w 907"/>
                <a:gd name="T9" fmla="*/ 366 h 740"/>
                <a:gd name="T10" fmla="*/ 285 w 907"/>
                <a:gd name="T11" fmla="*/ 366 h 740"/>
                <a:gd name="T12" fmla="*/ 198 w 907"/>
                <a:gd name="T13" fmla="*/ 279 h 740"/>
                <a:gd name="T14" fmla="*/ 118 w 907"/>
                <a:gd name="T15" fmla="*/ 279 h 740"/>
                <a:gd name="T16" fmla="*/ 22 w 907"/>
                <a:gd name="T17" fmla="*/ 375 h 740"/>
                <a:gd name="T18" fmla="*/ 22 w 907"/>
                <a:gd name="T19" fmla="*/ 454 h 740"/>
                <a:gd name="T20" fmla="*/ 285 w 907"/>
                <a:gd name="T21" fmla="*/ 718 h 740"/>
                <a:gd name="T22" fmla="*/ 365 w 907"/>
                <a:gd name="T23" fmla="*/ 718 h 740"/>
                <a:gd name="T24" fmla="*/ 885 w 907"/>
                <a:gd name="T25" fmla="*/ 197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7" h="740">
                  <a:moveTo>
                    <a:pt x="885" y="197"/>
                  </a:moveTo>
                  <a:cubicBezTo>
                    <a:pt x="907" y="176"/>
                    <a:pt x="907" y="140"/>
                    <a:pt x="885" y="118"/>
                  </a:cubicBezTo>
                  <a:cubicBezTo>
                    <a:pt x="789" y="22"/>
                    <a:pt x="789" y="22"/>
                    <a:pt x="789" y="22"/>
                  </a:cubicBezTo>
                  <a:cubicBezTo>
                    <a:pt x="767" y="0"/>
                    <a:pt x="731" y="0"/>
                    <a:pt x="710" y="22"/>
                  </a:cubicBezTo>
                  <a:cubicBezTo>
                    <a:pt x="365" y="366"/>
                    <a:pt x="365" y="366"/>
                    <a:pt x="365" y="366"/>
                  </a:cubicBezTo>
                  <a:cubicBezTo>
                    <a:pt x="343" y="388"/>
                    <a:pt x="307" y="388"/>
                    <a:pt x="285" y="366"/>
                  </a:cubicBezTo>
                  <a:cubicBezTo>
                    <a:pt x="198" y="279"/>
                    <a:pt x="198" y="279"/>
                    <a:pt x="198" y="279"/>
                  </a:cubicBezTo>
                  <a:cubicBezTo>
                    <a:pt x="176" y="257"/>
                    <a:pt x="140" y="257"/>
                    <a:pt x="118" y="279"/>
                  </a:cubicBezTo>
                  <a:cubicBezTo>
                    <a:pt x="22" y="375"/>
                    <a:pt x="22" y="375"/>
                    <a:pt x="22" y="375"/>
                  </a:cubicBezTo>
                  <a:cubicBezTo>
                    <a:pt x="0" y="397"/>
                    <a:pt x="0" y="432"/>
                    <a:pt x="22" y="454"/>
                  </a:cubicBezTo>
                  <a:cubicBezTo>
                    <a:pt x="285" y="718"/>
                    <a:pt x="285" y="718"/>
                    <a:pt x="285" y="718"/>
                  </a:cubicBezTo>
                  <a:cubicBezTo>
                    <a:pt x="307" y="740"/>
                    <a:pt x="343" y="740"/>
                    <a:pt x="365" y="718"/>
                  </a:cubicBezTo>
                  <a:lnTo>
                    <a:pt x="885" y="19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2" name="Group 10"/>
          <p:cNvGrpSpPr/>
          <p:nvPr/>
        </p:nvGrpSpPr>
        <p:grpSpPr>
          <a:xfrm>
            <a:off x="1127228" y="5556643"/>
            <a:ext cx="669217" cy="678517"/>
            <a:chOff x="1105079" y="3477054"/>
            <a:chExt cx="831273" cy="831273"/>
          </a:xfrm>
        </p:grpSpPr>
        <p:sp>
          <p:nvSpPr>
            <p:cNvPr id="83" name="Oval 11"/>
            <p:cNvSpPr/>
            <p:nvPr/>
          </p:nvSpPr>
          <p:spPr>
            <a:xfrm>
              <a:off x="1105079" y="3477054"/>
              <a:ext cx="831273" cy="831273"/>
            </a:xfrm>
            <a:prstGeom prst="ellipse">
              <a:avLst/>
            </a:prstGeom>
            <a:solidFill>
              <a:srgbClr val="D12C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4" name="Freeform 5"/>
            <p:cNvSpPr/>
            <p:nvPr/>
          </p:nvSpPr>
          <p:spPr bwMode="auto">
            <a:xfrm>
              <a:off x="1363206" y="3751100"/>
              <a:ext cx="315017" cy="283178"/>
            </a:xfrm>
            <a:custGeom>
              <a:avLst/>
              <a:gdLst>
                <a:gd name="T0" fmla="*/ 885 w 907"/>
                <a:gd name="T1" fmla="*/ 197 h 740"/>
                <a:gd name="T2" fmla="*/ 885 w 907"/>
                <a:gd name="T3" fmla="*/ 118 h 740"/>
                <a:gd name="T4" fmla="*/ 789 w 907"/>
                <a:gd name="T5" fmla="*/ 22 h 740"/>
                <a:gd name="T6" fmla="*/ 710 w 907"/>
                <a:gd name="T7" fmla="*/ 22 h 740"/>
                <a:gd name="T8" fmla="*/ 365 w 907"/>
                <a:gd name="T9" fmla="*/ 366 h 740"/>
                <a:gd name="T10" fmla="*/ 285 w 907"/>
                <a:gd name="T11" fmla="*/ 366 h 740"/>
                <a:gd name="T12" fmla="*/ 198 w 907"/>
                <a:gd name="T13" fmla="*/ 279 h 740"/>
                <a:gd name="T14" fmla="*/ 118 w 907"/>
                <a:gd name="T15" fmla="*/ 279 h 740"/>
                <a:gd name="T16" fmla="*/ 22 w 907"/>
                <a:gd name="T17" fmla="*/ 375 h 740"/>
                <a:gd name="T18" fmla="*/ 22 w 907"/>
                <a:gd name="T19" fmla="*/ 454 h 740"/>
                <a:gd name="T20" fmla="*/ 285 w 907"/>
                <a:gd name="T21" fmla="*/ 718 h 740"/>
                <a:gd name="T22" fmla="*/ 365 w 907"/>
                <a:gd name="T23" fmla="*/ 718 h 740"/>
                <a:gd name="T24" fmla="*/ 885 w 907"/>
                <a:gd name="T25" fmla="*/ 197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7" h="740">
                  <a:moveTo>
                    <a:pt x="885" y="197"/>
                  </a:moveTo>
                  <a:cubicBezTo>
                    <a:pt x="907" y="176"/>
                    <a:pt x="907" y="140"/>
                    <a:pt x="885" y="118"/>
                  </a:cubicBezTo>
                  <a:cubicBezTo>
                    <a:pt x="789" y="22"/>
                    <a:pt x="789" y="22"/>
                    <a:pt x="789" y="22"/>
                  </a:cubicBezTo>
                  <a:cubicBezTo>
                    <a:pt x="767" y="0"/>
                    <a:pt x="731" y="0"/>
                    <a:pt x="710" y="22"/>
                  </a:cubicBezTo>
                  <a:cubicBezTo>
                    <a:pt x="365" y="366"/>
                    <a:pt x="365" y="366"/>
                    <a:pt x="365" y="366"/>
                  </a:cubicBezTo>
                  <a:cubicBezTo>
                    <a:pt x="343" y="388"/>
                    <a:pt x="307" y="388"/>
                    <a:pt x="285" y="366"/>
                  </a:cubicBezTo>
                  <a:cubicBezTo>
                    <a:pt x="198" y="279"/>
                    <a:pt x="198" y="279"/>
                    <a:pt x="198" y="279"/>
                  </a:cubicBezTo>
                  <a:cubicBezTo>
                    <a:pt x="176" y="257"/>
                    <a:pt x="140" y="257"/>
                    <a:pt x="118" y="279"/>
                  </a:cubicBezTo>
                  <a:cubicBezTo>
                    <a:pt x="22" y="375"/>
                    <a:pt x="22" y="375"/>
                    <a:pt x="22" y="375"/>
                  </a:cubicBezTo>
                  <a:cubicBezTo>
                    <a:pt x="0" y="397"/>
                    <a:pt x="0" y="432"/>
                    <a:pt x="22" y="454"/>
                  </a:cubicBezTo>
                  <a:cubicBezTo>
                    <a:pt x="285" y="718"/>
                    <a:pt x="285" y="718"/>
                    <a:pt x="285" y="718"/>
                  </a:cubicBezTo>
                  <a:cubicBezTo>
                    <a:pt x="307" y="740"/>
                    <a:pt x="343" y="740"/>
                    <a:pt x="365" y="718"/>
                  </a:cubicBezTo>
                  <a:lnTo>
                    <a:pt x="885" y="19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94" name="TextBox 11"/>
          <p:cNvSpPr txBox="1"/>
          <p:nvPr/>
        </p:nvSpPr>
        <p:spPr>
          <a:xfrm>
            <a:off x="7037089" y="1888839"/>
            <a:ext cx="4593172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en-US" altLang="zh-CN" sz="14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6</a:t>
            </a: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、艺术节汇演</a:t>
            </a:r>
            <a:r>
              <a:rPr lang="en-US" altLang="zh-CN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《</a:t>
            </a: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我爱你，中国</a:t>
            </a:r>
            <a:r>
              <a:rPr lang="en-US" altLang="zh-CN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》 </a:t>
            </a:r>
            <a:r>
              <a:rPr lang="en-US" altLang="zh-CN" sz="14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 </a:t>
            </a:r>
            <a:r>
              <a:rPr lang="zh-CN" altLang="en-US" sz="14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一等奖</a:t>
            </a:r>
            <a:endParaRPr lang="zh-CN" altLang="en-US" sz="14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       </a:t>
            </a:r>
            <a:endParaRPr lang="en-US" altLang="zh-CN" sz="1400" b="1" dirty="0" smtClean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endParaRPr lang="en-US" altLang="zh-CN" sz="1400" b="1" dirty="0" smtClean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en-US" altLang="zh-CN" sz="14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7</a:t>
            </a: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、艺术节班级展板                    </a:t>
            </a:r>
            <a:r>
              <a:rPr lang="zh-CN" altLang="en-US" sz="14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  </a:t>
            </a: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一等奖</a:t>
            </a:r>
            <a:endParaRPr lang="zh-CN" altLang="en-US" sz="14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       </a:t>
            </a:r>
            <a:endParaRPr lang="en-US" altLang="zh-CN" sz="1400" b="1" dirty="0" smtClean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endParaRPr lang="en-US" altLang="zh-CN" sz="1400" b="1" dirty="0" smtClean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en-US" altLang="zh-CN" sz="14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8</a:t>
            </a: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、艺术节总分第二</a:t>
            </a:r>
            <a:endParaRPr lang="zh-CN" altLang="en-US" sz="14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       </a:t>
            </a:r>
            <a:endParaRPr lang="en-US" altLang="zh-CN" sz="1400" b="1" dirty="0" smtClean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endParaRPr lang="en-US" altLang="zh-CN" sz="1400" b="1" dirty="0" smtClean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en-US" altLang="zh-CN" sz="14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9</a:t>
            </a: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、冬锻跳长绳                           </a:t>
            </a:r>
            <a:r>
              <a:rPr lang="zh-CN" altLang="en-US" sz="14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  </a:t>
            </a: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一等奖</a:t>
            </a:r>
            <a:endParaRPr lang="zh-CN" altLang="en-US" sz="14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      </a:t>
            </a:r>
            <a:endParaRPr lang="en-US" altLang="zh-CN" sz="1400" b="1" dirty="0" smtClean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endParaRPr lang="en-US" altLang="zh-CN" sz="1400" b="1" dirty="0" smtClean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5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en-US" altLang="zh-CN" sz="14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10</a:t>
            </a:r>
            <a:r>
              <a:rPr lang="zh-CN" altLang="en-US" sz="14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、冬锻拔河                             </a:t>
            </a:r>
            <a:r>
              <a:rPr lang="zh-CN" altLang="en-US" sz="14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  二等奖</a:t>
            </a:r>
            <a:endParaRPr lang="zh-CN" altLang="en-US" sz="14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</p:txBody>
      </p:sp>
      <p:grpSp>
        <p:nvGrpSpPr>
          <p:cNvPr id="95" name="Group 10"/>
          <p:cNvGrpSpPr/>
          <p:nvPr/>
        </p:nvGrpSpPr>
        <p:grpSpPr>
          <a:xfrm>
            <a:off x="6056366" y="1811290"/>
            <a:ext cx="669217" cy="678517"/>
            <a:chOff x="1105079" y="3477054"/>
            <a:chExt cx="831273" cy="831273"/>
          </a:xfrm>
        </p:grpSpPr>
        <p:sp>
          <p:nvSpPr>
            <p:cNvPr id="96" name="Oval 11"/>
            <p:cNvSpPr/>
            <p:nvPr/>
          </p:nvSpPr>
          <p:spPr>
            <a:xfrm>
              <a:off x="1105079" y="3477054"/>
              <a:ext cx="831273" cy="831273"/>
            </a:xfrm>
            <a:prstGeom prst="ellipse">
              <a:avLst/>
            </a:prstGeom>
            <a:solidFill>
              <a:srgbClr val="D12C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97" name="Freeform 5"/>
            <p:cNvSpPr/>
            <p:nvPr/>
          </p:nvSpPr>
          <p:spPr bwMode="auto">
            <a:xfrm>
              <a:off x="1363206" y="3751100"/>
              <a:ext cx="315017" cy="283178"/>
            </a:xfrm>
            <a:custGeom>
              <a:avLst/>
              <a:gdLst>
                <a:gd name="T0" fmla="*/ 885 w 907"/>
                <a:gd name="T1" fmla="*/ 197 h 740"/>
                <a:gd name="T2" fmla="*/ 885 w 907"/>
                <a:gd name="T3" fmla="*/ 118 h 740"/>
                <a:gd name="T4" fmla="*/ 789 w 907"/>
                <a:gd name="T5" fmla="*/ 22 h 740"/>
                <a:gd name="T6" fmla="*/ 710 w 907"/>
                <a:gd name="T7" fmla="*/ 22 h 740"/>
                <a:gd name="T8" fmla="*/ 365 w 907"/>
                <a:gd name="T9" fmla="*/ 366 h 740"/>
                <a:gd name="T10" fmla="*/ 285 w 907"/>
                <a:gd name="T11" fmla="*/ 366 h 740"/>
                <a:gd name="T12" fmla="*/ 198 w 907"/>
                <a:gd name="T13" fmla="*/ 279 h 740"/>
                <a:gd name="T14" fmla="*/ 118 w 907"/>
                <a:gd name="T15" fmla="*/ 279 h 740"/>
                <a:gd name="T16" fmla="*/ 22 w 907"/>
                <a:gd name="T17" fmla="*/ 375 h 740"/>
                <a:gd name="T18" fmla="*/ 22 w 907"/>
                <a:gd name="T19" fmla="*/ 454 h 740"/>
                <a:gd name="T20" fmla="*/ 285 w 907"/>
                <a:gd name="T21" fmla="*/ 718 h 740"/>
                <a:gd name="T22" fmla="*/ 365 w 907"/>
                <a:gd name="T23" fmla="*/ 718 h 740"/>
                <a:gd name="T24" fmla="*/ 885 w 907"/>
                <a:gd name="T25" fmla="*/ 197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7" h="740">
                  <a:moveTo>
                    <a:pt x="885" y="197"/>
                  </a:moveTo>
                  <a:cubicBezTo>
                    <a:pt x="907" y="176"/>
                    <a:pt x="907" y="140"/>
                    <a:pt x="885" y="118"/>
                  </a:cubicBezTo>
                  <a:cubicBezTo>
                    <a:pt x="789" y="22"/>
                    <a:pt x="789" y="22"/>
                    <a:pt x="789" y="22"/>
                  </a:cubicBezTo>
                  <a:cubicBezTo>
                    <a:pt x="767" y="0"/>
                    <a:pt x="731" y="0"/>
                    <a:pt x="710" y="22"/>
                  </a:cubicBezTo>
                  <a:cubicBezTo>
                    <a:pt x="365" y="366"/>
                    <a:pt x="365" y="366"/>
                    <a:pt x="365" y="366"/>
                  </a:cubicBezTo>
                  <a:cubicBezTo>
                    <a:pt x="343" y="388"/>
                    <a:pt x="307" y="388"/>
                    <a:pt x="285" y="366"/>
                  </a:cubicBezTo>
                  <a:cubicBezTo>
                    <a:pt x="198" y="279"/>
                    <a:pt x="198" y="279"/>
                    <a:pt x="198" y="279"/>
                  </a:cubicBezTo>
                  <a:cubicBezTo>
                    <a:pt x="176" y="257"/>
                    <a:pt x="140" y="257"/>
                    <a:pt x="118" y="279"/>
                  </a:cubicBezTo>
                  <a:cubicBezTo>
                    <a:pt x="22" y="375"/>
                    <a:pt x="22" y="375"/>
                    <a:pt x="22" y="375"/>
                  </a:cubicBezTo>
                  <a:cubicBezTo>
                    <a:pt x="0" y="397"/>
                    <a:pt x="0" y="432"/>
                    <a:pt x="22" y="454"/>
                  </a:cubicBezTo>
                  <a:cubicBezTo>
                    <a:pt x="285" y="718"/>
                    <a:pt x="285" y="718"/>
                    <a:pt x="285" y="718"/>
                  </a:cubicBezTo>
                  <a:cubicBezTo>
                    <a:pt x="307" y="740"/>
                    <a:pt x="343" y="740"/>
                    <a:pt x="365" y="718"/>
                  </a:cubicBezTo>
                  <a:lnTo>
                    <a:pt x="885" y="19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8" name="Group 10"/>
          <p:cNvGrpSpPr/>
          <p:nvPr/>
        </p:nvGrpSpPr>
        <p:grpSpPr>
          <a:xfrm>
            <a:off x="6056366" y="2758326"/>
            <a:ext cx="669217" cy="678517"/>
            <a:chOff x="1105079" y="3477054"/>
            <a:chExt cx="831273" cy="831273"/>
          </a:xfrm>
        </p:grpSpPr>
        <p:sp>
          <p:nvSpPr>
            <p:cNvPr id="99" name="Oval 11"/>
            <p:cNvSpPr/>
            <p:nvPr/>
          </p:nvSpPr>
          <p:spPr>
            <a:xfrm>
              <a:off x="1105079" y="3477054"/>
              <a:ext cx="831273" cy="831273"/>
            </a:xfrm>
            <a:prstGeom prst="ellipse">
              <a:avLst/>
            </a:prstGeom>
            <a:solidFill>
              <a:srgbClr val="D12C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0" name="Freeform 5"/>
            <p:cNvSpPr/>
            <p:nvPr/>
          </p:nvSpPr>
          <p:spPr bwMode="auto">
            <a:xfrm>
              <a:off x="1363206" y="3751100"/>
              <a:ext cx="315017" cy="283178"/>
            </a:xfrm>
            <a:custGeom>
              <a:avLst/>
              <a:gdLst>
                <a:gd name="T0" fmla="*/ 885 w 907"/>
                <a:gd name="T1" fmla="*/ 197 h 740"/>
                <a:gd name="T2" fmla="*/ 885 w 907"/>
                <a:gd name="T3" fmla="*/ 118 h 740"/>
                <a:gd name="T4" fmla="*/ 789 w 907"/>
                <a:gd name="T5" fmla="*/ 22 h 740"/>
                <a:gd name="T6" fmla="*/ 710 w 907"/>
                <a:gd name="T7" fmla="*/ 22 h 740"/>
                <a:gd name="T8" fmla="*/ 365 w 907"/>
                <a:gd name="T9" fmla="*/ 366 h 740"/>
                <a:gd name="T10" fmla="*/ 285 w 907"/>
                <a:gd name="T11" fmla="*/ 366 h 740"/>
                <a:gd name="T12" fmla="*/ 198 w 907"/>
                <a:gd name="T13" fmla="*/ 279 h 740"/>
                <a:gd name="T14" fmla="*/ 118 w 907"/>
                <a:gd name="T15" fmla="*/ 279 h 740"/>
                <a:gd name="T16" fmla="*/ 22 w 907"/>
                <a:gd name="T17" fmla="*/ 375 h 740"/>
                <a:gd name="T18" fmla="*/ 22 w 907"/>
                <a:gd name="T19" fmla="*/ 454 h 740"/>
                <a:gd name="T20" fmla="*/ 285 w 907"/>
                <a:gd name="T21" fmla="*/ 718 h 740"/>
                <a:gd name="T22" fmla="*/ 365 w 907"/>
                <a:gd name="T23" fmla="*/ 718 h 740"/>
                <a:gd name="T24" fmla="*/ 885 w 907"/>
                <a:gd name="T25" fmla="*/ 197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7" h="740">
                  <a:moveTo>
                    <a:pt x="885" y="197"/>
                  </a:moveTo>
                  <a:cubicBezTo>
                    <a:pt x="907" y="176"/>
                    <a:pt x="907" y="140"/>
                    <a:pt x="885" y="118"/>
                  </a:cubicBezTo>
                  <a:cubicBezTo>
                    <a:pt x="789" y="22"/>
                    <a:pt x="789" y="22"/>
                    <a:pt x="789" y="22"/>
                  </a:cubicBezTo>
                  <a:cubicBezTo>
                    <a:pt x="767" y="0"/>
                    <a:pt x="731" y="0"/>
                    <a:pt x="710" y="22"/>
                  </a:cubicBezTo>
                  <a:cubicBezTo>
                    <a:pt x="365" y="366"/>
                    <a:pt x="365" y="366"/>
                    <a:pt x="365" y="366"/>
                  </a:cubicBezTo>
                  <a:cubicBezTo>
                    <a:pt x="343" y="388"/>
                    <a:pt x="307" y="388"/>
                    <a:pt x="285" y="366"/>
                  </a:cubicBezTo>
                  <a:cubicBezTo>
                    <a:pt x="198" y="279"/>
                    <a:pt x="198" y="279"/>
                    <a:pt x="198" y="279"/>
                  </a:cubicBezTo>
                  <a:cubicBezTo>
                    <a:pt x="176" y="257"/>
                    <a:pt x="140" y="257"/>
                    <a:pt x="118" y="279"/>
                  </a:cubicBezTo>
                  <a:cubicBezTo>
                    <a:pt x="22" y="375"/>
                    <a:pt x="22" y="375"/>
                    <a:pt x="22" y="375"/>
                  </a:cubicBezTo>
                  <a:cubicBezTo>
                    <a:pt x="0" y="397"/>
                    <a:pt x="0" y="432"/>
                    <a:pt x="22" y="454"/>
                  </a:cubicBezTo>
                  <a:cubicBezTo>
                    <a:pt x="285" y="718"/>
                    <a:pt x="285" y="718"/>
                    <a:pt x="285" y="718"/>
                  </a:cubicBezTo>
                  <a:cubicBezTo>
                    <a:pt x="307" y="740"/>
                    <a:pt x="343" y="740"/>
                    <a:pt x="365" y="718"/>
                  </a:cubicBezTo>
                  <a:lnTo>
                    <a:pt x="885" y="19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01" name="Group 10"/>
          <p:cNvGrpSpPr/>
          <p:nvPr/>
        </p:nvGrpSpPr>
        <p:grpSpPr>
          <a:xfrm>
            <a:off x="6056362" y="3696321"/>
            <a:ext cx="669217" cy="678517"/>
            <a:chOff x="1105079" y="3477054"/>
            <a:chExt cx="831273" cy="831273"/>
          </a:xfrm>
        </p:grpSpPr>
        <p:sp>
          <p:nvSpPr>
            <p:cNvPr id="102" name="Oval 11"/>
            <p:cNvSpPr/>
            <p:nvPr/>
          </p:nvSpPr>
          <p:spPr>
            <a:xfrm>
              <a:off x="1105079" y="3477054"/>
              <a:ext cx="831273" cy="831273"/>
            </a:xfrm>
            <a:prstGeom prst="ellipse">
              <a:avLst/>
            </a:prstGeom>
            <a:solidFill>
              <a:srgbClr val="D12C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3" name="Freeform 5"/>
            <p:cNvSpPr/>
            <p:nvPr/>
          </p:nvSpPr>
          <p:spPr bwMode="auto">
            <a:xfrm>
              <a:off x="1363206" y="3751100"/>
              <a:ext cx="315017" cy="283178"/>
            </a:xfrm>
            <a:custGeom>
              <a:avLst/>
              <a:gdLst>
                <a:gd name="T0" fmla="*/ 885 w 907"/>
                <a:gd name="T1" fmla="*/ 197 h 740"/>
                <a:gd name="T2" fmla="*/ 885 w 907"/>
                <a:gd name="T3" fmla="*/ 118 h 740"/>
                <a:gd name="T4" fmla="*/ 789 w 907"/>
                <a:gd name="T5" fmla="*/ 22 h 740"/>
                <a:gd name="T6" fmla="*/ 710 w 907"/>
                <a:gd name="T7" fmla="*/ 22 h 740"/>
                <a:gd name="T8" fmla="*/ 365 w 907"/>
                <a:gd name="T9" fmla="*/ 366 h 740"/>
                <a:gd name="T10" fmla="*/ 285 w 907"/>
                <a:gd name="T11" fmla="*/ 366 h 740"/>
                <a:gd name="T12" fmla="*/ 198 w 907"/>
                <a:gd name="T13" fmla="*/ 279 h 740"/>
                <a:gd name="T14" fmla="*/ 118 w 907"/>
                <a:gd name="T15" fmla="*/ 279 h 740"/>
                <a:gd name="T16" fmla="*/ 22 w 907"/>
                <a:gd name="T17" fmla="*/ 375 h 740"/>
                <a:gd name="T18" fmla="*/ 22 w 907"/>
                <a:gd name="T19" fmla="*/ 454 h 740"/>
                <a:gd name="T20" fmla="*/ 285 w 907"/>
                <a:gd name="T21" fmla="*/ 718 h 740"/>
                <a:gd name="T22" fmla="*/ 365 w 907"/>
                <a:gd name="T23" fmla="*/ 718 h 740"/>
                <a:gd name="T24" fmla="*/ 885 w 907"/>
                <a:gd name="T25" fmla="*/ 197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7" h="740">
                  <a:moveTo>
                    <a:pt x="885" y="197"/>
                  </a:moveTo>
                  <a:cubicBezTo>
                    <a:pt x="907" y="176"/>
                    <a:pt x="907" y="140"/>
                    <a:pt x="885" y="118"/>
                  </a:cubicBezTo>
                  <a:cubicBezTo>
                    <a:pt x="789" y="22"/>
                    <a:pt x="789" y="22"/>
                    <a:pt x="789" y="22"/>
                  </a:cubicBezTo>
                  <a:cubicBezTo>
                    <a:pt x="767" y="0"/>
                    <a:pt x="731" y="0"/>
                    <a:pt x="710" y="22"/>
                  </a:cubicBezTo>
                  <a:cubicBezTo>
                    <a:pt x="365" y="366"/>
                    <a:pt x="365" y="366"/>
                    <a:pt x="365" y="366"/>
                  </a:cubicBezTo>
                  <a:cubicBezTo>
                    <a:pt x="343" y="388"/>
                    <a:pt x="307" y="388"/>
                    <a:pt x="285" y="366"/>
                  </a:cubicBezTo>
                  <a:cubicBezTo>
                    <a:pt x="198" y="279"/>
                    <a:pt x="198" y="279"/>
                    <a:pt x="198" y="279"/>
                  </a:cubicBezTo>
                  <a:cubicBezTo>
                    <a:pt x="176" y="257"/>
                    <a:pt x="140" y="257"/>
                    <a:pt x="118" y="279"/>
                  </a:cubicBezTo>
                  <a:cubicBezTo>
                    <a:pt x="22" y="375"/>
                    <a:pt x="22" y="375"/>
                    <a:pt x="22" y="375"/>
                  </a:cubicBezTo>
                  <a:cubicBezTo>
                    <a:pt x="0" y="397"/>
                    <a:pt x="0" y="432"/>
                    <a:pt x="22" y="454"/>
                  </a:cubicBezTo>
                  <a:cubicBezTo>
                    <a:pt x="285" y="718"/>
                    <a:pt x="285" y="718"/>
                    <a:pt x="285" y="718"/>
                  </a:cubicBezTo>
                  <a:cubicBezTo>
                    <a:pt x="307" y="740"/>
                    <a:pt x="343" y="740"/>
                    <a:pt x="365" y="718"/>
                  </a:cubicBezTo>
                  <a:lnTo>
                    <a:pt x="885" y="19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04" name="Group 10"/>
          <p:cNvGrpSpPr/>
          <p:nvPr/>
        </p:nvGrpSpPr>
        <p:grpSpPr>
          <a:xfrm>
            <a:off x="6056360" y="4632229"/>
            <a:ext cx="669217" cy="678517"/>
            <a:chOff x="1143376" y="3477054"/>
            <a:chExt cx="831273" cy="831273"/>
          </a:xfrm>
        </p:grpSpPr>
        <p:sp>
          <p:nvSpPr>
            <p:cNvPr id="105" name="Oval 11"/>
            <p:cNvSpPr/>
            <p:nvPr/>
          </p:nvSpPr>
          <p:spPr>
            <a:xfrm>
              <a:off x="1143376" y="3477054"/>
              <a:ext cx="831273" cy="831273"/>
            </a:xfrm>
            <a:prstGeom prst="ellipse">
              <a:avLst/>
            </a:prstGeom>
            <a:solidFill>
              <a:srgbClr val="D12C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6" name="Freeform 5"/>
            <p:cNvSpPr/>
            <p:nvPr/>
          </p:nvSpPr>
          <p:spPr bwMode="auto">
            <a:xfrm>
              <a:off x="1363206" y="3751100"/>
              <a:ext cx="315017" cy="283178"/>
            </a:xfrm>
            <a:custGeom>
              <a:avLst/>
              <a:gdLst>
                <a:gd name="T0" fmla="*/ 885 w 907"/>
                <a:gd name="T1" fmla="*/ 197 h 740"/>
                <a:gd name="T2" fmla="*/ 885 w 907"/>
                <a:gd name="T3" fmla="*/ 118 h 740"/>
                <a:gd name="T4" fmla="*/ 789 w 907"/>
                <a:gd name="T5" fmla="*/ 22 h 740"/>
                <a:gd name="T6" fmla="*/ 710 w 907"/>
                <a:gd name="T7" fmla="*/ 22 h 740"/>
                <a:gd name="T8" fmla="*/ 365 w 907"/>
                <a:gd name="T9" fmla="*/ 366 h 740"/>
                <a:gd name="T10" fmla="*/ 285 w 907"/>
                <a:gd name="T11" fmla="*/ 366 h 740"/>
                <a:gd name="T12" fmla="*/ 198 w 907"/>
                <a:gd name="T13" fmla="*/ 279 h 740"/>
                <a:gd name="T14" fmla="*/ 118 w 907"/>
                <a:gd name="T15" fmla="*/ 279 h 740"/>
                <a:gd name="T16" fmla="*/ 22 w 907"/>
                <a:gd name="T17" fmla="*/ 375 h 740"/>
                <a:gd name="T18" fmla="*/ 22 w 907"/>
                <a:gd name="T19" fmla="*/ 454 h 740"/>
                <a:gd name="T20" fmla="*/ 285 w 907"/>
                <a:gd name="T21" fmla="*/ 718 h 740"/>
                <a:gd name="T22" fmla="*/ 365 w 907"/>
                <a:gd name="T23" fmla="*/ 718 h 740"/>
                <a:gd name="T24" fmla="*/ 885 w 907"/>
                <a:gd name="T25" fmla="*/ 197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7" h="740">
                  <a:moveTo>
                    <a:pt x="885" y="197"/>
                  </a:moveTo>
                  <a:cubicBezTo>
                    <a:pt x="907" y="176"/>
                    <a:pt x="907" y="140"/>
                    <a:pt x="885" y="118"/>
                  </a:cubicBezTo>
                  <a:cubicBezTo>
                    <a:pt x="789" y="22"/>
                    <a:pt x="789" y="22"/>
                    <a:pt x="789" y="22"/>
                  </a:cubicBezTo>
                  <a:cubicBezTo>
                    <a:pt x="767" y="0"/>
                    <a:pt x="731" y="0"/>
                    <a:pt x="710" y="22"/>
                  </a:cubicBezTo>
                  <a:cubicBezTo>
                    <a:pt x="365" y="366"/>
                    <a:pt x="365" y="366"/>
                    <a:pt x="365" y="366"/>
                  </a:cubicBezTo>
                  <a:cubicBezTo>
                    <a:pt x="343" y="388"/>
                    <a:pt x="307" y="388"/>
                    <a:pt x="285" y="366"/>
                  </a:cubicBezTo>
                  <a:cubicBezTo>
                    <a:pt x="198" y="279"/>
                    <a:pt x="198" y="279"/>
                    <a:pt x="198" y="279"/>
                  </a:cubicBezTo>
                  <a:cubicBezTo>
                    <a:pt x="176" y="257"/>
                    <a:pt x="140" y="257"/>
                    <a:pt x="118" y="279"/>
                  </a:cubicBezTo>
                  <a:cubicBezTo>
                    <a:pt x="22" y="375"/>
                    <a:pt x="22" y="375"/>
                    <a:pt x="22" y="375"/>
                  </a:cubicBezTo>
                  <a:cubicBezTo>
                    <a:pt x="0" y="397"/>
                    <a:pt x="0" y="432"/>
                    <a:pt x="22" y="454"/>
                  </a:cubicBezTo>
                  <a:cubicBezTo>
                    <a:pt x="285" y="718"/>
                    <a:pt x="285" y="718"/>
                    <a:pt x="285" y="718"/>
                  </a:cubicBezTo>
                  <a:cubicBezTo>
                    <a:pt x="307" y="740"/>
                    <a:pt x="343" y="740"/>
                    <a:pt x="365" y="718"/>
                  </a:cubicBezTo>
                  <a:lnTo>
                    <a:pt x="885" y="19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07" name="Group 10"/>
          <p:cNvGrpSpPr/>
          <p:nvPr/>
        </p:nvGrpSpPr>
        <p:grpSpPr>
          <a:xfrm>
            <a:off x="6056359" y="5554697"/>
            <a:ext cx="669217" cy="678517"/>
            <a:chOff x="1143377" y="3477054"/>
            <a:chExt cx="831273" cy="831273"/>
          </a:xfrm>
        </p:grpSpPr>
        <p:sp>
          <p:nvSpPr>
            <p:cNvPr id="108" name="Oval 11"/>
            <p:cNvSpPr/>
            <p:nvPr/>
          </p:nvSpPr>
          <p:spPr>
            <a:xfrm>
              <a:off x="1143377" y="3477054"/>
              <a:ext cx="831273" cy="831273"/>
            </a:xfrm>
            <a:prstGeom prst="ellipse">
              <a:avLst/>
            </a:prstGeom>
            <a:solidFill>
              <a:srgbClr val="D12C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9" name="Freeform 5"/>
            <p:cNvSpPr/>
            <p:nvPr/>
          </p:nvSpPr>
          <p:spPr bwMode="auto">
            <a:xfrm>
              <a:off x="1363206" y="3751100"/>
              <a:ext cx="315017" cy="283178"/>
            </a:xfrm>
            <a:custGeom>
              <a:avLst/>
              <a:gdLst>
                <a:gd name="T0" fmla="*/ 885 w 907"/>
                <a:gd name="T1" fmla="*/ 197 h 740"/>
                <a:gd name="T2" fmla="*/ 885 w 907"/>
                <a:gd name="T3" fmla="*/ 118 h 740"/>
                <a:gd name="T4" fmla="*/ 789 w 907"/>
                <a:gd name="T5" fmla="*/ 22 h 740"/>
                <a:gd name="T6" fmla="*/ 710 w 907"/>
                <a:gd name="T7" fmla="*/ 22 h 740"/>
                <a:gd name="T8" fmla="*/ 365 w 907"/>
                <a:gd name="T9" fmla="*/ 366 h 740"/>
                <a:gd name="T10" fmla="*/ 285 w 907"/>
                <a:gd name="T11" fmla="*/ 366 h 740"/>
                <a:gd name="T12" fmla="*/ 198 w 907"/>
                <a:gd name="T13" fmla="*/ 279 h 740"/>
                <a:gd name="T14" fmla="*/ 118 w 907"/>
                <a:gd name="T15" fmla="*/ 279 h 740"/>
                <a:gd name="T16" fmla="*/ 22 w 907"/>
                <a:gd name="T17" fmla="*/ 375 h 740"/>
                <a:gd name="T18" fmla="*/ 22 w 907"/>
                <a:gd name="T19" fmla="*/ 454 h 740"/>
                <a:gd name="T20" fmla="*/ 285 w 907"/>
                <a:gd name="T21" fmla="*/ 718 h 740"/>
                <a:gd name="T22" fmla="*/ 365 w 907"/>
                <a:gd name="T23" fmla="*/ 718 h 740"/>
                <a:gd name="T24" fmla="*/ 885 w 907"/>
                <a:gd name="T25" fmla="*/ 197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7" h="740">
                  <a:moveTo>
                    <a:pt x="885" y="197"/>
                  </a:moveTo>
                  <a:cubicBezTo>
                    <a:pt x="907" y="176"/>
                    <a:pt x="907" y="140"/>
                    <a:pt x="885" y="118"/>
                  </a:cubicBezTo>
                  <a:cubicBezTo>
                    <a:pt x="789" y="22"/>
                    <a:pt x="789" y="22"/>
                    <a:pt x="789" y="22"/>
                  </a:cubicBezTo>
                  <a:cubicBezTo>
                    <a:pt x="767" y="0"/>
                    <a:pt x="731" y="0"/>
                    <a:pt x="710" y="22"/>
                  </a:cubicBezTo>
                  <a:cubicBezTo>
                    <a:pt x="365" y="366"/>
                    <a:pt x="365" y="366"/>
                    <a:pt x="365" y="366"/>
                  </a:cubicBezTo>
                  <a:cubicBezTo>
                    <a:pt x="343" y="388"/>
                    <a:pt x="307" y="388"/>
                    <a:pt x="285" y="366"/>
                  </a:cubicBezTo>
                  <a:cubicBezTo>
                    <a:pt x="198" y="279"/>
                    <a:pt x="198" y="279"/>
                    <a:pt x="198" y="279"/>
                  </a:cubicBezTo>
                  <a:cubicBezTo>
                    <a:pt x="176" y="257"/>
                    <a:pt x="140" y="257"/>
                    <a:pt x="118" y="279"/>
                  </a:cubicBezTo>
                  <a:cubicBezTo>
                    <a:pt x="22" y="375"/>
                    <a:pt x="22" y="375"/>
                    <a:pt x="22" y="375"/>
                  </a:cubicBezTo>
                  <a:cubicBezTo>
                    <a:pt x="0" y="397"/>
                    <a:pt x="0" y="432"/>
                    <a:pt x="22" y="454"/>
                  </a:cubicBezTo>
                  <a:cubicBezTo>
                    <a:pt x="285" y="718"/>
                    <a:pt x="285" y="718"/>
                    <a:pt x="285" y="718"/>
                  </a:cubicBezTo>
                  <a:cubicBezTo>
                    <a:pt x="307" y="740"/>
                    <a:pt x="343" y="740"/>
                    <a:pt x="365" y="718"/>
                  </a:cubicBezTo>
                  <a:lnTo>
                    <a:pt x="885" y="19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287" y="488950"/>
            <a:ext cx="12176126" cy="648074"/>
            <a:chOff x="3810000" y="488950"/>
            <a:chExt cx="4584700" cy="648074"/>
          </a:xfrm>
        </p:grpSpPr>
        <p:sp>
          <p:nvSpPr>
            <p:cNvPr id="11" name="Copyright Notice"/>
            <p:cNvSpPr/>
            <p:nvPr/>
          </p:nvSpPr>
          <p:spPr bwMode="auto">
            <a:xfrm>
              <a:off x="4787900" y="579149"/>
              <a:ext cx="2628900" cy="55787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3200" b="1" dirty="0" smtClean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2" charset="0"/>
                </a:rPr>
                <a:t>目 标</a:t>
              </a:r>
              <a:r>
                <a:rPr lang="zh-CN" altLang="en-US" sz="3200" b="1" dirty="0" smtClean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2" charset="0"/>
                </a:rPr>
                <a:t> 制 定</a:t>
              </a:r>
              <a:endParaRPr lang="en-US" sz="3200" cap="small" dirty="0">
                <a:solidFill>
                  <a:srgbClr val="177F6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Shape 18"/>
            <p:cNvSpPr/>
            <p:nvPr/>
          </p:nvSpPr>
          <p:spPr>
            <a:xfrm>
              <a:off x="3810000" y="488950"/>
              <a:ext cx="4584700" cy="615162"/>
            </a:xfrm>
            <a:prstGeom prst="roundRect">
              <a:avLst>
                <a:gd name="adj" fmla="val 50000"/>
              </a:avLst>
            </a:prstGeom>
            <a:noFill/>
            <a:ln w="12700" cap="flat">
              <a:solidFill>
                <a:srgbClr val="177F61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5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弧形 4"/>
          <p:cNvSpPr/>
          <p:nvPr/>
        </p:nvSpPr>
        <p:spPr>
          <a:xfrm rot="10340275">
            <a:off x="9986491" y="4655665"/>
            <a:ext cx="2074862" cy="2074863"/>
          </a:xfrm>
          <a:prstGeom prst="arc">
            <a:avLst>
              <a:gd name="adj1" fmla="val 6817764"/>
              <a:gd name="adj2" fmla="val 0"/>
            </a:avLst>
          </a:prstGeom>
          <a:ln w="57150">
            <a:solidFill>
              <a:srgbClr val="D12C8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弧形 5"/>
          <p:cNvSpPr/>
          <p:nvPr/>
        </p:nvSpPr>
        <p:spPr>
          <a:xfrm rot="14669573">
            <a:off x="254187" y="4655664"/>
            <a:ext cx="2074862" cy="2074863"/>
          </a:xfrm>
          <a:prstGeom prst="arc">
            <a:avLst>
              <a:gd name="adj1" fmla="val 6817764"/>
              <a:gd name="adj2" fmla="val 0"/>
            </a:avLst>
          </a:prstGeom>
          <a:ln w="57150">
            <a:solidFill>
              <a:srgbClr val="177F6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KSO_Shape"/>
          <p:cNvSpPr/>
          <p:nvPr/>
        </p:nvSpPr>
        <p:spPr>
          <a:xfrm>
            <a:off x="2171438" y="2773250"/>
            <a:ext cx="503237" cy="381000"/>
          </a:xfrm>
          <a:custGeom>
            <a:avLst/>
            <a:gdLst>
              <a:gd name="connsiteX0" fmla="*/ 367281 w 529316"/>
              <a:gd name="connsiteY0" fmla="*/ 196274 h 401026"/>
              <a:gd name="connsiteX1" fmla="*/ 355293 w 529316"/>
              <a:gd name="connsiteY1" fmla="*/ 208263 h 401026"/>
              <a:gd name="connsiteX2" fmla="*/ 465090 w 529316"/>
              <a:gd name="connsiteY2" fmla="*/ 318060 h 401026"/>
              <a:gd name="connsiteX3" fmla="*/ 466739 w 529316"/>
              <a:gd name="connsiteY3" fmla="*/ 320716 h 401026"/>
              <a:gd name="connsiteX4" fmla="*/ 491723 w 529316"/>
              <a:gd name="connsiteY4" fmla="*/ 320716 h 401026"/>
              <a:gd name="connsiteX5" fmla="*/ 162035 w 529316"/>
              <a:gd name="connsiteY5" fmla="*/ 196274 h 401026"/>
              <a:gd name="connsiteX6" fmla="*/ 37593 w 529316"/>
              <a:gd name="connsiteY6" fmla="*/ 320716 h 401026"/>
              <a:gd name="connsiteX7" fmla="*/ 62577 w 529316"/>
              <a:gd name="connsiteY7" fmla="*/ 320716 h 401026"/>
              <a:gd name="connsiteX8" fmla="*/ 64225 w 529316"/>
              <a:gd name="connsiteY8" fmla="*/ 318061 h 401026"/>
              <a:gd name="connsiteX9" fmla="*/ 174023 w 529316"/>
              <a:gd name="connsiteY9" fmla="*/ 208263 h 401026"/>
              <a:gd name="connsiteX10" fmla="*/ 46349 w 529316"/>
              <a:gd name="connsiteY10" fmla="*/ 80311 h 401026"/>
              <a:gd name="connsiteX11" fmla="*/ 222791 w 529316"/>
              <a:gd name="connsiteY11" fmla="*/ 256753 h 401026"/>
              <a:gd name="connsiteX12" fmla="*/ 263500 w 529316"/>
              <a:gd name="connsiteY12" fmla="*/ 273616 h 401026"/>
              <a:gd name="connsiteX13" fmla="*/ 264659 w 529316"/>
              <a:gd name="connsiteY13" fmla="*/ 273504 h 401026"/>
              <a:gd name="connsiteX14" fmla="*/ 306525 w 529316"/>
              <a:gd name="connsiteY14" fmla="*/ 256753 h 401026"/>
              <a:gd name="connsiteX15" fmla="*/ 482968 w 529316"/>
              <a:gd name="connsiteY15" fmla="*/ 80311 h 401026"/>
              <a:gd name="connsiteX16" fmla="*/ 458990 w 529316"/>
              <a:gd name="connsiteY16" fmla="*/ 80311 h 401026"/>
              <a:gd name="connsiteX17" fmla="*/ 300904 w 529316"/>
              <a:gd name="connsiteY17" fmla="*/ 238397 h 401026"/>
              <a:gd name="connsiteX18" fmla="*/ 264659 w 529316"/>
              <a:gd name="connsiteY18" fmla="*/ 252899 h 401026"/>
              <a:gd name="connsiteX19" fmla="*/ 263656 w 529316"/>
              <a:gd name="connsiteY19" fmla="*/ 252995 h 401026"/>
              <a:gd name="connsiteX20" fmla="*/ 228412 w 529316"/>
              <a:gd name="connsiteY20" fmla="*/ 238397 h 401026"/>
              <a:gd name="connsiteX21" fmla="*/ 70326 w 529316"/>
              <a:gd name="connsiteY21" fmla="*/ 80311 h 401026"/>
              <a:gd name="connsiteX22" fmla="*/ 92015 w 529316"/>
              <a:gd name="connsiteY22" fmla="*/ 0 h 401026"/>
              <a:gd name="connsiteX23" fmla="*/ 437301 w 529316"/>
              <a:gd name="connsiteY23" fmla="*/ 0 h 401026"/>
              <a:gd name="connsiteX24" fmla="*/ 529316 w 529316"/>
              <a:gd name="connsiteY24" fmla="*/ 92015 h 401026"/>
              <a:gd name="connsiteX25" fmla="*/ 529316 w 529316"/>
              <a:gd name="connsiteY25" fmla="*/ 309011 h 401026"/>
              <a:gd name="connsiteX26" fmla="*/ 437301 w 529316"/>
              <a:gd name="connsiteY26" fmla="*/ 401026 h 401026"/>
              <a:gd name="connsiteX27" fmla="*/ 92015 w 529316"/>
              <a:gd name="connsiteY27" fmla="*/ 401026 h 401026"/>
              <a:gd name="connsiteX28" fmla="*/ 0 w 529316"/>
              <a:gd name="connsiteY28" fmla="*/ 309011 h 401026"/>
              <a:gd name="connsiteX29" fmla="*/ 0 w 529316"/>
              <a:gd name="connsiteY29" fmla="*/ 92015 h 401026"/>
              <a:gd name="connsiteX30" fmla="*/ 92015 w 529316"/>
              <a:gd name="connsiteY30" fmla="*/ 0 h 40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9316" h="401026">
                <a:moveTo>
                  <a:pt x="367281" y="196274"/>
                </a:moveTo>
                <a:lnTo>
                  <a:pt x="355293" y="208263"/>
                </a:lnTo>
                <a:lnTo>
                  <a:pt x="465090" y="318060"/>
                </a:lnTo>
                <a:cubicBezTo>
                  <a:pt x="465822" y="318792"/>
                  <a:pt x="466527" y="319541"/>
                  <a:pt x="466739" y="320716"/>
                </a:cubicBezTo>
                <a:lnTo>
                  <a:pt x="491723" y="320716"/>
                </a:lnTo>
                <a:close/>
                <a:moveTo>
                  <a:pt x="162035" y="196274"/>
                </a:moveTo>
                <a:lnTo>
                  <a:pt x="37593" y="320716"/>
                </a:lnTo>
                <a:lnTo>
                  <a:pt x="62577" y="320716"/>
                </a:lnTo>
                <a:lnTo>
                  <a:pt x="64225" y="318061"/>
                </a:lnTo>
                <a:lnTo>
                  <a:pt x="174023" y="208263"/>
                </a:lnTo>
                <a:close/>
                <a:moveTo>
                  <a:pt x="46349" y="80311"/>
                </a:moveTo>
                <a:lnTo>
                  <a:pt x="222791" y="256753"/>
                </a:lnTo>
                <a:cubicBezTo>
                  <a:pt x="234032" y="267995"/>
                  <a:pt x="248767" y="273616"/>
                  <a:pt x="263500" y="273616"/>
                </a:cubicBezTo>
                <a:cubicBezTo>
                  <a:pt x="263887" y="273616"/>
                  <a:pt x="264274" y="273611"/>
                  <a:pt x="264659" y="273504"/>
                </a:cubicBezTo>
                <a:cubicBezTo>
                  <a:pt x="279774" y="273906"/>
                  <a:pt x="294989" y="268289"/>
                  <a:pt x="306525" y="256753"/>
                </a:cubicBezTo>
                <a:lnTo>
                  <a:pt x="482968" y="80311"/>
                </a:lnTo>
                <a:lnTo>
                  <a:pt x="458990" y="80311"/>
                </a:lnTo>
                <a:lnTo>
                  <a:pt x="300904" y="238397"/>
                </a:lnTo>
                <a:cubicBezTo>
                  <a:pt x="290917" y="248385"/>
                  <a:pt x="277745" y="253247"/>
                  <a:pt x="264659" y="252899"/>
                </a:cubicBezTo>
                <a:cubicBezTo>
                  <a:pt x="264325" y="252991"/>
                  <a:pt x="263990" y="252995"/>
                  <a:pt x="263656" y="252995"/>
                </a:cubicBezTo>
                <a:cubicBezTo>
                  <a:pt x="250900" y="252995"/>
                  <a:pt x="238144" y="248128"/>
                  <a:pt x="228412" y="238397"/>
                </a:cubicBezTo>
                <a:lnTo>
                  <a:pt x="70326" y="80311"/>
                </a:lnTo>
                <a:close/>
                <a:moveTo>
                  <a:pt x="92015" y="0"/>
                </a:moveTo>
                <a:lnTo>
                  <a:pt x="437301" y="0"/>
                </a:lnTo>
                <a:cubicBezTo>
                  <a:pt x="488119" y="0"/>
                  <a:pt x="529316" y="41197"/>
                  <a:pt x="529316" y="92015"/>
                </a:cubicBezTo>
                <a:lnTo>
                  <a:pt x="529316" y="309011"/>
                </a:lnTo>
                <a:cubicBezTo>
                  <a:pt x="529316" y="359829"/>
                  <a:pt x="488119" y="401026"/>
                  <a:pt x="437301" y="401026"/>
                </a:cubicBezTo>
                <a:lnTo>
                  <a:pt x="92015" y="401026"/>
                </a:lnTo>
                <a:cubicBezTo>
                  <a:pt x="41197" y="401026"/>
                  <a:pt x="0" y="359829"/>
                  <a:pt x="0" y="309011"/>
                </a:cubicBezTo>
                <a:lnTo>
                  <a:pt x="0" y="92015"/>
                </a:lnTo>
                <a:cubicBezTo>
                  <a:pt x="0" y="41197"/>
                  <a:pt x="41197" y="0"/>
                  <a:pt x="920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Freeform 9"/>
          <p:cNvSpPr>
            <a:spLocks noEditPoints="1"/>
          </p:cNvSpPr>
          <p:nvPr/>
        </p:nvSpPr>
        <p:spPr bwMode="auto">
          <a:xfrm>
            <a:off x="3987538" y="5211650"/>
            <a:ext cx="385762" cy="385762"/>
          </a:xfrm>
          <a:custGeom>
            <a:avLst/>
            <a:gdLst>
              <a:gd name="T0" fmla="*/ 68330676 w 2073"/>
              <a:gd name="T1" fmla="*/ 22268870 h 2073"/>
              <a:gd name="T2" fmla="*/ 65213689 w 2073"/>
              <a:gd name="T3" fmla="*/ 25420469 h 2073"/>
              <a:gd name="T4" fmla="*/ 46373505 w 2073"/>
              <a:gd name="T5" fmla="*/ 6614897 h 2073"/>
              <a:gd name="T6" fmla="*/ 49525104 w 2073"/>
              <a:gd name="T7" fmla="*/ 3463298 h 2073"/>
              <a:gd name="T8" fmla="*/ 62062090 w 2073"/>
              <a:gd name="T9" fmla="*/ 3463298 h 2073"/>
              <a:gd name="T10" fmla="*/ 68330676 w 2073"/>
              <a:gd name="T11" fmla="*/ 9731884 h 2073"/>
              <a:gd name="T12" fmla="*/ 68330676 w 2073"/>
              <a:gd name="T13" fmla="*/ 22268870 h 2073"/>
              <a:gd name="T14" fmla="*/ 24450760 w 2073"/>
              <a:gd name="T15" fmla="*/ 59880200 h 2073"/>
              <a:gd name="T16" fmla="*/ 24450760 w 2073"/>
              <a:gd name="T17" fmla="*/ 63031799 h 2073"/>
              <a:gd name="T18" fmla="*/ 27567747 w 2073"/>
              <a:gd name="T19" fmla="*/ 63031799 h 2073"/>
              <a:gd name="T20" fmla="*/ 62062090 w 2073"/>
              <a:gd name="T21" fmla="*/ 28537456 h 2073"/>
              <a:gd name="T22" fmla="*/ 58910491 w 2073"/>
              <a:gd name="T23" fmla="*/ 25420469 h 2073"/>
              <a:gd name="T24" fmla="*/ 24450760 w 2073"/>
              <a:gd name="T25" fmla="*/ 59880200 h 2073"/>
              <a:gd name="T26" fmla="*/ 8762175 w 2073"/>
              <a:gd name="T27" fmla="*/ 44226227 h 2073"/>
              <a:gd name="T28" fmla="*/ 8762175 w 2073"/>
              <a:gd name="T29" fmla="*/ 47343214 h 2073"/>
              <a:gd name="T30" fmla="*/ 11913775 w 2073"/>
              <a:gd name="T31" fmla="*/ 47343214 h 2073"/>
              <a:gd name="T32" fmla="*/ 46373505 w 2073"/>
              <a:gd name="T33" fmla="*/ 12883483 h 2073"/>
              <a:gd name="T34" fmla="*/ 43256518 w 2073"/>
              <a:gd name="T35" fmla="*/ 9731884 h 2073"/>
              <a:gd name="T36" fmla="*/ 8762175 w 2073"/>
              <a:gd name="T37" fmla="*/ 44226227 h 2073"/>
              <a:gd name="T38" fmla="*/ 49525104 w 2073"/>
              <a:gd name="T39" fmla="*/ 16000470 h 2073"/>
              <a:gd name="T40" fmla="*/ 15030761 w 2073"/>
              <a:gd name="T41" fmla="*/ 50494813 h 2073"/>
              <a:gd name="T42" fmla="*/ 15030761 w 2073"/>
              <a:gd name="T43" fmla="*/ 56763213 h 2073"/>
              <a:gd name="T44" fmla="*/ 21299161 w 2073"/>
              <a:gd name="T45" fmla="*/ 56728600 h 2073"/>
              <a:gd name="T46" fmla="*/ 55793504 w 2073"/>
              <a:gd name="T47" fmla="*/ 22268870 h 2073"/>
              <a:gd name="T48" fmla="*/ 49525104 w 2073"/>
              <a:gd name="T49" fmla="*/ 16000470 h 2073"/>
              <a:gd name="T50" fmla="*/ 21299161 w 2073"/>
              <a:gd name="T51" fmla="*/ 66148786 h 2073"/>
              <a:gd name="T52" fmla="*/ 19532993 w 2073"/>
              <a:gd name="T53" fmla="*/ 62339176 h 2073"/>
              <a:gd name="T54" fmla="*/ 18182174 w 2073"/>
              <a:gd name="T55" fmla="*/ 62477813 h 2073"/>
              <a:gd name="T56" fmla="*/ 11913775 w 2073"/>
              <a:gd name="T57" fmla="*/ 59880200 h 2073"/>
              <a:gd name="T58" fmla="*/ 9316162 w 2073"/>
              <a:gd name="T59" fmla="*/ 53611800 h 2073"/>
              <a:gd name="T60" fmla="*/ 9420185 w 2073"/>
              <a:gd name="T61" fmla="*/ 52330206 h 2073"/>
              <a:gd name="T62" fmla="*/ 5645189 w 2073"/>
              <a:gd name="T63" fmla="*/ 50494813 h 2073"/>
              <a:gd name="T64" fmla="*/ 5402715 w 2073"/>
              <a:gd name="T65" fmla="*/ 50148502 h 2073"/>
              <a:gd name="T66" fmla="*/ 0 w 2073"/>
              <a:gd name="T67" fmla="*/ 71793974 h 2073"/>
              <a:gd name="T68" fmla="*/ 21610860 w 2073"/>
              <a:gd name="T69" fmla="*/ 66391259 h 2073"/>
              <a:gd name="T70" fmla="*/ 21299161 w 2073"/>
              <a:gd name="T71" fmla="*/ 66148786 h 207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073" h="2073">
                <a:moveTo>
                  <a:pt x="1973" y="643"/>
                </a:moveTo>
                <a:cubicBezTo>
                  <a:pt x="1883" y="734"/>
                  <a:pt x="1883" y="734"/>
                  <a:pt x="1883" y="734"/>
                </a:cubicBezTo>
                <a:cubicBezTo>
                  <a:pt x="1339" y="191"/>
                  <a:pt x="1339" y="191"/>
                  <a:pt x="1339" y="191"/>
                </a:cubicBezTo>
                <a:cubicBezTo>
                  <a:pt x="1430" y="100"/>
                  <a:pt x="1430" y="100"/>
                  <a:pt x="1430" y="100"/>
                </a:cubicBezTo>
                <a:cubicBezTo>
                  <a:pt x="1530" y="0"/>
                  <a:pt x="1692" y="0"/>
                  <a:pt x="1792" y="100"/>
                </a:cubicBezTo>
                <a:cubicBezTo>
                  <a:pt x="1973" y="281"/>
                  <a:pt x="1973" y="281"/>
                  <a:pt x="1973" y="281"/>
                </a:cubicBezTo>
                <a:cubicBezTo>
                  <a:pt x="2073" y="381"/>
                  <a:pt x="2073" y="543"/>
                  <a:pt x="1973" y="643"/>
                </a:cubicBezTo>
                <a:close/>
                <a:moveTo>
                  <a:pt x="706" y="1729"/>
                </a:moveTo>
                <a:cubicBezTo>
                  <a:pt x="681" y="1754"/>
                  <a:pt x="681" y="1795"/>
                  <a:pt x="706" y="1820"/>
                </a:cubicBezTo>
                <a:cubicBezTo>
                  <a:pt x="731" y="1845"/>
                  <a:pt x="771" y="1845"/>
                  <a:pt x="796" y="1820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01" y="734"/>
                  <a:pt x="1701" y="734"/>
                  <a:pt x="1701" y="734"/>
                </a:cubicBezTo>
                <a:lnTo>
                  <a:pt x="706" y="1729"/>
                </a:lnTo>
                <a:close/>
                <a:moveTo>
                  <a:pt x="253" y="1277"/>
                </a:moveTo>
                <a:cubicBezTo>
                  <a:pt x="228" y="1302"/>
                  <a:pt x="228" y="1342"/>
                  <a:pt x="253" y="1367"/>
                </a:cubicBezTo>
                <a:cubicBezTo>
                  <a:pt x="278" y="1392"/>
                  <a:pt x="319" y="1392"/>
                  <a:pt x="344" y="1367"/>
                </a:cubicBezTo>
                <a:cubicBezTo>
                  <a:pt x="1339" y="372"/>
                  <a:pt x="1339" y="372"/>
                  <a:pt x="1339" y="372"/>
                </a:cubicBezTo>
                <a:cubicBezTo>
                  <a:pt x="1249" y="281"/>
                  <a:pt x="1249" y="281"/>
                  <a:pt x="1249" y="281"/>
                </a:cubicBezTo>
                <a:lnTo>
                  <a:pt x="253" y="1277"/>
                </a:lnTo>
                <a:close/>
                <a:moveTo>
                  <a:pt x="1430" y="462"/>
                </a:moveTo>
                <a:cubicBezTo>
                  <a:pt x="434" y="1458"/>
                  <a:pt x="434" y="1458"/>
                  <a:pt x="434" y="1458"/>
                </a:cubicBezTo>
                <a:cubicBezTo>
                  <a:pt x="384" y="1507"/>
                  <a:pt x="384" y="1589"/>
                  <a:pt x="434" y="1639"/>
                </a:cubicBezTo>
                <a:cubicBezTo>
                  <a:pt x="484" y="1689"/>
                  <a:pt x="565" y="1689"/>
                  <a:pt x="615" y="1638"/>
                </a:cubicBezTo>
                <a:cubicBezTo>
                  <a:pt x="1611" y="643"/>
                  <a:pt x="1611" y="643"/>
                  <a:pt x="1611" y="643"/>
                </a:cubicBezTo>
                <a:lnTo>
                  <a:pt x="1430" y="462"/>
                </a:lnTo>
                <a:close/>
                <a:moveTo>
                  <a:pt x="615" y="1910"/>
                </a:moveTo>
                <a:cubicBezTo>
                  <a:pt x="584" y="1879"/>
                  <a:pt x="570" y="1840"/>
                  <a:pt x="564" y="1800"/>
                </a:cubicBezTo>
                <a:cubicBezTo>
                  <a:pt x="551" y="1802"/>
                  <a:pt x="538" y="1804"/>
                  <a:pt x="525" y="1804"/>
                </a:cubicBezTo>
                <a:cubicBezTo>
                  <a:pt x="456" y="1804"/>
                  <a:pt x="392" y="1777"/>
                  <a:pt x="344" y="1729"/>
                </a:cubicBezTo>
                <a:cubicBezTo>
                  <a:pt x="295" y="1681"/>
                  <a:pt x="269" y="1617"/>
                  <a:pt x="269" y="1548"/>
                </a:cubicBezTo>
                <a:cubicBezTo>
                  <a:pt x="269" y="1536"/>
                  <a:pt x="271" y="1524"/>
                  <a:pt x="272" y="1511"/>
                </a:cubicBezTo>
                <a:cubicBezTo>
                  <a:pt x="231" y="1506"/>
                  <a:pt x="193" y="1488"/>
                  <a:pt x="163" y="1458"/>
                </a:cubicBezTo>
                <a:cubicBezTo>
                  <a:pt x="160" y="1455"/>
                  <a:pt x="159" y="1451"/>
                  <a:pt x="156" y="1448"/>
                </a:cubicBezTo>
                <a:cubicBezTo>
                  <a:pt x="0" y="2073"/>
                  <a:pt x="0" y="2073"/>
                  <a:pt x="0" y="2073"/>
                </a:cubicBezTo>
                <a:cubicBezTo>
                  <a:pt x="624" y="1917"/>
                  <a:pt x="624" y="1917"/>
                  <a:pt x="624" y="1917"/>
                </a:cubicBezTo>
                <a:cubicBezTo>
                  <a:pt x="621" y="1914"/>
                  <a:pt x="618" y="1912"/>
                  <a:pt x="615" y="19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rcRect t="613" b="225"/>
          <a:stretch>
            <a:fillRect/>
          </a:stretch>
        </p:blipFill>
        <p:spPr>
          <a:xfrm>
            <a:off x="624889" y="1390810"/>
            <a:ext cx="10977035" cy="4794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81"/>
            <a:ext cx="12190413" cy="685710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177F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2573766" y="3306197"/>
            <a:ext cx="7053942" cy="1193800"/>
          </a:xfrm>
          <a:prstGeom prst="rect">
            <a:avLst/>
          </a:prstGeom>
        </p:spPr>
        <p:txBody>
          <a:bodyPr rtlCol="0"/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zh-CN" altLang="en-US" sz="5400" spc="300" dirty="0">
              <a:solidFill>
                <a:srgbClr val="D12C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副标题 2"/>
          <p:cNvSpPr txBox="1"/>
          <p:nvPr/>
        </p:nvSpPr>
        <p:spPr>
          <a:xfrm>
            <a:off x="842937" y="4603438"/>
            <a:ext cx="10515600" cy="519112"/>
          </a:xfrm>
          <a:prstGeom prst="rect">
            <a:avLst/>
          </a:prstGeom>
        </p:spPr>
        <p:txBody>
          <a:bodyPr rtlCol="0"/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03845" y="1944423"/>
            <a:ext cx="9673319" cy="365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最后以我们七（5）班的班级口号来结束今天的汇报</a:t>
            </a:r>
            <a:endParaRPr lang="en-US" altLang="zh-CN" sz="32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7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en-US" altLang="zh-CN" sz="3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     </a:t>
            </a:r>
            <a:endParaRPr lang="en-US" altLang="zh-CN" sz="32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7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zh-CN" altLang="en-US" sz="4000" b="1" dirty="0" smtClean="0">
                <a:solidFill>
                  <a:schemeClr val="accent6"/>
                </a:solidFill>
              </a:rPr>
              <a:t>  励精图治  </a:t>
            </a:r>
            <a:r>
              <a:rPr lang="zh-CN" altLang="en-US" sz="4000" b="1" dirty="0">
                <a:solidFill>
                  <a:schemeClr val="accent6"/>
                </a:solidFill>
              </a:rPr>
              <a:t>奋发向上 </a:t>
            </a:r>
            <a:r>
              <a:rPr lang="zh-CN" altLang="en-US" sz="4000" b="1" dirty="0" smtClean="0">
                <a:solidFill>
                  <a:schemeClr val="accent6"/>
                </a:solidFill>
              </a:rPr>
              <a:t> 努力</a:t>
            </a:r>
            <a:r>
              <a:rPr lang="zh-CN" altLang="en-US" sz="4000" b="1" dirty="0">
                <a:solidFill>
                  <a:schemeClr val="accent6"/>
                </a:solidFill>
              </a:rPr>
              <a:t>拼搏 </a:t>
            </a:r>
            <a:r>
              <a:rPr lang="zh-CN" altLang="en-US" sz="4000" b="1" dirty="0" smtClean="0">
                <a:solidFill>
                  <a:schemeClr val="accent6"/>
                </a:solidFill>
              </a:rPr>
              <a:t> 永不</a:t>
            </a:r>
            <a:r>
              <a:rPr lang="zh-CN" altLang="en-US" sz="4000" b="1" dirty="0">
                <a:solidFill>
                  <a:schemeClr val="accent6"/>
                </a:solidFill>
              </a:rPr>
              <a:t>言弃</a:t>
            </a:r>
            <a:endParaRPr lang="en-US" altLang="zh-CN" sz="4000" b="1" dirty="0">
              <a:solidFill>
                <a:schemeClr val="accent6"/>
              </a:solidFill>
            </a:endParaRPr>
          </a:p>
          <a:p>
            <a:pPr>
              <a:lnSpc>
                <a:spcPct val="17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endParaRPr lang="en-US" altLang="zh-CN" sz="3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" y="-113355"/>
            <a:ext cx="12190413" cy="685710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177F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10" y="256881"/>
            <a:ext cx="5902038" cy="19121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656088" y="1933008"/>
            <a:ext cx="7392112" cy="373221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50165" y="4020810"/>
            <a:ext cx="1937910" cy="25910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8"/>
          <p:cNvSpPr/>
          <p:nvPr/>
        </p:nvSpPr>
        <p:spPr>
          <a:xfrm>
            <a:off x="14287" y="488950"/>
            <a:ext cx="12176126" cy="615162"/>
          </a:xfrm>
          <a:prstGeom prst="roundRect">
            <a:avLst>
              <a:gd name="adj" fmla="val 50000"/>
            </a:avLst>
          </a:prstGeom>
          <a:noFill/>
          <a:ln w="12700" cap="flat">
            <a:solidFill>
              <a:srgbClr val="177F61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75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6" name="TextBox 28"/>
          <p:cNvSpPr txBox="1"/>
          <p:nvPr/>
        </p:nvSpPr>
        <p:spPr>
          <a:xfrm>
            <a:off x="842474" y="1201567"/>
            <a:ext cx="2448476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宋体" panose="02010600030101010101" pitchFamily="2" charset="-122"/>
                <a:cs typeface="Calibri" panose="020F0502020204030204" pitchFamily="2" charset="0"/>
              </a:defRPr>
            </a:pPr>
            <a:r>
              <a:rPr lang="en-US" altLang="zh-CN" sz="3200" b="1" dirty="0" smtClean="0">
                <a:solidFill>
                  <a:srgbClr val="177F61"/>
                </a:solidFill>
                <a:latin typeface="+mj-ea"/>
                <a:ea typeface="+mj-ea"/>
              </a:rPr>
              <a:t>■</a:t>
            </a:r>
            <a:r>
              <a:rPr lang="zh-CN" altLang="en-US" sz="3200" b="1" dirty="0" smtClean="0">
                <a:solidFill>
                  <a:srgbClr val="177F61"/>
                </a:solidFill>
                <a:latin typeface="+mj-ea"/>
                <a:ea typeface="+mj-ea"/>
              </a:rPr>
              <a:t>治班理念</a:t>
            </a:r>
            <a:endParaRPr lang="en-US" altLang="zh-CN" sz="32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</p:txBody>
      </p:sp>
      <p:sp>
        <p:nvSpPr>
          <p:cNvPr id="7" name="TextBox 29"/>
          <p:cNvSpPr txBox="1"/>
          <p:nvPr/>
        </p:nvSpPr>
        <p:spPr>
          <a:xfrm>
            <a:off x="3159169" y="1788727"/>
            <a:ext cx="38374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宋体" panose="02010600030101010101" pitchFamily="2" charset="-122"/>
                <a:cs typeface="Calibri" panose="020F0502020204030204" pitchFamily="2" charset="0"/>
              </a:defRPr>
            </a:pPr>
            <a:r>
              <a:rPr lang="en-US" altLang="zh-CN" sz="16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20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勤奋并快乐着</a:t>
            </a:r>
            <a:r>
              <a:rPr lang="en-US" altLang="zh-CN" sz="20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20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成长并幸福着</a:t>
            </a:r>
            <a:endParaRPr lang="en-US" altLang="zh-CN" sz="20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TextBox 30"/>
          <p:cNvSpPr txBox="1"/>
          <p:nvPr/>
        </p:nvSpPr>
        <p:spPr>
          <a:xfrm>
            <a:off x="842474" y="2482630"/>
            <a:ext cx="2100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lang="en-US" sz="1800" b="0" i="0" u="none" strike="noStrike" kern="1" spc="0" baseline="0">
                <a:solidFill>
                  <a:schemeClr val="tx1"/>
                </a:solidFill>
                <a:effectLst/>
                <a:latin typeface="Calibri" panose="020F0502020204030204" pitchFamily="2" charset="0"/>
                <a:ea typeface="宋体" panose="02010600030101010101" pitchFamily="2" charset="-122"/>
                <a:cs typeface="Calibri" panose="020F0502020204030204" pitchFamily="2" charset="0"/>
              </a:defRPr>
            </a:pPr>
            <a:r>
              <a:rPr lang="en-US" altLang="zh-CN" sz="3200" b="1" dirty="0" smtClean="0">
                <a:solidFill>
                  <a:srgbClr val="D12C82"/>
                </a:solidFill>
                <a:latin typeface="+mj-ea"/>
                <a:ea typeface="+mj-ea"/>
              </a:rPr>
              <a:t>■</a:t>
            </a:r>
            <a:r>
              <a:rPr lang="zh-CN" altLang="en-US" sz="3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班 训</a:t>
            </a:r>
            <a:endParaRPr lang="en-US" altLang="zh-CN" sz="3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</p:txBody>
      </p:sp>
      <p:sp>
        <p:nvSpPr>
          <p:cNvPr id="12" name="TextBox 32"/>
          <p:cNvSpPr txBox="1"/>
          <p:nvPr/>
        </p:nvSpPr>
        <p:spPr>
          <a:xfrm>
            <a:off x="834672" y="3609236"/>
            <a:ext cx="2320339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defRPr lang="en-US" sz="1800" b="0" i="0" u="none" strike="noStrike" kern="1" spc="0" baseline="0">
                <a:solidFill>
                  <a:schemeClr val="tx1"/>
                </a:solidFill>
                <a:effectLst/>
                <a:latin typeface="Calibri" panose="020F0502020204030204" pitchFamily="2" charset="0"/>
                <a:ea typeface="宋体" panose="02010600030101010101" pitchFamily="2" charset="-122"/>
                <a:cs typeface="Calibri" panose="020F0502020204030204" pitchFamily="2" charset="0"/>
              </a:defRPr>
            </a:pPr>
            <a:r>
              <a:rPr lang="en-US" altLang="zh-CN" sz="3200" b="1" dirty="0" smtClean="0">
                <a:solidFill>
                  <a:srgbClr val="177F61"/>
                </a:solidFill>
                <a:latin typeface="+mj-ea"/>
                <a:ea typeface="+mj-ea"/>
              </a:rPr>
              <a:t>■</a:t>
            </a:r>
            <a:r>
              <a:rPr lang="zh-CN" altLang="en-US" sz="3200" b="1" dirty="0" smtClean="0">
                <a:solidFill>
                  <a:srgbClr val="177F61"/>
                </a:solidFill>
                <a:latin typeface="+mj-ea"/>
                <a:ea typeface="+mj-ea"/>
              </a:rPr>
              <a:t>班级精神</a:t>
            </a:r>
            <a:endParaRPr lang="en-US" altLang="zh-CN" sz="32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</p:txBody>
      </p:sp>
      <p:sp>
        <p:nvSpPr>
          <p:cNvPr id="13" name="TextBox 33"/>
          <p:cNvSpPr txBox="1"/>
          <p:nvPr/>
        </p:nvSpPr>
        <p:spPr>
          <a:xfrm>
            <a:off x="2701690" y="4242294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defRPr lang="en-US" sz="2400" b="1" i="0" u="none" strike="noStrike" kern="1" spc="0" baseline="0">
                <a:solidFill>
                  <a:srgbClr val="6A610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defRPr>
            </a:pPr>
            <a:r>
              <a:rPr lang="en-US" altLang="zh-CN" sz="2000" dirty="0" smtClean="0">
                <a:solidFill>
                  <a:schemeClr val="accent5">
                    <a:lumMod val="75000"/>
                  </a:schemeClr>
                </a:solidFill>
              </a:rPr>
              <a:t>       </a:t>
            </a:r>
            <a:r>
              <a:rPr lang="zh-CN" altLang="en-US" sz="2000" dirty="0" smtClean="0">
                <a:solidFill>
                  <a:schemeClr val="accent5">
                    <a:lumMod val="75000"/>
                  </a:schemeClr>
                </a:solidFill>
              </a:rPr>
              <a:t>让你因我们的存在而感到幸福</a:t>
            </a:r>
            <a:endParaRPr lang="en-US" altLang="zh-CN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TextBox 34"/>
          <p:cNvSpPr txBox="1"/>
          <p:nvPr/>
        </p:nvSpPr>
        <p:spPr>
          <a:xfrm>
            <a:off x="834672" y="4946570"/>
            <a:ext cx="2244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D12C82"/>
                </a:solidFill>
                <a:latin typeface="+mj-ea"/>
                <a:ea typeface="+mj-ea"/>
              </a:rPr>
              <a:t>■</a:t>
            </a:r>
            <a:r>
              <a:rPr lang="zh-CN" altLang="en-US" sz="3200" b="1" dirty="0" smtClean="0">
                <a:solidFill>
                  <a:srgbClr val="D12C82"/>
                </a:solidFill>
                <a:latin typeface="+mj-ea"/>
                <a:ea typeface="+mj-ea"/>
              </a:rPr>
              <a:t>班级口号</a:t>
            </a:r>
            <a:endParaRPr lang="zh-CN" altLang="en-US" sz="3200" b="1" dirty="0">
              <a:solidFill>
                <a:srgbClr val="D12C82"/>
              </a:solidFill>
              <a:latin typeface="+mj-ea"/>
              <a:ea typeface="+mj-ea"/>
            </a:endParaRPr>
          </a:p>
        </p:txBody>
      </p:sp>
      <p:sp>
        <p:nvSpPr>
          <p:cNvPr id="15" name="TextBox 38"/>
          <p:cNvSpPr txBox="1"/>
          <p:nvPr/>
        </p:nvSpPr>
        <p:spPr>
          <a:xfrm>
            <a:off x="1925502" y="5531345"/>
            <a:ext cx="65440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 lang="en-US" sz="2400" b="1" i="0" u="none" strike="noStrike" kern="1" spc="0" baseline="0">
                <a:solidFill>
                  <a:srgbClr val="6A610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defRPr>
            </a:pPr>
            <a:r>
              <a:rPr lang="en-US" altLang="zh-CN" sz="1600" dirty="0" smtClean="0">
                <a:solidFill>
                  <a:schemeClr val="accent6"/>
                </a:solidFill>
              </a:rPr>
              <a:t>                      </a:t>
            </a:r>
            <a:r>
              <a:rPr lang="zh-CN" altLang="en-US" sz="2000" dirty="0" smtClean="0">
                <a:solidFill>
                  <a:schemeClr val="accent6"/>
                </a:solidFill>
              </a:rPr>
              <a:t>励精图治 奋发向上 努力拼搏 永不言弃</a:t>
            </a:r>
            <a:endParaRPr lang="en-US" altLang="zh-CN" sz="2000" dirty="0">
              <a:solidFill>
                <a:schemeClr val="accent6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45173" y="2956937"/>
            <a:ext cx="6439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defRPr lang="en-US" sz="2000" b="1" i="0" u="none" strike="noStrike" kern="1" spc="0" baseline="0">
                <a:solidFill>
                  <a:srgbClr val="6A610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defRPr>
            </a:pPr>
            <a:r>
              <a:rPr lang="zh-CN" altLang="en-US" dirty="0" smtClean="0">
                <a:solidFill>
                  <a:schemeClr val="accent6"/>
                </a:solidFill>
              </a:rPr>
              <a:t>        宁静致远   厚积薄发</a:t>
            </a:r>
            <a:endParaRPr lang="en-US" altLang="zh-CN" dirty="0">
              <a:solidFill>
                <a:schemeClr val="accent6"/>
              </a:solidFill>
            </a:endParaRPr>
          </a:p>
        </p:txBody>
      </p:sp>
      <p:sp>
        <p:nvSpPr>
          <p:cNvPr id="16" name="流程图: 联系 15"/>
          <p:cNvSpPr/>
          <p:nvPr/>
        </p:nvSpPr>
        <p:spPr>
          <a:xfrm>
            <a:off x="7201842" y="1514927"/>
            <a:ext cx="4662685" cy="4345290"/>
          </a:xfrm>
          <a:prstGeom prst="flowChartConnector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1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44027" y="519337"/>
            <a:ext cx="25553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2" charset="0"/>
                <a:ea typeface="宋体" panose="02010600030101010101" pitchFamily="2" charset="-122"/>
                <a:sym typeface="Calibri" panose="020F0502020204030204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 smtClean="0">
                <a:solidFill>
                  <a:schemeClr val="accent5">
                    <a:lumMod val="75000"/>
                  </a:schemeClr>
                </a:solidFill>
                <a:ea typeface="叶根友刀锋黑草"/>
              </a:rPr>
              <a:t>    七</a:t>
            </a:r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ea typeface="叶根友刀锋黑草"/>
              </a:rPr>
              <a:t>（5</a:t>
            </a:r>
            <a:r>
              <a:rPr lang="zh-CN" altLang="en-US" sz="3200" b="1" dirty="0">
                <a:solidFill>
                  <a:schemeClr val="accent5">
                    <a:lumMod val="75000"/>
                  </a:schemeClr>
                </a:solidFill>
                <a:ea typeface="叶根友刀锋黑草"/>
              </a:rPr>
              <a:t>）</a:t>
            </a:r>
            <a:r>
              <a:rPr lang="zh-CN" altLang="en-US" sz="3200" b="1" dirty="0" smtClean="0">
                <a:solidFill>
                  <a:schemeClr val="accent5">
                    <a:lumMod val="75000"/>
                  </a:schemeClr>
                </a:solidFill>
                <a:ea typeface="叶根友刀锋黑草"/>
              </a:rPr>
              <a:t>班</a:t>
            </a:r>
            <a:endParaRPr lang="zh-CN" altLang="en-US" sz="3200" b="1" dirty="0">
              <a:solidFill>
                <a:schemeClr val="bg1"/>
              </a:solidFill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2" grpId="0"/>
      <p:bldP spid="13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287" y="488950"/>
            <a:ext cx="12176126" cy="615162"/>
            <a:chOff x="3810000" y="488950"/>
            <a:chExt cx="4584700" cy="615162"/>
          </a:xfrm>
        </p:grpSpPr>
        <p:sp>
          <p:nvSpPr>
            <p:cNvPr id="11" name="Copyright Notice"/>
            <p:cNvSpPr/>
            <p:nvPr/>
          </p:nvSpPr>
          <p:spPr bwMode="auto">
            <a:xfrm>
              <a:off x="4556812" y="517593"/>
              <a:ext cx="2721550" cy="55787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3200" b="1" cap="small" dirty="0" smtClean="0">
                  <a:solidFill>
                    <a:srgbClr val="177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班 级 文 化 展 示</a:t>
              </a:r>
              <a:endParaRPr lang="en-US" sz="3200" b="1" cap="small" dirty="0">
                <a:solidFill>
                  <a:srgbClr val="177F6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Shape 18"/>
            <p:cNvSpPr/>
            <p:nvPr/>
          </p:nvSpPr>
          <p:spPr>
            <a:xfrm>
              <a:off x="3810000" y="488950"/>
              <a:ext cx="4584700" cy="615162"/>
            </a:xfrm>
            <a:prstGeom prst="roundRect">
              <a:avLst>
                <a:gd name="adj" fmla="val 50000"/>
              </a:avLst>
            </a:prstGeom>
            <a:noFill/>
            <a:ln w="12700" cap="flat">
              <a:solidFill>
                <a:srgbClr val="177F61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5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" name="圆角矩形 7"/>
          <p:cNvSpPr/>
          <p:nvPr/>
        </p:nvSpPr>
        <p:spPr>
          <a:xfrm>
            <a:off x="1234555" y="4817150"/>
            <a:ext cx="4377097" cy="798880"/>
          </a:xfrm>
          <a:prstGeom prst="roundRect">
            <a:avLst>
              <a:gd name="adj" fmla="val 0"/>
            </a:avLst>
          </a:prstGeom>
          <a:solidFill>
            <a:srgbClr val="177F61"/>
          </a:solid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" name="圆角矩形 10"/>
          <p:cNvSpPr/>
          <p:nvPr/>
        </p:nvSpPr>
        <p:spPr>
          <a:xfrm>
            <a:off x="6561298" y="4817150"/>
            <a:ext cx="4377097" cy="798880"/>
          </a:xfrm>
          <a:prstGeom prst="roundRect">
            <a:avLst>
              <a:gd name="adj" fmla="val 0"/>
            </a:avLst>
          </a:prstGeom>
          <a:solidFill>
            <a:srgbClr val="D12C82"/>
          </a:solid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7233098" y="4920344"/>
            <a:ext cx="3215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  旗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13"/>
          <p:cNvSpPr txBox="1"/>
          <p:nvPr/>
        </p:nvSpPr>
        <p:spPr>
          <a:xfrm>
            <a:off x="2172555" y="4920345"/>
            <a:ext cx="2309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  徽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5"/>
          <p:cNvSpPr txBox="1"/>
          <p:nvPr/>
        </p:nvSpPr>
        <p:spPr>
          <a:xfrm>
            <a:off x="1292266" y="5621425"/>
            <a:ext cx="4319386" cy="26789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32" y="1374555"/>
            <a:ext cx="3234393" cy="323439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546" y="1477593"/>
            <a:ext cx="4038600" cy="3028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六边形 23"/>
          <p:cNvSpPr/>
          <p:nvPr/>
        </p:nvSpPr>
        <p:spPr>
          <a:xfrm>
            <a:off x="8252271" y="1506357"/>
            <a:ext cx="2901898" cy="2448342"/>
          </a:xfrm>
          <a:prstGeom prst="hexagon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六边形 22"/>
          <p:cNvSpPr/>
          <p:nvPr/>
        </p:nvSpPr>
        <p:spPr>
          <a:xfrm>
            <a:off x="4356535" y="1491949"/>
            <a:ext cx="3041791" cy="2462749"/>
          </a:xfrm>
          <a:prstGeom prst="hexagon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六边形 1"/>
          <p:cNvSpPr/>
          <p:nvPr/>
        </p:nvSpPr>
        <p:spPr>
          <a:xfrm>
            <a:off x="598936" y="1506355"/>
            <a:ext cx="2977470" cy="2448343"/>
          </a:xfrm>
          <a:prstGeom prst="hexagon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Shape 18"/>
          <p:cNvSpPr/>
          <p:nvPr/>
        </p:nvSpPr>
        <p:spPr>
          <a:xfrm>
            <a:off x="14287" y="488950"/>
            <a:ext cx="12176126" cy="615162"/>
          </a:xfrm>
          <a:prstGeom prst="roundRect">
            <a:avLst>
              <a:gd name="adj" fmla="val 50000"/>
            </a:avLst>
          </a:prstGeom>
          <a:noFill/>
          <a:ln w="12700" cap="flat">
            <a:solidFill>
              <a:srgbClr val="177F61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75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687169" y="3644229"/>
            <a:ext cx="8587575" cy="1704091"/>
            <a:chOff x="2060453" y="4082482"/>
            <a:chExt cx="6348923" cy="1259860"/>
          </a:xfrm>
        </p:grpSpPr>
        <p:sp>
          <p:nvSpPr>
            <p:cNvPr id="14" name="文本框 23"/>
            <p:cNvSpPr txBox="1"/>
            <p:nvPr/>
          </p:nvSpPr>
          <p:spPr>
            <a:xfrm>
              <a:off x="2060453" y="4955518"/>
              <a:ext cx="136574" cy="38682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endParaRPr lang="en-US" altLang="zh-CN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24"/>
            <p:cNvSpPr txBox="1"/>
            <p:nvPr/>
          </p:nvSpPr>
          <p:spPr>
            <a:xfrm>
              <a:off x="4571003" y="4955516"/>
              <a:ext cx="136574" cy="38682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endParaRPr lang="en-US" altLang="zh-CN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椭圆 16"/>
            <p:cNvSpPr>
              <a:spLocks noChangeAspect="1"/>
            </p:cNvSpPr>
            <p:nvPr/>
          </p:nvSpPr>
          <p:spPr>
            <a:xfrm>
              <a:off x="2060453" y="4082482"/>
              <a:ext cx="592194" cy="592193"/>
            </a:xfrm>
            <a:prstGeom prst="ellipse">
              <a:avLst/>
            </a:prstGeom>
            <a:solidFill>
              <a:srgbClr val="177F6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/>
                <a:t>01</a:t>
              </a:r>
              <a:endParaRPr lang="zh-CN" altLang="en-US" sz="2800" dirty="0"/>
            </a:p>
          </p:txBody>
        </p:sp>
        <p:sp>
          <p:nvSpPr>
            <p:cNvPr id="18" name="椭圆 17"/>
            <p:cNvSpPr>
              <a:spLocks noChangeAspect="1"/>
            </p:cNvSpPr>
            <p:nvPr/>
          </p:nvSpPr>
          <p:spPr>
            <a:xfrm>
              <a:off x="4951672" y="4082482"/>
              <a:ext cx="592194" cy="592193"/>
            </a:xfrm>
            <a:prstGeom prst="ellipse">
              <a:avLst/>
            </a:prstGeom>
            <a:solidFill>
              <a:srgbClr val="D12C8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/>
                <a:t>02</a:t>
              </a:r>
              <a:endParaRPr lang="zh-CN" altLang="en-US" sz="2800" dirty="0"/>
            </a:p>
          </p:txBody>
        </p:sp>
        <p:sp>
          <p:nvSpPr>
            <p:cNvPr id="19" name="椭圆 18"/>
            <p:cNvSpPr>
              <a:spLocks noChangeAspect="1"/>
            </p:cNvSpPr>
            <p:nvPr/>
          </p:nvSpPr>
          <p:spPr>
            <a:xfrm>
              <a:off x="7817182" y="4130870"/>
              <a:ext cx="592194" cy="592193"/>
            </a:xfrm>
            <a:prstGeom prst="ellipse">
              <a:avLst/>
            </a:prstGeom>
            <a:solidFill>
              <a:srgbClr val="177F6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/>
                <a:t>03</a:t>
              </a:r>
              <a:endParaRPr lang="zh-CN" altLang="en-US" sz="2800" dirty="0"/>
            </a:p>
          </p:txBody>
        </p:sp>
      </p:grpSp>
      <p:sp>
        <p:nvSpPr>
          <p:cNvPr id="20" name="Copyright Notice"/>
          <p:cNvSpPr/>
          <p:nvPr/>
        </p:nvSpPr>
        <p:spPr bwMode="auto">
          <a:xfrm>
            <a:off x="2611411" y="579149"/>
            <a:ext cx="6981878" cy="927207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cap="small" dirty="0" smtClean="0">
                <a:solidFill>
                  <a:srgbClr val="177F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 </a:t>
            </a:r>
            <a:r>
              <a:rPr lang="zh-CN" altLang="en-US" sz="3200" b="1" cap="small" dirty="0">
                <a:solidFill>
                  <a:srgbClr val="177F6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 文 化 展 示</a:t>
            </a:r>
            <a:endParaRPr lang="en-US" altLang="zh-CN" sz="3200" b="1" cap="small" dirty="0">
              <a:solidFill>
                <a:srgbClr val="177F6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sz="2400" cap="small" dirty="0">
              <a:solidFill>
                <a:srgbClr val="177F6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流程图: 终止 9"/>
          <p:cNvSpPr/>
          <p:nvPr/>
        </p:nvSpPr>
        <p:spPr>
          <a:xfrm>
            <a:off x="891728" y="4445231"/>
            <a:ext cx="10209973" cy="2154615"/>
          </a:xfrm>
          <a:prstGeom prst="flowChartTerminator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8"/>
          <p:cNvSpPr/>
          <p:nvPr/>
        </p:nvSpPr>
        <p:spPr>
          <a:xfrm>
            <a:off x="169049" y="472525"/>
            <a:ext cx="11786164" cy="5735781"/>
          </a:xfrm>
          <a:prstGeom prst="roundRect">
            <a:avLst>
              <a:gd name="adj" fmla="val 50000"/>
            </a:avLst>
          </a:prstGeom>
          <a:noFill/>
          <a:ln w="12700" cap="flat">
            <a:solidFill>
              <a:srgbClr val="177F61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75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44488" y="1166944"/>
            <a:ext cx="4594672" cy="4466756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 flipH="1">
            <a:off x="5290317" y="1166944"/>
            <a:ext cx="6169856" cy="4466756"/>
            <a:chOff x="882512" y="2129227"/>
            <a:chExt cx="6024562" cy="4202113"/>
          </a:xfrm>
        </p:grpSpPr>
        <p:sp>
          <p:nvSpPr>
            <p:cNvPr id="6" name="矩形 5"/>
            <p:cNvSpPr/>
            <p:nvPr/>
          </p:nvSpPr>
          <p:spPr>
            <a:xfrm>
              <a:off x="882512" y="4286640"/>
              <a:ext cx="2952750" cy="2044700"/>
            </a:xfrm>
            <a:prstGeom prst="rect">
              <a:avLst/>
            </a:prstGeom>
            <a:solidFill>
              <a:srgbClr val="D12C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" name="文本框 24"/>
            <p:cNvSpPr txBox="1">
              <a:spLocks noChangeArrowheads="1"/>
            </p:cNvSpPr>
            <p:nvPr/>
          </p:nvSpPr>
          <p:spPr bwMode="auto">
            <a:xfrm>
              <a:off x="882512" y="4865502"/>
              <a:ext cx="2815059" cy="550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2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</a:t>
              </a:r>
              <a:r>
                <a:rPr lang="zh-CN" altLang="en-US" sz="32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路程 共成长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3954324" y="2129227"/>
              <a:ext cx="2952750" cy="2044700"/>
            </a:xfrm>
            <a:prstGeom prst="rect">
              <a:avLst/>
            </a:prstGeom>
            <a:solidFill>
              <a:srgbClr val="177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365488" y="2041218"/>
            <a:ext cx="3009757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 lang="en-US" sz="2000" b="0" i="0" u="none" strike="noStrike" kern="1" spc="0" baseline="0">
                <a:solidFill>
                  <a:srgbClr val="BF8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defRPr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初相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见  新面貌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91802" y="3460228"/>
            <a:ext cx="3023961" cy="217347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8436212" y="1150974"/>
            <a:ext cx="3023961" cy="217347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7597824" y="1908778"/>
            <a:ext cx="3158836" cy="2584502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600746" y="1908778"/>
            <a:ext cx="3158836" cy="258450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4287" y="488950"/>
            <a:ext cx="12176126" cy="648074"/>
            <a:chOff x="3810000" y="488950"/>
            <a:chExt cx="4584700" cy="648074"/>
          </a:xfrm>
        </p:grpSpPr>
        <p:sp>
          <p:nvSpPr>
            <p:cNvPr id="11" name="Copyright Notice"/>
            <p:cNvSpPr/>
            <p:nvPr/>
          </p:nvSpPr>
          <p:spPr bwMode="auto">
            <a:xfrm>
              <a:off x="4787900" y="579149"/>
              <a:ext cx="2628900" cy="55787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3200" b="1" dirty="0" smtClean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2" charset="0"/>
                </a:rPr>
                <a:t>夏 令 营 队 列 展 示</a:t>
              </a:r>
              <a:endParaRPr lang="en-US" altLang="zh-CN" sz="32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endParaRPr>
            </a:p>
          </p:txBody>
        </p:sp>
        <p:sp>
          <p:nvSpPr>
            <p:cNvPr id="8" name="Shape 18"/>
            <p:cNvSpPr/>
            <p:nvPr/>
          </p:nvSpPr>
          <p:spPr>
            <a:xfrm>
              <a:off x="3810000" y="488950"/>
              <a:ext cx="4584700" cy="615162"/>
            </a:xfrm>
            <a:prstGeom prst="roundRect">
              <a:avLst>
                <a:gd name="adj" fmla="val 50000"/>
              </a:avLst>
            </a:prstGeom>
            <a:noFill/>
            <a:ln w="12700" cap="flat">
              <a:solidFill>
                <a:srgbClr val="177F61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5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任意多边形 5"/>
          <p:cNvSpPr>
            <a:spLocks noChangeAspect="1"/>
          </p:cNvSpPr>
          <p:nvPr/>
        </p:nvSpPr>
        <p:spPr>
          <a:xfrm rot="16200000">
            <a:off x="1184956" y="2140550"/>
            <a:ext cx="3987394" cy="4313213"/>
          </a:xfrm>
          <a:custGeom>
            <a:avLst/>
            <a:gdLst>
              <a:gd name="connsiteX0" fmla="*/ 2682494 w 2836097"/>
              <a:gd name="connsiteY0" fmla="*/ 3067706 h 3067706"/>
              <a:gd name="connsiteX1" fmla="*/ 876045 w 2836097"/>
              <a:gd name="connsiteY1" fmla="*/ 3067706 h 3067706"/>
              <a:gd name="connsiteX2" fmla="*/ 0 w 2836097"/>
              <a:gd name="connsiteY2" fmla="*/ 1533853 h 3067706"/>
              <a:gd name="connsiteX3" fmla="*/ 876045 w 2836097"/>
              <a:gd name="connsiteY3" fmla="*/ 0 h 3067706"/>
              <a:gd name="connsiteX4" fmla="*/ 2682494 w 2836097"/>
              <a:gd name="connsiteY4" fmla="*/ 0 h 3067706"/>
              <a:gd name="connsiteX5" fmla="*/ 2836097 w 2836097"/>
              <a:gd name="connsiteY5" fmla="*/ 268941 h 3067706"/>
              <a:gd name="connsiteX6" fmla="*/ 1473384 w 2836097"/>
              <a:gd name="connsiteY6" fmla="*/ 268941 h 3067706"/>
              <a:gd name="connsiteX7" fmla="*/ 747356 w 2836097"/>
              <a:gd name="connsiteY7" fmla="*/ 1540132 h 3067706"/>
              <a:gd name="connsiteX8" fmla="*/ 1473384 w 2836097"/>
              <a:gd name="connsiteY8" fmla="*/ 2811322 h 3067706"/>
              <a:gd name="connsiteX9" fmla="*/ 2828925 w 2836097"/>
              <a:gd name="connsiteY9" fmla="*/ 2811322 h 306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6097" h="3067706">
                <a:moveTo>
                  <a:pt x="2682494" y="3067706"/>
                </a:moveTo>
                <a:lnTo>
                  <a:pt x="876045" y="3067706"/>
                </a:lnTo>
                <a:lnTo>
                  <a:pt x="0" y="1533853"/>
                </a:lnTo>
                <a:lnTo>
                  <a:pt x="876045" y="0"/>
                </a:lnTo>
                <a:lnTo>
                  <a:pt x="2682494" y="0"/>
                </a:lnTo>
                <a:lnTo>
                  <a:pt x="2836097" y="268941"/>
                </a:lnTo>
                <a:lnTo>
                  <a:pt x="1473384" y="268941"/>
                </a:lnTo>
                <a:lnTo>
                  <a:pt x="747356" y="1540132"/>
                </a:lnTo>
                <a:lnTo>
                  <a:pt x="1473384" y="2811322"/>
                </a:lnTo>
                <a:lnTo>
                  <a:pt x="2828925" y="2811322"/>
                </a:lnTo>
                <a:close/>
              </a:path>
            </a:pathLst>
          </a:custGeom>
          <a:solidFill>
            <a:srgbClr val="177F6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6" name="任意多边形 6"/>
          <p:cNvSpPr>
            <a:spLocks noChangeAspect="1"/>
          </p:cNvSpPr>
          <p:nvPr/>
        </p:nvSpPr>
        <p:spPr>
          <a:xfrm rot="16200000">
            <a:off x="7165421" y="2158516"/>
            <a:ext cx="3987391" cy="4277276"/>
          </a:xfrm>
          <a:custGeom>
            <a:avLst/>
            <a:gdLst>
              <a:gd name="connsiteX0" fmla="*/ 2682494 w 2836097"/>
              <a:gd name="connsiteY0" fmla="*/ 3067706 h 3067706"/>
              <a:gd name="connsiteX1" fmla="*/ 876045 w 2836097"/>
              <a:gd name="connsiteY1" fmla="*/ 3067706 h 3067706"/>
              <a:gd name="connsiteX2" fmla="*/ 0 w 2836097"/>
              <a:gd name="connsiteY2" fmla="*/ 1533853 h 3067706"/>
              <a:gd name="connsiteX3" fmla="*/ 876045 w 2836097"/>
              <a:gd name="connsiteY3" fmla="*/ 0 h 3067706"/>
              <a:gd name="connsiteX4" fmla="*/ 2682494 w 2836097"/>
              <a:gd name="connsiteY4" fmla="*/ 0 h 3067706"/>
              <a:gd name="connsiteX5" fmla="*/ 2836097 w 2836097"/>
              <a:gd name="connsiteY5" fmla="*/ 268941 h 3067706"/>
              <a:gd name="connsiteX6" fmla="*/ 1473384 w 2836097"/>
              <a:gd name="connsiteY6" fmla="*/ 268941 h 3067706"/>
              <a:gd name="connsiteX7" fmla="*/ 747356 w 2836097"/>
              <a:gd name="connsiteY7" fmla="*/ 1540132 h 3067706"/>
              <a:gd name="connsiteX8" fmla="*/ 1473384 w 2836097"/>
              <a:gd name="connsiteY8" fmla="*/ 2811322 h 3067706"/>
              <a:gd name="connsiteX9" fmla="*/ 2828925 w 2836097"/>
              <a:gd name="connsiteY9" fmla="*/ 2811322 h 306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6097" h="3067706">
                <a:moveTo>
                  <a:pt x="2682494" y="3067706"/>
                </a:moveTo>
                <a:lnTo>
                  <a:pt x="876045" y="3067706"/>
                </a:lnTo>
                <a:lnTo>
                  <a:pt x="0" y="1533853"/>
                </a:lnTo>
                <a:lnTo>
                  <a:pt x="876045" y="0"/>
                </a:lnTo>
                <a:lnTo>
                  <a:pt x="2682494" y="0"/>
                </a:lnTo>
                <a:lnTo>
                  <a:pt x="2836097" y="268941"/>
                </a:lnTo>
                <a:lnTo>
                  <a:pt x="1473384" y="268941"/>
                </a:lnTo>
                <a:lnTo>
                  <a:pt x="747356" y="1540132"/>
                </a:lnTo>
                <a:lnTo>
                  <a:pt x="1473384" y="2811322"/>
                </a:lnTo>
                <a:lnTo>
                  <a:pt x="2828925" y="2811322"/>
                </a:lnTo>
                <a:close/>
              </a:path>
            </a:pathLst>
          </a:custGeom>
          <a:solidFill>
            <a:srgbClr val="D12C8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9" name="文本框 12"/>
          <p:cNvSpPr txBox="1">
            <a:spLocks noChangeArrowheads="1"/>
          </p:cNvSpPr>
          <p:nvPr/>
        </p:nvSpPr>
        <p:spPr bwMode="auto">
          <a:xfrm>
            <a:off x="2857940" y="5355048"/>
            <a:ext cx="6414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  <a:endParaRPr lang="zh-CN" alt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文本框 13"/>
          <p:cNvSpPr txBox="1">
            <a:spLocks noChangeArrowheads="1"/>
          </p:cNvSpPr>
          <p:nvPr/>
        </p:nvSpPr>
        <p:spPr bwMode="auto">
          <a:xfrm>
            <a:off x="8906266" y="5355048"/>
            <a:ext cx="6975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  <a:endParaRPr lang="zh-CN" alt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文本框 15"/>
          <p:cNvSpPr txBox="1">
            <a:spLocks noChangeArrowheads="1"/>
          </p:cNvSpPr>
          <p:nvPr/>
        </p:nvSpPr>
        <p:spPr bwMode="auto">
          <a:xfrm>
            <a:off x="1560727" y="3188330"/>
            <a:ext cx="24316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endParaRPr lang="en-US" altLang="zh-CN" sz="11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2"/>
          <p:cNvSpPr txBox="1">
            <a:spLocks noChangeArrowheads="1"/>
          </p:cNvSpPr>
          <p:nvPr/>
        </p:nvSpPr>
        <p:spPr bwMode="auto">
          <a:xfrm>
            <a:off x="5085089" y="3188329"/>
            <a:ext cx="2429804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endParaRPr lang="en-US" altLang="zh-CN" sz="11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481"/>
            <a:ext cx="12190413" cy="6857107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177F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3355079" y="1690502"/>
            <a:ext cx="624684" cy="600549"/>
            <a:chOff x="2215144" y="982844"/>
            <a:chExt cx="1120898" cy="842780"/>
          </a:xfrm>
          <a:noFill/>
        </p:grpSpPr>
        <p:sp>
          <p:nvSpPr>
            <p:cNvPr id="23" name="平行四边形 22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>
              <a:solidFill>
                <a:srgbClr val="177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177F6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9"/>
            <p:cNvSpPr txBox="1"/>
            <p:nvPr/>
          </p:nvSpPr>
          <p:spPr>
            <a:xfrm>
              <a:off x="2245058" y="1046848"/>
              <a:ext cx="1066799" cy="6478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177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400" b="1" dirty="0">
                <a:solidFill>
                  <a:srgbClr val="177F6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0717871" y="966734"/>
            <a:ext cx="624684" cy="600549"/>
            <a:chOff x="2215144" y="982844"/>
            <a:chExt cx="1120898" cy="842780"/>
          </a:xfrm>
          <a:noFill/>
        </p:grpSpPr>
        <p:sp>
          <p:nvSpPr>
            <p:cNvPr id="26" name="平行四边形 25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>
              <a:solidFill>
                <a:srgbClr val="177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177F6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9"/>
            <p:cNvSpPr txBox="1"/>
            <p:nvPr/>
          </p:nvSpPr>
          <p:spPr>
            <a:xfrm>
              <a:off x="2245058" y="1046848"/>
              <a:ext cx="1066799" cy="6478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177F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400" b="1" dirty="0">
                <a:solidFill>
                  <a:srgbClr val="177F6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377893" y="4108338"/>
            <a:ext cx="677702" cy="600549"/>
            <a:chOff x="2215144" y="982844"/>
            <a:chExt cx="1216031" cy="842780"/>
          </a:xfrm>
          <a:noFill/>
        </p:grpSpPr>
        <p:sp>
          <p:nvSpPr>
            <p:cNvPr id="29" name="平行四边形 28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>
              <a:solidFill>
                <a:srgbClr val="D12C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D12C8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9"/>
            <p:cNvSpPr txBox="1"/>
            <p:nvPr/>
          </p:nvSpPr>
          <p:spPr>
            <a:xfrm>
              <a:off x="2364376" y="1046848"/>
              <a:ext cx="1066799" cy="6478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D12C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400" b="1" dirty="0">
                <a:solidFill>
                  <a:srgbClr val="D12C8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013217" y="1469263"/>
            <a:ext cx="553250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zh-CN" altLang="en-US" sz="28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社</a:t>
            </a:r>
            <a:endParaRPr lang="en-US" altLang="zh-CN" sz="2800" b="1" dirty="0" smtClean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3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zh-CN" altLang="en-US" sz="28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会</a:t>
            </a:r>
            <a:endParaRPr lang="en-US" altLang="zh-CN" sz="2800" b="1" dirty="0" smtClean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3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zh-CN" altLang="en-US" sz="28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实</a:t>
            </a:r>
            <a:endParaRPr lang="en-US" altLang="zh-CN" sz="2800" b="1" dirty="0" smtClean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3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zh-CN" altLang="en-US" sz="28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践</a:t>
            </a:r>
            <a:endParaRPr lang="en-US" altLang="zh-CN" sz="2800" b="1" dirty="0" smtClean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3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zh-CN" altLang="en-US" sz="28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南</a:t>
            </a:r>
            <a:endParaRPr lang="en-US" altLang="zh-CN" sz="28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3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zh-CN" altLang="en-US" sz="28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山</a:t>
            </a:r>
            <a:endParaRPr lang="en-US" altLang="zh-CN" sz="28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3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zh-CN" altLang="en-US" sz="28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竹</a:t>
            </a:r>
            <a:endParaRPr lang="en-US" altLang="zh-CN" sz="28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  <a:p>
            <a:pPr>
              <a:lnSpc>
                <a:spcPct val="130000"/>
              </a:lnSpc>
              <a:defRPr lang="en-US" sz="1800" b="0" i="0" u="none" strike="noStrike" kern="1" spc="0" baseline="0">
                <a:solidFill>
                  <a:srgbClr val="BF8F00"/>
                </a:solidFill>
                <a:effectLst/>
                <a:latin typeface="Calibri" panose="020F0502020204030204" pitchFamily="2" charset="0"/>
                <a:ea typeface="Calibri" panose="020F0502020204030204" pitchFamily="2" charset="0"/>
                <a:cs typeface="Calibri" panose="020F0502020204030204" pitchFamily="2" charset="0"/>
              </a:defRPr>
            </a:pPr>
            <a:r>
              <a:rPr lang="zh-CN" altLang="en-US" sz="28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rPr>
              <a:t>海</a:t>
            </a:r>
            <a:endParaRPr lang="en-US" altLang="zh-CN" sz="28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2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372215" y="817029"/>
            <a:ext cx="3035193" cy="2202795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65" name="圆角矩形 64"/>
          <p:cNvSpPr/>
          <p:nvPr/>
        </p:nvSpPr>
        <p:spPr>
          <a:xfrm>
            <a:off x="4441371" y="3497453"/>
            <a:ext cx="2966037" cy="2265572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圆角矩形 65"/>
          <p:cNvSpPr/>
          <p:nvPr/>
        </p:nvSpPr>
        <p:spPr>
          <a:xfrm>
            <a:off x="7730137" y="1267008"/>
            <a:ext cx="2589519" cy="326334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287" y="443727"/>
            <a:ext cx="12176126" cy="705608"/>
            <a:chOff x="3810000" y="443727"/>
            <a:chExt cx="4584700" cy="705608"/>
          </a:xfrm>
        </p:grpSpPr>
        <p:sp>
          <p:nvSpPr>
            <p:cNvPr id="11" name="Copyright Notice"/>
            <p:cNvSpPr/>
            <p:nvPr/>
          </p:nvSpPr>
          <p:spPr bwMode="auto">
            <a:xfrm>
              <a:off x="4787900" y="443727"/>
              <a:ext cx="2628900" cy="705608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defRPr lang="en-US" sz="1800" b="0" i="0" u="none" strike="noStrike" kern="1" spc="0" baseline="0">
                  <a:solidFill>
                    <a:srgbClr val="BF8F00"/>
                  </a:solidFill>
                  <a:effectLst/>
                  <a:latin typeface="Calibri" panose="020F0502020204030204" pitchFamily="2" charset="0"/>
                  <a:ea typeface="Calibri" panose="020F0502020204030204" pitchFamily="2" charset="0"/>
                  <a:cs typeface="Calibri" panose="020F0502020204030204" pitchFamily="2" charset="0"/>
                </a:defRPr>
              </a:pPr>
              <a:r>
                <a:rPr lang="en-US" altLang="zh-CN" sz="3200" b="1" dirty="0" smtClean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2" charset="0"/>
                </a:rPr>
                <a:t>      </a:t>
              </a:r>
              <a:r>
                <a:rPr lang="en-US" altLang="zh-CN" sz="3200" b="1" dirty="0" smtClean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2" charset="0"/>
                </a:rPr>
                <a:t>秋 季 运 动 </a:t>
              </a:r>
              <a:r>
                <a:rPr lang="zh-CN" altLang="en-US" sz="3200" b="1" dirty="0" smtClean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2" charset="0"/>
                </a:rPr>
                <a:t>会 </a:t>
              </a:r>
              <a:r>
                <a:rPr lang="en-US" altLang="zh-CN" sz="3200" b="1" dirty="0" smtClean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2" charset="0"/>
                </a:rPr>
                <a:t>- </a:t>
              </a:r>
              <a:r>
                <a:rPr lang="zh-CN" altLang="en-US" sz="3200" b="1" dirty="0" smtClean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2" charset="0"/>
                </a:rPr>
                <a:t>努 力 拼 博</a:t>
              </a:r>
              <a:endParaRPr lang="en-US" altLang="zh-CN" sz="32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endParaRPr>
            </a:p>
          </p:txBody>
        </p:sp>
        <p:sp>
          <p:nvSpPr>
            <p:cNvPr id="8" name="Shape 18"/>
            <p:cNvSpPr/>
            <p:nvPr/>
          </p:nvSpPr>
          <p:spPr>
            <a:xfrm>
              <a:off x="3810000" y="488950"/>
              <a:ext cx="4584700" cy="615162"/>
            </a:xfrm>
            <a:prstGeom prst="roundRect">
              <a:avLst>
                <a:gd name="adj" fmla="val 50000"/>
              </a:avLst>
            </a:prstGeom>
            <a:noFill/>
            <a:ln w="12700" cap="flat">
              <a:solidFill>
                <a:srgbClr val="177F61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5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 flipH="1">
            <a:off x="4532297" y="1601010"/>
            <a:ext cx="6836373" cy="4814904"/>
            <a:chOff x="730610" y="1328566"/>
            <a:chExt cx="7487645" cy="5273599"/>
          </a:xfrm>
        </p:grpSpPr>
        <p:sp>
          <p:nvSpPr>
            <p:cNvPr id="13" name="矩形 12"/>
            <p:cNvSpPr/>
            <p:nvPr/>
          </p:nvSpPr>
          <p:spPr>
            <a:xfrm>
              <a:off x="4449132" y="1328566"/>
              <a:ext cx="3769123" cy="2613490"/>
            </a:xfrm>
            <a:prstGeom prst="rect">
              <a:avLst/>
            </a:prstGeom>
            <a:solidFill>
              <a:srgbClr val="177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Content Placeholder 2"/>
            <p:cNvSpPr txBox="1"/>
            <p:nvPr/>
          </p:nvSpPr>
          <p:spPr>
            <a:xfrm>
              <a:off x="4929203" y="1487347"/>
              <a:ext cx="2887526" cy="19938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altLang="zh-CN" sz="9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30610" y="4115664"/>
              <a:ext cx="3579212" cy="2486501"/>
            </a:xfrm>
            <a:prstGeom prst="rect">
              <a:avLst/>
            </a:prstGeom>
            <a:solidFill>
              <a:srgbClr val="D12C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spcBef>
                  <a:spcPts val="0"/>
                </a:spcBef>
                <a:spcAft>
                  <a:spcPts val="0"/>
                </a:spcAft>
              </a:pPr>
              <a:endPara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Content Placeholder 2"/>
            <p:cNvSpPr txBox="1"/>
            <p:nvPr/>
          </p:nvSpPr>
          <p:spPr>
            <a:xfrm>
              <a:off x="812799" y="4692823"/>
              <a:ext cx="3384328" cy="20043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altLang="zh-CN" sz="9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1413164" y="1601011"/>
            <a:ext cx="2985025" cy="2386170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8100776" y="1601011"/>
            <a:ext cx="3192854" cy="238617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532298" y="4145688"/>
            <a:ext cx="3441286" cy="220065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31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350" y="1701275"/>
            <a:ext cx="3043180" cy="2185639"/>
          </a:xfrm>
          <a:prstGeom prst="round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grpSp>
        <p:nvGrpSpPr>
          <p:cNvPr id="27" name="组合 26"/>
          <p:cNvGrpSpPr/>
          <p:nvPr/>
        </p:nvGrpSpPr>
        <p:grpSpPr>
          <a:xfrm flipH="1">
            <a:off x="1217896" y="1877098"/>
            <a:ext cx="6394732" cy="4478359"/>
            <a:chOff x="812799" y="1487347"/>
            <a:chExt cx="7003930" cy="4904993"/>
          </a:xfrm>
        </p:grpSpPr>
        <p:sp>
          <p:nvSpPr>
            <p:cNvPr id="29" name="Content Placeholder 2"/>
            <p:cNvSpPr txBox="1"/>
            <p:nvPr/>
          </p:nvSpPr>
          <p:spPr>
            <a:xfrm>
              <a:off x="4929203" y="1487347"/>
              <a:ext cx="2887526" cy="19938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altLang="zh-CN" sz="9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333463" y="3972057"/>
              <a:ext cx="3269395" cy="2420283"/>
            </a:xfrm>
            <a:prstGeom prst="rect">
              <a:avLst/>
            </a:prstGeom>
            <a:solidFill>
              <a:srgbClr val="D12C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spcBef>
                  <a:spcPts val="0"/>
                </a:spcBef>
                <a:spcAft>
                  <a:spcPts val="0"/>
                </a:spcAft>
              </a:pPr>
              <a:endPara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Content Placeholder 2"/>
            <p:cNvSpPr txBox="1"/>
            <p:nvPr/>
          </p:nvSpPr>
          <p:spPr>
            <a:xfrm>
              <a:off x="812799" y="4692823"/>
              <a:ext cx="3384328" cy="20043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altLang="zh-CN" sz="9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32" name="图片 34" descr="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72843" y="4145689"/>
            <a:ext cx="2475963" cy="2226688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33" name="圆角矩形 32"/>
          <p:cNvSpPr/>
          <p:nvPr/>
        </p:nvSpPr>
        <p:spPr>
          <a:xfrm>
            <a:off x="8388297" y="4145688"/>
            <a:ext cx="2697857" cy="2270225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287" y="460892"/>
            <a:ext cx="12176126" cy="643220"/>
            <a:chOff x="3810000" y="460892"/>
            <a:chExt cx="4584700" cy="643220"/>
          </a:xfrm>
        </p:grpSpPr>
        <p:sp>
          <p:nvSpPr>
            <p:cNvPr id="11" name="Copyright Notice"/>
            <p:cNvSpPr/>
            <p:nvPr/>
          </p:nvSpPr>
          <p:spPr bwMode="auto">
            <a:xfrm>
              <a:off x="4964356" y="460892"/>
              <a:ext cx="2628900" cy="643220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  <a:defRPr lang="en-US" sz="1800" b="0" i="0" u="none" strike="noStrike" kern="1" spc="0" baseline="0">
                  <a:solidFill>
                    <a:srgbClr val="BF8F00"/>
                  </a:solidFill>
                  <a:effectLst/>
                  <a:latin typeface="Calibri" panose="020F0502020204030204" pitchFamily="2" charset="0"/>
                  <a:ea typeface="Calibri" panose="020F0502020204030204" pitchFamily="2" charset="0"/>
                  <a:cs typeface="Calibri" panose="020F0502020204030204" pitchFamily="2" charset="0"/>
                </a:defRPr>
              </a:pPr>
              <a:r>
                <a:rPr lang="en-US" altLang="zh-CN" sz="3200" b="1" dirty="0" smtClean="0">
                  <a:solidFill>
                    <a:schemeClr val="accent5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2" charset="0"/>
                </a:rPr>
                <a:t>    家 长 讲 坛 - </a:t>
              </a:r>
              <a:r>
                <a:rPr lang="en-US" altLang="zh-CN" sz="3200" b="1" dirty="0" smtClean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2" charset="0"/>
                </a:rPr>
                <a:t>老 常 州 故 事</a:t>
              </a:r>
              <a:endParaRPr lang="en-US" altLang="zh-CN" sz="3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2" charset="0"/>
              </a:endParaRPr>
            </a:p>
          </p:txBody>
        </p:sp>
        <p:sp>
          <p:nvSpPr>
            <p:cNvPr id="8" name="Shape 18"/>
            <p:cNvSpPr/>
            <p:nvPr/>
          </p:nvSpPr>
          <p:spPr>
            <a:xfrm>
              <a:off x="3810000" y="488950"/>
              <a:ext cx="4584700" cy="615162"/>
            </a:xfrm>
            <a:prstGeom prst="roundRect">
              <a:avLst>
                <a:gd name="adj" fmla="val 50000"/>
              </a:avLst>
            </a:prstGeom>
            <a:noFill/>
            <a:ln w="12700" cap="flat">
              <a:solidFill>
                <a:srgbClr val="177F61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5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87167" y="4859166"/>
            <a:ext cx="11641942" cy="2199094"/>
            <a:chOff x="650283" y="4252921"/>
            <a:chExt cx="8021122" cy="1274290"/>
          </a:xfrm>
        </p:grpSpPr>
        <p:sp>
          <p:nvSpPr>
            <p:cNvPr id="12" name="圆角矩形 19"/>
            <p:cNvSpPr/>
            <p:nvPr/>
          </p:nvSpPr>
          <p:spPr>
            <a:xfrm>
              <a:off x="650283" y="4252924"/>
              <a:ext cx="2203603" cy="1049695"/>
            </a:xfrm>
            <a:prstGeom prst="roundRect">
              <a:avLst>
                <a:gd name="adj" fmla="val 5669"/>
              </a:avLst>
            </a:prstGeom>
            <a:solidFill>
              <a:srgbClr val="177F6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圆角矩形 27"/>
            <p:cNvSpPr/>
            <p:nvPr/>
          </p:nvSpPr>
          <p:spPr>
            <a:xfrm>
              <a:off x="3574522" y="4252922"/>
              <a:ext cx="2203603" cy="1049694"/>
            </a:xfrm>
            <a:prstGeom prst="roundRect">
              <a:avLst>
                <a:gd name="adj" fmla="val 5669"/>
              </a:avLst>
            </a:prstGeom>
            <a:solidFill>
              <a:srgbClr val="D12C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圆角矩形 32"/>
            <p:cNvSpPr/>
            <p:nvPr/>
          </p:nvSpPr>
          <p:spPr>
            <a:xfrm>
              <a:off x="6467802" y="4252921"/>
              <a:ext cx="2203603" cy="1049694"/>
            </a:xfrm>
            <a:prstGeom prst="roundRect">
              <a:avLst>
                <a:gd name="adj" fmla="val 5669"/>
              </a:avLst>
            </a:prstGeom>
            <a:solidFill>
              <a:srgbClr val="177F6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95"/>
            <p:cNvSpPr/>
            <p:nvPr/>
          </p:nvSpPr>
          <p:spPr>
            <a:xfrm>
              <a:off x="923218" y="4410342"/>
              <a:ext cx="2072254" cy="811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1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1.</a:t>
              </a:r>
              <a:r>
                <a:rPr lang="zh-CN" altLang="en-US" sz="1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齐梁故里</a:t>
              </a:r>
              <a:r>
                <a:rPr lang="en-US" altLang="zh-CN" sz="1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——</a:t>
              </a:r>
              <a:r>
                <a:rPr lang="zh-CN" altLang="en-US" sz="1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万绥与万岁</a:t>
              </a:r>
              <a:endParaRPr lang="en-US" altLang="zh-CN" sz="1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  <a:p>
              <a:pPr lvl="0"/>
              <a:endParaRPr lang="en-US" altLang="zh-CN" sz="1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  <a:p>
              <a:pPr lvl="0"/>
              <a:r>
                <a:rPr lang="en-US" altLang="zh-CN" sz="1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2.</a:t>
              </a:r>
              <a:r>
                <a:rPr lang="zh-CN" altLang="en-US" sz="1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梁武帝迷佛</a:t>
              </a:r>
              <a:endParaRPr lang="en-US" altLang="zh-CN" sz="1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  <a:p>
              <a:pPr lvl="0"/>
              <a:endParaRPr lang="en-US" altLang="zh-CN" sz="1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  <a:p>
              <a:pPr lvl="0"/>
              <a:r>
                <a:rPr lang="en-US" altLang="zh-CN" sz="1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3.</a:t>
              </a:r>
              <a:r>
                <a:rPr lang="zh-CN" altLang="en-US" sz="1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昭明太子与</a:t>
              </a:r>
              <a:r>
                <a:rPr lang="en-US" altLang="zh-CN" sz="1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《</a:t>
              </a:r>
              <a:r>
                <a:rPr lang="zh-CN" altLang="en-US" sz="1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文选</a:t>
              </a:r>
              <a:r>
                <a:rPr lang="en-US" altLang="zh-CN" sz="1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》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95"/>
            <p:cNvSpPr/>
            <p:nvPr/>
          </p:nvSpPr>
          <p:spPr>
            <a:xfrm>
              <a:off x="3674067" y="4309851"/>
              <a:ext cx="2018923" cy="12173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</a:rPr>
                <a:t>位于常州西北的孟河镇，有个万绥村</a:t>
              </a:r>
              <a:r>
                <a:rPr lang="en-US" altLang="zh-CN" sz="1200" dirty="0">
                  <a:solidFill>
                    <a:schemeClr val="bg1"/>
                  </a:solidFill>
                </a:rPr>
                <a:t>——</a:t>
              </a:r>
              <a:r>
                <a:rPr lang="zh-CN" altLang="en-US" sz="1200" dirty="0">
                  <a:solidFill>
                    <a:schemeClr val="bg1"/>
                  </a:solidFill>
                </a:rPr>
                <a:t>这就是齐梁故里。相传唐太宗李世民登上皇位之后，发现常州西北有一个小镇名“万岁”，居然连续出南朝齐梁的十几位皇帝，为了使李唐江山千秋永固，他请风水高手出招。 在这里建了一座方形的东岳庙，宛如一方大印，镇住此地帝气皇根。并下旨改“万岁”为“万绥”，也就是绥靖镇压的意思。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1" name="矩形 95"/>
            <p:cNvSpPr/>
            <p:nvPr/>
          </p:nvSpPr>
          <p:spPr>
            <a:xfrm>
              <a:off x="6706166" y="4383434"/>
              <a:ext cx="1961241" cy="8115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zh-CN" altLang="en-US" sz="1400" dirty="0">
                  <a:solidFill>
                    <a:schemeClr val="bg1"/>
                  </a:solidFill>
                </a:rPr>
                <a:t>萧统：南兰陵郡兰陵县（今常州）人。南朝梁武帝之子，文学家。曾主持编撰中国现存最早的汉族诗文总集</a:t>
              </a:r>
              <a:r>
                <a:rPr lang="en-US" altLang="zh-CN" sz="1400" dirty="0">
                  <a:solidFill>
                    <a:schemeClr val="bg1"/>
                  </a:solidFill>
                </a:rPr>
                <a:t>《</a:t>
              </a:r>
              <a:r>
                <a:rPr lang="zh-CN" altLang="en-US" sz="1400" dirty="0">
                  <a:solidFill>
                    <a:schemeClr val="bg1"/>
                  </a:solidFill>
                </a:rPr>
                <a:t>文选</a:t>
              </a:r>
              <a:r>
                <a:rPr lang="en-US" altLang="zh-CN" sz="1400" dirty="0">
                  <a:solidFill>
                    <a:schemeClr val="bg1"/>
                  </a:solidFill>
                </a:rPr>
                <a:t>》</a:t>
              </a:r>
              <a:br>
                <a:rPr lang="zh-CN" altLang="en-US" sz="1400" dirty="0">
                  <a:solidFill>
                    <a:schemeClr val="bg1"/>
                  </a:solidFill>
                </a:rPr>
              </a:br>
              <a:r>
                <a:rPr lang="zh-CN" altLang="en-US" sz="1400" dirty="0">
                  <a:solidFill>
                    <a:schemeClr val="bg1"/>
                  </a:solidFill>
                </a:rPr>
                <a:t>史称</a:t>
              </a:r>
              <a:r>
                <a:rPr lang="en-US" altLang="zh-CN" sz="1400" dirty="0">
                  <a:solidFill>
                    <a:schemeClr val="bg1"/>
                  </a:solidFill>
                </a:rPr>
                <a:t>《</a:t>
              </a:r>
              <a:r>
                <a:rPr lang="zh-CN" altLang="en-US" sz="1400" dirty="0">
                  <a:solidFill>
                    <a:schemeClr val="bg1"/>
                  </a:solidFill>
                </a:rPr>
                <a:t>昭明文选</a:t>
              </a:r>
              <a:r>
                <a:rPr lang="en-US" altLang="zh-CN" sz="1400" dirty="0">
                  <a:solidFill>
                    <a:schemeClr val="bg1"/>
                  </a:solidFill>
                </a:rPr>
                <a:t>》</a:t>
              </a:r>
              <a:r>
                <a:rPr lang="zh-CN" altLang="en-US" sz="1400" dirty="0">
                  <a:solidFill>
                    <a:schemeClr val="bg1"/>
                  </a:solidFill>
                </a:rPr>
                <a:t>。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流程图: 联系 2"/>
          <p:cNvSpPr/>
          <p:nvPr/>
        </p:nvSpPr>
        <p:spPr>
          <a:xfrm>
            <a:off x="231814" y="1526518"/>
            <a:ext cx="3313715" cy="3166394"/>
          </a:xfrm>
          <a:prstGeom prst="flowChartConnector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流程图: 联系 28"/>
          <p:cNvSpPr/>
          <p:nvPr/>
        </p:nvSpPr>
        <p:spPr>
          <a:xfrm>
            <a:off x="4445492" y="1526518"/>
            <a:ext cx="3391143" cy="3166394"/>
          </a:xfrm>
          <a:prstGeom prst="flowChartConnector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30" name="流程图: 联系 29"/>
          <p:cNvSpPr/>
          <p:nvPr/>
        </p:nvSpPr>
        <p:spPr>
          <a:xfrm>
            <a:off x="8615394" y="1526518"/>
            <a:ext cx="3313715" cy="3166394"/>
          </a:xfrm>
          <a:prstGeom prst="flowChartConnector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:random/>
      </p:transition>
    </mc:Choice>
    <mc:Fallback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PA" val="v3.0.0"/>
</p:tagLst>
</file>

<file path=ppt/tags/tag6.xml><?xml version="1.0" encoding="utf-8"?>
<p:tagLst xmlns:p="http://schemas.openxmlformats.org/presentationml/2006/main">
  <p:tag name="ISPRING_ULTRA_SCORM_TRACKING_SLIDES" val="1"/>
  <p:tag name="GENSWF_OUTPUT_FILE_NAME" val="33"/>
  <p:tag name="ISPRING_PRESENTATION_TITLE" val="sdfs"/>
</p:tagLst>
</file>

<file path=ppt/theme/theme1.xml><?xml version="1.0" encoding="utf-8"?>
<a:theme xmlns:a="http://schemas.openxmlformats.org/drawingml/2006/main" name="www.33ppt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1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1377</Words>
  <Application>WPS 演示</Application>
  <PresentationFormat>自定义</PresentationFormat>
  <Paragraphs>155</Paragraphs>
  <Slides>17</Slides>
  <Notes>18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8" baseType="lpstr">
      <vt:lpstr>Arial</vt:lpstr>
      <vt:lpstr>宋体</vt:lpstr>
      <vt:lpstr>Wingdings</vt:lpstr>
      <vt:lpstr>Calibri</vt:lpstr>
      <vt:lpstr>ITC Avant Garde Std Bk</vt:lpstr>
      <vt:lpstr>叶根友刀锋黑草</vt:lpstr>
      <vt:lpstr>黑体</vt:lpstr>
      <vt:lpstr>叶根友刀锋黑草</vt:lpstr>
      <vt:lpstr>微软雅黑</vt:lpstr>
      <vt:lpstr>Calibri</vt:lpstr>
      <vt:lpstr>Impact</vt:lpstr>
      <vt:lpstr>方正姚体</vt:lpstr>
      <vt:lpstr>Arial</vt:lpstr>
      <vt:lpstr>U.S. 101</vt:lpstr>
      <vt:lpstr>Roboto</vt:lpstr>
      <vt:lpstr>Arial Unicode MS</vt:lpstr>
      <vt:lpstr>等线</vt:lpstr>
      <vt:lpstr>Century Gothic</vt:lpstr>
      <vt:lpstr>AMGDT</vt:lpstr>
      <vt:lpstr>www.33ppt.com​​</vt:lpstr>
      <vt:lpstr>www.33ppt.com1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sdfs</dc:title>
  <dc:creator>admin</dc:creator>
  <dc:subject>www.33ppt.com</dc:subject>
  <cp:lastModifiedBy>沉默</cp:lastModifiedBy>
  <cp:revision>58</cp:revision>
  <dcterms:created xsi:type="dcterms:W3CDTF">2015-12-01T09:06:00Z</dcterms:created>
  <dcterms:modified xsi:type="dcterms:W3CDTF">2019-12-29T08:47:59Z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2052-11.1.0.9305</vt:lpwstr>
  </property>
</Properties>
</file>