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470" r:id="rId12"/>
    <p:sldId id="353" r:id="rId14"/>
    <p:sldId id="352" r:id="rId15"/>
    <p:sldId id="497" r:id="rId16"/>
    <p:sldId id="476" r:id="rId17"/>
    <p:sldId id="499" r:id="rId18"/>
    <p:sldId id="501" r:id="rId19"/>
    <p:sldId id="539" r:id="rId20"/>
    <p:sldId id="502" r:id="rId21"/>
    <p:sldId id="507" r:id="rId22"/>
    <p:sldId id="504" r:id="rId23"/>
    <p:sldId id="508" r:id="rId24"/>
    <p:sldId id="557" r:id="rId25"/>
    <p:sldId id="482" r:id="rId26"/>
    <p:sldId id="505" r:id="rId27"/>
    <p:sldId id="545" r:id="rId28"/>
    <p:sldId id="488" r:id="rId29"/>
    <p:sldId id="544" r:id="rId30"/>
    <p:sldId id="542" r:id="rId31"/>
    <p:sldId id="543" r:id="rId32"/>
    <p:sldId id="490" r:id="rId33"/>
    <p:sldId id="556" r:id="rId34"/>
    <p:sldId id="297" r:id="rId35"/>
  </p:sldIdLst>
  <p:sldSz cx="12190095" cy="685927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2F5"/>
    <a:srgbClr val="1ADEB7"/>
    <a:srgbClr val="9798D6"/>
    <a:srgbClr val="B5B7C1"/>
    <a:srgbClr val="137C3A"/>
    <a:srgbClr val="A4927E"/>
    <a:srgbClr val="7E7E7E"/>
    <a:srgbClr val="B3A6A5"/>
    <a:srgbClr val="F4B716"/>
    <a:srgbClr val="DF6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91" autoAdjust="0"/>
    <p:restoredTop sz="97778" autoAdjust="0"/>
  </p:normalViewPr>
  <p:slideViewPr>
    <p:cSldViewPr snapToGrid="0" showGuides="1">
      <p:cViewPr varScale="1">
        <p:scale>
          <a:sx n="105" d="100"/>
          <a:sy n="105" d="100"/>
        </p:scale>
        <p:origin x="84" y="402"/>
      </p:cViewPr>
      <p:guideLst>
        <p:guide orient="horz" pos="2183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993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Requires="p14">
      <p:transition spd="slow" p14:dur="899" advTm="1000">
        <p14:warp dir="in"/>
      </p:transition>
    </mc:Choice>
    <mc:Fallback>
      <p:transition spd="slow" advTm="1000">
        <p:fade/>
      </p:transition>
    </mc:Fallback>
  </mc:AlternateConten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28.jpeg"/><Relationship Id="rId7" Type="http://schemas.openxmlformats.org/officeDocument/2006/relationships/tags" Target="../tags/tag30.xml"/><Relationship Id="rId6" Type="http://schemas.openxmlformats.org/officeDocument/2006/relationships/image" Target="../media/image27.jpeg"/><Relationship Id="rId5" Type="http://schemas.openxmlformats.org/officeDocument/2006/relationships/tags" Target="../tags/tag29.xml"/><Relationship Id="rId4" Type="http://schemas.openxmlformats.org/officeDocument/2006/relationships/image" Target="../media/image26.jpeg"/><Relationship Id="rId3" Type="http://schemas.openxmlformats.org/officeDocument/2006/relationships/tags" Target="../tags/tag28.xml"/><Relationship Id="rId2" Type="http://schemas.openxmlformats.org/officeDocument/2006/relationships/image" Target="../media/image25.jpeg"/><Relationship Id="rId10" Type="http://schemas.openxmlformats.org/officeDocument/2006/relationships/slideLayout" Target="../slideLayouts/slideLayout43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9.png"/><Relationship Id="rId2" Type="http://schemas.openxmlformats.org/officeDocument/2006/relationships/tags" Target="../tags/tag32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37.xml"/><Relationship Id="rId7" Type="http://schemas.openxmlformats.org/officeDocument/2006/relationships/image" Target="../media/image33.jpeg"/><Relationship Id="rId6" Type="http://schemas.openxmlformats.org/officeDocument/2006/relationships/tags" Target="../tags/tag36.xml"/><Relationship Id="rId5" Type="http://schemas.openxmlformats.org/officeDocument/2006/relationships/image" Target="../media/image32.jpeg"/><Relationship Id="rId4" Type="http://schemas.openxmlformats.org/officeDocument/2006/relationships/tags" Target="../tags/tag35.xml"/><Relationship Id="rId3" Type="http://schemas.openxmlformats.org/officeDocument/2006/relationships/image" Target="../media/image31.jpeg"/><Relationship Id="rId2" Type="http://schemas.openxmlformats.org/officeDocument/2006/relationships/tags" Target="../tags/tag34.xml"/><Relationship Id="rId11" Type="http://schemas.openxmlformats.org/officeDocument/2006/relationships/slideLayout" Target="../slideLayouts/slideLayout43.xml"/><Relationship Id="rId10" Type="http://schemas.openxmlformats.org/officeDocument/2006/relationships/tags" Target="../tags/tag38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41.xml"/><Relationship Id="rId5" Type="http://schemas.openxmlformats.org/officeDocument/2006/relationships/image" Target="../media/image11.png"/><Relationship Id="rId4" Type="http://schemas.openxmlformats.org/officeDocument/2006/relationships/tags" Target="../tags/tag40.xml"/><Relationship Id="rId3" Type="http://schemas.openxmlformats.org/officeDocument/2006/relationships/image" Target="../media/image35.jpeg"/><Relationship Id="rId2" Type="http://schemas.openxmlformats.org/officeDocument/2006/relationships/tags" Target="../tags/tag39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36.png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9.xml"/><Relationship Id="rId2" Type="http://schemas.openxmlformats.org/officeDocument/2006/relationships/image" Target="../media/image37.jpe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2.xml"/><Relationship Id="rId3" Type="http://schemas.openxmlformats.org/officeDocument/2006/relationships/tags" Target="../tags/tag50.xml"/><Relationship Id="rId2" Type="http://schemas.openxmlformats.org/officeDocument/2006/relationships/image" Target="../media/image38.jpe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2.xml"/><Relationship Id="rId2" Type="http://schemas.openxmlformats.org/officeDocument/2006/relationships/tags" Target="../tags/tag51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54.xml"/><Relationship Id="rId5" Type="http://schemas.openxmlformats.org/officeDocument/2006/relationships/image" Target="../media/image39.png"/><Relationship Id="rId4" Type="http://schemas.openxmlformats.org/officeDocument/2006/relationships/tags" Target="../tags/tag53.xml"/><Relationship Id="rId3" Type="http://schemas.openxmlformats.org/officeDocument/2006/relationships/image" Target="../media/image37.jpeg"/><Relationship Id="rId2" Type="http://schemas.openxmlformats.org/officeDocument/2006/relationships/tags" Target="../tags/tag52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40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2.xml"/><Relationship Id="rId6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tags" Target="../tags/tag5.xml"/><Relationship Id="rId3" Type="http://schemas.openxmlformats.org/officeDocument/2006/relationships/image" Target="../media/image10.jpeg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../media/image14.jpeg"/><Relationship Id="rId5" Type="http://schemas.openxmlformats.org/officeDocument/2006/relationships/tags" Target="../tags/tag12.xml"/><Relationship Id="rId4" Type="http://schemas.openxmlformats.org/officeDocument/2006/relationships/image" Target="../media/image13.jpeg"/><Relationship Id="rId3" Type="http://schemas.openxmlformats.org/officeDocument/2006/relationships/tags" Target="../tags/tag11.xml"/><Relationship Id="rId2" Type="http://schemas.openxmlformats.org/officeDocument/2006/relationships/image" Target="../media/image12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19.xml"/><Relationship Id="rId7" Type="http://schemas.openxmlformats.org/officeDocument/2006/relationships/image" Target="../media/image17.jpe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6.jpeg"/><Relationship Id="rId3" Type="http://schemas.openxmlformats.org/officeDocument/2006/relationships/tags" Target="../tags/tag16.xml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43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tags" Target="../tags/tag20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image" Target="../media/image24.jpeg"/><Relationship Id="rId5" Type="http://schemas.openxmlformats.org/officeDocument/2006/relationships/tags" Target="../tags/tag23.xml"/><Relationship Id="rId4" Type="http://schemas.openxmlformats.org/officeDocument/2006/relationships/image" Target="../media/image23.jpeg"/><Relationship Id="rId3" Type="http://schemas.openxmlformats.org/officeDocument/2006/relationships/tags" Target="../tags/tag22.xml"/><Relationship Id="rId2" Type="http://schemas.openxmlformats.org/officeDocument/2006/relationships/image" Target="../media/image22.jpeg"/><Relationship Id="rId10" Type="http://schemas.openxmlformats.org/officeDocument/2006/relationships/slideLayout" Target="../slideLayouts/slideLayout43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605"/>
            <a:ext cx="12190413" cy="6857107"/>
          </a:xfrm>
          <a:prstGeom prst="rect">
            <a:avLst/>
          </a:prstGeom>
        </p:spPr>
      </p:pic>
      <p:sp>
        <p:nvSpPr>
          <p:cNvPr id="18" name="_14"/>
          <p:cNvSpPr txBox="1">
            <a:spLocks noChangeArrowheads="1"/>
          </p:cNvSpPr>
          <p:nvPr/>
        </p:nvSpPr>
        <p:spPr bwMode="auto">
          <a:xfrm>
            <a:off x="-100965" y="2521585"/>
            <a:ext cx="12430125" cy="64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9600">
                <a:solidFill>
                  <a:srgbClr val="DF6282"/>
                </a:solidFill>
                <a:latin typeface="Brush Script MT" panose="03060802040406070304" charset="0"/>
                <a:ea typeface="余生温柔都给你" panose="02000000000000000000" charset="-122"/>
                <a:cs typeface="Brush Script MT" panose="03060802040406070304" charset="0"/>
                <a:sym typeface="+mn-ea"/>
              </a:rPr>
              <a:t>Welcome to</a:t>
            </a:r>
            <a:r>
              <a:rPr lang="zh-CN" altLang="en-US" sz="8800">
                <a:solidFill>
                  <a:srgbClr val="267F42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  <a:sym typeface="+mn-ea"/>
              </a:rPr>
              <a:t> </a:t>
            </a:r>
            <a:endParaRPr lang="zh-CN" altLang="en-US" sz="8800">
              <a:solidFill>
                <a:srgbClr val="267F42"/>
              </a:solidFill>
              <a:latin typeface="余生温柔都给你" panose="02000000000000000000" charset="-122"/>
              <a:ea typeface="余生温柔都给你" panose="02000000000000000000" charset="-122"/>
              <a:cs typeface="余生温柔都给你" panose="02000000000000000000" charset="-122"/>
              <a:sym typeface="+mn-ea"/>
            </a:endParaRPr>
          </a:p>
          <a:p>
            <a:pPr algn="ctr"/>
            <a:r>
              <a:rPr lang="en-US" altLang="zh-CN" sz="4800" dirty="0">
                <a:solidFill>
                  <a:srgbClr val="267E42"/>
                </a:solidFill>
                <a:latin typeface="Segoe Script" panose="030B0504020000000003" charset="0"/>
                <a:ea typeface="华文细黑" panose="02010600040101010101" pitchFamily="2" charset="-122"/>
                <a:cs typeface="Segoe Script" panose="030B0504020000000003" charset="0"/>
                <a:sym typeface="+mn-ea"/>
              </a:rPr>
              <a:t>class3, Morning Dawn </a:t>
            </a:r>
            <a:r>
              <a:rPr lang="en-US" altLang="zh-CN" sz="5600">
                <a:solidFill>
                  <a:srgbClr val="267F42"/>
                </a:solidFill>
                <a:latin typeface="余生温柔都给你" panose="02000000000000000000" charset="-122"/>
                <a:ea typeface="余生温柔都给你" panose="02000000000000000000" charset="-122"/>
                <a:cs typeface="余生温柔都给你" panose="02000000000000000000" charset="-122"/>
              </a:rPr>
              <a:t>Grade8</a:t>
            </a:r>
            <a:endParaRPr lang="zh-CN" altLang="en-US" sz="5600">
              <a:solidFill>
                <a:srgbClr val="267F42"/>
              </a:solidFill>
              <a:latin typeface="余生温柔都给你" panose="02000000000000000000" charset="-122"/>
              <a:ea typeface="余生温柔都给你" panose="02000000000000000000" charset="-122"/>
              <a:cs typeface="余生温柔都给你" panose="02000000000000000000" charset="-122"/>
            </a:endParaRPr>
          </a:p>
          <a:p>
            <a:pPr algn="ctr"/>
            <a:r>
              <a:rPr lang="zh-CN" altLang="en-US" sz="4400" dirty="0">
                <a:solidFill>
                  <a:srgbClr val="267E42"/>
                </a:solidFill>
                <a:latin typeface="方正舒体" panose="02010601030101010101" charset="-122"/>
                <a:ea typeface="方正舒体" panose="02010601030101010101" charset="-122"/>
                <a:cs typeface="宋体" panose="02010600030101010101" pitchFamily="2" charset="-122"/>
              </a:rPr>
              <a:t>晨曦三班</a:t>
            </a:r>
            <a:endParaRPr lang="zh-CN" altLang="en-US" sz="4400" dirty="0">
              <a:solidFill>
                <a:srgbClr val="267E42"/>
              </a:solidFill>
              <a:latin typeface="方正舒体" panose="02010601030101010101" charset="-122"/>
              <a:ea typeface="方正舒体" panose="02010601030101010101" charset="-122"/>
              <a:cs typeface="宋体" panose="02010600030101010101" pitchFamily="2" charset="-122"/>
            </a:endParaRPr>
          </a:p>
        </p:txBody>
      </p:sp>
      <p:grpSp>
        <p:nvGrpSpPr>
          <p:cNvPr id="21" name="Group 38"/>
          <p:cNvGrpSpPr/>
          <p:nvPr/>
        </p:nvGrpSpPr>
        <p:grpSpPr>
          <a:xfrm>
            <a:off x="5567134" y="4569035"/>
            <a:ext cx="1164092" cy="118848"/>
            <a:chOff x="5548426" y="3343939"/>
            <a:chExt cx="833173" cy="85061"/>
          </a:xfrm>
          <a:solidFill>
            <a:srgbClr val="F58C65"/>
          </a:solidFill>
        </p:grpSpPr>
        <p:sp>
          <p:nvSpPr>
            <p:cNvPr id="22" name="Oval 31"/>
            <p:cNvSpPr/>
            <p:nvPr/>
          </p:nvSpPr>
          <p:spPr>
            <a:xfrm>
              <a:off x="5548426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Oval 32"/>
            <p:cNvSpPr/>
            <p:nvPr/>
          </p:nvSpPr>
          <p:spPr>
            <a:xfrm>
              <a:off x="5698049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Oval 33"/>
            <p:cNvSpPr/>
            <p:nvPr/>
          </p:nvSpPr>
          <p:spPr>
            <a:xfrm>
              <a:off x="5847671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Oval 34"/>
            <p:cNvSpPr/>
            <p:nvPr/>
          </p:nvSpPr>
          <p:spPr>
            <a:xfrm>
              <a:off x="5997294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Oval 35"/>
            <p:cNvSpPr/>
            <p:nvPr/>
          </p:nvSpPr>
          <p:spPr>
            <a:xfrm>
              <a:off x="6146917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Oval 36"/>
            <p:cNvSpPr/>
            <p:nvPr/>
          </p:nvSpPr>
          <p:spPr>
            <a:xfrm>
              <a:off x="6296538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6" name="Shape 18"/>
          <p:cNvSpPr/>
          <p:nvPr/>
        </p:nvSpPr>
        <p:spPr>
          <a:xfrm>
            <a:off x="3843655" y="5196205"/>
            <a:ext cx="4820285" cy="426720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267F42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7" name="Subtitle 2"/>
          <p:cNvSpPr txBox="1"/>
          <p:nvPr/>
        </p:nvSpPr>
        <p:spPr>
          <a:xfrm>
            <a:off x="4271645" y="5336540"/>
            <a:ext cx="3684905" cy="2863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id-ID" sz="2800" dirty="0">
                <a:solidFill>
                  <a:srgbClr val="267F42"/>
                </a:solidFill>
                <a:latin typeface="华文楷体" panose="02010600040101010101" charset="-122"/>
                <a:ea typeface="华文楷体" panose="02010600040101010101" charset="-122"/>
                <a:cs typeface="Open Sans" panose="020B0606030504020204" pitchFamily="34" charset="0"/>
              </a:rPr>
              <a:t>八三班班级文化展示</a:t>
            </a:r>
            <a:endParaRPr lang="zh-CN" altLang="id-ID" sz="2800" dirty="0">
              <a:solidFill>
                <a:srgbClr val="267F42"/>
              </a:solidFill>
              <a:latin typeface="华文楷体" panose="02010600040101010101" charset="-122"/>
              <a:ea typeface="华文楷体" panose="02010600040101010101" charset="-122"/>
              <a:cs typeface="Open Sans" panose="020B0606030504020204" pitchFamily="34" charset="0"/>
            </a:endParaRPr>
          </a:p>
        </p:txBody>
      </p:sp>
      <p:pic>
        <p:nvPicPr>
          <p:cNvPr id="2" name="王一博 - 年少心事 (伴奏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42291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49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49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3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bldLvl="0" animBg="1"/>
      <p:bldP spid="36" grpId="0" bldLvl="0" animBg="1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3" descr="C:\Users\root\Desktop\QQ图片20191228205944.jpgQQ图片2019122820594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46484" y="214701"/>
            <a:ext cx="4128770" cy="309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root\Desktop\IMG_0221(20191228-182529).JPGIMG_0221(20191228-182529)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919692" y="3502589"/>
            <a:ext cx="4183893" cy="313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C:\Users\root\Desktop\IMG_0220(20191228-182436).JPGIMG_0220(20191228-182436)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1975" y="325182"/>
            <a:ext cx="4127344" cy="30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root\Desktop\QQ图片20191228205938.jpgQQ图片2019122820593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204100" y="3678516"/>
            <a:ext cx="4173819" cy="27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08855" y="1969135"/>
            <a:ext cx="2573655" cy="2605405"/>
          </a:xfrm>
          <a:prstGeom prst="ellipse">
            <a:avLst/>
          </a:prstGeom>
          <a:solidFill>
            <a:srgbClr val="9798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966970" y="2756535"/>
            <a:ext cx="250571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  <a:cs typeface="一指流砂拼音体" charset="-122"/>
              </a:rPr>
              <a:t>艺术节</a:t>
            </a:r>
            <a:endParaRPr lang="zh-CN" altLang="en-US" sz="5400">
              <a:solidFill>
                <a:schemeClr val="bg1"/>
              </a:solidFill>
              <a:latin typeface="华文彩云" panose="02010800040101010101" charset="-122"/>
              <a:ea typeface="华文彩云" panose="02010800040101010101" charset="-122"/>
              <a:cs typeface="一指流砂拼音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762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46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274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568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2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42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3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390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26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0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36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3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27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3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6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90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762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46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2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076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30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3957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46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0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8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18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95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731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091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0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95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0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3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8" grpId="2" bldLvl="0" animBg="1"/>
      <p:bldP spid="8" grpId="3" bldLvl="0" animBg="1"/>
      <p:bldP spid="8" grpId="4" bldLvl="0" animBg="1"/>
      <p:bldP spid="11" grpId="0" bldLvl="0" animBg="1"/>
      <p:bldP spid="11" grpId="1" bldLvl="0" animBg="1"/>
      <p:bldP spid="11" grpId="2" bldLvl="0" animBg="1"/>
      <p:bldP spid="11" grpId="3" bldLvl="0" animBg="1"/>
      <p:bldP spid="11" grpId="4" bldLvl="0" animBg="1"/>
      <p:bldP spid="11" grpId="5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QQ图片20191228205938"/>
          <p:cNvPicPr>
            <a:picLocks noChangeAspect="1"/>
          </p:cNvPicPr>
          <p:nvPr/>
        </p:nvPicPr>
        <p:blipFill>
          <a:blip r:embed="rId1"/>
          <a:srcRect t="31366"/>
          <a:stretch>
            <a:fillRect/>
          </a:stretch>
        </p:blipFill>
        <p:spPr>
          <a:xfrm>
            <a:off x="937260" y="450850"/>
            <a:ext cx="10566400" cy="534289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59435" y="5256530"/>
            <a:ext cx="11321415" cy="1467485"/>
          </a:xfrm>
          <a:prstGeom prst="rect">
            <a:avLst/>
          </a:prstGeom>
          <a:solidFill>
            <a:srgbClr val="8292F5"/>
          </a:solidFill>
          <a:ln>
            <a:noFill/>
          </a:ln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 sz="2400">
                <a:latin typeface="方正我的意中人拼音" panose="02010600010101010101" charset="-122"/>
                <a:ea typeface="方正我的意中人拼音" panose="02010600010101010101" charset="-122"/>
                <a:cs typeface="方正我的意中人拼音" panose="02010600010101010101" charset="-122"/>
              </a:rPr>
              <a:t>艺术节，我们伴着笙歌起舞，“轻衣罗裳映海棠，笑语嫣然款款来。衣袂翩飞舞惊鸿，一曲大鱼四座惊。”这是一群清丽脱俗的女孩儿，她们笑起来就是画，唱起来就是天籁，舞起来就是诗歌。眼波流转，巧笑嫣然</a:t>
            </a:r>
            <a:r>
              <a:rPr lang="zh-CN" altLang="en-US" sz="2800">
                <a:latin typeface="方正我的意中人拼音" panose="02010600010101010101" charset="-122"/>
                <a:ea typeface="方正我的意中人拼音" panose="02010600010101010101" charset="-122"/>
                <a:cs typeface="方正我的意中人拼音" panose="02010600010101010101" charset="-122"/>
              </a:rPr>
              <a:t>。</a:t>
            </a:r>
            <a:endParaRPr lang="zh-CN" altLang="en-US" sz="2800">
              <a:latin typeface="方正我的意中人拼音" panose="02010600010101010101" charset="-122"/>
              <a:ea typeface="方正我的意中人拼音" panose="02010600010101010101" charset="-122"/>
              <a:cs typeface="方正我的意中人拼音" panose="02010600010101010101" charset="-122"/>
            </a:endParaRPr>
          </a:p>
        </p:txBody>
      </p:sp>
      <p:pic>
        <p:nvPicPr>
          <p:cNvPr id="22529" name="图片 1" descr="图片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1221105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图片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27000"/>
            <a:ext cx="1221105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C:\Users\admin\Desktop\803展板\20191219_161105.jpg20191219_1611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2401888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C:\Users\admin\Desktop\803展板\20191219_161125.jpg20191219_1611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6800" y="319088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395605" y="1078865"/>
            <a:ext cx="769683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4800">
                <a:latin typeface="华文行楷" panose="02010800040101010101" charset="-122"/>
                <a:ea typeface="华文行楷" panose="02010800040101010101" charset="-122"/>
              </a:rPr>
              <a:t>丰富多彩的班会活动</a:t>
            </a:r>
            <a:endParaRPr lang="zh-CN" altLang="en-US" sz="480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6890385" y="4785995"/>
            <a:ext cx="4551680" cy="2122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/>
              <a:t>       </a:t>
            </a:r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大家毫不拘束，享受着</a:t>
            </a:r>
            <a:r>
              <a:rPr lang="en-US" altLang="zh-CN" sz="44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45</a:t>
            </a:r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分钟的美好光阴。</a:t>
            </a:r>
            <a:endParaRPr lang="zh-CN" altLang="en-US" sz="44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5094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5094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5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3548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3548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6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61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5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48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178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809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75182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8526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532" grpId="0"/>
      <p:bldP spid="225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808163" y="292735"/>
            <a:ext cx="8763000" cy="6273800"/>
          </a:xfrm>
          <a:prstGeom prst="rect">
            <a:avLst/>
          </a:prstGeom>
          <a:solidFill>
            <a:srgbClr val="A5A5A5">
              <a:alpha val="19000"/>
            </a:srgb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algn="ctr" defTabSz="456565">
              <a:lnSpc>
                <a:spcPct val="130000"/>
              </a:lnSpc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图片 1" descr="C:\Users\admin\Desktop\803展板\附件9八上运动会.jpg附件9八上运动会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790690" y="3191510"/>
            <a:ext cx="3935730" cy="2626995"/>
          </a:xfrm>
          <a:prstGeom prst="rect">
            <a:avLst/>
          </a:prstGeom>
        </p:spPr>
      </p:pic>
      <p:pic>
        <p:nvPicPr>
          <p:cNvPr id="3" name="图片 2" descr="C:\Users\admin\Desktop\803展板\附件7八上班会.jpg附件7八上班会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857365" y="443865"/>
            <a:ext cx="3813810" cy="2532380"/>
          </a:xfrm>
          <a:prstGeom prst="rect">
            <a:avLst/>
          </a:prstGeom>
        </p:spPr>
      </p:pic>
      <p:pic>
        <p:nvPicPr>
          <p:cNvPr id="9" name="图片 8" descr="C:\Users\admin\Desktop\803展板\附件5八上社会实践.jpg附件5八上社会实践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2014220" y="443865"/>
            <a:ext cx="3800475" cy="2532380"/>
          </a:xfrm>
          <a:prstGeom prst="rect">
            <a:avLst/>
          </a:prstGeom>
        </p:spPr>
      </p:pic>
      <p:pic>
        <p:nvPicPr>
          <p:cNvPr id="11" name="图片 10" descr="C:\Users\admin\Desktop\803展板\附件8八上运动会.jpg附件8八上运动会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2014220" y="3242310"/>
            <a:ext cx="3866515" cy="257619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615315" y="685800"/>
            <a:ext cx="737235" cy="5513070"/>
          </a:xfrm>
          <a:prstGeom prst="rect">
            <a:avLst/>
          </a:prstGeom>
          <a:solidFill>
            <a:srgbClr val="0C99A9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92760" y="1584325"/>
            <a:ext cx="859790" cy="4538980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彩云" panose="02010800040101010101" charset="-122"/>
                <a:ea typeface="华文彩云" panose="02010800040101010101" charset="-122"/>
              </a:rPr>
              <a:t>多彩校园生活</a:t>
            </a:r>
            <a:endParaRPr lang="zh-CN" altLang="en-US" sz="4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7377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2493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8070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68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99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0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6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48184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43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0735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7290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18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650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99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07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54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4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0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07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16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4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080729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66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0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07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2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4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8072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06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93344" y="-24225"/>
            <a:ext cx="12209142" cy="69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508000" y="268605"/>
            <a:ext cx="11174730" cy="1445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>
                <a:latin typeface="致来迟的你" charset="-122"/>
                <a:ea typeface="致来迟的你" charset="-122"/>
              </a:rPr>
              <a:t>     </a:t>
            </a:r>
            <a:r>
              <a:rPr lang="en-US" altLang="zh-CN" sz="6600">
                <a:latin typeface="致来迟的你" charset="-122"/>
                <a:ea typeface="致来迟的你" charset="-122"/>
              </a:rPr>
              <a:t>   </a:t>
            </a:r>
            <a:r>
              <a:rPr lang="en-US" altLang="zh-CN" sz="8800">
                <a:latin typeface="Edwardian Script ITC" panose="030303020407070D0804" charset="0"/>
                <a:ea typeface="致来迟的你" charset="-122"/>
                <a:cs typeface="Edwardian Script ITC" panose="030303020407070D0804" charset="0"/>
              </a:rPr>
              <a:t>We are the best!!!</a:t>
            </a:r>
            <a:endParaRPr lang="en-US" altLang="zh-CN" sz="8800">
              <a:latin typeface="Edwardian Script ITC" panose="030303020407070D0804" charset="0"/>
              <a:ea typeface="致来迟的你" charset="-122"/>
              <a:cs typeface="Edwardian Script ITC" panose="030303020407070D0804" charset="0"/>
            </a:endParaRPr>
          </a:p>
        </p:txBody>
      </p:sp>
      <p:pic>
        <p:nvPicPr>
          <p:cNvPr id="3" name="图片 2" descr="QQ图片201811281010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0861" b="233"/>
          <a:stretch>
            <a:fillRect/>
          </a:stretch>
        </p:blipFill>
        <p:spPr>
          <a:xfrm>
            <a:off x="1425987" y="1601756"/>
            <a:ext cx="9337486" cy="5216345"/>
          </a:xfrm>
          <a:prstGeom prst="roundRect">
            <a:avLst/>
          </a:prstGeom>
        </p:spPr>
      </p:pic>
      <p:sp>
        <p:nvSpPr>
          <p:cNvPr id="234" name="PA_文本框 6"/>
          <p:cNvSpPr txBox="1"/>
          <p:nvPr>
            <p:custDataLst>
              <p:tags r:id="rId4"/>
            </p:custDataLst>
          </p:nvPr>
        </p:nvSpPr>
        <p:spPr>
          <a:xfrm>
            <a:off x="-908384" y="3930196"/>
            <a:ext cx="14006229" cy="57758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  <p:custDataLst>
      <p:tags r:id="rId6"/>
    </p:custData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uiExpand="1"/>
      <p:bldP spid="100" grpId="1"/>
      <p:bldP spid="2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605"/>
            <a:ext cx="12190413" cy="685710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713512" y="2504692"/>
            <a:ext cx="6763385" cy="2921226"/>
            <a:chOff x="4346784" y="1313366"/>
            <a:chExt cx="6763385" cy="2921226"/>
          </a:xfrm>
        </p:grpSpPr>
        <p:sp>
          <p:nvSpPr>
            <p:cNvPr id="18" name="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198641" y="1313366"/>
              <a:ext cx="5059680" cy="239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zh-CN" altLang="en-US" sz="5400" kern="0" dirty="0">
                <a:solidFill>
                  <a:srgbClr val="DF628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9600" i="0" u="none" strike="noStrike" kern="0" cap="none" spc="0" normalizeH="0" baseline="0" noProof="0" dirty="0">
                  <a:ln>
                    <a:noFill/>
                  </a:ln>
                  <a:solidFill>
                    <a:srgbClr val="DF6282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sym typeface="Calibri" panose="020F0502020204030204" pitchFamily="34" charset="0"/>
                </a:rPr>
                <a:t>荣誉殿堂</a:t>
              </a:r>
              <a:endParaRPr kumimoji="0" lang="zh-CN" altLang="en-US" sz="9600" i="0" u="none" strike="noStrike" kern="0" cap="none" spc="0" normalizeH="0" baseline="0" noProof="0" dirty="0">
                <a:ln>
                  <a:noFill/>
                </a:ln>
                <a:solidFill>
                  <a:srgbClr val="DF6282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25" name="10"/>
            <p:cNvSpPr/>
            <p:nvPr>
              <p:custDataLst>
                <p:tags r:id="rId3"/>
              </p:custDataLst>
            </p:nvPr>
          </p:nvSpPr>
          <p:spPr>
            <a:xfrm>
              <a:off x="4346784" y="3712622"/>
              <a:ext cx="676338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zh-CN" sz="2800" kern="0" dirty="0">
                  <a:solidFill>
                    <a:srgbClr val="267F42"/>
                  </a:solidFill>
                  <a:latin typeface="Edwardian Script ITC" panose="030303020407070D0804" charset="0"/>
                  <a:ea typeface="微软雅黑" panose="020B0503020204020204" pitchFamily="34" charset="-122"/>
                  <a:cs typeface="Edwardian Script ITC" panose="030303020407070D0804" charset="0"/>
                </a:rPr>
                <a:t>ADD YOUR TITLE DESCRIPTION</a:t>
              </a:r>
              <a:endPara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67F42"/>
                </a:solidFill>
                <a:effectLst/>
                <a:uLnTx/>
                <a:uFillTx/>
                <a:latin typeface="Edwardian Script ITC" panose="030303020407070D0804" charset="0"/>
                <a:ea typeface="微软雅黑" panose="020B0503020204020204" pitchFamily="34" charset="-122"/>
                <a:cs typeface="Edwardian Script ITC" panose="030303020407070D0804" charset="0"/>
              </a:endParaRPr>
            </a:p>
          </p:txBody>
        </p:sp>
        <p:cxnSp>
          <p:nvCxnSpPr>
            <p:cNvPr id="26" name="品 11"/>
            <p:cNvCxnSpPr/>
            <p:nvPr>
              <p:custDataLst>
                <p:tags r:id="rId4"/>
              </p:custDataLst>
            </p:nvPr>
          </p:nvCxnSpPr>
          <p:spPr>
            <a:xfrm>
              <a:off x="4673220" y="3529385"/>
              <a:ext cx="6110515" cy="0"/>
            </a:xfrm>
            <a:prstGeom prst="line">
              <a:avLst/>
            </a:prstGeom>
            <a:noFill/>
            <a:ln w="6350" cap="flat" cmpd="sng" algn="ctr">
              <a:solidFill>
                <a:srgbClr val="267F42"/>
              </a:solidFill>
              <a:prstDash val="solid"/>
              <a:miter lim="800000"/>
            </a:ln>
            <a:effectLst/>
          </p:spPr>
        </p:cxnSp>
      </p:grpSp>
      <p:sp>
        <p:nvSpPr>
          <p:cNvPr id="27" name="椭圆 26"/>
          <p:cNvSpPr/>
          <p:nvPr/>
        </p:nvSpPr>
        <p:spPr>
          <a:xfrm>
            <a:off x="5194384" y="1239803"/>
            <a:ext cx="1801642" cy="1801638"/>
          </a:xfrm>
          <a:prstGeom prst="ellipse">
            <a:avLst/>
          </a:prstGeom>
          <a:noFill/>
          <a:ln>
            <a:solidFill>
              <a:srgbClr val="267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>
                <a:solidFill>
                  <a:srgbClr val="267F42"/>
                </a:solidFill>
              </a:rPr>
              <a:t>3</a:t>
            </a:r>
            <a:endParaRPr lang="zh-CN" altLang="en-US" sz="7200" dirty="0">
              <a:solidFill>
                <a:srgbClr val="267F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8115" y="228600"/>
            <a:ext cx="8989695" cy="605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497840" y="903605"/>
          <a:ext cx="11194415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94415"/>
              </a:tblGrid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 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八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【3】班所获团体荣誉</a:t>
                      </a:r>
                      <a:endParaRPr lang="en-US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2019-2020开学竞赛中表现优异，获得表扬班级称号</a:t>
                      </a:r>
                      <a:r>
                        <a:rPr lang="zh-CN" alt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2018—2019学年度第一学期“开学竞赛”评比活动表扬班级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在校2019年秋季运动会中获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八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年级团体总分第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一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名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在校2019年“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纳美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”文化艺术节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团体总分第三名；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在校2019年“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纳美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”文化艺术节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班级展板评比一等奖；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在校2019年“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纳美</a:t>
                      </a: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”文化艺术节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文艺汇演评比二等奖；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在校2019年“</a:t>
                      </a:r>
                      <a:r>
                        <a:rPr lang="zh-CN" alt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纳美</a:t>
                      </a:r>
                      <a:r>
                        <a:rPr 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”文化艺术节</a:t>
                      </a:r>
                      <a:r>
                        <a:rPr lang="zh-CN" altLang="en-US" sz="320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跳蚤市场评比三等奖；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在校2019年</a:t>
                      </a: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阅读节中获读书征文一等奖、诗词创作一等奖、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32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组织奖；</a:t>
                      </a:r>
                      <a:endParaRPr lang="zh-CN" altLang="en-US" sz="32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039948" y="3436553"/>
            <a:ext cx="6110515" cy="2021115"/>
            <a:chOff x="4673220" y="2213477"/>
            <a:chExt cx="6110515" cy="2021115"/>
          </a:xfrm>
        </p:grpSpPr>
        <p:sp>
          <p:nvSpPr>
            <p:cNvPr id="18" name="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401841" y="2213477"/>
              <a:ext cx="4653280" cy="1445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8800" i="0" u="none" strike="noStrike" kern="0" cap="none" spc="0" normalizeH="0" baseline="0" noProof="0" dirty="0">
                  <a:ln>
                    <a:noFill/>
                  </a:ln>
                  <a:solidFill>
                    <a:srgbClr val="DF6282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sym typeface="Calibri" panose="020F0502020204030204" pitchFamily="34" charset="0"/>
                </a:rPr>
                <a:t>前行方向</a:t>
              </a:r>
              <a:endParaRPr kumimoji="0" lang="zh-CN" altLang="en-US" sz="8800" i="0" u="none" strike="noStrike" kern="0" cap="none" spc="0" normalizeH="0" baseline="0" noProof="0" dirty="0">
                <a:ln>
                  <a:noFill/>
                </a:ln>
                <a:solidFill>
                  <a:srgbClr val="DF6282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25" name="10"/>
            <p:cNvSpPr/>
            <p:nvPr>
              <p:custDataLst>
                <p:tags r:id="rId3"/>
              </p:custDataLst>
            </p:nvPr>
          </p:nvSpPr>
          <p:spPr>
            <a:xfrm>
              <a:off x="6428953" y="3712622"/>
              <a:ext cx="259905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67F42"/>
                  </a:solidFill>
                  <a:effectLst/>
                  <a:uLnTx/>
                  <a:uFillTx/>
                  <a:latin typeface="Edwardian Script ITC" panose="030303020407070D0804" charset="0"/>
                  <a:ea typeface="微软雅黑" panose="020B0503020204020204" pitchFamily="34" charset="-122"/>
                  <a:cs typeface="Edwardian Script ITC" panose="030303020407070D0804" charset="0"/>
                </a:rPr>
                <a:t>OUR    WAYS </a:t>
              </a:r>
              <a:endPara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267F42"/>
                </a:solidFill>
                <a:effectLst/>
                <a:uLnTx/>
                <a:uFillTx/>
                <a:latin typeface="Edwardian Script ITC" panose="030303020407070D0804" charset="0"/>
                <a:ea typeface="微软雅黑" panose="020B0503020204020204" pitchFamily="34" charset="-122"/>
                <a:cs typeface="Edwardian Script ITC" panose="030303020407070D0804" charset="0"/>
              </a:endParaRPr>
            </a:p>
          </p:txBody>
        </p:sp>
        <p:cxnSp>
          <p:nvCxnSpPr>
            <p:cNvPr id="26" name="品 11"/>
            <p:cNvCxnSpPr/>
            <p:nvPr>
              <p:custDataLst>
                <p:tags r:id="rId4"/>
              </p:custDataLst>
            </p:nvPr>
          </p:nvCxnSpPr>
          <p:spPr>
            <a:xfrm>
              <a:off x="4673220" y="3529385"/>
              <a:ext cx="6110515" cy="0"/>
            </a:xfrm>
            <a:prstGeom prst="line">
              <a:avLst/>
            </a:prstGeom>
            <a:noFill/>
            <a:ln w="6350" cap="flat" cmpd="sng" algn="ctr">
              <a:solidFill>
                <a:srgbClr val="267F42"/>
              </a:solidFill>
              <a:prstDash val="solid"/>
              <a:miter lim="800000"/>
            </a:ln>
            <a:effectLst/>
          </p:spPr>
        </p:cxnSp>
      </p:grpSp>
      <p:sp>
        <p:nvSpPr>
          <p:cNvPr id="27" name="椭圆 26"/>
          <p:cNvSpPr/>
          <p:nvPr/>
        </p:nvSpPr>
        <p:spPr>
          <a:xfrm>
            <a:off x="5194384" y="1239803"/>
            <a:ext cx="1801642" cy="1801638"/>
          </a:xfrm>
          <a:prstGeom prst="ellipse">
            <a:avLst/>
          </a:prstGeom>
          <a:noFill/>
          <a:ln>
            <a:solidFill>
              <a:srgbClr val="267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>
                <a:solidFill>
                  <a:srgbClr val="267F42"/>
                </a:solidFill>
              </a:rPr>
              <a:t>4</a:t>
            </a:r>
            <a:endParaRPr lang="zh-CN" altLang="en-US" sz="7200" dirty="0">
              <a:solidFill>
                <a:srgbClr val="267F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9524" y="-61049"/>
            <a:ext cx="12209142" cy="689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 bwMode="auto">
          <a:xfrm>
            <a:off x="1263453" y="365922"/>
            <a:ext cx="9663190" cy="895350"/>
            <a:chOff x="1270000" y="486819"/>
            <a:chExt cx="9664700" cy="896897"/>
          </a:xfrm>
        </p:grpSpPr>
        <p:sp>
          <p:nvSpPr>
            <p:cNvPr id="3" name="矩形 2"/>
            <p:cNvSpPr/>
            <p:nvPr/>
          </p:nvSpPr>
          <p:spPr>
            <a:xfrm>
              <a:off x="1270000" y="487136"/>
              <a:ext cx="9664700" cy="837928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611438" y="486819"/>
              <a:ext cx="6981825" cy="896897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8" tIns="32394" rIns="71988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cap="small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班级精神</a:t>
              </a:r>
              <a:endParaRPr lang="zh-CN" altLang="en-US" sz="5400" cap="small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grpSp>
        <p:nvGrpSpPr>
          <p:cNvPr id="5" name="Group 22"/>
          <p:cNvGrpSpPr/>
          <p:nvPr/>
        </p:nvGrpSpPr>
        <p:grpSpPr bwMode="auto">
          <a:xfrm>
            <a:off x="6311141" y="2133200"/>
            <a:ext cx="1213258" cy="583762"/>
            <a:chOff x="0" y="0"/>
            <a:chExt cx="1131895" cy="546259"/>
          </a:xfrm>
          <a:solidFill>
            <a:schemeClr val="accent3"/>
          </a:solidFill>
        </p:grpSpPr>
        <p:sp>
          <p:nvSpPr>
            <p:cNvPr id="6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2800">
                <a:solidFill>
                  <a:schemeClr val="bg1"/>
                </a:solidFill>
                <a:latin typeface="+mj-ea"/>
                <a:ea typeface="+mj-ea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7" name="文本框 47"/>
            <p:cNvSpPr>
              <a:spLocks noChangeArrowheads="1"/>
            </p:cNvSpPr>
            <p:nvPr/>
          </p:nvSpPr>
          <p:spPr bwMode="auto">
            <a:xfrm>
              <a:off x="51774" y="184"/>
              <a:ext cx="1080121" cy="5460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  <a:cs typeface="+mn-cs"/>
                  <a:sym typeface="方正兰亭细黑_GBK" charset="-122"/>
                </a:rPr>
                <a:t>团结</a:t>
              </a:r>
              <a:endParaRPr lang="zh-CN" altLang="en-US" sz="32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+mn-cs"/>
                <a:sym typeface="方正兰亭细黑_GBK" charset="-122"/>
              </a:endParaRPr>
            </a:p>
          </p:txBody>
        </p:sp>
      </p:grpSp>
      <p:sp>
        <p:nvSpPr>
          <p:cNvPr id="8" name="矩形 60"/>
          <p:cNvSpPr>
            <a:spLocks noChangeArrowheads="1"/>
          </p:cNvSpPr>
          <p:nvPr/>
        </p:nvSpPr>
        <p:spPr bwMode="auto">
          <a:xfrm>
            <a:off x="7524844" y="2048726"/>
            <a:ext cx="3571317" cy="867410"/>
          </a:xfrm>
          <a:prstGeom prst="rect">
            <a:avLst/>
          </a:prstGeom>
          <a:noFill/>
          <a:ln>
            <a:noFill/>
          </a:ln>
        </p:spPr>
        <p:txBody>
          <a:bodyPr lIns="68569" tIns="34284" rIns="68569" bIns="34284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兰米小象体" panose="02000503000000000000" charset="-122"/>
                <a:ea typeface="兰米小象体" panose="02000503000000000000" charset="-122"/>
                <a:cs typeface="+mn-cs"/>
              </a:rPr>
              <a:t>丝不成线，独木不成林。我们团结一心，不抛弃不放弃。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兰米小象体" panose="02000503000000000000" charset="-122"/>
              <a:ea typeface="兰米小象体" panose="02000503000000000000" charset="-122"/>
              <a:cs typeface="+mn-cs"/>
            </a:endParaRPr>
          </a:p>
        </p:txBody>
      </p:sp>
      <p:grpSp>
        <p:nvGrpSpPr>
          <p:cNvPr id="9" name="Group 22"/>
          <p:cNvGrpSpPr/>
          <p:nvPr/>
        </p:nvGrpSpPr>
        <p:grpSpPr bwMode="auto">
          <a:xfrm>
            <a:off x="6311141" y="3052494"/>
            <a:ext cx="1213258" cy="628205"/>
            <a:chOff x="0" y="0"/>
            <a:chExt cx="1131895" cy="587847"/>
          </a:xfrm>
          <a:solidFill>
            <a:schemeClr val="accent2"/>
          </a:solidFill>
        </p:grpSpPr>
        <p:sp>
          <p:nvSpPr>
            <p:cNvPr id="10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DF6282"/>
            </a:solidFill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2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5460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  <a:cs typeface="+mn-cs"/>
                  <a:sym typeface="方正兰亭细黑_GBK" charset="-122"/>
                </a:rPr>
                <a:t>友爱</a:t>
              </a:r>
              <a:endParaRPr lang="zh-CN" altLang="en-US" sz="32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+mn-cs"/>
                <a:sym typeface="方正兰亭细黑_GBK" charset="-122"/>
              </a:endParaRPr>
            </a:p>
          </p:txBody>
        </p:sp>
      </p:grpSp>
      <p:sp>
        <p:nvSpPr>
          <p:cNvPr id="13" name="矩形 60"/>
          <p:cNvSpPr>
            <a:spLocks noChangeArrowheads="1"/>
          </p:cNvSpPr>
          <p:nvPr/>
        </p:nvSpPr>
        <p:spPr bwMode="auto">
          <a:xfrm>
            <a:off x="7467703" y="2917270"/>
            <a:ext cx="4472876" cy="8674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9" tIns="34284" rIns="68569" bIns="3428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rgbClr val="7F7F7F"/>
                </a:solidFill>
                <a:latin typeface="兰米小象体" panose="02000503000000000000" charset="-122"/>
                <a:ea typeface="兰米小象体" panose="02000503000000000000" charset="-122"/>
                <a:cs typeface="兰米小象体" panose="02000503000000000000" charset="-122"/>
              </a:rPr>
              <a:t>友谊像春风，徐徐吹来；友谊像火炭，雪中送来。3班的友谊坚若磐石。</a:t>
            </a:r>
            <a:endParaRPr lang="zh-CN" altLang="en-US" sz="2000">
              <a:solidFill>
                <a:srgbClr val="7F7F7F"/>
              </a:solidFill>
              <a:latin typeface="兰米小象体" panose="02000503000000000000" charset="-122"/>
              <a:ea typeface="兰米小象体" panose="02000503000000000000" charset="-122"/>
              <a:cs typeface="兰米小象体" panose="02000503000000000000" charset="-122"/>
            </a:endParaRPr>
          </a:p>
        </p:txBody>
      </p:sp>
      <p:grpSp>
        <p:nvGrpSpPr>
          <p:cNvPr id="14" name="Group 22"/>
          <p:cNvGrpSpPr/>
          <p:nvPr/>
        </p:nvGrpSpPr>
        <p:grpSpPr bwMode="auto">
          <a:xfrm>
            <a:off x="6311141" y="3988220"/>
            <a:ext cx="1213893" cy="583565"/>
            <a:chOff x="0" y="-21214"/>
            <a:chExt cx="1132487" cy="546075"/>
          </a:xfrm>
          <a:solidFill>
            <a:schemeClr val="accent1"/>
          </a:solidFill>
        </p:grpSpPr>
        <p:sp>
          <p:nvSpPr>
            <p:cNvPr id="15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6" name="文本框 47"/>
            <p:cNvSpPr>
              <a:spLocks noChangeArrowheads="1"/>
            </p:cNvSpPr>
            <p:nvPr/>
          </p:nvSpPr>
          <p:spPr bwMode="auto">
            <a:xfrm>
              <a:off x="52366" y="-21214"/>
              <a:ext cx="1080121" cy="5460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  <a:cs typeface="+mn-cs"/>
                  <a:sym typeface="方正兰亭细黑_GBK" charset="-122"/>
                </a:rPr>
                <a:t>诚实</a:t>
              </a:r>
              <a:endParaRPr lang="zh-CN" altLang="en-US" sz="32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+mn-cs"/>
                <a:sym typeface="方正兰亭细黑_GBK" charset="-122"/>
              </a:endParaRPr>
            </a:p>
          </p:txBody>
        </p:sp>
      </p:grpSp>
      <p:sp>
        <p:nvSpPr>
          <p:cNvPr id="17" name="矩形 60"/>
          <p:cNvSpPr>
            <a:spLocks noChangeArrowheads="1"/>
          </p:cNvSpPr>
          <p:nvPr/>
        </p:nvSpPr>
        <p:spPr bwMode="auto">
          <a:xfrm>
            <a:off x="7468973" y="3846130"/>
            <a:ext cx="3954797" cy="86741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84" rIns="68569" bIns="34284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兰米小象体" panose="02000503000000000000" charset="-122"/>
                <a:ea typeface="兰米小象体" panose="02000503000000000000" charset="-122"/>
                <a:cs typeface="+mn-cs"/>
              </a:rPr>
              <a:t>人无信不立，诚信是做人之本，是人与人交往中一朵圣洁的鲜花。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兰米小象体" panose="02000503000000000000" charset="-122"/>
              <a:ea typeface="兰米小象体" panose="02000503000000000000" charset="-122"/>
              <a:cs typeface="+mn-cs"/>
            </a:endParaRPr>
          </a:p>
        </p:txBody>
      </p:sp>
      <p:grpSp>
        <p:nvGrpSpPr>
          <p:cNvPr id="18" name="Group 22"/>
          <p:cNvGrpSpPr/>
          <p:nvPr/>
        </p:nvGrpSpPr>
        <p:grpSpPr bwMode="auto">
          <a:xfrm>
            <a:off x="6311141" y="4935808"/>
            <a:ext cx="1213258" cy="566609"/>
            <a:chOff x="0" y="0"/>
            <a:chExt cx="1131895" cy="530209"/>
          </a:xfrm>
          <a:solidFill>
            <a:schemeClr val="accent3"/>
          </a:solidFill>
        </p:grpSpPr>
        <p:sp>
          <p:nvSpPr>
            <p:cNvPr id="19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DF6282"/>
            </a:solidFill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20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4884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  <a:cs typeface="+mn-cs"/>
                  <a:sym typeface="方正兰亭细黑_GBK" charset="-122"/>
                </a:rPr>
                <a:t>奋进</a:t>
              </a:r>
              <a:endParaRPr lang="zh-CN" altLang="en-US" sz="2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+mn-cs"/>
                <a:sym typeface="方正兰亭细黑_GBK" charset="-122"/>
              </a:endParaRPr>
            </a:p>
          </p:txBody>
        </p:sp>
      </p:grpSp>
      <p:sp>
        <p:nvSpPr>
          <p:cNvPr id="21" name="矩形 60"/>
          <p:cNvSpPr>
            <a:spLocks noChangeArrowheads="1"/>
          </p:cNvSpPr>
          <p:nvPr/>
        </p:nvSpPr>
        <p:spPr bwMode="auto">
          <a:xfrm>
            <a:off x="7467703" y="4820703"/>
            <a:ext cx="4613189" cy="8674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9" tIns="34284" rIns="68569" bIns="3428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7F7F7F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7F7F7F"/>
                </a:solidFill>
                <a:latin typeface="兰米小象体" panose="02000503000000000000" charset="-122"/>
                <a:ea typeface="兰米小象体" panose="02000503000000000000" charset="-122"/>
              </a:rPr>
              <a:t>我们共同进步，为了即将到来的晨曦奋力拼搏着，希望绽放出绚丽的光彩。</a:t>
            </a:r>
            <a:endParaRPr lang="zh-CN" altLang="en-US" sz="2000">
              <a:solidFill>
                <a:srgbClr val="7F7F7F"/>
              </a:solidFill>
              <a:latin typeface="兰米小象体" panose="02000503000000000000" charset="-122"/>
              <a:ea typeface="兰米小象体" panose="02000503000000000000" charset="-122"/>
            </a:endParaRPr>
          </a:p>
        </p:txBody>
      </p:sp>
      <p:pic>
        <p:nvPicPr>
          <p:cNvPr id="26" name="图片 25" descr="C:\Users\root\Desktop\IMG_0200(20191228-175517).JPGIMG_0200(20191228-175517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4437" y="1687126"/>
            <a:ext cx="5820770" cy="436499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9524" y="-24225"/>
            <a:ext cx="12209142" cy="69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 bwMode="auto">
          <a:xfrm>
            <a:off x="1269802" y="444015"/>
            <a:ext cx="9663190" cy="838512"/>
            <a:chOff x="1270000" y="487136"/>
            <a:chExt cx="9664700" cy="838371"/>
          </a:xfrm>
        </p:grpSpPr>
        <p:sp>
          <p:nvSpPr>
            <p:cNvPr id="3" name="矩形 2"/>
            <p:cNvSpPr/>
            <p:nvPr/>
          </p:nvSpPr>
          <p:spPr>
            <a:xfrm>
              <a:off x="1270000" y="487136"/>
              <a:ext cx="9664700" cy="837928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773363" y="522367"/>
              <a:ext cx="6981825" cy="80314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8" tIns="32394" rIns="71988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cap="small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</a:rPr>
                <a:t>班委特色</a:t>
              </a:r>
              <a:endParaRPr lang="zh-CN" altLang="en-US" sz="4800" cap="small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37891" name="流程图: 数据 5"/>
          <p:cNvSpPr/>
          <p:nvPr/>
        </p:nvSpPr>
        <p:spPr bwMode="auto">
          <a:xfrm flipH="1">
            <a:off x="4488749" y="2363002"/>
            <a:ext cx="1553920" cy="1468209"/>
          </a:xfrm>
          <a:custGeom>
            <a:avLst/>
            <a:gdLst>
              <a:gd name="T0" fmla="*/ 0 w 16366"/>
              <a:gd name="T1" fmla="*/ 2147483647 h 13132"/>
              <a:gd name="T2" fmla="*/ 2147483647 w 16366"/>
              <a:gd name="T3" fmla="*/ 0 h 13132"/>
              <a:gd name="T4" fmla="*/ 2147483647 w 16366"/>
              <a:gd name="T5" fmla="*/ 2147483647 h 13132"/>
              <a:gd name="T6" fmla="*/ 2147483647 w 16366"/>
              <a:gd name="T7" fmla="*/ 2147483647 h 13132"/>
              <a:gd name="T8" fmla="*/ 0 w 16366"/>
              <a:gd name="T9" fmla="*/ 2147483647 h 13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66"/>
              <a:gd name="T16" fmla="*/ 0 h 13132"/>
              <a:gd name="T17" fmla="*/ 16366 w 16366"/>
              <a:gd name="T18" fmla="*/ 13132 h 13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rgbClr val="7F7F7F">
              <a:alpha val="59999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7892" name="流程图: 数据 5"/>
          <p:cNvSpPr/>
          <p:nvPr/>
        </p:nvSpPr>
        <p:spPr bwMode="auto">
          <a:xfrm flipH="1">
            <a:off x="3872895" y="3548679"/>
            <a:ext cx="1553920" cy="1468208"/>
          </a:xfrm>
          <a:custGeom>
            <a:avLst/>
            <a:gdLst>
              <a:gd name="T0" fmla="*/ 0 w 16366"/>
              <a:gd name="T1" fmla="*/ 2147483647 h 13132"/>
              <a:gd name="T2" fmla="*/ 2147483647 w 16366"/>
              <a:gd name="T3" fmla="*/ 0 h 13132"/>
              <a:gd name="T4" fmla="*/ 2147483647 w 16366"/>
              <a:gd name="T5" fmla="*/ 2147483647 h 13132"/>
              <a:gd name="T6" fmla="*/ 2147483647 w 16366"/>
              <a:gd name="T7" fmla="*/ 2147483647 h 13132"/>
              <a:gd name="T8" fmla="*/ 0 w 16366"/>
              <a:gd name="T9" fmla="*/ 2147483647 h 13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66"/>
              <a:gd name="T16" fmla="*/ 0 h 13132"/>
              <a:gd name="T17" fmla="*/ 16366 w 16366"/>
              <a:gd name="T18" fmla="*/ 13132 h 13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rgbClr val="7F7F7F">
              <a:alpha val="59999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7893" name="流程图: 数据 5"/>
          <p:cNvSpPr/>
          <p:nvPr/>
        </p:nvSpPr>
        <p:spPr bwMode="auto">
          <a:xfrm flipH="1">
            <a:off x="3261803" y="4732769"/>
            <a:ext cx="1553919" cy="1471382"/>
          </a:xfrm>
          <a:custGeom>
            <a:avLst/>
            <a:gdLst>
              <a:gd name="T0" fmla="*/ 0 w 16366"/>
              <a:gd name="T1" fmla="*/ 2147483647 h 13132"/>
              <a:gd name="T2" fmla="*/ 2147483647 w 16366"/>
              <a:gd name="T3" fmla="*/ 0 h 13132"/>
              <a:gd name="T4" fmla="*/ 2147483647 w 16366"/>
              <a:gd name="T5" fmla="*/ 2147483647 h 13132"/>
              <a:gd name="T6" fmla="*/ 2147483647 w 16366"/>
              <a:gd name="T7" fmla="*/ 2147483647 h 13132"/>
              <a:gd name="T8" fmla="*/ 0 w 16366"/>
              <a:gd name="T9" fmla="*/ 2147483647 h 13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66"/>
              <a:gd name="T16" fmla="*/ 0 h 13132"/>
              <a:gd name="T17" fmla="*/ 16366 w 16366"/>
              <a:gd name="T18" fmla="*/ 13132 h 13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rgbClr val="7F7F7F">
              <a:alpha val="59999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167965" y="1932857"/>
            <a:ext cx="2163425" cy="807911"/>
          </a:xfrm>
          <a:prstGeom prst="rect">
            <a:avLst/>
          </a:prstGeom>
          <a:solidFill>
            <a:srgbClr val="267F42"/>
          </a:solidFill>
          <a:ln w="12700" algn="ctr">
            <a:noFill/>
            <a:miter lim="800000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dirty="0">
                <a:solidFill>
                  <a:schemeClr val="lt1"/>
                </a:solidFill>
                <a:latin typeface="芒果慕斯" panose="02010600010101010101" charset="-122"/>
                <a:ea typeface="芒果慕斯" panose="02010600010101010101" charset="-122"/>
                <a:cs typeface="+mn-cs"/>
              </a:rPr>
              <a:t>班长</a:t>
            </a:r>
            <a:endParaRPr lang="zh-CN" altLang="en-US" sz="4800" dirty="0">
              <a:solidFill>
                <a:schemeClr val="lt1"/>
              </a:solidFill>
              <a:latin typeface="芒果慕斯" panose="02010600010101010101" charset="-122"/>
              <a:ea typeface="芒果慕斯" panose="02010600010101010101" charset="-122"/>
              <a:cs typeface="+mn-cs"/>
            </a:endParaRPr>
          </a:p>
        </p:txBody>
      </p:sp>
      <p:sp>
        <p:nvSpPr>
          <p:cNvPr id="16" name="文本框 12"/>
          <p:cNvSpPr txBox="1">
            <a:spLocks noChangeArrowheads="1"/>
          </p:cNvSpPr>
          <p:nvPr/>
        </p:nvSpPr>
        <p:spPr bwMode="auto">
          <a:xfrm flipH="1">
            <a:off x="2161837" y="2051900"/>
            <a:ext cx="2861816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4"/>
          <p:cNvSpPr txBox="1">
            <a:spLocks noChangeArrowheads="1"/>
          </p:cNvSpPr>
          <p:nvPr/>
        </p:nvSpPr>
        <p:spPr bwMode="auto">
          <a:xfrm flipH="1">
            <a:off x="5785851" y="6883495"/>
            <a:ext cx="2863403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芒果慕斯" panose="02010600010101010101" charset="-122"/>
              <a:ea typeface="芒果慕斯" panose="02010600010101010101" charset="-122"/>
              <a:cs typeface="+mn-cs"/>
            </a:endParaRPr>
          </a:p>
        </p:txBody>
      </p:sp>
      <p:pic>
        <p:nvPicPr>
          <p:cNvPr id="37905" name="Picture 27" descr="C:\Users\admin\Desktop\803展板\附件4班委团队.jpg附件4班委团队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5432" y="2270310"/>
            <a:ext cx="5112539" cy="383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13"/>
          <p:cNvSpPr txBox="1">
            <a:spLocks noChangeArrowheads="1"/>
          </p:cNvSpPr>
          <p:nvPr/>
        </p:nvSpPr>
        <p:spPr bwMode="auto">
          <a:xfrm flipH="1">
            <a:off x="5672838" y="4114693"/>
            <a:ext cx="1451383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49190" y="5383848"/>
            <a:ext cx="2370720" cy="808229"/>
          </a:xfrm>
          <a:prstGeom prst="rect">
            <a:avLst/>
          </a:prstGeom>
          <a:solidFill>
            <a:srgbClr val="DF6282"/>
          </a:solidFill>
          <a:ln w="12700" algn="ctr">
            <a:noFill/>
            <a:miter lim="800000"/>
          </a:ln>
        </p:spPr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lt1"/>
                </a:solidFill>
                <a:latin typeface="芒果慕斯" panose="02010600010101010101" charset="-122"/>
                <a:ea typeface="芒果慕斯" panose="02010600010101010101" charset="-122"/>
                <a:cs typeface="+mn-cs"/>
              </a:rPr>
              <a:t>各级委员</a:t>
            </a:r>
            <a:endParaRPr lang="zh-CN" altLang="en-US" sz="4000" dirty="0">
              <a:solidFill>
                <a:schemeClr val="lt1"/>
              </a:solidFill>
              <a:latin typeface="芒果慕斯" panose="02010600010101010101" charset="-122"/>
              <a:ea typeface="芒果慕斯" panose="02010600010101010101" charset="-122"/>
              <a:cs typeface="+mn-cs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930208" y="4352780"/>
            <a:ext cx="2165012" cy="806324"/>
          </a:xfrm>
          <a:prstGeom prst="rect">
            <a:avLst/>
          </a:prstGeom>
          <a:solidFill>
            <a:srgbClr val="267F42"/>
          </a:solidFill>
          <a:ln w="12700" algn="ctr">
            <a:noFill/>
            <a:miter lim="800000"/>
          </a:ln>
        </p:spPr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lt1"/>
                </a:solidFill>
                <a:latin typeface="芒果慕斯" panose="02010600010101010101" charset="-122"/>
                <a:ea typeface="芒果慕斯" panose="02010600010101010101" charset="-122"/>
                <a:cs typeface="+mn-cs"/>
              </a:rPr>
              <a:t>课代表</a:t>
            </a:r>
            <a:endParaRPr lang="zh-CN" altLang="en-US" sz="4000" dirty="0">
              <a:solidFill>
                <a:schemeClr val="lt1"/>
              </a:solidFill>
              <a:latin typeface="芒果慕斯" panose="02010600010101010101" charset="-122"/>
              <a:ea typeface="芒果慕斯" panose="02010600010101010101" charset="-122"/>
              <a:cs typeface="+mn-cs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519710" y="3115361"/>
            <a:ext cx="2396750" cy="809498"/>
          </a:xfrm>
          <a:prstGeom prst="rect">
            <a:avLst/>
          </a:prstGeom>
          <a:solidFill>
            <a:srgbClr val="DF6282"/>
          </a:solidFill>
          <a:ln w="12700" algn="ctr">
            <a:noFill/>
            <a:miter lim="800000"/>
          </a:ln>
        </p:spPr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lt1"/>
                </a:solidFill>
                <a:latin typeface="芒果慕斯" panose="02010600010101010101" charset="-122"/>
                <a:ea typeface="芒果慕斯" panose="02010600010101010101" charset="-122"/>
                <a:cs typeface="+mn-cs"/>
              </a:rPr>
              <a:t>值日班长</a:t>
            </a:r>
            <a:endParaRPr lang="zh-CN" altLang="en-US" sz="4000" dirty="0">
              <a:solidFill>
                <a:schemeClr val="lt1"/>
              </a:solidFill>
              <a:latin typeface="芒果慕斯" panose="02010600010101010101" charset="-122"/>
              <a:ea typeface="芒果慕斯" panose="02010600010101010101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"/>
            <a:ext cx="12190413" cy="685710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03370" y="3527993"/>
            <a:ext cx="6583680" cy="2226220"/>
            <a:chOff x="4436642" y="2336667"/>
            <a:chExt cx="6583680" cy="2226220"/>
          </a:xfrm>
        </p:grpSpPr>
        <p:sp>
          <p:nvSpPr>
            <p:cNvPr id="18" name="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436642" y="2336667"/>
              <a:ext cx="6583680" cy="119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7200" i="0" u="none" strike="noStrike" kern="0" cap="none" spc="0" normalizeH="0" baseline="0" noProof="0" dirty="0">
                  <a:ln>
                    <a:noFill/>
                  </a:ln>
                  <a:solidFill>
                    <a:srgbClr val="DF6282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sym typeface="Calibri" panose="020F0502020204030204" pitchFamily="34" charset="0"/>
                </a:rPr>
                <a:t>名之由，图腾缘</a:t>
              </a:r>
              <a:endParaRPr kumimoji="0" lang="zh-CN" altLang="en-US" sz="7200" i="0" u="none" strike="noStrike" kern="0" cap="none" spc="0" normalizeH="0" baseline="0" noProof="0" dirty="0">
                <a:ln>
                  <a:noFill/>
                </a:ln>
                <a:solidFill>
                  <a:srgbClr val="DF6282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25" name="10"/>
            <p:cNvSpPr/>
            <p:nvPr>
              <p:custDataLst>
                <p:tags r:id="rId3"/>
              </p:custDataLst>
            </p:nvPr>
          </p:nvSpPr>
          <p:spPr>
            <a:xfrm>
              <a:off x="5642506" y="3456082"/>
              <a:ext cx="4390390" cy="1106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67F42"/>
                  </a:solidFill>
                  <a:effectLst/>
                  <a:uLnTx/>
                  <a:uFillTx/>
                  <a:latin typeface="Edwardian Script ITC" panose="030303020407070D0804" charset="0"/>
                  <a:ea typeface="微软雅黑" panose="020B0503020204020204" pitchFamily="34" charset="-122"/>
                  <a:cs typeface="Edwardian Script ITC" panose="030303020407070D0804" charset="0"/>
                </a:rPr>
                <a:t>What's our name</a:t>
              </a:r>
              <a:endParaRPr kumimoji="0" lang="en-US" altLang="zh-CN" sz="6600" b="0" i="0" u="none" strike="noStrike" kern="0" cap="none" spc="0" normalizeH="0" baseline="0" noProof="0" dirty="0">
                <a:ln>
                  <a:noFill/>
                </a:ln>
                <a:solidFill>
                  <a:srgbClr val="267F42"/>
                </a:solidFill>
                <a:effectLst/>
                <a:uLnTx/>
                <a:uFillTx/>
                <a:latin typeface="Edwardian Script ITC" panose="030303020407070D0804" charset="0"/>
                <a:ea typeface="微软雅黑" panose="020B0503020204020204" pitchFamily="34" charset="-122"/>
                <a:cs typeface="Edwardian Script ITC" panose="030303020407070D0804" charset="0"/>
              </a:endParaRPr>
            </a:p>
          </p:txBody>
        </p:sp>
        <p:cxnSp>
          <p:nvCxnSpPr>
            <p:cNvPr id="26" name="品 11"/>
            <p:cNvCxnSpPr/>
            <p:nvPr>
              <p:custDataLst>
                <p:tags r:id="rId4"/>
              </p:custDataLst>
            </p:nvPr>
          </p:nvCxnSpPr>
          <p:spPr>
            <a:xfrm>
              <a:off x="4673220" y="3456360"/>
              <a:ext cx="6110515" cy="0"/>
            </a:xfrm>
            <a:prstGeom prst="line">
              <a:avLst/>
            </a:prstGeom>
            <a:noFill/>
            <a:ln w="6350" cap="flat" cmpd="sng" algn="ctr">
              <a:solidFill>
                <a:srgbClr val="267F42"/>
              </a:solidFill>
              <a:prstDash val="solid"/>
              <a:miter lim="800000"/>
            </a:ln>
            <a:effectLst/>
          </p:spPr>
        </p:cxnSp>
      </p:grpSp>
      <p:sp>
        <p:nvSpPr>
          <p:cNvPr id="27" name="椭圆 26"/>
          <p:cNvSpPr/>
          <p:nvPr/>
        </p:nvSpPr>
        <p:spPr>
          <a:xfrm>
            <a:off x="5194384" y="1239803"/>
            <a:ext cx="1801642" cy="1801638"/>
          </a:xfrm>
          <a:prstGeom prst="ellipse">
            <a:avLst/>
          </a:prstGeom>
          <a:noFill/>
          <a:ln>
            <a:solidFill>
              <a:srgbClr val="267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>
                <a:solidFill>
                  <a:srgbClr val="267F42"/>
                </a:solidFill>
              </a:rPr>
              <a:t>1</a:t>
            </a:r>
            <a:endParaRPr lang="zh-CN" altLang="en-US" sz="7200" dirty="0">
              <a:solidFill>
                <a:srgbClr val="267F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540" y="-24225"/>
            <a:ext cx="12209142" cy="69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 bwMode="auto">
          <a:xfrm>
            <a:off x="1269802" y="444015"/>
            <a:ext cx="9663190" cy="895667"/>
            <a:chOff x="1270000" y="487136"/>
            <a:chExt cx="9664700" cy="895516"/>
          </a:xfrm>
        </p:grpSpPr>
        <p:sp>
          <p:nvSpPr>
            <p:cNvPr id="3" name="矩形 2"/>
            <p:cNvSpPr/>
            <p:nvPr/>
          </p:nvSpPr>
          <p:spPr>
            <a:xfrm>
              <a:off x="1270000" y="487136"/>
              <a:ext cx="9664700" cy="837928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611438" y="487453"/>
              <a:ext cx="6981825" cy="895199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8" tIns="32394" rIns="71988" bIns="32394">
              <a:spAutoFit/>
            </a:bodyPr>
            <a:lstStyle/>
            <a:p>
              <a:pPr algn="ctr">
                <a:defRPr/>
              </a:pPr>
              <a:r>
                <a:rPr lang="zh-CN" altLang="en-US" sz="5400">
                  <a:solidFill>
                    <a:schemeClr val="bg1"/>
                  </a:solidFill>
                  <a:latin typeface="方正我的意中人拼音" panose="02010600010101010101" charset="-122"/>
                  <a:ea typeface="方正我的意中人拼音" panose="02010600010101010101" charset="-122"/>
                  <a:cs typeface="华文彩云" panose="02010800040101010101" charset="-122"/>
                </a:rPr>
                <a:t>我们的个人目标规划</a:t>
              </a:r>
              <a:endParaRPr lang="zh-CN" altLang="en-US" sz="5400">
                <a:solidFill>
                  <a:schemeClr val="bg1"/>
                </a:solidFill>
                <a:latin typeface="方正我的意中人拼音" panose="02010600010101010101" charset="-122"/>
                <a:ea typeface="方正我的意中人拼音" panose="02010600010101010101" charset="-122"/>
                <a:cs typeface="华文彩云" panose="02010800040101010101" charset="-122"/>
              </a:endParaRPr>
            </a:p>
          </p:txBody>
        </p:sp>
      </p:grpSp>
      <p:cxnSp>
        <p:nvCxnSpPr>
          <p:cNvPr id="5" name="直接箭头连接符 4"/>
          <p:cNvCxnSpPr/>
          <p:nvPr/>
        </p:nvCxnSpPr>
        <p:spPr>
          <a:xfrm flipV="1">
            <a:off x="1858673" y="1988410"/>
            <a:ext cx="0" cy="4476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直接箭头连接符 5"/>
          <p:cNvCxnSpPr/>
          <p:nvPr/>
        </p:nvCxnSpPr>
        <p:spPr>
          <a:xfrm>
            <a:off x="1858673" y="6464461"/>
            <a:ext cx="895845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7" name="组合 6"/>
          <p:cNvGrpSpPr/>
          <p:nvPr/>
        </p:nvGrpSpPr>
        <p:grpSpPr>
          <a:xfrm>
            <a:off x="2152890" y="5180056"/>
            <a:ext cx="1982854" cy="786007"/>
            <a:chOff x="2200848" y="4495235"/>
            <a:chExt cx="1851041" cy="785818"/>
          </a:xfrm>
          <a:solidFill>
            <a:srgbClr val="267F42"/>
          </a:solidFill>
        </p:grpSpPr>
        <p:sp>
          <p:nvSpPr>
            <p:cNvPr id="8" name="圆角矩形 7"/>
            <p:cNvSpPr/>
            <p:nvPr/>
          </p:nvSpPr>
          <p:spPr bwMode="auto">
            <a:xfrm>
              <a:off x="2200848" y="4495235"/>
              <a:ext cx="1851041" cy="785818"/>
            </a:xfrm>
            <a:prstGeom prst="roundRect">
              <a:avLst>
                <a:gd name="adj" fmla="val 10568"/>
              </a:avLst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2250097" y="4672964"/>
              <a:ext cx="1801792" cy="430994"/>
            </a:xfrm>
            <a:prstGeom prst="rect">
              <a:avLst/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明确的目标</a:t>
              </a:r>
              <a:endPara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" name="矩形 87"/>
          <p:cNvSpPr>
            <a:spLocks noChangeArrowheads="1"/>
          </p:cNvSpPr>
          <p:nvPr/>
        </p:nvSpPr>
        <p:spPr bwMode="auto">
          <a:xfrm>
            <a:off x="2287548" y="3100756"/>
            <a:ext cx="1648837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</a:pPr>
            <a:r>
              <a:rPr lang="zh-CN" altLang="en-US" sz="2400">
                <a:solidFill>
                  <a:srgbClr val="7F7F7F"/>
                </a:solidFill>
                <a:latin typeface="致来迟的你" charset="-122"/>
                <a:ea typeface="致来迟的你" charset="-122"/>
                <a:cs typeface="致来迟的你" charset="-122"/>
              </a:rPr>
              <a:t>3班的每位同学都有明确的目标</a:t>
            </a:r>
            <a:endParaRPr lang="zh-CN" altLang="en-US" sz="2400">
              <a:solidFill>
                <a:srgbClr val="7F7F7F"/>
              </a:solidFill>
              <a:latin typeface="致来迟的你" charset="-122"/>
              <a:ea typeface="致来迟的你" charset="-122"/>
              <a:cs typeface="致来迟的你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365578" y="4354051"/>
            <a:ext cx="1919305" cy="786007"/>
            <a:chOff x="4272550" y="3669040"/>
            <a:chExt cx="1851041" cy="785818"/>
          </a:xfrm>
          <a:solidFill>
            <a:srgbClr val="DF6282"/>
          </a:solidFill>
        </p:grpSpPr>
        <p:sp>
          <p:nvSpPr>
            <p:cNvPr id="13" name="圆角矩形 11"/>
            <p:cNvSpPr/>
            <p:nvPr/>
          </p:nvSpPr>
          <p:spPr bwMode="auto">
            <a:xfrm>
              <a:off x="4272550" y="3669040"/>
              <a:ext cx="1851041" cy="785818"/>
            </a:xfrm>
            <a:prstGeom prst="roundRect">
              <a:avLst>
                <a:gd name="adj" fmla="val 10568"/>
              </a:avLst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4470035" y="3841125"/>
              <a:ext cx="1653540" cy="431165"/>
            </a:xfrm>
            <a:prstGeom prst="rect">
              <a:avLst/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坚定的信念</a:t>
              </a:r>
              <a:endPara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" name="矩形 87"/>
          <p:cNvSpPr>
            <a:spLocks noChangeArrowheads="1"/>
          </p:cNvSpPr>
          <p:nvPr/>
        </p:nvSpPr>
        <p:spPr bwMode="auto">
          <a:xfrm>
            <a:off x="4364943" y="1942380"/>
            <a:ext cx="1920575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</a:pP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即使一路上遇到坎坷也不气馁，坚定自己的信念，</a:t>
            </a:r>
            <a:r>
              <a:rPr lang="zh-CN" altLang="en-US" sz="2000">
                <a:solidFill>
                  <a:srgbClr val="808080"/>
                </a:solidFill>
                <a:latin typeface="致来迟的你" charset="-122"/>
                <a:ea typeface="致来迟的你" charset="-122"/>
              </a:rPr>
              <a:t>相信前方永远有曙光</a:t>
            </a: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在等待着我们</a:t>
            </a:r>
            <a:endParaRPr lang="zh-CN" altLang="en-US" sz="2000">
              <a:solidFill>
                <a:srgbClr val="7F7F7F"/>
              </a:solidFill>
              <a:latin typeface="致来迟的你" charset="-122"/>
              <a:ea typeface="致来迟的你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4264946" y="1988410"/>
            <a:ext cx="1587" cy="44062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组合 16"/>
          <p:cNvGrpSpPr/>
          <p:nvPr/>
        </p:nvGrpSpPr>
        <p:grpSpPr>
          <a:xfrm>
            <a:off x="6462020" y="3536933"/>
            <a:ext cx="1989144" cy="786007"/>
            <a:chOff x="6279161" y="2852161"/>
            <a:chExt cx="1851041" cy="785818"/>
          </a:xfrm>
          <a:solidFill>
            <a:srgbClr val="267F42"/>
          </a:solidFill>
        </p:grpSpPr>
        <p:sp>
          <p:nvSpPr>
            <p:cNvPr id="18" name="圆角矩形 16"/>
            <p:cNvSpPr/>
            <p:nvPr/>
          </p:nvSpPr>
          <p:spPr bwMode="auto">
            <a:xfrm>
              <a:off x="6279161" y="2852161"/>
              <a:ext cx="1851041" cy="785818"/>
            </a:xfrm>
            <a:prstGeom prst="roundRect">
              <a:avLst>
                <a:gd name="adj" fmla="val 10568"/>
              </a:avLst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6406187" y="3055280"/>
              <a:ext cx="1724015" cy="430994"/>
            </a:xfrm>
            <a:prstGeom prst="rect">
              <a:avLst/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付诸的努力</a:t>
              </a:r>
              <a:endPara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 flipH="1">
            <a:off x="6382341" y="1988410"/>
            <a:ext cx="1587" cy="44062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矩形 87"/>
          <p:cNvSpPr>
            <a:spLocks noChangeArrowheads="1"/>
          </p:cNvSpPr>
          <p:nvPr/>
        </p:nvSpPr>
        <p:spPr bwMode="auto">
          <a:xfrm>
            <a:off x="6491860" y="4248657"/>
            <a:ext cx="2066602" cy="19069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</a:pPr>
            <a:br>
              <a:rPr lang="en-US" altLang="zh-CN">
                <a:solidFill>
                  <a:srgbClr val="7F7F7F"/>
                </a:solidFill>
                <a:latin typeface="微软雅黑" panose="020B0503020204020204" pitchFamily="34" charset="-122"/>
              </a:rPr>
            </a:b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我们坚信</a:t>
            </a: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  <a:sym typeface="+mn-ea"/>
              </a:rPr>
              <a:t>世上不存在永远的幸运</a:t>
            </a:r>
            <a:r>
              <a:rPr lang="en-US" altLang="zh-CN" sz="2000">
                <a:solidFill>
                  <a:srgbClr val="7F7F7F"/>
                </a:solidFill>
                <a:latin typeface="致来迟的你" charset="-122"/>
                <a:ea typeface="致来迟的你" charset="-122"/>
                <a:sym typeface="+mn-ea"/>
              </a:rPr>
              <a:t>，</a:t>
            </a: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  <a:sym typeface="+mn-ea"/>
              </a:rPr>
              <a:t>只有</a:t>
            </a:r>
            <a:r>
              <a:rPr lang="en-US" altLang="zh-CN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努力，</a:t>
            </a: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才能将</a:t>
            </a:r>
            <a:r>
              <a:rPr lang="en-US" altLang="zh-CN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梦想与现实</a:t>
            </a: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的距离拉近</a:t>
            </a:r>
            <a:endParaRPr lang="zh-CN" altLang="en-US" sz="2000">
              <a:solidFill>
                <a:srgbClr val="7F7F7F"/>
              </a:solidFill>
              <a:latin typeface="致来迟的你" charset="-122"/>
              <a:ea typeface="致来迟的你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606080" y="2679817"/>
            <a:ext cx="1997398" cy="786007"/>
            <a:chOff x="8279425" y="1994905"/>
            <a:chExt cx="1851041" cy="785818"/>
          </a:xfrm>
          <a:solidFill>
            <a:srgbClr val="DF6282"/>
          </a:solidFill>
        </p:grpSpPr>
        <p:sp>
          <p:nvSpPr>
            <p:cNvPr id="23" name="圆角矩形 21"/>
            <p:cNvSpPr/>
            <p:nvPr/>
          </p:nvSpPr>
          <p:spPr bwMode="auto">
            <a:xfrm>
              <a:off x="8279425" y="1994905"/>
              <a:ext cx="1851041" cy="785818"/>
            </a:xfrm>
            <a:prstGeom prst="roundRect">
              <a:avLst>
                <a:gd name="adj" fmla="val 10568"/>
              </a:avLst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477120" y="2198024"/>
              <a:ext cx="1653346" cy="430994"/>
            </a:xfrm>
            <a:prstGeom prst="rect">
              <a:avLst/>
            </a:prstGeom>
            <a:grpFill/>
            <a:ln w="7" cap="flat">
              <a:noFill/>
              <a:prstDash val="solid"/>
              <a:miter lim="800000"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收获的硕果</a:t>
              </a:r>
              <a:endPara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矩形 87"/>
          <p:cNvSpPr>
            <a:spLocks noChangeArrowheads="1"/>
          </p:cNvSpPr>
          <p:nvPr/>
        </p:nvSpPr>
        <p:spPr bwMode="auto">
          <a:xfrm>
            <a:off x="8644174" y="3820099"/>
            <a:ext cx="2074539" cy="1630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</a:pPr>
            <a:r>
              <a:rPr lang="zh-CN" altLang="en-US" sz="20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用汗水浇灌的花朵终于结出了累累硕果。它是那么的可口，漾在心田</a:t>
            </a:r>
            <a:endParaRPr lang="zh-CN" altLang="en-US" sz="2000">
              <a:solidFill>
                <a:srgbClr val="7F7F7F"/>
              </a:solidFill>
              <a:latin typeface="致来迟的你" charset="-122"/>
              <a:ea typeface="致来迟的你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528305" y="1988410"/>
            <a:ext cx="0" cy="44062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54997" y="2251894"/>
            <a:ext cx="1475105" cy="4142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2800">
                <a:solidFill>
                  <a:srgbClr val="7F7F7F"/>
                </a:solidFill>
                <a:latin typeface="致来迟的你" charset="-122"/>
                <a:ea typeface="致来迟的你" charset="-122"/>
              </a:rPr>
              <a:t>我们相信只要有美好的目标，付出对等的努力，就会收获成功的喜悦</a:t>
            </a:r>
            <a:endParaRPr lang="zh-CN" altLang="en-US" sz="2800">
              <a:solidFill>
                <a:srgbClr val="7F7F7F"/>
              </a:solidFill>
              <a:latin typeface="致来迟的你" charset="-122"/>
              <a:ea typeface="致来迟的你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3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3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8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8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3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3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8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1" grpId="0"/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70000" y="443285"/>
            <a:ext cx="9664700" cy="837928"/>
            <a:chOff x="1270000" y="487136"/>
            <a:chExt cx="9664700" cy="837928"/>
          </a:xfrm>
        </p:grpSpPr>
        <p:sp>
          <p:nvSpPr>
            <p:cNvPr id="2" name="矩形 1"/>
            <p:cNvSpPr/>
            <p:nvPr/>
          </p:nvSpPr>
          <p:spPr>
            <a:xfrm>
              <a:off x="1270000" y="487136"/>
              <a:ext cx="9664700" cy="837928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625381" y="535048"/>
              <a:ext cx="6981878" cy="7416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cap="small" dirty="0">
                  <a:solidFill>
                    <a:schemeClr val="bg1"/>
                  </a:solidFill>
                  <a:latin typeface="Segoe Print" panose="02000600000000000000" charset="0"/>
                  <a:ea typeface="微软雅黑" panose="020B0503020204020204" pitchFamily="34" charset="-122"/>
                  <a:cs typeface="Segoe Print" panose="02000600000000000000" charset="0"/>
                </a:rPr>
                <a:t>what should we do</a:t>
              </a:r>
              <a:endParaRPr lang="en-US" sz="4400" cap="small" dirty="0">
                <a:solidFill>
                  <a:schemeClr val="bg1"/>
                </a:solidFill>
                <a:latin typeface="Segoe Print" panose="02000600000000000000" charset="0"/>
                <a:ea typeface="微软雅黑" panose="020B0503020204020204" pitchFamily="34" charset="-122"/>
                <a:cs typeface="Segoe Print" panose="02000600000000000000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30071" y="2021070"/>
            <a:ext cx="10224410" cy="4349115"/>
            <a:chOff x="1027836" y="1750741"/>
            <a:chExt cx="10224410" cy="4349115"/>
          </a:xfrm>
        </p:grpSpPr>
        <p:grpSp>
          <p:nvGrpSpPr>
            <p:cNvPr id="6" name="组合 5"/>
            <p:cNvGrpSpPr/>
            <p:nvPr/>
          </p:nvGrpSpPr>
          <p:grpSpPr>
            <a:xfrm>
              <a:off x="3923638" y="2054324"/>
              <a:ext cx="1653822" cy="1437322"/>
              <a:chOff x="3329423" y="1479822"/>
              <a:chExt cx="1202036" cy="1044679"/>
            </a:xfrm>
          </p:grpSpPr>
          <p:sp>
            <p:nvSpPr>
              <p:cNvPr id="56" name="Freeform 5"/>
              <p:cNvSpPr/>
              <p:nvPr/>
            </p:nvSpPr>
            <p:spPr bwMode="auto">
              <a:xfrm>
                <a:off x="3329423" y="1479822"/>
                <a:ext cx="1202036" cy="1044679"/>
              </a:xfrm>
              <a:custGeom>
                <a:avLst/>
                <a:gdLst>
                  <a:gd name="T0" fmla="*/ 365 w 1306"/>
                  <a:gd name="T1" fmla="*/ 1149 h 1149"/>
                  <a:gd name="T2" fmla="*/ 300 w 1306"/>
                  <a:gd name="T3" fmla="*/ 1111 h 1149"/>
                  <a:gd name="T4" fmla="*/ 12 w 1306"/>
                  <a:gd name="T5" fmla="*/ 613 h 1149"/>
                  <a:gd name="T6" fmla="*/ 12 w 1306"/>
                  <a:gd name="T7" fmla="*/ 537 h 1149"/>
                  <a:gd name="T8" fmla="*/ 300 w 1306"/>
                  <a:gd name="T9" fmla="*/ 38 h 1149"/>
                  <a:gd name="T10" fmla="*/ 365 w 1306"/>
                  <a:gd name="T11" fmla="*/ 0 h 1149"/>
                  <a:gd name="T12" fmla="*/ 941 w 1306"/>
                  <a:gd name="T13" fmla="*/ 0 h 1149"/>
                  <a:gd name="T14" fmla="*/ 1006 w 1306"/>
                  <a:gd name="T15" fmla="*/ 38 h 1149"/>
                  <a:gd name="T16" fmla="*/ 1294 w 1306"/>
                  <a:gd name="T17" fmla="*/ 537 h 1149"/>
                  <a:gd name="T18" fmla="*/ 1294 w 1306"/>
                  <a:gd name="T19" fmla="*/ 613 h 1149"/>
                  <a:gd name="T20" fmla="*/ 1006 w 1306"/>
                  <a:gd name="T21" fmla="*/ 1111 h 1149"/>
                  <a:gd name="T22" fmla="*/ 941 w 1306"/>
                  <a:gd name="T23" fmla="*/ 1149 h 1149"/>
                  <a:gd name="T24" fmla="*/ 365 w 1306"/>
                  <a:gd name="T25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6" h="1149">
                    <a:moveTo>
                      <a:pt x="365" y="1149"/>
                    </a:moveTo>
                    <a:cubicBezTo>
                      <a:pt x="341" y="1149"/>
                      <a:pt x="312" y="1132"/>
                      <a:pt x="300" y="1111"/>
                    </a:cubicBezTo>
                    <a:cubicBezTo>
                      <a:pt x="12" y="613"/>
                      <a:pt x="12" y="613"/>
                      <a:pt x="12" y="613"/>
                    </a:cubicBezTo>
                    <a:cubicBezTo>
                      <a:pt x="0" y="592"/>
                      <a:pt x="0" y="558"/>
                      <a:pt x="12" y="537"/>
                    </a:cubicBezTo>
                    <a:cubicBezTo>
                      <a:pt x="300" y="38"/>
                      <a:pt x="300" y="38"/>
                      <a:pt x="300" y="38"/>
                    </a:cubicBezTo>
                    <a:cubicBezTo>
                      <a:pt x="312" y="17"/>
                      <a:pt x="341" y="0"/>
                      <a:pt x="365" y="0"/>
                    </a:cubicBezTo>
                    <a:cubicBezTo>
                      <a:pt x="941" y="0"/>
                      <a:pt x="941" y="0"/>
                      <a:pt x="941" y="0"/>
                    </a:cubicBezTo>
                    <a:cubicBezTo>
                      <a:pt x="965" y="0"/>
                      <a:pt x="994" y="17"/>
                      <a:pt x="1006" y="38"/>
                    </a:cubicBezTo>
                    <a:cubicBezTo>
                      <a:pt x="1294" y="537"/>
                      <a:pt x="1294" y="537"/>
                      <a:pt x="1294" y="537"/>
                    </a:cubicBezTo>
                    <a:cubicBezTo>
                      <a:pt x="1306" y="558"/>
                      <a:pt x="1306" y="592"/>
                      <a:pt x="1294" y="613"/>
                    </a:cubicBezTo>
                    <a:cubicBezTo>
                      <a:pt x="1006" y="1111"/>
                      <a:pt x="1006" y="1111"/>
                      <a:pt x="1006" y="1111"/>
                    </a:cubicBezTo>
                    <a:cubicBezTo>
                      <a:pt x="994" y="1132"/>
                      <a:pt x="965" y="1149"/>
                      <a:pt x="941" y="1149"/>
                    </a:cubicBezTo>
                    <a:lnTo>
                      <a:pt x="365" y="1149"/>
                    </a:lnTo>
                    <a:close/>
                  </a:path>
                </a:pathLst>
              </a:custGeom>
              <a:solidFill>
                <a:srgbClr val="267F42"/>
              </a:solidFill>
              <a:ln w="28575" cap="flat">
                <a:noFill/>
                <a:prstDash val="solid"/>
                <a:miter lim="800000"/>
              </a:ln>
            </p:spPr>
            <p:txBody>
              <a:bodyPr lIns="72585" tIns="36293" rIns="72585" bIns="36293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57" name="组合 47"/>
              <p:cNvGrpSpPr/>
              <p:nvPr/>
            </p:nvGrpSpPr>
            <p:grpSpPr bwMode="auto">
              <a:xfrm>
                <a:off x="3754548" y="1808481"/>
                <a:ext cx="295362" cy="381037"/>
                <a:chOff x="12327414" y="858402"/>
                <a:chExt cx="370336" cy="484095"/>
              </a:xfrm>
            </p:grpSpPr>
            <p:sp>
              <p:nvSpPr>
                <p:cNvPr id="58" name="Freeform 56"/>
                <p:cNvSpPr>
                  <a:spLocks noEditPoints="1"/>
                </p:cNvSpPr>
                <p:nvPr/>
              </p:nvSpPr>
              <p:spPr bwMode="auto">
                <a:xfrm>
                  <a:off x="12327414" y="858402"/>
                  <a:ext cx="193109" cy="484093"/>
                </a:xfrm>
                <a:custGeom>
                  <a:avLst/>
                  <a:gdLst>
                    <a:gd name="T0" fmla="*/ 105898 w 31"/>
                    <a:gd name="T1" fmla="*/ 0 h 77"/>
                    <a:gd name="T2" fmla="*/ 174421 w 31"/>
                    <a:gd name="T3" fmla="*/ 31435 h 77"/>
                    <a:gd name="T4" fmla="*/ 193109 w 31"/>
                    <a:gd name="T5" fmla="*/ 113165 h 77"/>
                    <a:gd name="T6" fmla="*/ 193109 w 31"/>
                    <a:gd name="T7" fmla="*/ 396076 h 77"/>
                    <a:gd name="T8" fmla="*/ 168192 w 31"/>
                    <a:gd name="T9" fmla="*/ 465232 h 77"/>
                    <a:gd name="T10" fmla="*/ 99669 w 31"/>
                    <a:gd name="T11" fmla="*/ 484093 h 77"/>
                    <a:gd name="T12" fmla="*/ 12459 w 31"/>
                    <a:gd name="T13" fmla="*/ 452658 h 77"/>
                    <a:gd name="T14" fmla="*/ 0 w 31"/>
                    <a:gd name="T15" fmla="*/ 358355 h 77"/>
                    <a:gd name="T16" fmla="*/ 0 w 31"/>
                    <a:gd name="T17" fmla="*/ 132025 h 77"/>
                    <a:gd name="T18" fmla="*/ 18688 w 31"/>
                    <a:gd name="T19" fmla="*/ 37722 h 77"/>
                    <a:gd name="T20" fmla="*/ 105898 w 31"/>
                    <a:gd name="T21" fmla="*/ 0 h 77"/>
                    <a:gd name="T22" fmla="*/ 99669 w 31"/>
                    <a:gd name="T23" fmla="*/ 440085 h 77"/>
                    <a:gd name="T24" fmla="*/ 137045 w 31"/>
                    <a:gd name="T25" fmla="*/ 370928 h 77"/>
                    <a:gd name="T26" fmla="*/ 137045 w 31"/>
                    <a:gd name="T27" fmla="*/ 106878 h 77"/>
                    <a:gd name="T28" fmla="*/ 99669 w 31"/>
                    <a:gd name="T29" fmla="*/ 44008 h 77"/>
                    <a:gd name="T30" fmla="*/ 56064 w 31"/>
                    <a:gd name="T31" fmla="*/ 106878 h 77"/>
                    <a:gd name="T32" fmla="*/ 56064 w 31"/>
                    <a:gd name="T33" fmla="*/ 125738 h 77"/>
                    <a:gd name="T34" fmla="*/ 56064 w 31"/>
                    <a:gd name="T35" fmla="*/ 144599 h 77"/>
                    <a:gd name="T36" fmla="*/ 56064 w 31"/>
                    <a:gd name="T37" fmla="*/ 220042 h 77"/>
                    <a:gd name="T38" fmla="*/ 56064 w 31"/>
                    <a:gd name="T39" fmla="*/ 301772 h 77"/>
                    <a:gd name="T40" fmla="*/ 56064 w 31"/>
                    <a:gd name="T41" fmla="*/ 370928 h 77"/>
                    <a:gd name="T42" fmla="*/ 99669 w 31"/>
                    <a:gd name="T43" fmla="*/ 440085 h 7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1" h="77">
                      <a:moveTo>
                        <a:pt x="17" y="0"/>
                      </a:moveTo>
                      <a:cubicBezTo>
                        <a:pt x="22" y="0"/>
                        <a:pt x="26" y="2"/>
                        <a:pt x="28" y="5"/>
                      </a:cubicBezTo>
                      <a:cubicBezTo>
                        <a:pt x="30" y="8"/>
                        <a:pt x="31" y="12"/>
                        <a:pt x="31" y="18"/>
                      </a:cubicBezTo>
                      <a:cubicBezTo>
                        <a:pt x="31" y="63"/>
                        <a:pt x="31" y="63"/>
                        <a:pt x="31" y="63"/>
                      </a:cubicBezTo>
                      <a:cubicBezTo>
                        <a:pt x="31" y="67"/>
                        <a:pt x="30" y="71"/>
                        <a:pt x="27" y="74"/>
                      </a:cubicBezTo>
                      <a:cubicBezTo>
                        <a:pt x="24" y="76"/>
                        <a:pt x="21" y="77"/>
                        <a:pt x="16" y="77"/>
                      </a:cubicBezTo>
                      <a:cubicBezTo>
                        <a:pt x="9" y="77"/>
                        <a:pt x="5" y="76"/>
                        <a:pt x="2" y="72"/>
                      </a:cubicBezTo>
                      <a:cubicBezTo>
                        <a:pt x="1" y="69"/>
                        <a:pt x="0" y="64"/>
                        <a:pt x="0" y="57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14"/>
                        <a:pt x="1" y="8"/>
                        <a:pt x="3" y="6"/>
                      </a:cubicBezTo>
                      <a:cubicBezTo>
                        <a:pt x="5" y="2"/>
                        <a:pt x="10" y="0"/>
                        <a:pt x="17" y="0"/>
                      </a:cubicBezTo>
                      <a:close/>
                      <a:moveTo>
                        <a:pt x="16" y="70"/>
                      </a:moveTo>
                      <a:cubicBezTo>
                        <a:pt x="20" y="70"/>
                        <a:pt x="22" y="66"/>
                        <a:pt x="22" y="59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0"/>
                        <a:pt x="20" y="7"/>
                        <a:pt x="16" y="7"/>
                      </a:cubicBezTo>
                      <a:cubicBezTo>
                        <a:pt x="11" y="7"/>
                        <a:pt x="9" y="11"/>
                        <a:pt x="9" y="17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66"/>
                        <a:pt x="11" y="70"/>
                        <a:pt x="16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0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12584001" y="863694"/>
                  <a:ext cx="113749" cy="478803"/>
                </a:xfrm>
                <a:custGeom>
                  <a:avLst/>
                  <a:gdLst>
                    <a:gd name="T0" fmla="*/ 0 w 18"/>
                    <a:gd name="T1" fmla="*/ 69300 h 76"/>
                    <a:gd name="T2" fmla="*/ 69513 w 18"/>
                    <a:gd name="T3" fmla="*/ 0 h 76"/>
                    <a:gd name="T4" fmla="*/ 113749 w 18"/>
                    <a:gd name="T5" fmla="*/ 0 h 76"/>
                    <a:gd name="T6" fmla="*/ 113749 w 18"/>
                    <a:gd name="T7" fmla="*/ 478803 h 76"/>
                    <a:gd name="T8" fmla="*/ 50555 w 18"/>
                    <a:gd name="T9" fmla="*/ 478803 h 76"/>
                    <a:gd name="T10" fmla="*/ 50555 w 18"/>
                    <a:gd name="T11" fmla="*/ 119701 h 76"/>
                    <a:gd name="T12" fmla="*/ 0 w 18"/>
                    <a:gd name="T13" fmla="*/ 119701 h 76"/>
                    <a:gd name="T14" fmla="*/ 0 w 18"/>
                    <a:gd name="T15" fmla="*/ 69300 h 7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76">
                      <a:moveTo>
                        <a:pt x="0" y="11"/>
                      </a:moveTo>
                      <a:cubicBezTo>
                        <a:pt x="7" y="10"/>
                        <a:pt x="10" y="7"/>
                        <a:pt x="1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76"/>
                        <a:pt x="18" y="76"/>
                        <a:pt x="18" y="76"/>
                      </a:cubicBezTo>
                      <a:cubicBezTo>
                        <a:pt x="8" y="76"/>
                        <a:pt x="8" y="76"/>
                        <a:pt x="8" y="76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6533202" y="2032363"/>
              <a:ext cx="1653822" cy="1437322"/>
              <a:chOff x="5226114" y="1463860"/>
              <a:chExt cx="1202036" cy="1044679"/>
            </a:xfrm>
          </p:grpSpPr>
          <p:sp>
            <p:nvSpPr>
              <p:cNvPr id="52" name="Freeform 5"/>
              <p:cNvSpPr/>
              <p:nvPr/>
            </p:nvSpPr>
            <p:spPr bwMode="auto">
              <a:xfrm>
                <a:off x="5226114" y="1463860"/>
                <a:ext cx="1202036" cy="1044679"/>
              </a:xfrm>
              <a:custGeom>
                <a:avLst/>
                <a:gdLst>
                  <a:gd name="T0" fmla="*/ 365 w 1306"/>
                  <a:gd name="T1" fmla="*/ 1149 h 1149"/>
                  <a:gd name="T2" fmla="*/ 300 w 1306"/>
                  <a:gd name="T3" fmla="*/ 1111 h 1149"/>
                  <a:gd name="T4" fmla="*/ 12 w 1306"/>
                  <a:gd name="T5" fmla="*/ 613 h 1149"/>
                  <a:gd name="T6" fmla="*/ 12 w 1306"/>
                  <a:gd name="T7" fmla="*/ 537 h 1149"/>
                  <a:gd name="T8" fmla="*/ 300 w 1306"/>
                  <a:gd name="T9" fmla="*/ 38 h 1149"/>
                  <a:gd name="T10" fmla="*/ 365 w 1306"/>
                  <a:gd name="T11" fmla="*/ 0 h 1149"/>
                  <a:gd name="T12" fmla="*/ 941 w 1306"/>
                  <a:gd name="T13" fmla="*/ 0 h 1149"/>
                  <a:gd name="T14" fmla="*/ 1006 w 1306"/>
                  <a:gd name="T15" fmla="*/ 38 h 1149"/>
                  <a:gd name="T16" fmla="*/ 1294 w 1306"/>
                  <a:gd name="T17" fmla="*/ 537 h 1149"/>
                  <a:gd name="T18" fmla="*/ 1294 w 1306"/>
                  <a:gd name="T19" fmla="*/ 613 h 1149"/>
                  <a:gd name="T20" fmla="*/ 1006 w 1306"/>
                  <a:gd name="T21" fmla="*/ 1111 h 1149"/>
                  <a:gd name="T22" fmla="*/ 941 w 1306"/>
                  <a:gd name="T23" fmla="*/ 1149 h 1149"/>
                  <a:gd name="T24" fmla="*/ 365 w 1306"/>
                  <a:gd name="T25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6" h="1149">
                    <a:moveTo>
                      <a:pt x="365" y="1149"/>
                    </a:moveTo>
                    <a:cubicBezTo>
                      <a:pt x="341" y="1149"/>
                      <a:pt x="312" y="1132"/>
                      <a:pt x="300" y="1111"/>
                    </a:cubicBezTo>
                    <a:cubicBezTo>
                      <a:pt x="12" y="613"/>
                      <a:pt x="12" y="613"/>
                      <a:pt x="12" y="613"/>
                    </a:cubicBezTo>
                    <a:cubicBezTo>
                      <a:pt x="0" y="592"/>
                      <a:pt x="0" y="558"/>
                      <a:pt x="12" y="537"/>
                    </a:cubicBezTo>
                    <a:cubicBezTo>
                      <a:pt x="300" y="38"/>
                      <a:pt x="300" y="38"/>
                      <a:pt x="300" y="38"/>
                    </a:cubicBezTo>
                    <a:cubicBezTo>
                      <a:pt x="312" y="17"/>
                      <a:pt x="341" y="0"/>
                      <a:pt x="365" y="0"/>
                    </a:cubicBezTo>
                    <a:cubicBezTo>
                      <a:pt x="941" y="0"/>
                      <a:pt x="941" y="0"/>
                      <a:pt x="941" y="0"/>
                    </a:cubicBezTo>
                    <a:cubicBezTo>
                      <a:pt x="965" y="0"/>
                      <a:pt x="994" y="17"/>
                      <a:pt x="1006" y="38"/>
                    </a:cubicBezTo>
                    <a:cubicBezTo>
                      <a:pt x="1294" y="537"/>
                      <a:pt x="1294" y="537"/>
                      <a:pt x="1294" y="537"/>
                    </a:cubicBezTo>
                    <a:cubicBezTo>
                      <a:pt x="1306" y="558"/>
                      <a:pt x="1306" y="592"/>
                      <a:pt x="1294" y="613"/>
                    </a:cubicBezTo>
                    <a:cubicBezTo>
                      <a:pt x="1006" y="1111"/>
                      <a:pt x="1006" y="1111"/>
                      <a:pt x="1006" y="1111"/>
                    </a:cubicBezTo>
                    <a:cubicBezTo>
                      <a:pt x="994" y="1132"/>
                      <a:pt x="965" y="1149"/>
                      <a:pt x="941" y="1149"/>
                    </a:cubicBezTo>
                    <a:lnTo>
                      <a:pt x="365" y="1149"/>
                    </a:lnTo>
                    <a:close/>
                  </a:path>
                </a:pathLst>
              </a:custGeom>
              <a:solidFill>
                <a:srgbClr val="DF6282"/>
              </a:solidFill>
              <a:ln w="28575" cap="flat">
                <a:noFill/>
                <a:prstDash val="solid"/>
                <a:miter lim="800000"/>
              </a:ln>
            </p:spPr>
            <p:txBody>
              <a:bodyPr lIns="72585" tIns="36293" rIns="72585" bIns="36293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53" name="组合 51"/>
              <p:cNvGrpSpPr/>
              <p:nvPr/>
            </p:nvGrpSpPr>
            <p:grpSpPr bwMode="auto">
              <a:xfrm>
                <a:off x="5628039" y="1804737"/>
                <a:ext cx="339884" cy="381036"/>
                <a:chOff x="952501" y="6013451"/>
                <a:chExt cx="255587" cy="290513"/>
              </a:xfrm>
            </p:grpSpPr>
            <p:sp>
              <p:nvSpPr>
                <p:cNvPr id="54" name="Freeform 59"/>
                <p:cNvSpPr>
                  <a:spLocks noEditPoints="1"/>
                </p:cNvSpPr>
                <p:nvPr/>
              </p:nvSpPr>
              <p:spPr bwMode="auto">
                <a:xfrm>
                  <a:off x="952501" y="6013451"/>
                  <a:ext cx="115888" cy="290513"/>
                </a:xfrm>
                <a:custGeom>
                  <a:avLst/>
                  <a:gdLst>
                    <a:gd name="T0" fmla="*/ 63551 w 31"/>
                    <a:gd name="T1" fmla="*/ 0 h 77"/>
                    <a:gd name="T2" fmla="*/ 104673 w 31"/>
                    <a:gd name="T3" fmla="*/ 18864 h 77"/>
                    <a:gd name="T4" fmla="*/ 115888 w 31"/>
                    <a:gd name="T5" fmla="*/ 67912 h 77"/>
                    <a:gd name="T6" fmla="*/ 115888 w 31"/>
                    <a:gd name="T7" fmla="*/ 233920 h 77"/>
                    <a:gd name="T8" fmla="*/ 100935 w 31"/>
                    <a:gd name="T9" fmla="*/ 275421 h 77"/>
                    <a:gd name="T10" fmla="*/ 59813 w 31"/>
                    <a:gd name="T11" fmla="*/ 290513 h 77"/>
                    <a:gd name="T12" fmla="*/ 11215 w 31"/>
                    <a:gd name="T13" fmla="*/ 267876 h 77"/>
                    <a:gd name="T14" fmla="*/ 0 w 31"/>
                    <a:gd name="T15" fmla="*/ 211282 h 77"/>
                    <a:gd name="T16" fmla="*/ 0 w 31"/>
                    <a:gd name="T17" fmla="*/ 79231 h 77"/>
                    <a:gd name="T18" fmla="*/ 11215 w 31"/>
                    <a:gd name="T19" fmla="*/ 18864 h 77"/>
                    <a:gd name="T20" fmla="*/ 63551 w 31"/>
                    <a:gd name="T21" fmla="*/ 0 h 77"/>
                    <a:gd name="T22" fmla="*/ 59813 w 31"/>
                    <a:gd name="T23" fmla="*/ 264103 h 77"/>
                    <a:gd name="T24" fmla="*/ 82243 w 31"/>
                    <a:gd name="T25" fmla="*/ 222601 h 77"/>
                    <a:gd name="T26" fmla="*/ 82243 w 31"/>
                    <a:gd name="T27" fmla="*/ 64139 h 77"/>
                    <a:gd name="T28" fmla="*/ 59813 w 31"/>
                    <a:gd name="T29" fmla="*/ 26410 h 77"/>
                    <a:gd name="T30" fmla="*/ 33645 w 31"/>
                    <a:gd name="T31" fmla="*/ 64139 h 77"/>
                    <a:gd name="T32" fmla="*/ 33645 w 31"/>
                    <a:gd name="T33" fmla="*/ 75458 h 77"/>
                    <a:gd name="T34" fmla="*/ 33645 w 31"/>
                    <a:gd name="T35" fmla="*/ 86777 h 77"/>
                    <a:gd name="T36" fmla="*/ 33645 w 31"/>
                    <a:gd name="T37" fmla="*/ 132051 h 77"/>
                    <a:gd name="T38" fmla="*/ 33645 w 31"/>
                    <a:gd name="T39" fmla="*/ 181099 h 77"/>
                    <a:gd name="T40" fmla="*/ 33645 w 31"/>
                    <a:gd name="T41" fmla="*/ 222601 h 77"/>
                    <a:gd name="T42" fmla="*/ 59813 w 31"/>
                    <a:gd name="T43" fmla="*/ 264103 h 7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1" h="77">
                      <a:moveTo>
                        <a:pt x="17" y="0"/>
                      </a:moveTo>
                      <a:cubicBezTo>
                        <a:pt x="22" y="0"/>
                        <a:pt x="26" y="1"/>
                        <a:pt x="28" y="5"/>
                      </a:cubicBezTo>
                      <a:cubicBezTo>
                        <a:pt x="30" y="8"/>
                        <a:pt x="31" y="12"/>
                        <a:pt x="31" y="18"/>
                      </a:cubicBezTo>
                      <a:cubicBezTo>
                        <a:pt x="31" y="62"/>
                        <a:pt x="31" y="62"/>
                        <a:pt x="31" y="62"/>
                      </a:cubicBezTo>
                      <a:cubicBezTo>
                        <a:pt x="31" y="67"/>
                        <a:pt x="30" y="71"/>
                        <a:pt x="27" y="73"/>
                      </a:cubicBezTo>
                      <a:cubicBezTo>
                        <a:pt x="25" y="76"/>
                        <a:pt x="21" y="77"/>
                        <a:pt x="16" y="77"/>
                      </a:cubicBezTo>
                      <a:cubicBezTo>
                        <a:pt x="9" y="77"/>
                        <a:pt x="5" y="75"/>
                        <a:pt x="3" y="71"/>
                      </a:cubicBezTo>
                      <a:cubicBezTo>
                        <a:pt x="1" y="69"/>
                        <a:pt x="0" y="64"/>
                        <a:pt x="0" y="56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13"/>
                        <a:pt x="1" y="8"/>
                        <a:pt x="3" y="5"/>
                      </a:cubicBezTo>
                      <a:cubicBezTo>
                        <a:pt x="5" y="2"/>
                        <a:pt x="10" y="0"/>
                        <a:pt x="17" y="0"/>
                      </a:cubicBezTo>
                      <a:close/>
                      <a:moveTo>
                        <a:pt x="16" y="70"/>
                      </a:moveTo>
                      <a:cubicBezTo>
                        <a:pt x="20" y="70"/>
                        <a:pt x="22" y="66"/>
                        <a:pt x="22" y="59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0"/>
                        <a:pt x="20" y="7"/>
                        <a:pt x="16" y="7"/>
                      </a:cubicBezTo>
                      <a:cubicBezTo>
                        <a:pt x="11" y="7"/>
                        <a:pt x="9" y="10"/>
                        <a:pt x="9" y="17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66"/>
                        <a:pt x="11" y="70"/>
                        <a:pt x="16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" name="Freeform 60"/>
                <p:cNvSpPr/>
                <p:nvPr/>
              </p:nvSpPr>
              <p:spPr bwMode="auto">
                <a:xfrm>
                  <a:off x="1090613" y="6013451"/>
                  <a:ext cx="117475" cy="290513"/>
                </a:xfrm>
                <a:custGeom>
                  <a:avLst/>
                  <a:gdLst>
                    <a:gd name="T0" fmla="*/ 0 w 31"/>
                    <a:gd name="T1" fmla="*/ 60366 h 77"/>
                    <a:gd name="T2" fmla="*/ 15158 w 31"/>
                    <a:gd name="T3" fmla="*/ 15092 h 77"/>
                    <a:gd name="T4" fmla="*/ 60632 w 31"/>
                    <a:gd name="T5" fmla="*/ 0 h 77"/>
                    <a:gd name="T6" fmla="*/ 109896 w 31"/>
                    <a:gd name="T7" fmla="*/ 22637 h 77"/>
                    <a:gd name="T8" fmla="*/ 117475 w 31"/>
                    <a:gd name="T9" fmla="*/ 83004 h 77"/>
                    <a:gd name="T10" fmla="*/ 113685 w 31"/>
                    <a:gd name="T11" fmla="*/ 113187 h 77"/>
                    <a:gd name="T12" fmla="*/ 102317 w 31"/>
                    <a:gd name="T13" fmla="*/ 143370 h 77"/>
                    <a:gd name="T14" fmla="*/ 68211 w 31"/>
                    <a:gd name="T15" fmla="*/ 196191 h 77"/>
                    <a:gd name="T16" fmla="*/ 41685 w 31"/>
                    <a:gd name="T17" fmla="*/ 256557 h 77"/>
                    <a:gd name="T18" fmla="*/ 117475 w 31"/>
                    <a:gd name="T19" fmla="*/ 256557 h 77"/>
                    <a:gd name="T20" fmla="*/ 117475 w 31"/>
                    <a:gd name="T21" fmla="*/ 286740 h 77"/>
                    <a:gd name="T22" fmla="*/ 30316 w 31"/>
                    <a:gd name="T23" fmla="*/ 290513 h 77"/>
                    <a:gd name="T24" fmla="*/ 0 w 31"/>
                    <a:gd name="T25" fmla="*/ 286740 h 77"/>
                    <a:gd name="T26" fmla="*/ 0 w 31"/>
                    <a:gd name="T27" fmla="*/ 286740 h 77"/>
                    <a:gd name="T28" fmla="*/ 18948 w 31"/>
                    <a:gd name="T29" fmla="*/ 207509 h 77"/>
                    <a:gd name="T30" fmla="*/ 64422 w 31"/>
                    <a:gd name="T31" fmla="*/ 139597 h 77"/>
                    <a:gd name="T32" fmla="*/ 79580 w 31"/>
                    <a:gd name="T33" fmla="*/ 75458 h 77"/>
                    <a:gd name="T34" fmla="*/ 79580 w 31"/>
                    <a:gd name="T35" fmla="*/ 71685 h 77"/>
                    <a:gd name="T36" fmla="*/ 79580 w 31"/>
                    <a:gd name="T37" fmla="*/ 64139 h 77"/>
                    <a:gd name="T38" fmla="*/ 79580 w 31"/>
                    <a:gd name="T39" fmla="*/ 45275 h 77"/>
                    <a:gd name="T40" fmla="*/ 56843 w 31"/>
                    <a:gd name="T41" fmla="*/ 26410 h 77"/>
                    <a:gd name="T42" fmla="*/ 37895 w 31"/>
                    <a:gd name="T43" fmla="*/ 60366 h 77"/>
                    <a:gd name="T44" fmla="*/ 37895 w 31"/>
                    <a:gd name="T45" fmla="*/ 71685 h 77"/>
                    <a:gd name="T46" fmla="*/ 37895 w 31"/>
                    <a:gd name="T47" fmla="*/ 79231 h 77"/>
                    <a:gd name="T48" fmla="*/ 37895 w 31"/>
                    <a:gd name="T49" fmla="*/ 86777 h 77"/>
                    <a:gd name="T50" fmla="*/ 37895 w 31"/>
                    <a:gd name="T51" fmla="*/ 98095 h 77"/>
                    <a:gd name="T52" fmla="*/ 0 w 31"/>
                    <a:gd name="T53" fmla="*/ 98095 h 77"/>
                    <a:gd name="T54" fmla="*/ 0 w 31"/>
                    <a:gd name="T55" fmla="*/ 60366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" h="77">
                      <a:moveTo>
                        <a:pt x="0" y="16"/>
                      </a:moveTo>
                      <a:cubicBezTo>
                        <a:pt x="0" y="10"/>
                        <a:pt x="2" y="6"/>
                        <a:pt x="4" y="4"/>
                      </a:cubicBezTo>
                      <a:cubicBezTo>
                        <a:pt x="6" y="1"/>
                        <a:pt x="10" y="0"/>
                        <a:pt x="16" y="0"/>
                      </a:cubicBezTo>
                      <a:cubicBezTo>
                        <a:pt x="23" y="0"/>
                        <a:pt x="27" y="2"/>
                        <a:pt x="29" y="6"/>
                      </a:cubicBezTo>
                      <a:cubicBezTo>
                        <a:pt x="30" y="9"/>
                        <a:pt x="31" y="14"/>
                        <a:pt x="31" y="22"/>
                      </a:cubicBezTo>
                      <a:cubicBezTo>
                        <a:pt x="31" y="25"/>
                        <a:pt x="31" y="28"/>
                        <a:pt x="30" y="30"/>
                      </a:cubicBezTo>
                      <a:cubicBezTo>
                        <a:pt x="30" y="32"/>
                        <a:pt x="29" y="35"/>
                        <a:pt x="27" y="38"/>
                      </a:cubicBezTo>
                      <a:cubicBezTo>
                        <a:pt x="18" y="52"/>
                        <a:pt x="18" y="52"/>
                        <a:pt x="18" y="52"/>
                      </a:cubicBezTo>
                      <a:cubicBezTo>
                        <a:pt x="14" y="58"/>
                        <a:pt x="12" y="63"/>
                        <a:pt x="11" y="68"/>
                      </a:cubicBezTo>
                      <a:cubicBezTo>
                        <a:pt x="31" y="68"/>
                        <a:pt x="31" y="68"/>
                        <a:pt x="31" y="68"/>
                      </a:cubicBezTo>
                      <a:cubicBezTo>
                        <a:pt x="31" y="76"/>
                        <a:pt x="31" y="76"/>
                        <a:pt x="31" y="76"/>
                      </a:cubicBezTo>
                      <a:cubicBezTo>
                        <a:pt x="8" y="77"/>
                        <a:pt x="8" y="77"/>
                        <a:pt x="8" y="77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68"/>
                        <a:pt x="2" y="61"/>
                        <a:pt x="5" y="55"/>
                      </a:cubicBezTo>
                      <a:cubicBezTo>
                        <a:pt x="7" y="51"/>
                        <a:pt x="11" y="45"/>
                        <a:pt x="17" y="37"/>
                      </a:cubicBezTo>
                      <a:cubicBezTo>
                        <a:pt x="20" y="32"/>
                        <a:pt x="21" y="27"/>
                        <a:pt x="21" y="20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1" y="17"/>
                        <a:pt x="21" y="17"/>
                        <a:pt x="21" y="17"/>
                      </a:cubicBezTo>
                      <a:cubicBezTo>
                        <a:pt x="21" y="15"/>
                        <a:pt x="21" y="13"/>
                        <a:pt x="21" y="12"/>
                      </a:cubicBezTo>
                      <a:cubicBezTo>
                        <a:pt x="20" y="9"/>
                        <a:pt x="18" y="7"/>
                        <a:pt x="15" y="7"/>
                      </a:cubicBezTo>
                      <a:cubicBezTo>
                        <a:pt x="11" y="7"/>
                        <a:pt x="10" y="10"/>
                        <a:pt x="10" y="16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6533202" y="4528487"/>
              <a:ext cx="1653822" cy="1437322"/>
              <a:chOff x="5226114" y="3278100"/>
              <a:chExt cx="1202036" cy="1044679"/>
            </a:xfrm>
          </p:grpSpPr>
          <p:sp>
            <p:nvSpPr>
              <p:cNvPr id="48" name="Freeform 5"/>
              <p:cNvSpPr/>
              <p:nvPr/>
            </p:nvSpPr>
            <p:spPr bwMode="auto">
              <a:xfrm>
                <a:off x="5226114" y="3278100"/>
                <a:ext cx="1202036" cy="1044679"/>
              </a:xfrm>
              <a:custGeom>
                <a:avLst/>
                <a:gdLst>
                  <a:gd name="T0" fmla="*/ 365 w 1306"/>
                  <a:gd name="T1" fmla="*/ 1149 h 1149"/>
                  <a:gd name="T2" fmla="*/ 300 w 1306"/>
                  <a:gd name="T3" fmla="*/ 1111 h 1149"/>
                  <a:gd name="T4" fmla="*/ 12 w 1306"/>
                  <a:gd name="T5" fmla="*/ 613 h 1149"/>
                  <a:gd name="T6" fmla="*/ 12 w 1306"/>
                  <a:gd name="T7" fmla="*/ 537 h 1149"/>
                  <a:gd name="T8" fmla="*/ 300 w 1306"/>
                  <a:gd name="T9" fmla="*/ 38 h 1149"/>
                  <a:gd name="T10" fmla="*/ 365 w 1306"/>
                  <a:gd name="T11" fmla="*/ 0 h 1149"/>
                  <a:gd name="T12" fmla="*/ 941 w 1306"/>
                  <a:gd name="T13" fmla="*/ 0 h 1149"/>
                  <a:gd name="T14" fmla="*/ 1006 w 1306"/>
                  <a:gd name="T15" fmla="*/ 38 h 1149"/>
                  <a:gd name="T16" fmla="*/ 1294 w 1306"/>
                  <a:gd name="T17" fmla="*/ 537 h 1149"/>
                  <a:gd name="T18" fmla="*/ 1294 w 1306"/>
                  <a:gd name="T19" fmla="*/ 613 h 1149"/>
                  <a:gd name="T20" fmla="*/ 1006 w 1306"/>
                  <a:gd name="T21" fmla="*/ 1111 h 1149"/>
                  <a:gd name="T22" fmla="*/ 941 w 1306"/>
                  <a:gd name="T23" fmla="*/ 1149 h 1149"/>
                  <a:gd name="T24" fmla="*/ 365 w 1306"/>
                  <a:gd name="T25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6" h="1149">
                    <a:moveTo>
                      <a:pt x="365" y="1149"/>
                    </a:moveTo>
                    <a:cubicBezTo>
                      <a:pt x="341" y="1149"/>
                      <a:pt x="312" y="1132"/>
                      <a:pt x="300" y="1111"/>
                    </a:cubicBezTo>
                    <a:cubicBezTo>
                      <a:pt x="12" y="613"/>
                      <a:pt x="12" y="613"/>
                      <a:pt x="12" y="613"/>
                    </a:cubicBezTo>
                    <a:cubicBezTo>
                      <a:pt x="0" y="592"/>
                      <a:pt x="0" y="558"/>
                      <a:pt x="12" y="537"/>
                    </a:cubicBezTo>
                    <a:cubicBezTo>
                      <a:pt x="300" y="38"/>
                      <a:pt x="300" y="38"/>
                      <a:pt x="300" y="38"/>
                    </a:cubicBezTo>
                    <a:cubicBezTo>
                      <a:pt x="312" y="17"/>
                      <a:pt x="341" y="0"/>
                      <a:pt x="365" y="0"/>
                    </a:cubicBezTo>
                    <a:cubicBezTo>
                      <a:pt x="941" y="0"/>
                      <a:pt x="941" y="0"/>
                      <a:pt x="941" y="0"/>
                    </a:cubicBezTo>
                    <a:cubicBezTo>
                      <a:pt x="965" y="0"/>
                      <a:pt x="994" y="17"/>
                      <a:pt x="1006" y="38"/>
                    </a:cubicBezTo>
                    <a:cubicBezTo>
                      <a:pt x="1294" y="537"/>
                      <a:pt x="1294" y="537"/>
                      <a:pt x="1294" y="537"/>
                    </a:cubicBezTo>
                    <a:cubicBezTo>
                      <a:pt x="1306" y="558"/>
                      <a:pt x="1306" y="592"/>
                      <a:pt x="1294" y="613"/>
                    </a:cubicBezTo>
                    <a:cubicBezTo>
                      <a:pt x="1006" y="1111"/>
                      <a:pt x="1006" y="1111"/>
                      <a:pt x="1006" y="1111"/>
                    </a:cubicBezTo>
                    <a:cubicBezTo>
                      <a:pt x="994" y="1132"/>
                      <a:pt x="965" y="1149"/>
                      <a:pt x="941" y="1149"/>
                    </a:cubicBezTo>
                    <a:lnTo>
                      <a:pt x="365" y="1149"/>
                    </a:lnTo>
                    <a:close/>
                  </a:path>
                </a:pathLst>
              </a:custGeom>
              <a:solidFill>
                <a:srgbClr val="267F42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585" tIns="36293" rIns="72585" bIns="36293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49" name="组合 55"/>
              <p:cNvGrpSpPr/>
              <p:nvPr/>
            </p:nvGrpSpPr>
            <p:grpSpPr bwMode="auto">
              <a:xfrm>
                <a:off x="5640688" y="3590456"/>
                <a:ext cx="335663" cy="381036"/>
                <a:chOff x="5405438" y="6815138"/>
                <a:chExt cx="252413" cy="290513"/>
              </a:xfrm>
            </p:grpSpPr>
            <p:sp>
              <p:nvSpPr>
                <p:cNvPr id="50" name="Freeform 62"/>
                <p:cNvSpPr>
                  <a:spLocks noEditPoints="1"/>
                </p:cNvSpPr>
                <p:nvPr/>
              </p:nvSpPr>
              <p:spPr bwMode="auto">
                <a:xfrm>
                  <a:off x="5405438" y="6815138"/>
                  <a:ext cx="117475" cy="290513"/>
                </a:xfrm>
                <a:custGeom>
                  <a:avLst/>
                  <a:gdLst>
                    <a:gd name="T0" fmla="*/ 64422 w 31"/>
                    <a:gd name="T1" fmla="*/ 0 h 77"/>
                    <a:gd name="T2" fmla="*/ 109896 w 31"/>
                    <a:gd name="T3" fmla="*/ 18864 h 77"/>
                    <a:gd name="T4" fmla="*/ 117475 w 31"/>
                    <a:gd name="T5" fmla="*/ 67912 h 77"/>
                    <a:gd name="T6" fmla="*/ 117475 w 31"/>
                    <a:gd name="T7" fmla="*/ 233920 h 77"/>
                    <a:gd name="T8" fmla="*/ 102317 w 31"/>
                    <a:gd name="T9" fmla="*/ 275421 h 77"/>
                    <a:gd name="T10" fmla="*/ 60632 w 31"/>
                    <a:gd name="T11" fmla="*/ 290513 h 77"/>
                    <a:gd name="T12" fmla="*/ 11369 w 31"/>
                    <a:gd name="T13" fmla="*/ 271649 h 77"/>
                    <a:gd name="T14" fmla="*/ 0 w 31"/>
                    <a:gd name="T15" fmla="*/ 211282 h 77"/>
                    <a:gd name="T16" fmla="*/ 0 w 31"/>
                    <a:gd name="T17" fmla="*/ 79231 h 77"/>
                    <a:gd name="T18" fmla="*/ 11369 w 31"/>
                    <a:gd name="T19" fmla="*/ 18864 h 77"/>
                    <a:gd name="T20" fmla="*/ 64422 w 31"/>
                    <a:gd name="T21" fmla="*/ 0 h 77"/>
                    <a:gd name="T22" fmla="*/ 60632 w 31"/>
                    <a:gd name="T23" fmla="*/ 264103 h 77"/>
                    <a:gd name="T24" fmla="*/ 87159 w 31"/>
                    <a:gd name="T25" fmla="*/ 222601 h 77"/>
                    <a:gd name="T26" fmla="*/ 87159 w 31"/>
                    <a:gd name="T27" fmla="*/ 64139 h 77"/>
                    <a:gd name="T28" fmla="*/ 60632 w 31"/>
                    <a:gd name="T29" fmla="*/ 26410 h 77"/>
                    <a:gd name="T30" fmla="*/ 34106 w 31"/>
                    <a:gd name="T31" fmla="*/ 64139 h 77"/>
                    <a:gd name="T32" fmla="*/ 34106 w 31"/>
                    <a:gd name="T33" fmla="*/ 75458 h 77"/>
                    <a:gd name="T34" fmla="*/ 34106 w 31"/>
                    <a:gd name="T35" fmla="*/ 86777 h 77"/>
                    <a:gd name="T36" fmla="*/ 34106 w 31"/>
                    <a:gd name="T37" fmla="*/ 132051 h 77"/>
                    <a:gd name="T38" fmla="*/ 34106 w 31"/>
                    <a:gd name="T39" fmla="*/ 181099 h 77"/>
                    <a:gd name="T40" fmla="*/ 34106 w 31"/>
                    <a:gd name="T41" fmla="*/ 222601 h 77"/>
                    <a:gd name="T42" fmla="*/ 60632 w 31"/>
                    <a:gd name="T43" fmla="*/ 264103 h 7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1" h="77">
                      <a:moveTo>
                        <a:pt x="17" y="0"/>
                      </a:moveTo>
                      <a:cubicBezTo>
                        <a:pt x="22" y="0"/>
                        <a:pt x="26" y="2"/>
                        <a:pt x="29" y="5"/>
                      </a:cubicBezTo>
                      <a:cubicBezTo>
                        <a:pt x="30" y="8"/>
                        <a:pt x="31" y="12"/>
                        <a:pt x="31" y="18"/>
                      </a:cubicBezTo>
                      <a:cubicBezTo>
                        <a:pt x="31" y="62"/>
                        <a:pt x="31" y="62"/>
                        <a:pt x="31" y="62"/>
                      </a:cubicBezTo>
                      <a:cubicBezTo>
                        <a:pt x="31" y="67"/>
                        <a:pt x="30" y="71"/>
                        <a:pt x="27" y="73"/>
                      </a:cubicBezTo>
                      <a:cubicBezTo>
                        <a:pt x="25" y="76"/>
                        <a:pt x="21" y="77"/>
                        <a:pt x="16" y="77"/>
                      </a:cubicBezTo>
                      <a:cubicBezTo>
                        <a:pt x="10" y="77"/>
                        <a:pt x="5" y="75"/>
                        <a:pt x="3" y="72"/>
                      </a:cubicBezTo>
                      <a:cubicBezTo>
                        <a:pt x="1" y="69"/>
                        <a:pt x="0" y="64"/>
                        <a:pt x="0" y="56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14"/>
                        <a:pt x="1" y="8"/>
                        <a:pt x="3" y="5"/>
                      </a:cubicBezTo>
                      <a:cubicBezTo>
                        <a:pt x="5" y="2"/>
                        <a:pt x="10" y="0"/>
                        <a:pt x="17" y="0"/>
                      </a:cubicBezTo>
                      <a:close/>
                      <a:moveTo>
                        <a:pt x="16" y="70"/>
                      </a:moveTo>
                      <a:cubicBezTo>
                        <a:pt x="20" y="70"/>
                        <a:pt x="23" y="66"/>
                        <a:pt x="23" y="59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0"/>
                        <a:pt x="20" y="7"/>
                        <a:pt x="16" y="7"/>
                      </a:cubicBezTo>
                      <a:cubicBezTo>
                        <a:pt x="12" y="7"/>
                        <a:pt x="9" y="10"/>
                        <a:pt x="9" y="17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66"/>
                        <a:pt x="12" y="70"/>
                        <a:pt x="16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1" name="Freeform 63"/>
                <p:cNvSpPr/>
                <p:nvPr/>
              </p:nvSpPr>
              <p:spPr bwMode="auto">
                <a:xfrm>
                  <a:off x="5545138" y="6815138"/>
                  <a:ext cx="112713" cy="290513"/>
                </a:xfrm>
                <a:custGeom>
                  <a:avLst/>
                  <a:gdLst>
                    <a:gd name="T0" fmla="*/ 33814 w 30"/>
                    <a:gd name="T1" fmla="*/ 203736 h 77"/>
                    <a:gd name="T2" fmla="*/ 33814 w 30"/>
                    <a:gd name="T3" fmla="*/ 233920 h 77"/>
                    <a:gd name="T4" fmla="*/ 37571 w 30"/>
                    <a:gd name="T5" fmla="*/ 256557 h 77"/>
                    <a:gd name="T6" fmla="*/ 60114 w 30"/>
                    <a:gd name="T7" fmla="*/ 264103 h 77"/>
                    <a:gd name="T8" fmla="*/ 78899 w 30"/>
                    <a:gd name="T9" fmla="*/ 245238 h 77"/>
                    <a:gd name="T10" fmla="*/ 78899 w 30"/>
                    <a:gd name="T11" fmla="*/ 218828 h 77"/>
                    <a:gd name="T12" fmla="*/ 78899 w 30"/>
                    <a:gd name="T13" fmla="*/ 196191 h 77"/>
                    <a:gd name="T14" fmla="*/ 75142 w 30"/>
                    <a:gd name="T15" fmla="*/ 162235 h 77"/>
                    <a:gd name="T16" fmla="*/ 45085 w 30"/>
                    <a:gd name="T17" fmla="*/ 147143 h 77"/>
                    <a:gd name="T18" fmla="*/ 37571 w 30"/>
                    <a:gd name="T19" fmla="*/ 147143 h 77"/>
                    <a:gd name="T20" fmla="*/ 26300 w 30"/>
                    <a:gd name="T21" fmla="*/ 150916 h 77"/>
                    <a:gd name="T22" fmla="*/ 26300 w 30"/>
                    <a:gd name="T23" fmla="*/ 116960 h 77"/>
                    <a:gd name="T24" fmla="*/ 33814 w 30"/>
                    <a:gd name="T25" fmla="*/ 116960 h 77"/>
                    <a:gd name="T26" fmla="*/ 71385 w 30"/>
                    <a:gd name="T27" fmla="*/ 83004 h 77"/>
                    <a:gd name="T28" fmla="*/ 71385 w 30"/>
                    <a:gd name="T29" fmla="*/ 52821 h 77"/>
                    <a:gd name="T30" fmla="*/ 52599 w 30"/>
                    <a:gd name="T31" fmla="*/ 26410 h 77"/>
                    <a:gd name="T32" fmla="*/ 33814 w 30"/>
                    <a:gd name="T33" fmla="*/ 56593 h 77"/>
                    <a:gd name="T34" fmla="*/ 33814 w 30"/>
                    <a:gd name="T35" fmla="*/ 64139 h 77"/>
                    <a:gd name="T36" fmla="*/ 33814 w 30"/>
                    <a:gd name="T37" fmla="*/ 71685 h 77"/>
                    <a:gd name="T38" fmla="*/ 0 w 30"/>
                    <a:gd name="T39" fmla="*/ 71685 h 77"/>
                    <a:gd name="T40" fmla="*/ 0 w 30"/>
                    <a:gd name="T41" fmla="*/ 45275 h 77"/>
                    <a:gd name="T42" fmla="*/ 56357 w 30"/>
                    <a:gd name="T43" fmla="*/ 0 h 77"/>
                    <a:gd name="T44" fmla="*/ 108956 w 30"/>
                    <a:gd name="T45" fmla="*/ 49048 h 77"/>
                    <a:gd name="T46" fmla="*/ 108956 w 30"/>
                    <a:gd name="T47" fmla="*/ 64139 h 77"/>
                    <a:gd name="T48" fmla="*/ 108956 w 30"/>
                    <a:gd name="T49" fmla="*/ 75458 h 77"/>
                    <a:gd name="T50" fmla="*/ 82656 w 30"/>
                    <a:gd name="T51" fmla="*/ 128278 h 77"/>
                    <a:gd name="T52" fmla="*/ 105199 w 30"/>
                    <a:gd name="T53" fmla="*/ 147143 h 77"/>
                    <a:gd name="T54" fmla="*/ 112713 w 30"/>
                    <a:gd name="T55" fmla="*/ 181099 h 77"/>
                    <a:gd name="T56" fmla="*/ 112713 w 30"/>
                    <a:gd name="T57" fmla="*/ 241465 h 77"/>
                    <a:gd name="T58" fmla="*/ 52599 w 30"/>
                    <a:gd name="T59" fmla="*/ 290513 h 77"/>
                    <a:gd name="T60" fmla="*/ 0 w 30"/>
                    <a:gd name="T61" fmla="*/ 241465 h 77"/>
                    <a:gd name="T62" fmla="*/ 0 w 30"/>
                    <a:gd name="T63" fmla="*/ 203736 h 77"/>
                    <a:gd name="T64" fmla="*/ 33814 w 30"/>
                    <a:gd name="T65" fmla="*/ 203736 h 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0" h="77">
                      <a:moveTo>
                        <a:pt x="9" y="54"/>
                      </a:moveTo>
                      <a:cubicBezTo>
                        <a:pt x="9" y="62"/>
                        <a:pt x="9" y="62"/>
                        <a:pt x="9" y="62"/>
                      </a:cubicBezTo>
                      <a:cubicBezTo>
                        <a:pt x="9" y="65"/>
                        <a:pt x="9" y="67"/>
                        <a:pt x="10" y="68"/>
                      </a:cubicBezTo>
                      <a:cubicBezTo>
                        <a:pt x="11" y="69"/>
                        <a:pt x="13" y="70"/>
                        <a:pt x="16" y="70"/>
                      </a:cubicBezTo>
                      <a:cubicBezTo>
                        <a:pt x="18" y="70"/>
                        <a:pt x="20" y="68"/>
                        <a:pt x="21" y="65"/>
                      </a:cubicBezTo>
                      <a:cubicBezTo>
                        <a:pt x="21" y="64"/>
                        <a:pt x="21" y="62"/>
                        <a:pt x="21" y="58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1" y="48"/>
                        <a:pt x="21" y="45"/>
                        <a:pt x="20" y="43"/>
                      </a:cubicBezTo>
                      <a:cubicBezTo>
                        <a:pt x="18" y="41"/>
                        <a:pt x="16" y="39"/>
                        <a:pt x="12" y="39"/>
                      </a:cubicBezTo>
                      <a:cubicBezTo>
                        <a:pt x="11" y="39"/>
                        <a:pt x="11" y="39"/>
                        <a:pt x="10" y="39"/>
                      </a:cubicBezTo>
                      <a:cubicBezTo>
                        <a:pt x="9" y="39"/>
                        <a:pt x="8" y="40"/>
                        <a:pt x="7" y="40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16" y="31"/>
                        <a:pt x="19" y="28"/>
                        <a:pt x="19" y="22"/>
                      </a:cubicBezTo>
                      <a:cubicBezTo>
                        <a:pt x="19" y="14"/>
                        <a:pt x="19" y="14"/>
                        <a:pt x="19" y="14"/>
                      </a:cubicBezTo>
                      <a:cubicBezTo>
                        <a:pt x="19" y="9"/>
                        <a:pt x="18" y="7"/>
                        <a:pt x="14" y="7"/>
                      </a:cubicBezTo>
                      <a:cubicBezTo>
                        <a:pt x="11" y="7"/>
                        <a:pt x="9" y="10"/>
                        <a:pt x="9" y="15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4"/>
                        <a:pt x="5" y="0"/>
                        <a:pt x="15" y="0"/>
                      </a:cubicBezTo>
                      <a:cubicBezTo>
                        <a:pt x="24" y="0"/>
                        <a:pt x="29" y="4"/>
                        <a:pt x="29" y="13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20"/>
                        <a:pt x="29" y="20"/>
                        <a:pt x="29" y="20"/>
                      </a:cubicBezTo>
                      <a:cubicBezTo>
                        <a:pt x="29" y="27"/>
                        <a:pt x="26" y="31"/>
                        <a:pt x="22" y="34"/>
                      </a:cubicBezTo>
                      <a:cubicBezTo>
                        <a:pt x="25" y="35"/>
                        <a:pt x="27" y="36"/>
                        <a:pt x="28" y="39"/>
                      </a:cubicBezTo>
                      <a:cubicBezTo>
                        <a:pt x="29" y="41"/>
                        <a:pt x="30" y="44"/>
                        <a:pt x="30" y="48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0" y="73"/>
                        <a:pt x="25" y="77"/>
                        <a:pt x="14" y="77"/>
                      </a:cubicBezTo>
                      <a:cubicBezTo>
                        <a:pt x="5" y="77"/>
                        <a:pt x="0" y="73"/>
                        <a:pt x="0" y="64"/>
                      </a:cubicBezTo>
                      <a:cubicBezTo>
                        <a:pt x="0" y="54"/>
                        <a:pt x="0" y="54"/>
                        <a:pt x="0" y="54"/>
                      </a:cubicBezTo>
                      <a:lnTo>
                        <a:pt x="9" y="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3927207" y="4515456"/>
              <a:ext cx="1653822" cy="1437322"/>
              <a:chOff x="3332017" y="3268629"/>
              <a:chExt cx="1202036" cy="1044679"/>
            </a:xfrm>
          </p:grpSpPr>
          <p:sp>
            <p:nvSpPr>
              <p:cNvPr id="44" name="Freeform 5"/>
              <p:cNvSpPr/>
              <p:nvPr/>
            </p:nvSpPr>
            <p:spPr bwMode="auto">
              <a:xfrm>
                <a:off x="3332017" y="3268629"/>
                <a:ext cx="1202036" cy="1044679"/>
              </a:xfrm>
              <a:custGeom>
                <a:avLst/>
                <a:gdLst>
                  <a:gd name="T0" fmla="*/ 365 w 1306"/>
                  <a:gd name="T1" fmla="*/ 1149 h 1149"/>
                  <a:gd name="T2" fmla="*/ 300 w 1306"/>
                  <a:gd name="T3" fmla="*/ 1111 h 1149"/>
                  <a:gd name="T4" fmla="*/ 12 w 1306"/>
                  <a:gd name="T5" fmla="*/ 613 h 1149"/>
                  <a:gd name="T6" fmla="*/ 12 w 1306"/>
                  <a:gd name="T7" fmla="*/ 537 h 1149"/>
                  <a:gd name="T8" fmla="*/ 300 w 1306"/>
                  <a:gd name="T9" fmla="*/ 38 h 1149"/>
                  <a:gd name="T10" fmla="*/ 365 w 1306"/>
                  <a:gd name="T11" fmla="*/ 0 h 1149"/>
                  <a:gd name="T12" fmla="*/ 941 w 1306"/>
                  <a:gd name="T13" fmla="*/ 0 h 1149"/>
                  <a:gd name="T14" fmla="*/ 1006 w 1306"/>
                  <a:gd name="T15" fmla="*/ 38 h 1149"/>
                  <a:gd name="T16" fmla="*/ 1294 w 1306"/>
                  <a:gd name="T17" fmla="*/ 537 h 1149"/>
                  <a:gd name="T18" fmla="*/ 1294 w 1306"/>
                  <a:gd name="T19" fmla="*/ 613 h 1149"/>
                  <a:gd name="T20" fmla="*/ 1006 w 1306"/>
                  <a:gd name="T21" fmla="*/ 1111 h 1149"/>
                  <a:gd name="T22" fmla="*/ 941 w 1306"/>
                  <a:gd name="T23" fmla="*/ 1149 h 1149"/>
                  <a:gd name="T24" fmla="*/ 365 w 1306"/>
                  <a:gd name="T25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6" h="1149">
                    <a:moveTo>
                      <a:pt x="365" y="1149"/>
                    </a:moveTo>
                    <a:cubicBezTo>
                      <a:pt x="341" y="1149"/>
                      <a:pt x="312" y="1132"/>
                      <a:pt x="300" y="1111"/>
                    </a:cubicBezTo>
                    <a:cubicBezTo>
                      <a:pt x="12" y="613"/>
                      <a:pt x="12" y="613"/>
                      <a:pt x="12" y="613"/>
                    </a:cubicBezTo>
                    <a:cubicBezTo>
                      <a:pt x="0" y="592"/>
                      <a:pt x="0" y="558"/>
                      <a:pt x="12" y="537"/>
                    </a:cubicBezTo>
                    <a:cubicBezTo>
                      <a:pt x="300" y="38"/>
                      <a:pt x="300" y="38"/>
                      <a:pt x="300" y="38"/>
                    </a:cubicBezTo>
                    <a:cubicBezTo>
                      <a:pt x="312" y="17"/>
                      <a:pt x="341" y="0"/>
                      <a:pt x="365" y="0"/>
                    </a:cubicBezTo>
                    <a:cubicBezTo>
                      <a:pt x="941" y="0"/>
                      <a:pt x="941" y="0"/>
                      <a:pt x="941" y="0"/>
                    </a:cubicBezTo>
                    <a:cubicBezTo>
                      <a:pt x="965" y="0"/>
                      <a:pt x="994" y="17"/>
                      <a:pt x="1006" y="38"/>
                    </a:cubicBezTo>
                    <a:cubicBezTo>
                      <a:pt x="1294" y="537"/>
                      <a:pt x="1294" y="537"/>
                      <a:pt x="1294" y="537"/>
                    </a:cubicBezTo>
                    <a:cubicBezTo>
                      <a:pt x="1306" y="558"/>
                      <a:pt x="1306" y="592"/>
                      <a:pt x="1294" y="613"/>
                    </a:cubicBezTo>
                    <a:cubicBezTo>
                      <a:pt x="1006" y="1111"/>
                      <a:pt x="1006" y="1111"/>
                      <a:pt x="1006" y="1111"/>
                    </a:cubicBezTo>
                    <a:cubicBezTo>
                      <a:pt x="994" y="1132"/>
                      <a:pt x="965" y="1149"/>
                      <a:pt x="941" y="1149"/>
                    </a:cubicBezTo>
                    <a:lnTo>
                      <a:pt x="365" y="1149"/>
                    </a:lnTo>
                    <a:close/>
                  </a:path>
                </a:pathLst>
              </a:custGeom>
              <a:solidFill>
                <a:srgbClr val="DF6282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585" tIns="36293" rIns="72585" bIns="36293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45" name="组合 59"/>
              <p:cNvGrpSpPr/>
              <p:nvPr/>
            </p:nvGrpSpPr>
            <p:grpSpPr bwMode="auto">
              <a:xfrm>
                <a:off x="3724179" y="3599213"/>
                <a:ext cx="350223" cy="387548"/>
                <a:chOff x="688976" y="7240588"/>
                <a:chExt cx="263525" cy="295275"/>
              </a:xfrm>
            </p:grpSpPr>
            <p:sp>
              <p:nvSpPr>
                <p:cNvPr id="46" name="Freeform 65"/>
                <p:cNvSpPr>
                  <a:spLocks noEditPoints="1"/>
                </p:cNvSpPr>
                <p:nvPr/>
              </p:nvSpPr>
              <p:spPr bwMode="auto">
                <a:xfrm>
                  <a:off x="688976" y="7240588"/>
                  <a:ext cx="115888" cy="295275"/>
                </a:xfrm>
                <a:custGeom>
                  <a:avLst/>
                  <a:gdLst>
                    <a:gd name="T0" fmla="*/ 63551 w 31"/>
                    <a:gd name="T1" fmla="*/ 0 h 78"/>
                    <a:gd name="T2" fmla="*/ 108411 w 31"/>
                    <a:gd name="T3" fmla="*/ 18928 h 78"/>
                    <a:gd name="T4" fmla="*/ 115888 w 31"/>
                    <a:gd name="T5" fmla="*/ 68140 h 78"/>
                    <a:gd name="T6" fmla="*/ 115888 w 31"/>
                    <a:gd name="T7" fmla="*/ 238491 h 78"/>
                    <a:gd name="T8" fmla="*/ 100935 w 31"/>
                    <a:gd name="T9" fmla="*/ 280133 h 78"/>
                    <a:gd name="T10" fmla="*/ 59813 w 31"/>
                    <a:gd name="T11" fmla="*/ 295275 h 78"/>
                    <a:gd name="T12" fmla="*/ 11215 w 31"/>
                    <a:gd name="T13" fmla="*/ 272562 h 78"/>
                    <a:gd name="T14" fmla="*/ 0 w 31"/>
                    <a:gd name="T15" fmla="*/ 215778 h 78"/>
                    <a:gd name="T16" fmla="*/ 0 w 31"/>
                    <a:gd name="T17" fmla="*/ 79497 h 78"/>
                    <a:gd name="T18" fmla="*/ 11215 w 31"/>
                    <a:gd name="T19" fmla="*/ 22713 h 78"/>
                    <a:gd name="T20" fmla="*/ 63551 w 31"/>
                    <a:gd name="T21" fmla="*/ 0 h 78"/>
                    <a:gd name="T22" fmla="*/ 59813 w 31"/>
                    <a:gd name="T23" fmla="*/ 264990 h 78"/>
                    <a:gd name="T24" fmla="*/ 85981 w 31"/>
                    <a:gd name="T25" fmla="*/ 227135 h 78"/>
                    <a:gd name="T26" fmla="*/ 85981 w 31"/>
                    <a:gd name="T27" fmla="*/ 64355 h 78"/>
                    <a:gd name="T28" fmla="*/ 59813 w 31"/>
                    <a:gd name="T29" fmla="*/ 26499 h 78"/>
                    <a:gd name="T30" fmla="*/ 33645 w 31"/>
                    <a:gd name="T31" fmla="*/ 64355 h 78"/>
                    <a:gd name="T32" fmla="*/ 33645 w 31"/>
                    <a:gd name="T33" fmla="*/ 75712 h 78"/>
                    <a:gd name="T34" fmla="*/ 33645 w 31"/>
                    <a:gd name="T35" fmla="*/ 87068 h 78"/>
                    <a:gd name="T36" fmla="*/ 33645 w 31"/>
                    <a:gd name="T37" fmla="*/ 136281 h 78"/>
                    <a:gd name="T38" fmla="*/ 33645 w 31"/>
                    <a:gd name="T39" fmla="*/ 181708 h 78"/>
                    <a:gd name="T40" fmla="*/ 33645 w 31"/>
                    <a:gd name="T41" fmla="*/ 223349 h 78"/>
                    <a:gd name="T42" fmla="*/ 59813 w 31"/>
                    <a:gd name="T43" fmla="*/ 264990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1" h="78">
                      <a:moveTo>
                        <a:pt x="17" y="0"/>
                      </a:moveTo>
                      <a:cubicBezTo>
                        <a:pt x="22" y="0"/>
                        <a:pt x="26" y="2"/>
                        <a:pt x="29" y="5"/>
                      </a:cubicBezTo>
                      <a:cubicBezTo>
                        <a:pt x="31" y="8"/>
                        <a:pt x="31" y="12"/>
                        <a:pt x="31" y="18"/>
                      </a:cubicBezTo>
                      <a:cubicBezTo>
                        <a:pt x="31" y="63"/>
                        <a:pt x="31" y="63"/>
                        <a:pt x="31" y="63"/>
                      </a:cubicBezTo>
                      <a:cubicBezTo>
                        <a:pt x="31" y="67"/>
                        <a:pt x="30" y="71"/>
                        <a:pt x="27" y="74"/>
                      </a:cubicBezTo>
                      <a:cubicBezTo>
                        <a:pt x="25" y="76"/>
                        <a:pt x="21" y="78"/>
                        <a:pt x="16" y="78"/>
                      </a:cubicBezTo>
                      <a:cubicBezTo>
                        <a:pt x="10" y="78"/>
                        <a:pt x="5" y="76"/>
                        <a:pt x="3" y="72"/>
                      </a:cubicBezTo>
                      <a:cubicBezTo>
                        <a:pt x="1" y="69"/>
                        <a:pt x="0" y="64"/>
                        <a:pt x="0" y="57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14"/>
                        <a:pt x="1" y="9"/>
                        <a:pt x="3" y="6"/>
                      </a:cubicBezTo>
                      <a:cubicBezTo>
                        <a:pt x="5" y="2"/>
                        <a:pt x="10" y="0"/>
                        <a:pt x="17" y="0"/>
                      </a:cubicBezTo>
                      <a:close/>
                      <a:moveTo>
                        <a:pt x="16" y="70"/>
                      </a:moveTo>
                      <a:cubicBezTo>
                        <a:pt x="20" y="70"/>
                        <a:pt x="23" y="67"/>
                        <a:pt x="23" y="6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1"/>
                        <a:pt x="20" y="7"/>
                        <a:pt x="16" y="7"/>
                      </a:cubicBezTo>
                      <a:cubicBezTo>
                        <a:pt x="12" y="7"/>
                        <a:pt x="9" y="11"/>
                        <a:pt x="9" y="17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67"/>
                        <a:pt x="12" y="70"/>
                        <a:pt x="16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7" name="Freeform 66"/>
                <p:cNvSpPr>
                  <a:spLocks noEditPoints="1"/>
                </p:cNvSpPr>
                <p:nvPr/>
              </p:nvSpPr>
              <p:spPr bwMode="auto">
                <a:xfrm>
                  <a:off x="817563" y="7245351"/>
                  <a:ext cx="134938" cy="287338"/>
                </a:xfrm>
                <a:custGeom>
                  <a:avLst/>
                  <a:gdLst>
                    <a:gd name="T0" fmla="*/ 63721 w 36"/>
                    <a:gd name="T1" fmla="*/ 0 h 76"/>
                    <a:gd name="T2" fmla="*/ 112448 w 36"/>
                    <a:gd name="T3" fmla="*/ 0 h 76"/>
                    <a:gd name="T4" fmla="*/ 112448 w 36"/>
                    <a:gd name="T5" fmla="*/ 192819 h 76"/>
                    <a:gd name="T6" fmla="*/ 134938 w 36"/>
                    <a:gd name="T7" fmla="*/ 192819 h 76"/>
                    <a:gd name="T8" fmla="*/ 134938 w 36"/>
                    <a:gd name="T9" fmla="*/ 219284 h 76"/>
                    <a:gd name="T10" fmla="*/ 112448 w 36"/>
                    <a:gd name="T11" fmla="*/ 219284 h 76"/>
                    <a:gd name="T12" fmla="*/ 112448 w 36"/>
                    <a:gd name="T13" fmla="*/ 287338 h 76"/>
                    <a:gd name="T14" fmla="*/ 78714 w 36"/>
                    <a:gd name="T15" fmla="*/ 287338 h 76"/>
                    <a:gd name="T16" fmla="*/ 78714 w 36"/>
                    <a:gd name="T17" fmla="*/ 219284 h 76"/>
                    <a:gd name="T18" fmla="*/ 0 w 36"/>
                    <a:gd name="T19" fmla="*/ 219284 h 76"/>
                    <a:gd name="T20" fmla="*/ 0 w 36"/>
                    <a:gd name="T21" fmla="*/ 192819 h 76"/>
                    <a:gd name="T22" fmla="*/ 63721 w 36"/>
                    <a:gd name="T23" fmla="*/ 0 h 76"/>
                    <a:gd name="T24" fmla="*/ 78714 w 36"/>
                    <a:gd name="T25" fmla="*/ 192819 h 76"/>
                    <a:gd name="T26" fmla="*/ 78714 w 36"/>
                    <a:gd name="T27" fmla="*/ 41588 h 76"/>
                    <a:gd name="T28" fmla="*/ 56224 w 36"/>
                    <a:gd name="T29" fmla="*/ 117204 h 76"/>
                    <a:gd name="T30" fmla="*/ 33735 w 36"/>
                    <a:gd name="T31" fmla="*/ 192819 h 76"/>
                    <a:gd name="T32" fmla="*/ 78714 w 36"/>
                    <a:gd name="T33" fmla="*/ 192819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6" h="76">
                      <a:moveTo>
                        <a:pt x="17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6" y="51"/>
                        <a:pt x="36" y="51"/>
                        <a:pt x="36" y="51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30" y="76"/>
                        <a:pt x="30" y="76"/>
                        <a:pt x="30" y="76"/>
                      </a:cubicBezTo>
                      <a:cubicBezTo>
                        <a:pt x="21" y="76"/>
                        <a:pt x="21" y="76"/>
                        <a:pt x="21" y="76"/>
                      </a:cubicBezTo>
                      <a:cubicBezTo>
                        <a:pt x="21" y="58"/>
                        <a:pt x="21" y="58"/>
                        <a:pt x="21" y="58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51"/>
                        <a:pt x="0" y="51"/>
                        <a:pt x="0" y="51"/>
                      </a:cubicBezTo>
                      <a:lnTo>
                        <a:pt x="17" y="0"/>
                      </a:lnTo>
                      <a:close/>
                      <a:moveTo>
                        <a:pt x="21" y="51"/>
                      </a:move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5"/>
                        <a:pt x="17" y="22"/>
                        <a:pt x="15" y="31"/>
                      </a:cubicBezTo>
                      <a:cubicBezTo>
                        <a:pt x="12" y="40"/>
                        <a:pt x="10" y="47"/>
                        <a:pt x="9" y="51"/>
                      </a:cubicBezTo>
                      <a:lnTo>
                        <a:pt x="21" y="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2167447" y="4270985"/>
              <a:ext cx="767257" cy="855405"/>
              <a:chOff x="7156451" y="4826087"/>
              <a:chExt cx="763588" cy="862012"/>
            </a:xfrm>
            <a:solidFill>
              <a:srgbClr val="0B4166"/>
            </a:solidFill>
          </p:grpSpPr>
          <p:sp>
            <p:nvSpPr>
              <p:cNvPr id="41" name="Freeform 78"/>
              <p:cNvSpPr/>
              <p:nvPr/>
            </p:nvSpPr>
            <p:spPr bwMode="auto">
              <a:xfrm>
                <a:off x="7375526" y="5242012"/>
                <a:ext cx="230188" cy="230187"/>
              </a:xfrm>
              <a:custGeom>
                <a:avLst/>
                <a:gdLst>
                  <a:gd name="T0" fmla="*/ 37 w 47"/>
                  <a:gd name="T1" fmla="*/ 25 h 47"/>
                  <a:gd name="T2" fmla="*/ 16 w 47"/>
                  <a:gd name="T3" fmla="*/ 27 h 47"/>
                  <a:gd name="T4" fmla="*/ 36 w 47"/>
                  <a:gd name="T5" fmla="*/ 3 h 47"/>
                  <a:gd name="T6" fmla="*/ 23 w 47"/>
                  <a:gd name="T7" fmla="*/ 0 h 47"/>
                  <a:gd name="T8" fmla="*/ 0 w 47"/>
                  <a:gd name="T9" fmla="*/ 23 h 47"/>
                  <a:gd name="T10" fmla="*/ 23 w 47"/>
                  <a:gd name="T11" fmla="*/ 47 h 47"/>
                  <a:gd name="T12" fmla="*/ 47 w 47"/>
                  <a:gd name="T13" fmla="*/ 23 h 47"/>
                  <a:gd name="T14" fmla="*/ 45 w 47"/>
                  <a:gd name="T15" fmla="*/ 16 h 47"/>
                  <a:gd name="T16" fmla="*/ 37 w 47"/>
                  <a:gd name="T17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7" y="25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2" y="1"/>
                      <a:pt x="28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7"/>
                      <a:pt x="23" y="47"/>
                    </a:cubicBezTo>
                    <a:cubicBezTo>
                      <a:pt x="36" y="47"/>
                      <a:pt x="47" y="36"/>
                      <a:pt x="47" y="23"/>
                    </a:cubicBezTo>
                    <a:cubicBezTo>
                      <a:pt x="47" y="21"/>
                      <a:pt x="46" y="18"/>
                      <a:pt x="45" y="16"/>
                    </a:cubicBezTo>
                    <a:lnTo>
                      <a:pt x="37" y="25"/>
                    </a:lnTo>
                    <a:close/>
                  </a:path>
                </a:pathLst>
              </a:custGeom>
              <a:solidFill>
                <a:srgbClr val="DF6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2" name="Freeform 79"/>
              <p:cNvSpPr/>
              <p:nvPr/>
            </p:nvSpPr>
            <p:spPr bwMode="auto">
              <a:xfrm>
                <a:off x="7156451" y="5022937"/>
                <a:ext cx="669925" cy="665162"/>
              </a:xfrm>
              <a:custGeom>
                <a:avLst/>
                <a:gdLst>
                  <a:gd name="T0" fmla="*/ 108 w 137"/>
                  <a:gd name="T1" fmla="*/ 43 h 136"/>
                  <a:gd name="T2" fmla="*/ 115 w 137"/>
                  <a:gd name="T3" fmla="*/ 68 h 136"/>
                  <a:gd name="T4" fmla="*/ 68 w 137"/>
                  <a:gd name="T5" fmla="*/ 115 h 136"/>
                  <a:gd name="T6" fmla="*/ 22 w 137"/>
                  <a:gd name="T7" fmla="*/ 68 h 136"/>
                  <a:gd name="T8" fmla="*/ 68 w 137"/>
                  <a:gd name="T9" fmla="*/ 22 h 136"/>
                  <a:gd name="T10" fmla="*/ 98 w 137"/>
                  <a:gd name="T11" fmla="*/ 32 h 136"/>
                  <a:gd name="T12" fmla="*/ 111 w 137"/>
                  <a:gd name="T13" fmla="*/ 15 h 136"/>
                  <a:gd name="T14" fmla="*/ 68 w 137"/>
                  <a:gd name="T15" fmla="*/ 0 h 136"/>
                  <a:gd name="T16" fmla="*/ 0 w 137"/>
                  <a:gd name="T17" fmla="*/ 68 h 136"/>
                  <a:gd name="T18" fmla="*/ 68 w 137"/>
                  <a:gd name="T19" fmla="*/ 136 h 136"/>
                  <a:gd name="T20" fmla="*/ 137 w 137"/>
                  <a:gd name="T21" fmla="*/ 68 h 136"/>
                  <a:gd name="T22" fmla="*/ 121 w 137"/>
                  <a:gd name="T23" fmla="*/ 26 h 136"/>
                  <a:gd name="T24" fmla="*/ 108 w 137"/>
                  <a:gd name="T25" fmla="*/ 4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136">
                    <a:moveTo>
                      <a:pt x="108" y="43"/>
                    </a:moveTo>
                    <a:cubicBezTo>
                      <a:pt x="112" y="50"/>
                      <a:pt x="115" y="59"/>
                      <a:pt x="115" y="68"/>
                    </a:cubicBezTo>
                    <a:cubicBezTo>
                      <a:pt x="115" y="94"/>
                      <a:pt x="94" y="115"/>
                      <a:pt x="68" y="115"/>
                    </a:cubicBezTo>
                    <a:cubicBezTo>
                      <a:pt x="43" y="115"/>
                      <a:pt x="22" y="94"/>
                      <a:pt x="22" y="68"/>
                    </a:cubicBezTo>
                    <a:cubicBezTo>
                      <a:pt x="22" y="42"/>
                      <a:pt x="43" y="22"/>
                      <a:pt x="68" y="22"/>
                    </a:cubicBezTo>
                    <a:cubicBezTo>
                      <a:pt x="80" y="22"/>
                      <a:pt x="90" y="25"/>
                      <a:pt x="98" y="32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00" y="6"/>
                      <a:pt x="85" y="0"/>
                      <a:pt x="68" y="0"/>
                    </a:cubicBezTo>
                    <a:cubicBezTo>
                      <a:pt x="31" y="0"/>
                      <a:pt x="0" y="31"/>
                      <a:pt x="0" y="68"/>
                    </a:cubicBezTo>
                    <a:cubicBezTo>
                      <a:pt x="0" y="106"/>
                      <a:pt x="31" y="136"/>
                      <a:pt x="68" y="136"/>
                    </a:cubicBezTo>
                    <a:cubicBezTo>
                      <a:pt x="106" y="136"/>
                      <a:pt x="137" y="106"/>
                      <a:pt x="137" y="68"/>
                    </a:cubicBezTo>
                    <a:cubicBezTo>
                      <a:pt x="137" y="52"/>
                      <a:pt x="131" y="37"/>
                      <a:pt x="121" y="26"/>
                    </a:cubicBezTo>
                    <a:lnTo>
                      <a:pt x="108" y="43"/>
                    </a:lnTo>
                    <a:close/>
                  </a:path>
                </a:pathLst>
              </a:custGeom>
              <a:solidFill>
                <a:srgbClr val="DF6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3" name="Freeform 80"/>
              <p:cNvSpPr/>
              <p:nvPr/>
            </p:nvSpPr>
            <p:spPr bwMode="auto">
              <a:xfrm>
                <a:off x="7454901" y="4826087"/>
                <a:ext cx="465138" cy="549275"/>
              </a:xfrm>
              <a:custGeom>
                <a:avLst/>
                <a:gdLst>
                  <a:gd name="T0" fmla="*/ 293 w 293"/>
                  <a:gd name="T1" fmla="*/ 59 h 346"/>
                  <a:gd name="T2" fmla="*/ 225 w 293"/>
                  <a:gd name="T3" fmla="*/ 65 h 346"/>
                  <a:gd name="T4" fmla="*/ 219 w 293"/>
                  <a:gd name="T5" fmla="*/ 0 h 346"/>
                  <a:gd name="T6" fmla="*/ 163 w 293"/>
                  <a:gd name="T7" fmla="*/ 65 h 346"/>
                  <a:gd name="T8" fmla="*/ 157 w 293"/>
                  <a:gd name="T9" fmla="*/ 114 h 346"/>
                  <a:gd name="T10" fmla="*/ 6 w 293"/>
                  <a:gd name="T11" fmla="*/ 306 h 346"/>
                  <a:gd name="T12" fmla="*/ 0 w 293"/>
                  <a:gd name="T13" fmla="*/ 346 h 346"/>
                  <a:gd name="T14" fmla="*/ 40 w 293"/>
                  <a:gd name="T15" fmla="*/ 333 h 346"/>
                  <a:gd name="T16" fmla="*/ 194 w 293"/>
                  <a:gd name="T17" fmla="*/ 142 h 346"/>
                  <a:gd name="T18" fmla="*/ 240 w 293"/>
                  <a:gd name="T19" fmla="*/ 127 h 346"/>
                  <a:gd name="T20" fmla="*/ 293 w 293"/>
                  <a:gd name="T21" fmla="*/ 59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346">
                    <a:moveTo>
                      <a:pt x="293" y="59"/>
                    </a:moveTo>
                    <a:lnTo>
                      <a:pt x="225" y="65"/>
                    </a:lnTo>
                    <a:lnTo>
                      <a:pt x="219" y="0"/>
                    </a:lnTo>
                    <a:lnTo>
                      <a:pt x="163" y="65"/>
                    </a:lnTo>
                    <a:lnTo>
                      <a:pt x="157" y="114"/>
                    </a:lnTo>
                    <a:lnTo>
                      <a:pt x="6" y="306"/>
                    </a:lnTo>
                    <a:lnTo>
                      <a:pt x="0" y="346"/>
                    </a:lnTo>
                    <a:lnTo>
                      <a:pt x="40" y="333"/>
                    </a:lnTo>
                    <a:lnTo>
                      <a:pt x="194" y="142"/>
                    </a:lnTo>
                    <a:lnTo>
                      <a:pt x="240" y="127"/>
                    </a:lnTo>
                    <a:lnTo>
                      <a:pt x="293" y="59"/>
                    </a:lnTo>
                    <a:close/>
                  </a:path>
                </a:pathLst>
              </a:custGeom>
              <a:solidFill>
                <a:srgbClr val="DF6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226914" y="1905666"/>
              <a:ext cx="427371" cy="834879"/>
              <a:chOff x="8080376" y="1863812"/>
              <a:chExt cx="361950" cy="715962"/>
            </a:xfrm>
            <a:solidFill>
              <a:srgbClr val="6CAE43"/>
            </a:solidFill>
          </p:grpSpPr>
          <p:sp>
            <p:nvSpPr>
              <p:cNvPr id="35" name="Freeform 81"/>
              <p:cNvSpPr/>
              <p:nvPr/>
            </p:nvSpPr>
            <p:spPr bwMode="auto">
              <a:xfrm>
                <a:off x="8159751" y="2500399"/>
                <a:ext cx="204788" cy="79375"/>
              </a:xfrm>
              <a:custGeom>
                <a:avLst/>
                <a:gdLst>
                  <a:gd name="T0" fmla="*/ 37 w 42"/>
                  <a:gd name="T1" fmla="*/ 0 h 16"/>
                  <a:gd name="T2" fmla="*/ 5 w 42"/>
                  <a:gd name="T3" fmla="*/ 0 h 16"/>
                  <a:gd name="T4" fmla="*/ 0 w 42"/>
                  <a:gd name="T5" fmla="*/ 4 h 16"/>
                  <a:gd name="T6" fmla="*/ 5 w 42"/>
                  <a:gd name="T7" fmla="*/ 9 h 16"/>
                  <a:gd name="T8" fmla="*/ 12 w 42"/>
                  <a:gd name="T9" fmla="*/ 9 h 16"/>
                  <a:gd name="T10" fmla="*/ 12 w 42"/>
                  <a:gd name="T11" fmla="*/ 9 h 16"/>
                  <a:gd name="T12" fmla="*/ 21 w 42"/>
                  <a:gd name="T13" fmla="*/ 16 h 16"/>
                  <a:gd name="T14" fmla="*/ 30 w 42"/>
                  <a:gd name="T15" fmla="*/ 9 h 16"/>
                  <a:gd name="T16" fmla="*/ 30 w 42"/>
                  <a:gd name="T17" fmla="*/ 9 h 16"/>
                  <a:gd name="T18" fmla="*/ 37 w 42"/>
                  <a:gd name="T19" fmla="*/ 9 h 16"/>
                  <a:gd name="T20" fmla="*/ 42 w 42"/>
                  <a:gd name="T21" fmla="*/ 4 h 16"/>
                  <a:gd name="T22" fmla="*/ 37 w 42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6">
                    <a:moveTo>
                      <a:pt x="3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5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3"/>
                      <a:pt x="16" y="16"/>
                      <a:pt x="21" y="16"/>
                    </a:cubicBezTo>
                    <a:cubicBezTo>
                      <a:pt x="26" y="16"/>
                      <a:pt x="30" y="13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40" y="9"/>
                      <a:pt x="42" y="7"/>
                      <a:pt x="42" y="4"/>
                    </a:cubicBezTo>
                    <a:cubicBezTo>
                      <a:pt x="42" y="2"/>
                      <a:pt x="40" y="0"/>
                      <a:pt x="37" y="0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6" name="Freeform 82"/>
              <p:cNvSpPr>
                <a:spLocks noEditPoints="1"/>
              </p:cNvSpPr>
              <p:nvPr/>
            </p:nvSpPr>
            <p:spPr bwMode="auto">
              <a:xfrm>
                <a:off x="8080376" y="2040024"/>
                <a:ext cx="361950" cy="396875"/>
              </a:xfrm>
              <a:custGeom>
                <a:avLst/>
                <a:gdLst>
                  <a:gd name="T0" fmla="*/ 74 w 74"/>
                  <a:gd name="T1" fmla="*/ 36 h 81"/>
                  <a:gd name="T2" fmla="*/ 37 w 74"/>
                  <a:gd name="T3" fmla="*/ 0 h 81"/>
                  <a:gd name="T4" fmla="*/ 0 w 74"/>
                  <a:gd name="T5" fmla="*/ 36 h 81"/>
                  <a:gd name="T6" fmla="*/ 17 w 74"/>
                  <a:gd name="T7" fmla="*/ 81 h 81"/>
                  <a:gd name="T8" fmla="*/ 58 w 74"/>
                  <a:gd name="T9" fmla="*/ 81 h 81"/>
                  <a:gd name="T10" fmla="*/ 74 w 74"/>
                  <a:gd name="T11" fmla="*/ 36 h 81"/>
                  <a:gd name="T12" fmla="*/ 37 w 74"/>
                  <a:gd name="T13" fmla="*/ 9 h 81"/>
                  <a:gd name="T14" fmla="*/ 44 w 74"/>
                  <a:gd name="T15" fmla="*/ 16 h 81"/>
                  <a:gd name="T16" fmla="*/ 37 w 74"/>
                  <a:gd name="T17" fmla="*/ 24 h 81"/>
                  <a:gd name="T18" fmla="*/ 29 w 74"/>
                  <a:gd name="T19" fmla="*/ 16 h 81"/>
                  <a:gd name="T20" fmla="*/ 37 w 74"/>
                  <a:gd name="T21" fmla="*/ 9 h 81"/>
                  <a:gd name="T22" fmla="*/ 51 w 74"/>
                  <a:gd name="T23" fmla="*/ 46 h 81"/>
                  <a:gd name="T24" fmla="*/ 45 w 74"/>
                  <a:gd name="T25" fmla="*/ 52 h 81"/>
                  <a:gd name="T26" fmla="*/ 45 w 74"/>
                  <a:gd name="T27" fmla="*/ 52 h 81"/>
                  <a:gd name="T28" fmla="*/ 46 w 74"/>
                  <a:gd name="T29" fmla="*/ 53 h 81"/>
                  <a:gd name="T30" fmla="*/ 46 w 74"/>
                  <a:gd name="T31" fmla="*/ 75 h 81"/>
                  <a:gd name="T32" fmla="*/ 41 w 74"/>
                  <a:gd name="T33" fmla="*/ 79 h 81"/>
                  <a:gd name="T34" fmla="*/ 37 w 74"/>
                  <a:gd name="T35" fmla="*/ 75 h 81"/>
                  <a:gd name="T36" fmla="*/ 33 w 74"/>
                  <a:gd name="T37" fmla="*/ 79 h 81"/>
                  <a:gd name="T38" fmla="*/ 28 w 74"/>
                  <a:gd name="T39" fmla="*/ 75 h 81"/>
                  <a:gd name="T40" fmla="*/ 28 w 74"/>
                  <a:gd name="T41" fmla="*/ 53 h 81"/>
                  <a:gd name="T42" fmla="*/ 29 w 74"/>
                  <a:gd name="T43" fmla="*/ 52 h 81"/>
                  <a:gd name="T44" fmla="*/ 28 w 74"/>
                  <a:gd name="T45" fmla="*/ 52 h 81"/>
                  <a:gd name="T46" fmla="*/ 22 w 74"/>
                  <a:gd name="T47" fmla="*/ 46 h 81"/>
                  <a:gd name="T48" fmla="*/ 22 w 74"/>
                  <a:gd name="T49" fmla="*/ 32 h 81"/>
                  <a:gd name="T50" fmla="*/ 28 w 74"/>
                  <a:gd name="T51" fmla="*/ 26 h 81"/>
                  <a:gd name="T52" fmla="*/ 31 w 74"/>
                  <a:gd name="T53" fmla="*/ 26 h 81"/>
                  <a:gd name="T54" fmla="*/ 37 w 74"/>
                  <a:gd name="T55" fmla="*/ 33 h 81"/>
                  <a:gd name="T56" fmla="*/ 43 w 74"/>
                  <a:gd name="T57" fmla="*/ 26 h 81"/>
                  <a:gd name="T58" fmla="*/ 45 w 74"/>
                  <a:gd name="T59" fmla="*/ 26 h 81"/>
                  <a:gd name="T60" fmla="*/ 51 w 74"/>
                  <a:gd name="T61" fmla="*/ 32 h 81"/>
                  <a:gd name="T62" fmla="*/ 51 w 74"/>
                  <a:gd name="T63" fmla="*/ 4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81">
                    <a:moveTo>
                      <a:pt x="74" y="36"/>
                    </a:moveTo>
                    <a:cubicBezTo>
                      <a:pt x="74" y="16"/>
                      <a:pt x="57" y="0"/>
                      <a:pt x="37" y="0"/>
                    </a:cubicBezTo>
                    <a:cubicBezTo>
                      <a:pt x="17" y="0"/>
                      <a:pt x="0" y="16"/>
                      <a:pt x="0" y="36"/>
                    </a:cubicBezTo>
                    <a:cubicBezTo>
                      <a:pt x="0" y="54"/>
                      <a:pt x="17" y="64"/>
                      <a:pt x="17" y="81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63"/>
                      <a:pt x="74" y="54"/>
                      <a:pt x="74" y="36"/>
                    </a:cubicBezTo>
                    <a:close/>
                    <a:moveTo>
                      <a:pt x="37" y="9"/>
                    </a:moveTo>
                    <a:cubicBezTo>
                      <a:pt x="41" y="9"/>
                      <a:pt x="44" y="12"/>
                      <a:pt x="44" y="16"/>
                    </a:cubicBezTo>
                    <a:cubicBezTo>
                      <a:pt x="44" y="20"/>
                      <a:pt x="41" y="24"/>
                      <a:pt x="37" y="24"/>
                    </a:cubicBezTo>
                    <a:cubicBezTo>
                      <a:pt x="33" y="24"/>
                      <a:pt x="29" y="20"/>
                      <a:pt x="29" y="16"/>
                    </a:cubicBezTo>
                    <a:cubicBezTo>
                      <a:pt x="29" y="12"/>
                      <a:pt x="33" y="9"/>
                      <a:pt x="37" y="9"/>
                    </a:cubicBezTo>
                    <a:close/>
                    <a:moveTo>
                      <a:pt x="51" y="46"/>
                    </a:moveTo>
                    <a:cubicBezTo>
                      <a:pt x="51" y="49"/>
                      <a:pt x="49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6" y="52"/>
                      <a:pt x="46" y="53"/>
                      <a:pt x="46" y="53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46" y="77"/>
                      <a:pt x="44" y="79"/>
                      <a:pt x="41" y="79"/>
                    </a:cubicBezTo>
                    <a:cubicBezTo>
                      <a:pt x="39" y="79"/>
                      <a:pt x="37" y="77"/>
                      <a:pt x="37" y="75"/>
                    </a:cubicBezTo>
                    <a:cubicBezTo>
                      <a:pt x="37" y="77"/>
                      <a:pt x="35" y="79"/>
                      <a:pt x="33" y="79"/>
                    </a:cubicBezTo>
                    <a:cubicBezTo>
                      <a:pt x="30" y="79"/>
                      <a:pt x="28" y="77"/>
                      <a:pt x="28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2"/>
                      <a:pt x="29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5" y="52"/>
                      <a:pt x="22" y="49"/>
                      <a:pt x="22" y="46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29"/>
                      <a:pt x="25" y="26"/>
                      <a:pt x="28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9" y="26"/>
                      <a:pt x="51" y="29"/>
                      <a:pt x="51" y="32"/>
                    </a:cubicBezTo>
                    <a:lnTo>
                      <a:pt x="51" y="46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7" name="Freeform 83"/>
              <p:cNvSpPr/>
              <p:nvPr/>
            </p:nvSpPr>
            <p:spPr bwMode="auto">
              <a:xfrm>
                <a:off x="8159751" y="2455949"/>
                <a:ext cx="204788" cy="30162"/>
              </a:xfrm>
              <a:custGeom>
                <a:avLst/>
                <a:gdLst>
                  <a:gd name="T0" fmla="*/ 42 w 42"/>
                  <a:gd name="T1" fmla="*/ 3 h 6"/>
                  <a:gd name="T2" fmla="*/ 39 w 42"/>
                  <a:gd name="T3" fmla="*/ 6 h 6"/>
                  <a:gd name="T4" fmla="*/ 3 w 42"/>
                  <a:gd name="T5" fmla="*/ 6 h 6"/>
                  <a:gd name="T6" fmla="*/ 0 w 42"/>
                  <a:gd name="T7" fmla="*/ 3 h 6"/>
                  <a:gd name="T8" fmla="*/ 0 w 42"/>
                  <a:gd name="T9" fmla="*/ 3 h 6"/>
                  <a:gd name="T10" fmla="*/ 3 w 42"/>
                  <a:gd name="T11" fmla="*/ 0 h 6"/>
                  <a:gd name="T12" fmla="*/ 39 w 42"/>
                  <a:gd name="T13" fmla="*/ 0 h 6"/>
                  <a:gd name="T14" fmla="*/ 42 w 42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6">
                    <a:moveTo>
                      <a:pt x="42" y="3"/>
                    </a:moveTo>
                    <a:cubicBezTo>
                      <a:pt x="42" y="4"/>
                      <a:pt x="40" y="6"/>
                      <a:pt x="39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0" y="0"/>
                      <a:pt x="42" y="1"/>
                      <a:pt x="42" y="3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8" name="Freeform 84"/>
              <p:cNvSpPr/>
              <p:nvPr/>
            </p:nvSpPr>
            <p:spPr bwMode="auto">
              <a:xfrm>
                <a:off x="8085138" y="1917787"/>
                <a:ext cx="84138" cy="77787"/>
              </a:xfrm>
              <a:custGeom>
                <a:avLst/>
                <a:gdLst>
                  <a:gd name="T0" fmla="*/ 13 w 17"/>
                  <a:gd name="T1" fmla="*/ 16 h 16"/>
                  <a:gd name="T2" fmla="*/ 10 w 17"/>
                  <a:gd name="T3" fmla="*/ 15 h 16"/>
                  <a:gd name="T4" fmla="*/ 2 w 17"/>
                  <a:gd name="T5" fmla="*/ 7 h 16"/>
                  <a:gd name="T6" fmla="*/ 2 w 17"/>
                  <a:gd name="T7" fmla="*/ 2 h 16"/>
                  <a:gd name="T8" fmla="*/ 7 w 17"/>
                  <a:gd name="T9" fmla="*/ 2 h 16"/>
                  <a:gd name="T10" fmla="*/ 15 w 17"/>
                  <a:gd name="T11" fmla="*/ 10 h 16"/>
                  <a:gd name="T12" fmla="*/ 15 w 17"/>
                  <a:gd name="T13" fmla="*/ 15 h 16"/>
                  <a:gd name="T14" fmla="*/ 13 w 17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6">
                    <a:moveTo>
                      <a:pt x="13" y="16"/>
                    </a:moveTo>
                    <a:cubicBezTo>
                      <a:pt x="12" y="16"/>
                      <a:pt x="11" y="16"/>
                      <a:pt x="10" y="1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2"/>
                      <a:pt x="17" y="14"/>
                      <a:pt x="15" y="15"/>
                    </a:cubicBezTo>
                    <a:cubicBezTo>
                      <a:pt x="15" y="16"/>
                      <a:pt x="14" y="16"/>
                      <a:pt x="13" y="16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Freeform 85"/>
              <p:cNvSpPr/>
              <p:nvPr/>
            </p:nvSpPr>
            <p:spPr bwMode="auto">
              <a:xfrm>
                <a:off x="8355013" y="1917787"/>
                <a:ext cx="82550" cy="84137"/>
              </a:xfrm>
              <a:custGeom>
                <a:avLst/>
                <a:gdLst>
                  <a:gd name="T0" fmla="*/ 4 w 17"/>
                  <a:gd name="T1" fmla="*/ 17 h 17"/>
                  <a:gd name="T2" fmla="*/ 2 w 17"/>
                  <a:gd name="T3" fmla="*/ 16 h 17"/>
                  <a:gd name="T4" fmla="*/ 2 w 17"/>
                  <a:gd name="T5" fmla="*/ 11 h 17"/>
                  <a:gd name="T6" fmla="*/ 10 w 17"/>
                  <a:gd name="T7" fmla="*/ 2 h 17"/>
                  <a:gd name="T8" fmla="*/ 15 w 17"/>
                  <a:gd name="T9" fmla="*/ 2 h 17"/>
                  <a:gd name="T10" fmla="*/ 15 w 17"/>
                  <a:gd name="T11" fmla="*/ 7 h 17"/>
                  <a:gd name="T12" fmla="*/ 7 w 17"/>
                  <a:gd name="T13" fmla="*/ 16 h 17"/>
                  <a:gd name="T14" fmla="*/ 4 w 17"/>
                  <a:gd name="T1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7">
                    <a:moveTo>
                      <a:pt x="4" y="17"/>
                    </a:moveTo>
                    <a:cubicBezTo>
                      <a:pt x="3" y="17"/>
                      <a:pt x="2" y="16"/>
                      <a:pt x="2" y="16"/>
                    </a:cubicBezTo>
                    <a:cubicBezTo>
                      <a:pt x="0" y="14"/>
                      <a:pt x="0" y="12"/>
                      <a:pt x="2" y="1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2" y="0"/>
                      <a:pt x="14" y="0"/>
                      <a:pt x="15" y="2"/>
                    </a:cubicBezTo>
                    <a:cubicBezTo>
                      <a:pt x="17" y="3"/>
                      <a:pt x="17" y="5"/>
                      <a:pt x="15" y="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5" y="17"/>
                      <a:pt x="4" y="17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0" name="Freeform 86"/>
              <p:cNvSpPr/>
              <p:nvPr/>
            </p:nvSpPr>
            <p:spPr bwMode="auto">
              <a:xfrm>
                <a:off x="8242301" y="1863812"/>
                <a:ext cx="34925" cy="98425"/>
              </a:xfrm>
              <a:custGeom>
                <a:avLst/>
                <a:gdLst>
                  <a:gd name="T0" fmla="*/ 3 w 7"/>
                  <a:gd name="T1" fmla="*/ 20 h 20"/>
                  <a:gd name="T2" fmla="*/ 0 w 7"/>
                  <a:gd name="T3" fmla="*/ 16 h 20"/>
                  <a:gd name="T4" fmla="*/ 0 w 7"/>
                  <a:gd name="T5" fmla="*/ 4 h 20"/>
                  <a:gd name="T6" fmla="*/ 3 w 7"/>
                  <a:gd name="T7" fmla="*/ 0 h 20"/>
                  <a:gd name="T8" fmla="*/ 7 w 7"/>
                  <a:gd name="T9" fmla="*/ 4 h 20"/>
                  <a:gd name="T10" fmla="*/ 7 w 7"/>
                  <a:gd name="T11" fmla="*/ 16 h 20"/>
                  <a:gd name="T12" fmla="*/ 3 w 7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0">
                    <a:moveTo>
                      <a:pt x="3" y="20"/>
                    </a:move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8"/>
                      <a:pt x="5" y="20"/>
                      <a:pt x="3" y="20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9433860" y="4040870"/>
              <a:ext cx="732839" cy="1041095"/>
              <a:chOff x="10885488" y="4680037"/>
              <a:chExt cx="503238" cy="723900"/>
            </a:xfrm>
            <a:solidFill>
              <a:srgbClr val="6CAE43"/>
            </a:solidFill>
          </p:grpSpPr>
          <p:sp>
            <p:nvSpPr>
              <p:cNvPr id="27" name="Freeform 87"/>
              <p:cNvSpPr/>
              <p:nvPr/>
            </p:nvSpPr>
            <p:spPr bwMode="auto">
              <a:xfrm>
                <a:off x="11071226" y="4680037"/>
                <a:ext cx="317500" cy="303212"/>
              </a:xfrm>
              <a:custGeom>
                <a:avLst/>
                <a:gdLst>
                  <a:gd name="T0" fmla="*/ 179 w 200"/>
                  <a:gd name="T1" fmla="*/ 145 h 191"/>
                  <a:gd name="T2" fmla="*/ 157 w 200"/>
                  <a:gd name="T3" fmla="*/ 145 h 191"/>
                  <a:gd name="T4" fmla="*/ 175 w 200"/>
                  <a:gd name="T5" fmla="*/ 160 h 191"/>
                  <a:gd name="T6" fmla="*/ 31 w 200"/>
                  <a:gd name="T7" fmla="*/ 160 h 191"/>
                  <a:gd name="T8" fmla="*/ 31 w 200"/>
                  <a:gd name="T9" fmla="*/ 24 h 191"/>
                  <a:gd name="T10" fmla="*/ 46 w 200"/>
                  <a:gd name="T11" fmla="*/ 43 h 191"/>
                  <a:gd name="T12" fmla="*/ 46 w 200"/>
                  <a:gd name="T13" fmla="*/ 21 h 191"/>
                  <a:gd name="T14" fmla="*/ 24 w 200"/>
                  <a:gd name="T15" fmla="*/ 0 h 191"/>
                  <a:gd name="T16" fmla="*/ 0 w 200"/>
                  <a:gd name="T17" fmla="*/ 21 h 191"/>
                  <a:gd name="T18" fmla="*/ 0 w 200"/>
                  <a:gd name="T19" fmla="*/ 43 h 191"/>
                  <a:gd name="T20" fmla="*/ 18 w 200"/>
                  <a:gd name="T21" fmla="*/ 24 h 191"/>
                  <a:gd name="T22" fmla="*/ 18 w 200"/>
                  <a:gd name="T23" fmla="*/ 175 h 191"/>
                  <a:gd name="T24" fmla="*/ 175 w 200"/>
                  <a:gd name="T25" fmla="*/ 175 h 191"/>
                  <a:gd name="T26" fmla="*/ 157 w 200"/>
                  <a:gd name="T27" fmla="*/ 191 h 191"/>
                  <a:gd name="T28" fmla="*/ 179 w 200"/>
                  <a:gd name="T29" fmla="*/ 191 h 191"/>
                  <a:gd name="T30" fmla="*/ 200 w 200"/>
                  <a:gd name="T31" fmla="*/ 166 h 191"/>
                  <a:gd name="T32" fmla="*/ 179 w 200"/>
                  <a:gd name="T33" fmla="*/ 145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0" h="191">
                    <a:moveTo>
                      <a:pt x="179" y="145"/>
                    </a:moveTo>
                    <a:lnTo>
                      <a:pt x="157" y="145"/>
                    </a:lnTo>
                    <a:lnTo>
                      <a:pt x="175" y="160"/>
                    </a:lnTo>
                    <a:lnTo>
                      <a:pt x="31" y="160"/>
                    </a:lnTo>
                    <a:lnTo>
                      <a:pt x="31" y="24"/>
                    </a:lnTo>
                    <a:lnTo>
                      <a:pt x="46" y="43"/>
                    </a:lnTo>
                    <a:lnTo>
                      <a:pt x="46" y="21"/>
                    </a:lnTo>
                    <a:lnTo>
                      <a:pt x="24" y="0"/>
                    </a:lnTo>
                    <a:lnTo>
                      <a:pt x="0" y="21"/>
                    </a:lnTo>
                    <a:lnTo>
                      <a:pt x="0" y="43"/>
                    </a:lnTo>
                    <a:lnTo>
                      <a:pt x="18" y="24"/>
                    </a:lnTo>
                    <a:lnTo>
                      <a:pt x="18" y="175"/>
                    </a:lnTo>
                    <a:lnTo>
                      <a:pt x="175" y="175"/>
                    </a:lnTo>
                    <a:lnTo>
                      <a:pt x="157" y="191"/>
                    </a:lnTo>
                    <a:lnTo>
                      <a:pt x="179" y="191"/>
                    </a:lnTo>
                    <a:lnTo>
                      <a:pt x="200" y="166"/>
                    </a:lnTo>
                    <a:lnTo>
                      <a:pt x="179" y="145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8" name="Freeform 88"/>
              <p:cNvSpPr/>
              <p:nvPr/>
            </p:nvSpPr>
            <p:spPr bwMode="auto">
              <a:xfrm>
                <a:off x="11134726" y="4699087"/>
                <a:ext cx="204788" cy="220662"/>
              </a:xfrm>
              <a:custGeom>
                <a:avLst/>
                <a:gdLst>
                  <a:gd name="T0" fmla="*/ 0 w 129"/>
                  <a:gd name="T1" fmla="*/ 93 h 139"/>
                  <a:gd name="T2" fmla="*/ 37 w 129"/>
                  <a:gd name="T3" fmla="*/ 59 h 139"/>
                  <a:gd name="T4" fmla="*/ 46 w 129"/>
                  <a:gd name="T5" fmla="*/ 68 h 139"/>
                  <a:gd name="T6" fmla="*/ 0 w 129"/>
                  <a:gd name="T7" fmla="*/ 108 h 139"/>
                  <a:gd name="T8" fmla="*/ 0 w 129"/>
                  <a:gd name="T9" fmla="*/ 117 h 139"/>
                  <a:gd name="T10" fmla="*/ 52 w 129"/>
                  <a:gd name="T11" fmla="*/ 71 h 139"/>
                  <a:gd name="T12" fmla="*/ 58 w 129"/>
                  <a:gd name="T13" fmla="*/ 77 h 139"/>
                  <a:gd name="T14" fmla="*/ 0 w 129"/>
                  <a:gd name="T15" fmla="*/ 133 h 139"/>
                  <a:gd name="T16" fmla="*/ 0 w 129"/>
                  <a:gd name="T17" fmla="*/ 139 h 139"/>
                  <a:gd name="T18" fmla="*/ 3 w 129"/>
                  <a:gd name="T19" fmla="*/ 139 h 139"/>
                  <a:gd name="T20" fmla="*/ 129 w 129"/>
                  <a:gd name="T21" fmla="*/ 22 h 139"/>
                  <a:gd name="T22" fmla="*/ 129 w 129"/>
                  <a:gd name="T23" fmla="*/ 0 h 139"/>
                  <a:gd name="T24" fmla="*/ 65 w 129"/>
                  <a:gd name="T25" fmla="*/ 65 h 139"/>
                  <a:gd name="T26" fmla="*/ 37 w 129"/>
                  <a:gd name="T27" fmla="*/ 43 h 139"/>
                  <a:gd name="T28" fmla="*/ 0 w 129"/>
                  <a:gd name="T29" fmla="*/ 74 h 139"/>
                  <a:gd name="T30" fmla="*/ 0 w 129"/>
                  <a:gd name="T31" fmla="*/ 9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9" h="139">
                    <a:moveTo>
                      <a:pt x="0" y="93"/>
                    </a:moveTo>
                    <a:lnTo>
                      <a:pt x="37" y="59"/>
                    </a:lnTo>
                    <a:lnTo>
                      <a:pt x="46" y="68"/>
                    </a:lnTo>
                    <a:lnTo>
                      <a:pt x="0" y="108"/>
                    </a:lnTo>
                    <a:lnTo>
                      <a:pt x="0" y="117"/>
                    </a:lnTo>
                    <a:lnTo>
                      <a:pt x="52" y="71"/>
                    </a:lnTo>
                    <a:lnTo>
                      <a:pt x="58" y="77"/>
                    </a:lnTo>
                    <a:lnTo>
                      <a:pt x="0" y="133"/>
                    </a:lnTo>
                    <a:lnTo>
                      <a:pt x="0" y="139"/>
                    </a:lnTo>
                    <a:lnTo>
                      <a:pt x="3" y="139"/>
                    </a:lnTo>
                    <a:lnTo>
                      <a:pt x="129" y="22"/>
                    </a:lnTo>
                    <a:lnTo>
                      <a:pt x="129" y="0"/>
                    </a:lnTo>
                    <a:lnTo>
                      <a:pt x="65" y="65"/>
                    </a:lnTo>
                    <a:lnTo>
                      <a:pt x="37" y="43"/>
                    </a:lnTo>
                    <a:lnTo>
                      <a:pt x="0" y="7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9" name="Freeform 89"/>
              <p:cNvSpPr/>
              <p:nvPr/>
            </p:nvSpPr>
            <p:spPr bwMode="auto">
              <a:xfrm>
                <a:off x="11163301" y="4753062"/>
                <a:ext cx="176213" cy="166687"/>
              </a:xfrm>
              <a:custGeom>
                <a:avLst/>
                <a:gdLst>
                  <a:gd name="T0" fmla="*/ 111 w 111"/>
                  <a:gd name="T1" fmla="*/ 0 h 105"/>
                  <a:gd name="T2" fmla="*/ 0 w 111"/>
                  <a:gd name="T3" fmla="*/ 105 h 105"/>
                  <a:gd name="T4" fmla="*/ 10 w 111"/>
                  <a:gd name="T5" fmla="*/ 105 h 105"/>
                  <a:gd name="T6" fmla="*/ 111 w 111"/>
                  <a:gd name="T7" fmla="*/ 9 h 105"/>
                  <a:gd name="T8" fmla="*/ 111 w 111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05">
                    <a:moveTo>
                      <a:pt x="111" y="0"/>
                    </a:moveTo>
                    <a:lnTo>
                      <a:pt x="0" y="105"/>
                    </a:lnTo>
                    <a:lnTo>
                      <a:pt x="10" y="105"/>
                    </a:lnTo>
                    <a:lnTo>
                      <a:pt x="111" y="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0" name="Freeform 90"/>
              <p:cNvSpPr/>
              <p:nvPr/>
            </p:nvSpPr>
            <p:spPr bwMode="auto">
              <a:xfrm>
                <a:off x="11202988" y="4792749"/>
                <a:ext cx="136525" cy="127000"/>
              </a:xfrm>
              <a:custGeom>
                <a:avLst/>
                <a:gdLst>
                  <a:gd name="T0" fmla="*/ 86 w 86"/>
                  <a:gd name="T1" fmla="*/ 0 h 80"/>
                  <a:gd name="T2" fmla="*/ 0 w 86"/>
                  <a:gd name="T3" fmla="*/ 80 h 80"/>
                  <a:gd name="T4" fmla="*/ 9 w 86"/>
                  <a:gd name="T5" fmla="*/ 80 h 80"/>
                  <a:gd name="T6" fmla="*/ 86 w 86"/>
                  <a:gd name="T7" fmla="*/ 9 h 80"/>
                  <a:gd name="T8" fmla="*/ 86 w 86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0">
                    <a:moveTo>
                      <a:pt x="86" y="0"/>
                    </a:moveTo>
                    <a:lnTo>
                      <a:pt x="0" y="80"/>
                    </a:lnTo>
                    <a:lnTo>
                      <a:pt x="9" y="80"/>
                    </a:lnTo>
                    <a:lnTo>
                      <a:pt x="86" y="9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1" name="Freeform 91"/>
              <p:cNvSpPr/>
              <p:nvPr/>
            </p:nvSpPr>
            <p:spPr bwMode="auto">
              <a:xfrm>
                <a:off x="11242676" y="4826087"/>
                <a:ext cx="96838" cy="93662"/>
              </a:xfrm>
              <a:custGeom>
                <a:avLst/>
                <a:gdLst>
                  <a:gd name="T0" fmla="*/ 61 w 61"/>
                  <a:gd name="T1" fmla="*/ 0 h 59"/>
                  <a:gd name="T2" fmla="*/ 0 w 61"/>
                  <a:gd name="T3" fmla="*/ 59 h 59"/>
                  <a:gd name="T4" fmla="*/ 9 w 61"/>
                  <a:gd name="T5" fmla="*/ 59 h 59"/>
                  <a:gd name="T6" fmla="*/ 61 w 61"/>
                  <a:gd name="T7" fmla="*/ 13 h 59"/>
                  <a:gd name="T8" fmla="*/ 61 w 61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59">
                    <a:moveTo>
                      <a:pt x="61" y="0"/>
                    </a:moveTo>
                    <a:lnTo>
                      <a:pt x="0" y="59"/>
                    </a:lnTo>
                    <a:lnTo>
                      <a:pt x="9" y="59"/>
                    </a:lnTo>
                    <a:lnTo>
                      <a:pt x="61" y="13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2" name="Freeform 92"/>
              <p:cNvSpPr/>
              <p:nvPr/>
            </p:nvSpPr>
            <p:spPr bwMode="auto">
              <a:xfrm>
                <a:off x="11280776" y="4865774"/>
                <a:ext cx="58738" cy="53975"/>
              </a:xfrm>
              <a:custGeom>
                <a:avLst/>
                <a:gdLst>
                  <a:gd name="T0" fmla="*/ 37 w 37"/>
                  <a:gd name="T1" fmla="*/ 9 h 34"/>
                  <a:gd name="T2" fmla="*/ 37 w 37"/>
                  <a:gd name="T3" fmla="*/ 0 h 34"/>
                  <a:gd name="T4" fmla="*/ 0 w 37"/>
                  <a:gd name="T5" fmla="*/ 34 h 34"/>
                  <a:gd name="T6" fmla="*/ 10 w 37"/>
                  <a:gd name="T7" fmla="*/ 34 h 34"/>
                  <a:gd name="T8" fmla="*/ 37 w 37"/>
                  <a:gd name="T9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4">
                    <a:moveTo>
                      <a:pt x="37" y="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10" y="34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3" name="Oval 93"/>
              <p:cNvSpPr>
                <a:spLocks noChangeArrowheads="1"/>
              </p:cNvSpPr>
              <p:nvPr/>
            </p:nvSpPr>
            <p:spPr bwMode="auto">
              <a:xfrm>
                <a:off x="10939463" y="4856249"/>
                <a:ext cx="117475" cy="117475"/>
              </a:xfrm>
              <a:prstGeom prst="ellipse">
                <a:avLst/>
              </a:pr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4" name="Freeform 94"/>
              <p:cNvSpPr/>
              <p:nvPr/>
            </p:nvSpPr>
            <p:spPr bwMode="auto">
              <a:xfrm>
                <a:off x="10885488" y="4997537"/>
                <a:ext cx="336550" cy="406400"/>
              </a:xfrm>
              <a:custGeom>
                <a:avLst/>
                <a:gdLst>
                  <a:gd name="T0" fmla="*/ 69 w 69"/>
                  <a:gd name="T1" fmla="*/ 7 h 83"/>
                  <a:gd name="T2" fmla="*/ 61 w 69"/>
                  <a:gd name="T3" fmla="*/ 0 h 83"/>
                  <a:gd name="T4" fmla="*/ 33 w 69"/>
                  <a:gd name="T5" fmla="*/ 0 h 83"/>
                  <a:gd name="T6" fmla="*/ 23 w 69"/>
                  <a:gd name="T7" fmla="*/ 9 h 83"/>
                  <a:gd name="T8" fmla="*/ 23 w 69"/>
                  <a:gd name="T9" fmla="*/ 10 h 83"/>
                  <a:gd name="T10" fmla="*/ 13 w 69"/>
                  <a:gd name="T11" fmla="*/ 0 h 83"/>
                  <a:gd name="T12" fmla="*/ 10 w 69"/>
                  <a:gd name="T13" fmla="*/ 0 h 83"/>
                  <a:gd name="T14" fmla="*/ 0 w 69"/>
                  <a:gd name="T15" fmla="*/ 9 h 83"/>
                  <a:gd name="T16" fmla="*/ 0 w 69"/>
                  <a:gd name="T17" fmla="*/ 30 h 83"/>
                  <a:gd name="T18" fmla="*/ 10 w 69"/>
                  <a:gd name="T19" fmla="*/ 40 h 83"/>
                  <a:gd name="T20" fmla="*/ 10 w 69"/>
                  <a:gd name="T21" fmla="*/ 40 h 83"/>
                  <a:gd name="T22" fmla="*/ 9 w 69"/>
                  <a:gd name="T23" fmla="*/ 42 h 83"/>
                  <a:gd name="T24" fmla="*/ 9 w 69"/>
                  <a:gd name="T25" fmla="*/ 76 h 83"/>
                  <a:gd name="T26" fmla="*/ 16 w 69"/>
                  <a:gd name="T27" fmla="*/ 83 h 83"/>
                  <a:gd name="T28" fmla="*/ 23 w 69"/>
                  <a:gd name="T29" fmla="*/ 76 h 83"/>
                  <a:gd name="T30" fmla="*/ 30 w 69"/>
                  <a:gd name="T31" fmla="*/ 83 h 83"/>
                  <a:gd name="T32" fmla="*/ 37 w 69"/>
                  <a:gd name="T33" fmla="*/ 76 h 83"/>
                  <a:gd name="T34" fmla="*/ 37 w 69"/>
                  <a:gd name="T35" fmla="*/ 13 h 83"/>
                  <a:gd name="T36" fmla="*/ 61 w 69"/>
                  <a:gd name="T37" fmla="*/ 13 h 83"/>
                  <a:gd name="T38" fmla="*/ 69 w 69"/>
                  <a:gd name="T39" fmla="*/ 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83">
                    <a:moveTo>
                      <a:pt x="69" y="7"/>
                    </a:moveTo>
                    <a:cubicBezTo>
                      <a:pt x="69" y="2"/>
                      <a:pt x="65" y="0"/>
                      <a:pt x="61" y="0"/>
                    </a:cubicBezTo>
                    <a:cubicBezTo>
                      <a:pt x="57" y="0"/>
                      <a:pt x="33" y="0"/>
                      <a:pt x="33" y="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6"/>
                      <a:pt x="4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" y="41"/>
                      <a:pt x="9" y="42"/>
                      <a:pt x="9" y="42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80"/>
                      <a:pt x="12" y="83"/>
                      <a:pt x="16" y="83"/>
                    </a:cubicBezTo>
                    <a:cubicBezTo>
                      <a:pt x="20" y="83"/>
                      <a:pt x="23" y="80"/>
                      <a:pt x="23" y="76"/>
                    </a:cubicBezTo>
                    <a:cubicBezTo>
                      <a:pt x="23" y="80"/>
                      <a:pt x="26" y="83"/>
                      <a:pt x="30" y="83"/>
                    </a:cubicBezTo>
                    <a:cubicBezTo>
                      <a:pt x="34" y="83"/>
                      <a:pt x="37" y="80"/>
                      <a:pt x="37" y="76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58" y="13"/>
                      <a:pt x="61" y="13"/>
                    </a:cubicBezTo>
                    <a:cubicBezTo>
                      <a:pt x="64" y="13"/>
                      <a:pt x="69" y="12"/>
                      <a:pt x="69" y="7"/>
                    </a:cubicBezTo>
                    <a:close/>
                  </a:path>
                </a:pathLst>
              </a:custGeom>
              <a:solidFill>
                <a:srgbClr val="267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9448304" y="1830435"/>
              <a:ext cx="626992" cy="840515"/>
              <a:chOff x="10709276" y="1628862"/>
              <a:chExt cx="439738" cy="596900"/>
            </a:xfrm>
            <a:solidFill>
              <a:srgbClr val="0B4166"/>
            </a:solidFill>
          </p:grpSpPr>
          <p:sp>
            <p:nvSpPr>
              <p:cNvPr id="25" name="Freeform 95"/>
              <p:cNvSpPr/>
              <p:nvPr/>
            </p:nvSpPr>
            <p:spPr bwMode="auto">
              <a:xfrm>
                <a:off x="10709276" y="1809837"/>
                <a:ext cx="341313" cy="415925"/>
              </a:xfrm>
              <a:custGeom>
                <a:avLst/>
                <a:gdLst>
                  <a:gd name="T0" fmla="*/ 62 w 70"/>
                  <a:gd name="T1" fmla="*/ 0 h 85"/>
                  <a:gd name="T2" fmla="*/ 33 w 70"/>
                  <a:gd name="T3" fmla="*/ 0 h 85"/>
                  <a:gd name="T4" fmla="*/ 23 w 70"/>
                  <a:gd name="T5" fmla="*/ 9 h 85"/>
                  <a:gd name="T6" fmla="*/ 23 w 70"/>
                  <a:gd name="T7" fmla="*/ 10 h 85"/>
                  <a:gd name="T8" fmla="*/ 13 w 70"/>
                  <a:gd name="T9" fmla="*/ 0 h 85"/>
                  <a:gd name="T10" fmla="*/ 10 w 70"/>
                  <a:gd name="T11" fmla="*/ 0 h 85"/>
                  <a:gd name="T12" fmla="*/ 0 w 70"/>
                  <a:gd name="T13" fmla="*/ 9 h 85"/>
                  <a:gd name="T14" fmla="*/ 0 w 70"/>
                  <a:gd name="T15" fmla="*/ 31 h 85"/>
                  <a:gd name="T16" fmla="*/ 10 w 70"/>
                  <a:gd name="T17" fmla="*/ 41 h 85"/>
                  <a:gd name="T18" fmla="*/ 10 w 70"/>
                  <a:gd name="T19" fmla="*/ 41 h 85"/>
                  <a:gd name="T20" fmla="*/ 9 w 70"/>
                  <a:gd name="T21" fmla="*/ 43 h 85"/>
                  <a:gd name="T22" fmla="*/ 9 w 70"/>
                  <a:gd name="T23" fmla="*/ 78 h 85"/>
                  <a:gd name="T24" fmla="*/ 16 w 70"/>
                  <a:gd name="T25" fmla="*/ 85 h 85"/>
                  <a:gd name="T26" fmla="*/ 23 w 70"/>
                  <a:gd name="T27" fmla="*/ 78 h 85"/>
                  <a:gd name="T28" fmla="*/ 30 w 70"/>
                  <a:gd name="T29" fmla="*/ 85 h 85"/>
                  <a:gd name="T30" fmla="*/ 37 w 70"/>
                  <a:gd name="T31" fmla="*/ 78 h 85"/>
                  <a:gd name="T32" fmla="*/ 37 w 70"/>
                  <a:gd name="T33" fmla="*/ 13 h 85"/>
                  <a:gd name="T34" fmla="*/ 62 w 70"/>
                  <a:gd name="T35" fmla="*/ 13 h 85"/>
                  <a:gd name="T36" fmla="*/ 70 w 70"/>
                  <a:gd name="T37" fmla="*/ 7 h 85"/>
                  <a:gd name="T38" fmla="*/ 62 w 70"/>
                  <a:gd name="T3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85">
                    <a:moveTo>
                      <a:pt x="62" y="0"/>
                    </a:moveTo>
                    <a:cubicBezTo>
                      <a:pt x="58" y="0"/>
                      <a:pt x="33" y="0"/>
                      <a:pt x="33" y="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4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9" y="42"/>
                      <a:pt x="9" y="43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82"/>
                      <a:pt x="13" y="85"/>
                      <a:pt x="16" y="85"/>
                    </a:cubicBezTo>
                    <a:cubicBezTo>
                      <a:pt x="20" y="85"/>
                      <a:pt x="23" y="82"/>
                      <a:pt x="23" y="78"/>
                    </a:cubicBezTo>
                    <a:cubicBezTo>
                      <a:pt x="23" y="82"/>
                      <a:pt x="27" y="85"/>
                      <a:pt x="30" y="85"/>
                    </a:cubicBezTo>
                    <a:cubicBezTo>
                      <a:pt x="34" y="85"/>
                      <a:pt x="37" y="82"/>
                      <a:pt x="37" y="78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59" y="13"/>
                      <a:pt x="62" y="13"/>
                    </a:cubicBezTo>
                    <a:cubicBezTo>
                      <a:pt x="66" y="13"/>
                      <a:pt x="70" y="12"/>
                      <a:pt x="70" y="7"/>
                    </a:cubicBezTo>
                    <a:cubicBezTo>
                      <a:pt x="70" y="2"/>
                      <a:pt x="66" y="0"/>
                      <a:pt x="62" y="0"/>
                    </a:cubicBezTo>
                    <a:close/>
                  </a:path>
                </a:pathLst>
              </a:custGeom>
              <a:solidFill>
                <a:srgbClr val="DF6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6" name="Freeform 96"/>
              <p:cNvSpPr>
                <a:spLocks noEditPoints="1"/>
              </p:cNvSpPr>
              <p:nvPr/>
            </p:nvSpPr>
            <p:spPr bwMode="auto">
              <a:xfrm>
                <a:off x="10763251" y="1628862"/>
                <a:ext cx="385763" cy="161925"/>
              </a:xfrm>
              <a:custGeom>
                <a:avLst/>
                <a:gdLst>
                  <a:gd name="T0" fmla="*/ 68 w 79"/>
                  <a:gd name="T1" fmla="*/ 1 h 33"/>
                  <a:gd name="T2" fmla="*/ 62 w 79"/>
                  <a:gd name="T3" fmla="*/ 4 h 33"/>
                  <a:gd name="T4" fmla="*/ 56 w 79"/>
                  <a:gd name="T5" fmla="*/ 8 h 33"/>
                  <a:gd name="T6" fmla="*/ 46 w 79"/>
                  <a:gd name="T7" fmla="*/ 0 h 33"/>
                  <a:gd name="T8" fmla="*/ 38 w 79"/>
                  <a:gd name="T9" fmla="*/ 4 h 33"/>
                  <a:gd name="T10" fmla="*/ 23 w 79"/>
                  <a:gd name="T11" fmla="*/ 14 h 33"/>
                  <a:gd name="T12" fmla="*/ 12 w 79"/>
                  <a:gd name="T13" fmla="*/ 8 h 33"/>
                  <a:gd name="T14" fmla="*/ 0 w 79"/>
                  <a:gd name="T15" fmla="*/ 20 h 33"/>
                  <a:gd name="T16" fmla="*/ 12 w 79"/>
                  <a:gd name="T17" fmla="*/ 32 h 33"/>
                  <a:gd name="T18" fmla="*/ 22 w 79"/>
                  <a:gd name="T19" fmla="*/ 27 h 33"/>
                  <a:gd name="T20" fmla="*/ 46 w 79"/>
                  <a:gd name="T21" fmla="*/ 33 h 33"/>
                  <a:gd name="T22" fmla="*/ 54 w 79"/>
                  <a:gd name="T23" fmla="*/ 29 h 33"/>
                  <a:gd name="T24" fmla="*/ 68 w 79"/>
                  <a:gd name="T25" fmla="*/ 33 h 33"/>
                  <a:gd name="T26" fmla="*/ 79 w 79"/>
                  <a:gd name="T27" fmla="*/ 17 h 33"/>
                  <a:gd name="T28" fmla="*/ 68 w 79"/>
                  <a:gd name="T29" fmla="*/ 1 h 33"/>
                  <a:gd name="T30" fmla="*/ 46 w 79"/>
                  <a:gd name="T31" fmla="*/ 27 h 33"/>
                  <a:gd name="T32" fmla="*/ 39 w 79"/>
                  <a:gd name="T33" fmla="*/ 17 h 33"/>
                  <a:gd name="T34" fmla="*/ 46 w 79"/>
                  <a:gd name="T35" fmla="*/ 6 h 33"/>
                  <a:gd name="T36" fmla="*/ 53 w 79"/>
                  <a:gd name="T37" fmla="*/ 17 h 33"/>
                  <a:gd name="T38" fmla="*/ 46 w 79"/>
                  <a:gd name="T39" fmla="*/ 27 h 33"/>
                  <a:gd name="T40" fmla="*/ 68 w 79"/>
                  <a:gd name="T41" fmla="*/ 28 h 33"/>
                  <a:gd name="T42" fmla="*/ 60 w 79"/>
                  <a:gd name="T43" fmla="*/ 17 h 33"/>
                  <a:gd name="T44" fmla="*/ 68 w 79"/>
                  <a:gd name="T45" fmla="*/ 7 h 33"/>
                  <a:gd name="T46" fmla="*/ 75 w 79"/>
                  <a:gd name="T47" fmla="*/ 17 h 33"/>
                  <a:gd name="T48" fmla="*/ 68 w 79"/>
                  <a:gd name="T4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9" h="33">
                    <a:moveTo>
                      <a:pt x="68" y="1"/>
                    </a:moveTo>
                    <a:cubicBezTo>
                      <a:pt x="66" y="1"/>
                      <a:pt x="64" y="2"/>
                      <a:pt x="62" y="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4" y="3"/>
                      <a:pt x="50" y="0"/>
                      <a:pt x="46" y="0"/>
                    </a:cubicBezTo>
                    <a:cubicBezTo>
                      <a:pt x="44" y="0"/>
                      <a:pt x="41" y="3"/>
                      <a:pt x="38" y="4"/>
                    </a:cubicBezTo>
                    <a:cubicBezTo>
                      <a:pt x="36" y="6"/>
                      <a:pt x="26" y="12"/>
                      <a:pt x="23" y="14"/>
                    </a:cubicBezTo>
                    <a:cubicBezTo>
                      <a:pt x="21" y="10"/>
                      <a:pt x="17" y="8"/>
                      <a:pt x="12" y="8"/>
                    </a:cubicBezTo>
                    <a:cubicBezTo>
                      <a:pt x="6" y="8"/>
                      <a:pt x="0" y="13"/>
                      <a:pt x="0" y="20"/>
                    </a:cubicBezTo>
                    <a:cubicBezTo>
                      <a:pt x="0" y="27"/>
                      <a:pt x="6" y="32"/>
                      <a:pt x="12" y="32"/>
                    </a:cubicBezTo>
                    <a:cubicBezTo>
                      <a:pt x="16" y="32"/>
                      <a:pt x="20" y="30"/>
                      <a:pt x="22" y="27"/>
                    </a:cubicBezTo>
                    <a:cubicBezTo>
                      <a:pt x="26" y="28"/>
                      <a:pt x="45" y="33"/>
                      <a:pt x="46" y="33"/>
                    </a:cubicBezTo>
                    <a:cubicBezTo>
                      <a:pt x="49" y="33"/>
                      <a:pt x="52" y="32"/>
                      <a:pt x="54" y="29"/>
                    </a:cubicBezTo>
                    <a:cubicBezTo>
                      <a:pt x="54" y="29"/>
                      <a:pt x="64" y="33"/>
                      <a:pt x="68" y="33"/>
                    </a:cubicBezTo>
                    <a:cubicBezTo>
                      <a:pt x="74" y="33"/>
                      <a:pt x="79" y="26"/>
                      <a:pt x="79" y="17"/>
                    </a:cubicBezTo>
                    <a:cubicBezTo>
                      <a:pt x="79" y="8"/>
                      <a:pt x="74" y="1"/>
                      <a:pt x="68" y="1"/>
                    </a:cubicBezTo>
                    <a:close/>
                    <a:moveTo>
                      <a:pt x="46" y="27"/>
                    </a:moveTo>
                    <a:cubicBezTo>
                      <a:pt x="42" y="27"/>
                      <a:pt x="39" y="23"/>
                      <a:pt x="39" y="17"/>
                    </a:cubicBezTo>
                    <a:cubicBezTo>
                      <a:pt x="39" y="11"/>
                      <a:pt x="42" y="6"/>
                      <a:pt x="46" y="6"/>
                    </a:cubicBezTo>
                    <a:cubicBezTo>
                      <a:pt x="50" y="6"/>
                      <a:pt x="53" y="11"/>
                      <a:pt x="53" y="17"/>
                    </a:cubicBezTo>
                    <a:cubicBezTo>
                      <a:pt x="53" y="23"/>
                      <a:pt x="50" y="27"/>
                      <a:pt x="46" y="27"/>
                    </a:cubicBezTo>
                    <a:close/>
                    <a:moveTo>
                      <a:pt x="68" y="28"/>
                    </a:moveTo>
                    <a:cubicBezTo>
                      <a:pt x="64" y="28"/>
                      <a:pt x="60" y="23"/>
                      <a:pt x="60" y="17"/>
                    </a:cubicBezTo>
                    <a:cubicBezTo>
                      <a:pt x="60" y="12"/>
                      <a:pt x="64" y="7"/>
                      <a:pt x="68" y="7"/>
                    </a:cubicBezTo>
                    <a:cubicBezTo>
                      <a:pt x="72" y="7"/>
                      <a:pt x="75" y="12"/>
                      <a:pt x="75" y="17"/>
                    </a:cubicBezTo>
                    <a:cubicBezTo>
                      <a:pt x="75" y="23"/>
                      <a:pt x="72" y="28"/>
                      <a:pt x="68" y="28"/>
                    </a:cubicBezTo>
                    <a:close/>
                  </a:path>
                </a:pathLst>
              </a:custGeom>
              <a:solidFill>
                <a:srgbClr val="DF6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15" name="文本框 20"/>
            <p:cNvSpPr txBox="1"/>
            <p:nvPr/>
          </p:nvSpPr>
          <p:spPr>
            <a:xfrm>
              <a:off x="1027836" y="2763428"/>
              <a:ext cx="2989580" cy="502920"/>
            </a:xfrm>
            <a:prstGeom prst="rect">
              <a:avLst/>
            </a:prstGeom>
            <a:noFill/>
          </p:spPr>
          <p:txBody>
            <a:bodyPr wrap="none" lIns="72585" tIns="36293" rIns="72585" bIns="3629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致来迟的你" charset="-122"/>
                  <a:ea typeface="致来迟的你" charset="-122"/>
                  <a:sym typeface="宋体" panose="02010600030101010101" pitchFamily="2" charset="-122"/>
                </a:rPr>
                <a:t>提高综合学习能力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致来迟的你" charset="-122"/>
                <a:ea typeface="致来迟的你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文本框 20"/>
            <p:cNvSpPr txBox="1"/>
            <p:nvPr/>
          </p:nvSpPr>
          <p:spPr>
            <a:xfrm>
              <a:off x="8677192" y="2752277"/>
              <a:ext cx="1922780" cy="502920"/>
            </a:xfrm>
            <a:prstGeom prst="rect">
              <a:avLst/>
            </a:prstGeom>
            <a:noFill/>
          </p:spPr>
          <p:txBody>
            <a:bodyPr wrap="none" lIns="72585" tIns="36293" rIns="72585" bIns="3629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致来迟的你" charset="-122"/>
                  <a:ea typeface="致来迟的你" charset="-122"/>
                  <a:sym typeface="宋体" panose="02010600030101010101" pitchFamily="2" charset="-122"/>
                </a:rPr>
                <a:t>增强自律性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致来迟的你" charset="-122"/>
                <a:ea typeface="致来迟的你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文本框 20"/>
            <p:cNvSpPr txBox="1"/>
            <p:nvPr/>
          </p:nvSpPr>
          <p:spPr>
            <a:xfrm>
              <a:off x="1027836" y="5143738"/>
              <a:ext cx="2989580" cy="502920"/>
            </a:xfrm>
            <a:prstGeom prst="rect">
              <a:avLst/>
            </a:prstGeom>
            <a:noFill/>
          </p:spPr>
          <p:txBody>
            <a:bodyPr wrap="none" lIns="72585" tIns="36293" rIns="72585" bIns="3629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致来迟的你" charset="-122"/>
                  <a:ea typeface="致来迟的你" charset="-122"/>
                  <a:sym typeface="宋体" panose="02010600030101010101" pitchFamily="2" charset="-122"/>
                </a:rPr>
                <a:t>合理安排规划时间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致来迟的你" charset="-122"/>
                <a:ea typeface="致来迟的你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324896" y="5165771"/>
              <a:ext cx="2927350" cy="934085"/>
            </a:xfrm>
            <a:prstGeom prst="rect">
              <a:avLst/>
            </a:prstGeom>
            <a:noFill/>
          </p:spPr>
          <p:txBody>
            <a:bodyPr wrap="square" lIns="72585" tIns="36293" rIns="72585" bIns="36293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chemeClr val="bg1">
                      <a:lumMod val="50000"/>
                    </a:schemeClr>
                  </a:solidFill>
                  <a:latin typeface="致来迟的你" charset="-122"/>
                  <a:ea typeface="致来迟的你" charset="-122"/>
                  <a:sym typeface="宋体" panose="02010600030101010101" pitchFamily="2" charset="-122"/>
                </a:rPr>
                <a:t>学会自主分析，制定学习计划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致来迟的你" charset="-122"/>
                <a:ea typeface="致来迟的你" charset="-122"/>
                <a:sym typeface="宋体" panose="02010600030101010101" pitchFamily="2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1293541" y="3967474"/>
              <a:ext cx="964580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5988205" y="1750741"/>
              <a:ext cx="0" cy="429322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9524" y="-24225"/>
            <a:ext cx="12209142" cy="69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1063625" y="299085"/>
            <a:ext cx="10946130" cy="1445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所有积蓄，都是为了那最后的绽放。终有一天，我们都会成为那最明媚的晨曦</a:t>
            </a:r>
            <a:r>
              <a:rPr lang="en-US" altLang="zh-CN" sz="44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!</a:t>
            </a:r>
            <a:endParaRPr lang="en-US" altLang="zh-CN" sz="44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3" name="图片 2" descr="C:\Users\root\Desktop\IMG_0200(20191228-175517).JPGIMG_0200(20191228-175517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191895" y="1744345"/>
            <a:ext cx="9218295" cy="5358130"/>
          </a:xfrm>
          <a:prstGeom prst="roundRect">
            <a:avLst/>
          </a:prstGeom>
        </p:spPr>
      </p:pic>
      <p:sp>
        <p:nvSpPr>
          <p:cNvPr id="6" name="PA_文本框 6"/>
          <p:cNvSpPr txBox="1"/>
          <p:nvPr>
            <p:custDataLst>
              <p:tags r:id="rId4"/>
            </p:custDataLst>
          </p:nvPr>
        </p:nvSpPr>
        <p:spPr>
          <a:xfrm>
            <a:off x="-908384" y="3930195"/>
            <a:ext cx="14006229" cy="57758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-1200" normalizeH="0" baseline="0" noProof="0" dirty="0">
                <a:ln>
                  <a:noFill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__________</a:t>
            </a:r>
            <a:endParaRPr kumimoji="0" lang="zh-CN" altLang="en-US" b="0" i="0" u="none" strike="noStrike" kern="1200" cap="none" spc="-1200" normalizeH="0" baseline="0" noProof="0" dirty="0">
              <a:ln>
                <a:noFill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</p:txBody>
      </p:sp>
    </p:spTree>
    <p:custDataLst>
      <p:tags r:id="rId6"/>
    </p:custData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100">
            <a:off x="4423074" y="149748"/>
            <a:ext cx="3615544" cy="3094236"/>
          </a:xfrm>
          <a:prstGeom prst="rect">
            <a:avLst/>
          </a:prstGeom>
        </p:spPr>
      </p:pic>
      <p:sp>
        <p:nvSpPr>
          <p:cNvPr id="14" name="_14"/>
          <p:cNvSpPr txBox="1">
            <a:spLocks noChangeArrowheads="1"/>
          </p:cNvSpPr>
          <p:nvPr/>
        </p:nvSpPr>
        <p:spPr bwMode="auto">
          <a:xfrm>
            <a:off x="1885950" y="4149725"/>
            <a:ext cx="8417560" cy="3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9600" dirty="0">
                <a:solidFill>
                  <a:srgbClr val="DF6282"/>
                </a:solidFill>
                <a:latin typeface="华文行楷" panose="02010800040101010101" charset="-122"/>
                <a:ea typeface="华文行楷" panose="02010800040101010101" charset="-122"/>
              </a:rPr>
              <a:t>谢谢观看</a:t>
            </a:r>
            <a:endParaRPr lang="zh-CN" altLang="en-US" sz="5600" dirty="0">
              <a:solidFill>
                <a:srgbClr val="DF6282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en-US" altLang="zh-CN" sz="4400" dirty="0">
                <a:solidFill>
                  <a:srgbClr val="267F42"/>
                </a:solidFill>
                <a:latin typeface="Segoe Print" panose="02000600000000000000" charset="0"/>
                <a:ea typeface="微软雅黑" panose="020B0503020204020204" pitchFamily="34" charset="-122"/>
                <a:cs typeface="Segoe Print" panose="02000600000000000000" charset="0"/>
              </a:rPr>
              <a:t>Thank you for your watching</a:t>
            </a:r>
            <a:endParaRPr lang="en-US" altLang="zh-CN" sz="4400" dirty="0">
              <a:solidFill>
                <a:srgbClr val="267F42"/>
              </a:solidFill>
              <a:latin typeface="Segoe Print" panose="02000600000000000000" charset="0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grpSp>
        <p:nvGrpSpPr>
          <p:cNvPr id="16" name="Group 38"/>
          <p:cNvGrpSpPr/>
          <p:nvPr/>
        </p:nvGrpSpPr>
        <p:grpSpPr>
          <a:xfrm>
            <a:off x="5743438" y="6075350"/>
            <a:ext cx="1164092" cy="118848"/>
            <a:chOff x="5548426" y="3343939"/>
            <a:chExt cx="833173" cy="85061"/>
          </a:xfrm>
          <a:solidFill>
            <a:srgbClr val="F58C65"/>
          </a:solidFill>
        </p:grpSpPr>
        <p:sp>
          <p:nvSpPr>
            <p:cNvPr id="27" name="Oval 31"/>
            <p:cNvSpPr/>
            <p:nvPr/>
          </p:nvSpPr>
          <p:spPr>
            <a:xfrm>
              <a:off x="5548426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Oval 32"/>
            <p:cNvSpPr/>
            <p:nvPr/>
          </p:nvSpPr>
          <p:spPr>
            <a:xfrm>
              <a:off x="5698049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Oval 33"/>
            <p:cNvSpPr/>
            <p:nvPr/>
          </p:nvSpPr>
          <p:spPr>
            <a:xfrm>
              <a:off x="5847671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Oval 34"/>
            <p:cNvSpPr/>
            <p:nvPr/>
          </p:nvSpPr>
          <p:spPr>
            <a:xfrm>
              <a:off x="5997294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Oval 35"/>
            <p:cNvSpPr/>
            <p:nvPr/>
          </p:nvSpPr>
          <p:spPr>
            <a:xfrm>
              <a:off x="6146917" y="3343939"/>
              <a:ext cx="85061" cy="85061"/>
            </a:xfrm>
            <a:prstGeom prst="ellipse">
              <a:avLst/>
            </a:prstGeom>
            <a:solidFill>
              <a:srgbClr val="DF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Oval 36"/>
            <p:cNvSpPr/>
            <p:nvPr/>
          </p:nvSpPr>
          <p:spPr>
            <a:xfrm>
              <a:off x="6296538" y="3343939"/>
              <a:ext cx="85061" cy="85061"/>
            </a:xfrm>
            <a:prstGeom prst="ellipse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3" name="Shape 18"/>
          <p:cNvSpPr/>
          <p:nvPr/>
        </p:nvSpPr>
        <p:spPr>
          <a:xfrm>
            <a:off x="4297582" y="5928156"/>
            <a:ext cx="3777532" cy="411528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267F42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62380" y="360387"/>
            <a:ext cx="9664700" cy="1020445"/>
            <a:chOff x="1270000" y="362328"/>
            <a:chExt cx="9664700" cy="1020445"/>
          </a:xfrm>
        </p:grpSpPr>
        <p:sp>
          <p:nvSpPr>
            <p:cNvPr id="2" name="矩形 1"/>
            <p:cNvSpPr/>
            <p:nvPr/>
          </p:nvSpPr>
          <p:spPr>
            <a:xfrm>
              <a:off x="1270000" y="362328"/>
              <a:ext cx="9664700" cy="1020445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612046" y="487423"/>
              <a:ext cx="6981878" cy="89535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5400" cap="small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名  之  由</a:t>
              </a:r>
              <a:endParaRPr lang="zh-CN" altLang="en-US" sz="5400" cap="small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44921" y="1921851"/>
            <a:ext cx="10370274" cy="4290501"/>
            <a:chOff x="911291" y="2115526"/>
            <a:chExt cx="10370274" cy="4290501"/>
          </a:xfrm>
        </p:grpSpPr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 flipH="1">
              <a:off x="911291" y="2115526"/>
              <a:ext cx="5243830" cy="428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3600" dirty="0">
                  <a:solidFill>
                    <a:schemeClr val="bg1">
                      <a:lumMod val="50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三班有名</a:t>
              </a:r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，唤“晨曦”，晨曦者，温暖光明也。如其名，三班就像天际最璀璨的一抹朝霞，每个人都是一束光，独自散发光和热，又紧紧抱团。上进是我们的代名词，光明是我们永远的追求。不求尽人如意，只求不忘初心，问心无愧！</a:t>
              </a:r>
              <a:endParaRPr lang="en-US" altLang="zh-CN" sz="2800" dirty="0">
                <a:solidFill>
                  <a:schemeClr val="bg1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endParaRPr>
            </a:p>
          </p:txBody>
        </p:sp>
        <p:sp>
          <p:nvSpPr>
            <p:cNvPr id="7" name="矩形 16"/>
            <p:cNvSpPr>
              <a:spLocks noChangeArrowheads="1"/>
            </p:cNvSpPr>
            <p:nvPr/>
          </p:nvSpPr>
          <p:spPr bwMode="auto">
            <a:xfrm>
              <a:off x="6312718" y="5447295"/>
              <a:ext cx="4968847" cy="958732"/>
            </a:xfrm>
            <a:prstGeom prst="rect">
              <a:avLst/>
            </a:prstGeom>
            <a:solidFill>
              <a:srgbClr val="DF6282"/>
            </a:solidFill>
            <a:ln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5530" y="1490980"/>
            <a:ext cx="4969510" cy="412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91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79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val 8"/>
          <p:cNvSpPr>
            <a:spLocks noChangeArrowheads="1"/>
          </p:cNvSpPr>
          <p:nvPr/>
        </p:nvSpPr>
        <p:spPr bwMode="auto">
          <a:xfrm>
            <a:off x="1055523" y="1970951"/>
            <a:ext cx="3914163" cy="3315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pic>
        <p:nvPicPr>
          <p:cNvPr id="15362" name="图片 1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5101" y="-376015"/>
            <a:ext cx="12209142" cy="69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 bwMode="auto">
          <a:xfrm>
            <a:off x="1055840" y="444332"/>
            <a:ext cx="9877151" cy="838185"/>
            <a:chOff x="1270000" y="487136"/>
            <a:chExt cx="9664700" cy="838044"/>
          </a:xfrm>
        </p:grpSpPr>
        <p:sp>
          <p:nvSpPr>
            <p:cNvPr id="3" name="矩形 2"/>
            <p:cNvSpPr/>
            <p:nvPr/>
          </p:nvSpPr>
          <p:spPr>
            <a:xfrm>
              <a:off x="1270000" y="487136"/>
              <a:ext cx="9664700" cy="837928"/>
            </a:xfrm>
            <a:prstGeom prst="rect">
              <a:avLst/>
            </a:prstGeom>
            <a:solidFill>
              <a:srgbClr val="26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2671528" y="583625"/>
              <a:ext cx="7401506" cy="74155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8" tIns="32394" rIns="71988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cap="small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图 腾 缘</a:t>
              </a:r>
              <a:endParaRPr lang="zh-CN" altLang="en-US" sz="4400" cap="small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endParaRPr>
            </a:p>
          </p:txBody>
        </p:sp>
      </p:grp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803900" y="1454150"/>
            <a:ext cx="6478270" cy="5077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古时每个聚落都有独属自己的图腾，代表着他们的信仰和象征，这就是我们班的“图腾”。蓝色是大海的颜色，代表着好运，智慧，清新与宁静。无论多久，无论多远，我们心中永远都有一块恬静的圣地，携着拼搏的精神与奋进的勇气，砥砺前行。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5" name="图片 4" descr="C:\Users\admin\Desktop\803展板\附件1班徽.jpg附件1班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530" y="2292350"/>
            <a:ext cx="5090160" cy="3387090"/>
          </a:xfrm>
          <a:prstGeom prst="rect">
            <a:avLst/>
          </a:prstGeom>
          <a:noFill/>
          <a:ln w="9525">
            <a:solidFill>
              <a:schemeClr val="bg1"/>
            </a:solidFill>
            <a:prstDash val="solid"/>
            <a:miter lim="800000"/>
            <a:headEnd/>
            <a:tailEnd/>
          </a:ln>
        </p:spPr>
      </p:pic>
      <p:sp>
        <p:nvSpPr>
          <p:cNvPr id="234" name="PA_文本框 6"/>
          <p:cNvSpPr txBox="1"/>
          <p:nvPr>
            <p:custDataLst>
              <p:tags r:id="rId4"/>
            </p:custDataLst>
          </p:nvPr>
        </p:nvSpPr>
        <p:spPr>
          <a:xfrm>
            <a:off x="-729297" y="4108784"/>
            <a:ext cx="7663815" cy="31603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33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"/>
            <a:ext cx="12190413" cy="685710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039313" y="3404803"/>
            <a:ext cx="6110515" cy="2022385"/>
            <a:chOff x="4673220" y="2213477"/>
            <a:chExt cx="6110515" cy="2022385"/>
          </a:xfrm>
        </p:grpSpPr>
        <p:sp>
          <p:nvSpPr>
            <p:cNvPr id="18" name="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401844" y="2213477"/>
              <a:ext cx="4653280" cy="1445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8800" i="0" u="none" strike="noStrike" kern="0" cap="none" spc="0" normalizeH="0" baseline="0" noProof="0" dirty="0">
                  <a:ln>
                    <a:noFill/>
                  </a:ln>
                  <a:solidFill>
                    <a:srgbClr val="DF6282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sym typeface="Calibri" panose="020F0502020204030204" pitchFamily="34" charset="0"/>
                </a:rPr>
                <a:t>青春韶华</a:t>
              </a:r>
              <a:endParaRPr kumimoji="0" lang="zh-CN" altLang="en-US" sz="8800" i="0" u="none" strike="noStrike" kern="0" cap="none" spc="0" normalizeH="0" baseline="0" noProof="0" dirty="0">
                <a:ln>
                  <a:noFill/>
                </a:ln>
                <a:solidFill>
                  <a:srgbClr val="DF6282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sym typeface="Calibri" panose="020F0502020204030204" pitchFamily="34" charset="0"/>
              </a:endParaRPr>
            </a:p>
          </p:txBody>
        </p:sp>
        <p:sp>
          <p:nvSpPr>
            <p:cNvPr id="25" name="10"/>
            <p:cNvSpPr/>
            <p:nvPr>
              <p:custDataLst>
                <p:tags r:id="rId3"/>
              </p:custDataLst>
            </p:nvPr>
          </p:nvSpPr>
          <p:spPr>
            <a:xfrm>
              <a:off x="6344189" y="3529107"/>
              <a:ext cx="263652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67F42"/>
                  </a:solidFill>
                  <a:effectLst/>
                  <a:uLnTx/>
                  <a:uFillTx/>
                  <a:latin typeface="Edwardian Script ITC" panose="030303020407070D0804" charset="0"/>
                  <a:ea typeface="微软雅黑" panose="020B0503020204020204" pitchFamily="34" charset="-122"/>
                  <a:cs typeface="Edwardian Script ITC" panose="030303020407070D0804" charset="0"/>
                </a:rPr>
                <a:t>Youth and youth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267F42"/>
                </a:solidFill>
                <a:effectLst/>
                <a:uLnTx/>
                <a:uFillTx/>
                <a:latin typeface="Edwardian Script ITC" panose="030303020407070D0804" charset="0"/>
                <a:ea typeface="微软雅黑" panose="020B0503020204020204" pitchFamily="34" charset="-122"/>
                <a:cs typeface="Edwardian Script ITC" panose="030303020407070D0804" charset="0"/>
              </a:endParaRPr>
            </a:p>
          </p:txBody>
        </p:sp>
        <p:cxnSp>
          <p:nvCxnSpPr>
            <p:cNvPr id="26" name="品 11"/>
            <p:cNvCxnSpPr/>
            <p:nvPr>
              <p:custDataLst>
                <p:tags r:id="rId4"/>
              </p:custDataLst>
            </p:nvPr>
          </p:nvCxnSpPr>
          <p:spPr>
            <a:xfrm>
              <a:off x="4673220" y="3529385"/>
              <a:ext cx="6110515" cy="0"/>
            </a:xfrm>
            <a:prstGeom prst="line">
              <a:avLst/>
            </a:prstGeom>
            <a:noFill/>
            <a:ln w="6350" cap="flat" cmpd="sng" algn="ctr">
              <a:solidFill>
                <a:srgbClr val="267F42"/>
              </a:solidFill>
              <a:prstDash val="solid"/>
              <a:miter lim="800000"/>
            </a:ln>
            <a:effectLst/>
          </p:spPr>
        </p:cxnSp>
      </p:grpSp>
      <p:sp>
        <p:nvSpPr>
          <p:cNvPr id="27" name="椭圆 26"/>
          <p:cNvSpPr/>
          <p:nvPr/>
        </p:nvSpPr>
        <p:spPr>
          <a:xfrm>
            <a:off x="5194384" y="1239803"/>
            <a:ext cx="1801642" cy="1801638"/>
          </a:xfrm>
          <a:prstGeom prst="ellipse">
            <a:avLst/>
          </a:prstGeom>
          <a:noFill/>
          <a:ln>
            <a:solidFill>
              <a:srgbClr val="267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dirty="0">
                <a:solidFill>
                  <a:srgbClr val="267F42"/>
                </a:solidFill>
              </a:rPr>
              <a:t>2</a:t>
            </a:r>
            <a:endParaRPr lang="zh-CN" altLang="en-US" sz="7200" dirty="0">
              <a:solidFill>
                <a:srgbClr val="267F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椭圆 4"/>
          <p:cNvSpPr/>
          <p:nvPr>
            <p:custDataLst>
              <p:tags r:id="rId1"/>
            </p:custDataLst>
          </p:nvPr>
        </p:nvSpPr>
        <p:spPr>
          <a:xfrm>
            <a:off x="5852795" y="2369185"/>
            <a:ext cx="3949065" cy="370967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rgbClr val="FC6C5C">
              <a:shade val="50000"/>
            </a:srgbClr>
          </a:lnRef>
          <a:fillRef idx="1">
            <a:srgbClr val="FC6C5C"/>
          </a:fillRef>
          <a:effectRef idx="0">
            <a:srgbClr val="FC6C5C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9105900" y="335280"/>
            <a:ext cx="2796540" cy="267144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noFill/>
          </a:ln>
        </p:spPr>
        <p:style>
          <a:lnRef idx="2">
            <a:srgbClr val="FC6C5C">
              <a:shade val="50000"/>
            </a:srgbClr>
          </a:lnRef>
          <a:fillRef idx="1">
            <a:srgbClr val="FC6C5C"/>
          </a:fillRef>
          <a:effectRef idx="0">
            <a:srgbClr val="FC6C5C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9801894" y="3278676"/>
            <a:ext cx="1890770" cy="189077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rgbClr val="FC6C5C">
              <a:shade val="50000"/>
            </a:srgbClr>
          </a:lnRef>
          <a:fillRef idx="1">
            <a:srgbClr val="FC6C5C"/>
          </a:fillRef>
          <a:effectRef idx="0">
            <a:srgbClr val="FC6C5C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7340683" y="825467"/>
            <a:ext cx="1248951" cy="1248951"/>
          </a:xfrm>
          <a:prstGeom prst="ellipse">
            <a:avLst/>
          </a:prstGeom>
          <a:solidFill>
            <a:srgbClr val="FC6C5C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C6C5C">
              <a:shade val="50000"/>
            </a:srgbClr>
          </a:lnRef>
          <a:fillRef idx="1">
            <a:srgbClr val="FC6C5C"/>
          </a:fillRef>
          <a:effectRef idx="0">
            <a:srgbClr val="FC6C5C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8"/>
            </p:custDataLst>
          </p:nvPr>
        </p:nvSpPr>
        <p:spPr>
          <a:xfrm>
            <a:off x="10044212" y="5796083"/>
            <a:ext cx="919363" cy="919363"/>
          </a:xfrm>
          <a:prstGeom prst="ellipse">
            <a:avLst/>
          </a:prstGeom>
          <a:solidFill>
            <a:srgbClr val="65BEBD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C6C5C">
              <a:shade val="50000"/>
            </a:srgbClr>
          </a:lnRef>
          <a:fillRef idx="1">
            <a:srgbClr val="FC6C5C"/>
          </a:fillRef>
          <a:effectRef idx="0">
            <a:srgbClr val="FC6C5C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7160" y="1832610"/>
            <a:ext cx="714819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运动会，我们挥洒汗水，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健步如飞。纵使累到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喘不过气，累到虚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脱，我们也咬着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牙关，坚持到底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，因为我们累着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600">
                <a:solidFill>
                  <a:srgbClr val="7E7E7E"/>
                </a:solidFill>
                <a:latin typeface="华文行楷" panose="02010800040101010101" charset="-122"/>
                <a:ea typeface="华文行楷" panose="02010800040101010101" charset="-122"/>
              </a:rPr>
              <a:t>，并快乐着。</a:t>
            </a:r>
            <a:endParaRPr lang="zh-CN" altLang="en-US" sz="3600">
              <a:solidFill>
                <a:srgbClr val="7E7E7E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56945" y="825500"/>
            <a:ext cx="4683760" cy="914400"/>
          </a:xfrm>
          <a:prstGeom prst="roundRect">
            <a:avLst/>
          </a:prstGeom>
          <a:solidFill>
            <a:srgbClr val="137C3A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957705" y="909955"/>
            <a:ext cx="38950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运 动 会</a:t>
            </a:r>
            <a:endParaRPr lang="zh-CN" altLang="en-US" sz="5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7173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08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5790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52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08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08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4253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326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8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99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76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770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66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8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99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76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3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25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259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5613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99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44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769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24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25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58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7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61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2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5" grpId="1" bldLvl="0" animBg="1"/>
      <p:bldP spid="6" grpId="0" bldLvl="0" animBg="1"/>
      <p:bldP spid="5" grpId="2" bldLvl="0" animBg="1"/>
      <p:bldP spid="8" grpId="1" bldLvl="0" animBg="1"/>
      <p:bldP spid="2" grpId="0" bldLvl="0" animBg="1"/>
      <p:bldP spid="5" grpId="3" bldLvl="0" animBg="1"/>
      <p:bldP spid="8" grpId="2" bldLvl="0" animBg="1"/>
      <p:bldP spid="6" grpId="1" bldLvl="0" animBg="1"/>
      <p:bldP spid="7" grpId="0" bldLvl="0" animBg="1"/>
      <p:bldP spid="5" grpId="4" bldLvl="0" animBg="1"/>
      <p:bldP spid="8" grpId="3" bldLvl="0" animBg="1"/>
      <p:bldP spid="6" grpId="2" bldLvl="0" animBg="1"/>
      <p:bldP spid="2" grpId="1" bldLvl="0" animBg="1"/>
      <p:bldP spid="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7592060" y="489585"/>
            <a:ext cx="4312920" cy="428879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2419" b="-32657"/>
            </a:stretch>
          </a:blipFill>
          <a:ln>
            <a:noFill/>
          </a:ln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5095247" y="489622"/>
            <a:ext cx="2333996" cy="2807468"/>
          </a:xfrm>
          <a:prstGeom prst="rect">
            <a:avLst/>
          </a:prstGeom>
          <a:blipFill rotWithShape="1">
            <a:blip r:embed="rId4"/>
            <a:stretch>
              <a:fillRect t="-46000" b="-12000"/>
            </a:stretch>
          </a:blipFill>
          <a:ln>
            <a:noFill/>
          </a:ln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90220" y="640080"/>
            <a:ext cx="4455795" cy="134239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+mn-ea"/>
              </a:rPr>
              <a:t>拔河比赛，奋力拼搏</a:t>
            </a:r>
            <a:endParaRPr lang="zh-CN" altLang="en-US" sz="3600">
              <a:latin typeface="华文行楷" panose="02010800040101010101" charset="-122"/>
              <a:ea typeface="华文行楷" panose="02010800040101010101" charset="-122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29220" y="4989195"/>
            <a:ext cx="42837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行楷" panose="02010800040101010101" charset="-122"/>
                <a:ea typeface="华文行楷" panose="02010800040101010101" charset="-122"/>
              </a:rPr>
              <a:t>加油！加油！加油</a:t>
            </a:r>
            <a:r>
              <a:rPr lang="zh-CN" altLang="en-US" sz="4000">
                <a:latin typeface="Aa双鱼座" panose="00020600040101010101" charset="-122"/>
                <a:ea typeface="Aa双鱼座" panose="00020600040101010101" charset="-122"/>
              </a:rPr>
              <a:t>！</a:t>
            </a:r>
            <a:endParaRPr lang="zh-CN" altLang="en-US" sz="4000">
              <a:latin typeface="Aa双鱼座" panose="00020600040101010101" charset="-122"/>
              <a:ea typeface="Aa双鱼座" panose="0002060004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456565" y="1739265"/>
            <a:ext cx="4522470" cy="45434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6000" b="-12000"/>
            </a:stretch>
          </a:blipFill>
          <a:ln>
            <a:noFill/>
          </a:ln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5095875" y="3430905"/>
            <a:ext cx="2334260" cy="2851785"/>
          </a:xfrm>
          <a:prstGeom prst="rect">
            <a:avLst/>
          </a:prstGeom>
          <a:blipFill rotWithShape="1">
            <a:blip r:embed="rId9"/>
            <a:stretch>
              <a:fillRect t="-32000" b="-33000"/>
            </a:stretch>
          </a:blipFill>
          <a:ln>
            <a:noFill/>
          </a:ln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7792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60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7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592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963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6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9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96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59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560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60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0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67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55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72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0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00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19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8" grpId="0" bldLvl="0" animBg="1"/>
      <p:bldP spid="9" grpId="2" bldLvl="0" animBg="1"/>
      <p:bldP spid="8" grpId="1" bldLvl="0" animBg="1"/>
      <p:bldP spid="14" grpId="0" animBg="1"/>
      <p:bldP spid="15" grpId="0" bldLvl="0" animBg="1"/>
      <p:bldP spid="15" grpId="1" bldLvl="0" animBg="1"/>
      <p:bldP spid="14" grpId="1" bldLvl="0" animBg="1"/>
      <p:bldP spid="15" grpId="2" bldLvl="0" animBg="1"/>
      <p:bldP spid="15" grpId="3" bldLvl="0" animBg="1"/>
      <p:bldP spid="14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201(20191228-18075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945" y="605155"/>
            <a:ext cx="5438140" cy="5649595"/>
          </a:xfrm>
          <a:prstGeom prst="rect">
            <a:avLst/>
          </a:prstGeom>
        </p:spPr>
      </p:pic>
      <p:pic>
        <p:nvPicPr>
          <p:cNvPr id="3" name="图片 2" descr="IMG_0202(20191228-18075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55" y="605155"/>
            <a:ext cx="3860800" cy="2573655"/>
          </a:xfrm>
          <a:prstGeom prst="rect">
            <a:avLst/>
          </a:prstGeom>
        </p:spPr>
      </p:pic>
      <p:pic>
        <p:nvPicPr>
          <p:cNvPr id="4" name="图片 3" descr="IMG_0204(20191228-18090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355" y="3543300"/>
            <a:ext cx="3964940" cy="271145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10428611" y="1000584"/>
            <a:ext cx="1422399" cy="5254171"/>
          </a:xfrm>
          <a:prstGeom prst="rect">
            <a:avLst/>
          </a:prstGeom>
          <a:ln>
            <a:noFill/>
          </a:ln>
        </p:spPr>
        <p:style>
          <a:lnRef idx="2">
            <a:srgbClr val="5E80A5">
              <a:shade val="50000"/>
            </a:srgbClr>
          </a:lnRef>
          <a:fillRef idx="1">
            <a:srgbClr val="5E80A5"/>
          </a:fillRef>
          <a:effectRef idx="0">
            <a:srgbClr val="5E80A5"/>
          </a:effectRef>
          <a:fontRef idx="minor">
            <a:sysClr val="window" lastClr="FFFFFF"/>
          </a:fontRef>
        </p:style>
        <p:txBody>
          <a:bodyPr vert="eaVert" rtlCol="0" anchor="ctr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200" smtClean="0">
                <a:latin typeface="华文琥珀" panose="02010800040101010101" charset="-122"/>
                <a:ea typeface="华文琥珀" panose="02010800040101010101" charset="-122"/>
                <a:cs typeface="+mn-ea"/>
                <a:sym typeface="+mn-ea"/>
              </a:rPr>
              <a:t>寻访拈花湾</a:t>
            </a:r>
            <a:endParaRPr lang="zh-CN" altLang="en-US" sz="7200" smtClean="0">
              <a:latin typeface="华文琥珀" panose="02010800040101010101" charset="-122"/>
              <a:ea typeface="华文琥珀" panose="020108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4" descr="C:\Users\root\Desktop\IMG_0203.JPGIMG_020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2260" y="2858770"/>
            <a:ext cx="5254625" cy="36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root\Desktop\IMG_0226(20191228-201416).JPGIMG_0226(20191228-201416)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65530" y="904240"/>
            <a:ext cx="5113655" cy="310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root\Desktop\IMG_0223.JPGIMG_022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48785" y="104775"/>
            <a:ext cx="4956810" cy="285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/>
          <p:nvPr>
            <p:custDataLst>
              <p:tags r:id="rId7"/>
            </p:custDataLst>
          </p:nvPr>
        </p:nvSpPr>
        <p:spPr>
          <a:xfrm>
            <a:off x="6179185" y="3067050"/>
            <a:ext cx="5494655" cy="35413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p>
            <a:endParaRPr lang="zh-CN" altLang="en-US">
              <a:solidFill>
                <a:srgbClr val="713E1F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780610" y="3923756"/>
            <a:ext cx="4452937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t" anchorCtr="0" compatLnSpc="1">
            <a:noAutofit/>
          </a:bodyPr>
          <a:lstStyle>
            <a:defPPr>
              <a:defRPr lang="zh-CN"/>
            </a:defPPr>
            <a:lvl1pPr marL="3175" indent="-3175" algn="just" eaLnBrk="1" hangingPunct="1">
              <a:lnSpc>
                <a:spcPct val="130000"/>
              </a:lnSpc>
              <a:spcBef>
                <a:spcPct val="20000"/>
              </a:spcBef>
              <a:buFontTx/>
              <a:buNone/>
              <a:defRPr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713E1F"/>
                </a:solidFill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713E1F"/>
                </a:solidFill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713E1F"/>
                </a:solidFill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3175" lvl="0" indent="-3175" algn="just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zh-CN" altLang="en-US" sz="19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秋游，我们尽享画意之美，“细雨牵丝一线去，点墨尽染画江南。禅音袅袅余声绕，坐看花落云起时。”拈花湾的美，在于禅意的宁静。花开花落，云卷云舒。花开是歌，花落如梦。鞠一捧岁月，享一份静好。我们言笑晏晏，尽是青春风华。</a:t>
            </a:r>
            <a:endParaRPr lang="zh-CN" altLang="en-US" sz="19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6700520" y="3017520"/>
            <a:ext cx="4261485" cy="9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defPPr>
              <a:defRPr lang="zh-CN"/>
            </a:defPPr>
            <a:lvl1pPr marL="15875" indent="-15875" algn="ctr" eaLnBrk="1" hangingPunct="1">
              <a:buFontTx/>
              <a:buNone/>
              <a:defRPr sz="3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15875" indent="-15875">
              <a:spcBef>
                <a:spcPct val="20000"/>
              </a:spcBef>
              <a:buChar char="–"/>
              <a:defRPr>
                <a:solidFill>
                  <a:srgbClr val="713E1F"/>
                </a:solidFill>
                <a:ea typeface="黑体" panose="02010609060101010101" charset="-122"/>
              </a:defRPr>
            </a:lvl2pPr>
            <a:lvl3pPr marL="15875" indent="-15875">
              <a:spcBef>
                <a:spcPct val="20000"/>
              </a:spcBef>
              <a:buChar char="•"/>
              <a:defRPr>
                <a:solidFill>
                  <a:srgbClr val="713E1F"/>
                </a:solidFill>
                <a:ea typeface="黑体" panose="02010609060101010101" charset="-122"/>
              </a:defRPr>
            </a:lvl3pPr>
            <a:lvl4pPr marL="15875" indent="-15875">
              <a:spcBef>
                <a:spcPct val="20000"/>
              </a:spcBef>
              <a:buChar char="–"/>
              <a:defRPr>
                <a:solidFill>
                  <a:srgbClr val="713E1F"/>
                </a:solidFill>
                <a:ea typeface="黑体" panose="02010609060101010101" charset="-122"/>
              </a:defRPr>
            </a:lvl4pPr>
            <a:lvl5pPr marL="15875" indent="-15875">
              <a:spcBef>
                <a:spcPct val="20000"/>
              </a:spcBef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5pPr>
            <a:lvl6pPr marL="473075" indent="-15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6pPr>
            <a:lvl7pPr marL="930275" indent="-15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7pPr>
            <a:lvl8pPr marL="1387475" indent="-15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8pPr>
            <a:lvl9pPr marL="1844675" indent="-15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713E1F"/>
                </a:solidFill>
                <a:ea typeface="黑体" panose="02010609060101010101" charset="-122"/>
              </a:defRPr>
            </a:lvl9pPr>
          </a:lstStyle>
          <a:p>
            <a:r>
              <a:rPr lang="zh-CN" altLang="en-US" sz="4000">
                <a:latin typeface="华文行楷" panose="02010800040101010101" charset="-122"/>
                <a:ea typeface="华文行楷" panose="02010800040101010101" charset="-122"/>
              </a:rPr>
              <a:t>秋游</a:t>
            </a:r>
            <a:endParaRPr lang="zh-CN" altLang="en-US" sz="4000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023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44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30929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7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0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44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8883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3011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0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0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9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48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30886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30141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0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99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48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9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1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6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0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9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48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943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1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8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1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023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44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3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0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0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6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6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9080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8210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6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6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08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10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bldLvl="0" animBg="1"/>
      <p:bldP spid="5" grpId="3" bldLvl="0" animBg="1"/>
      <p:bldP spid="5" grpId="4" bldLvl="0" animBg="1"/>
      <p:bldP spid="5" grpId="5" bldLvl="0" animBg="1"/>
      <p:bldP spid="5" grpId="6" bldLvl="0" animBg="1"/>
      <p:bldP spid="9" grpId="0" animBg="1"/>
      <p:bldP spid="9" grpId="1" animBg="1"/>
      <p:bldP spid="6" grpId="0"/>
      <p:bldP spid="6" grpId="1"/>
      <p:bldP spid="9" grpId="2" bldLvl="0" animBg="1"/>
      <p:bldP spid="9" grpId="3" bldLvl="0" animBg="1"/>
      <p:bldP spid="9" grpId="4" bldLvl="0" animBg="1"/>
      <p:bldP spid="9" grpId="5" bldLvl="0" animBg="1"/>
      <p:bldP spid="9" grpId="6" bldLvl="0" animBg="1"/>
      <p:bldP spid="6" grpId="2"/>
      <p:bldP spid="9" grpId="7" bldLvl="0" animBg="1"/>
      <p:bldP spid="6" grpId="3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TEMPLATE_CATEGORY" val="diagram"/>
  <p:tag name="KSO_WM_TEMPLATE_INDEX" val="169041"/>
  <p:tag name="KSO_WM_UNIT_TYPE" val="d"/>
  <p:tag name="KSO_WM_UNIT_INDEX" val="1"/>
  <p:tag name="KSO_WM_UNIT_ID" val="256*d*1"/>
  <p:tag name="KSO_WM_UNIT_CLEAR" val="0"/>
  <p:tag name="KSO_WM_UNIT_LAYERLEVEL" val="1"/>
  <p:tag name="KSO_WM_UNIT_VALUE" val="1164*1164"/>
  <p:tag name="KSO_WM_UNIT_HIGHLIGHT" val="0"/>
  <p:tag name="KSO_WM_UNIT_COMPATIBLE" val="0"/>
  <p:tag name="KSO_WM_BEAUTIFY_FLAG" val="#wm#"/>
  <p:tag name="KSO_WM_TAG_VERSION" val="1.0"/>
</p:tagLst>
</file>

<file path=ppt/tags/tag11.xml><?xml version="1.0" encoding="utf-8"?>
<p:tagLst xmlns:p="http://schemas.openxmlformats.org/presentationml/2006/main">
  <p:tag name="KSO_WM_TEMPLATE_CATEGORY" val="diagram"/>
  <p:tag name="KSO_WM_TEMPLATE_INDEX" val="169041"/>
  <p:tag name="KSO_WM_UNIT_TYPE" val="d"/>
  <p:tag name="KSO_WM_UNIT_INDEX" val="2"/>
  <p:tag name="KSO_WM_UNIT_ID" val="256*d*2"/>
  <p:tag name="KSO_WM_UNIT_CLEAR" val="0"/>
  <p:tag name="KSO_WM_UNIT_LAYERLEVEL" val="1"/>
  <p:tag name="KSO_WM_UNIT_VALUE" val="741*741"/>
  <p:tag name="KSO_WM_UNIT_HIGHLIGHT" val="0"/>
  <p:tag name="KSO_WM_UNIT_COMPATIBLE" val="0"/>
  <p:tag name="KSO_WM_BEAUTIFY_FLAG" val="#wm#"/>
  <p:tag name="KSO_WM_TAG_VERSION" val="1.0"/>
</p:tagLst>
</file>

<file path=ppt/tags/tag12.xml><?xml version="1.0" encoding="utf-8"?>
<p:tagLst xmlns:p="http://schemas.openxmlformats.org/presentationml/2006/main">
  <p:tag name="KSO_WM_TEMPLATE_CATEGORY" val="diagram"/>
  <p:tag name="KSO_WM_TEMPLATE_INDEX" val="169041"/>
  <p:tag name="KSO_WM_UNIT_TYPE" val="d"/>
  <p:tag name="KSO_WM_UNIT_INDEX" val="3"/>
  <p:tag name="KSO_WM_UNIT_ID" val="256*d*3"/>
  <p:tag name="KSO_WM_UNIT_CLEAR" val="0"/>
  <p:tag name="KSO_WM_UNIT_LAYERLEVEL" val="1"/>
  <p:tag name="KSO_WM_UNIT_VALUE" val="525*525"/>
  <p:tag name="KSO_WM_UNIT_HIGHLIGHT" val="0"/>
  <p:tag name="KSO_WM_UNIT_COMPATIBLE" val="0"/>
  <p:tag name="KSO_WM_BEAUTIFY_FLAG" val="#wm#"/>
  <p:tag name="KSO_WM_TAG_VERSION" val="1.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3"/>
  <p:tag name="KSO_WM_TEMPLATE_CATEGORY" val="diagram"/>
  <p:tag name="KSO_WM_TEMPLATE_INDEX" val="16904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4"/>
  <p:tag name="KSO_WM_TEMPLATE_CATEGORY" val="diagram"/>
  <p:tag name="KSO_WM_TEMPLATE_INDEX" val="169041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169011"/>
  <p:tag name="KSO_WM_UNIT_TYPE" val="d"/>
  <p:tag name="KSO_WM_UNIT_INDEX" val="2"/>
  <p:tag name="KSO_WM_UNIT_ID" val="256*d*2"/>
  <p:tag name="KSO_WM_UNIT_CLEAR" val="0"/>
  <p:tag name="KSO_WM_UNIT_LAYERLEVEL" val="1"/>
  <p:tag name="KSO_WM_UNIT_VALUE" val="1190*1052"/>
  <p:tag name="KSO_WM_UNIT_HIGHLIGHT" val="0"/>
  <p:tag name="KSO_WM_UNIT_COMPATIBLE" val="0"/>
  <p:tag name="KSO_WM_BEAUTIFY_FLAG" val="#wm#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3"/>
  <p:tag name="KSO_WM_TEMPLATE_CATEGORY" val="diagram"/>
  <p:tag name="KSO_WM_TEMPLATE_INDEX" val="169011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169011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169011"/>
  <p:tag name="KSO_WM_UNIT_TYPE" val="d"/>
  <p:tag name="KSO_WM_UNIT_INDEX" val="1"/>
  <p:tag name="KSO_WM_UNIT_ID" val="256*d*1"/>
  <p:tag name="KSO_WM_UNIT_CLEAR" val="0"/>
  <p:tag name="KSO_WM_UNIT_LAYERLEVEL" val="1"/>
  <p:tag name="KSO_WM_UNIT_VALUE" val="1261*1126"/>
  <p:tag name="KSO_WM_UNIT_HIGHLIGHT" val="0"/>
  <p:tag name="KSO_WM_UNIT_COMPATIBLE" val="0"/>
  <p:tag name="KSO_WM_BEAUTIFY_FLAG" val="#wm#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1"/>
  <p:tag name="KSO_WM_TEMPLATE_CATEGORY" val="diagram"/>
  <p:tag name="KSO_WM_TEMPLATE_INDEX" val="16901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KSO_WM_TEMPLATE_CATEGORY" val="diagram"/>
  <p:tag name="KSO_WM_TEMPLATE_INDEX" val="9031"/>
  <p:tag name="KSO_WM_UNIT_TYPE" val="a"/>
  <p:tag name="KSO_WM_UNIT_INDEX" val="1"/>
  <p:tag name="KSO_WM_UNIT_ID" val="256*a*1"/>
  <p:tag name="KSO_WM_UNIT_CLEAR" val="1"/>
  <p:tag name="KSO_WM_UNIT_LAYERLEVEL" val="1"/>
  <p:tag name="KSO_WM_UNIT_VALUE" val="30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21.xml><?xml version="1.0" encoding="utf-8"?>
<p:tagLst xmlns:p="http://schemas.openxmlformats.org/presentationml/2006/main">
  <p:tag name="KSO_WM_TEMPLATE_CATEGORY" val="diagram"/>
  <p:tag name="KSO_WM_TEMPLATE_INDEX" val="20182587"/>
  <p:tag name="KSO_WM_TAG_VERSION" val="1.0"/>
  <p:tag name="KSO_WM_BEAUTIFY_FLAG" val="#wm#"/>
  <p:tag name="KSO_WM_UNIT_TYPE" val="d"/>
  <p:tag name="KSO_WM_UNIT_INDEX" val="1"/>
  <p:tag name="KSO_WM_UNIT_CLEAR" val="0"/>
  <p:tag name="KSO_WM_UNIT_LAYERLEVEL" val="1"/>
  <p:tag name="KSO_WM_UNIT_VALUE" val="825*1202"/>
  <p:tag name="KSO_WM_UNIT_HIGHLIGHT" val="0"/>
  <p:tag name="KSO_WM_UNIT_COMPATIBLE" val="0"/>
  <p:tag name="KSO_WM_UNIT_ID" val="diagram20182587_1*d*1"/>
</p:tagLst>
</file>

<file path=ppt/tags/tag22.xml><?xml version="1.0" encoding="utf-8"?>
<p:tagLst xmlns:p="http://schemas.openxmlformats.org/presentationml/2006/main">
  <p:tag name="KSO_WM_TEMPLATE_CATEGORY" val="diagram"/>
  <p:tag name="KSO_WM_TEMPLATE_INDEX" val="20182587"/>
  <p:tag name="KSO_WM_TAG_VERSION" val="1.0"/>
  <p:tag name="KSO_WM_BEAUTIFY_FLAG" val="#wm#"/>
  <p:tag name="KSO_WM_UNIT_TYPE" val="d"/>
  <p:tag name="KSO_WM_UNIT_INDEX" val="2"/>
  <p:tag name="KSO_WM_UNIT_CLEAR" val="0"/>
  <p:tag name="KSO_WM_UNIT_LAYERLEVEL" val="1"/>
  <p:tag name="KSO_WM_UNIT_VALUE" val="825*1236"/>
  <p:tag name="KSO_WM_UNIT_HIGHLIGHT" val="0"/>
  <p:tag name="KSO_WM_UNIT_COMPATIBLE" val="0"/>
  <p:tag name="KSO_WM_UNIT_ID" val="diagram20182587_1*d*2"/>
</p:tagLst>
</file>

<file path=ppt/tags/tag23.xml><?xml version="1.0" encoding="utf-8"?>
<p:tagLst xmlns:p="http://schemas.openxmlformats.org/presentationml/2006/main">
  <p:tag name="KSO_WM_TEMPLATE_CATEGORY" val="diagram"/>
  <p:tag name="KSO_WM_TEMPLATE_INDEX" val="20182587"/>
  <p:tag name="KSO_WM_TAG_VERSION" val="1.0"/>
  <p:tag name="KSO_WM_BEAUTIFY_FLAG" val="#wm#"/>
  <p:tag name="KSO_WM_UNIT_TYPE" val="d"/>
  <p:tag name="KSO_WM_UNIT_INDEX" val="3"/>
  <p:tag name="KSO_WM_UNIT_CLEAR" val="0"/>
  <p:tag name="KSO_WM_UNIT_LAYERLEVEL" val="1"/>
  <p:tag name="KSO_WM_UNIT_VALUE" val="832*1200"/>
  <p:tag name="KSO_WM_UNIT_HIGHLIGHT" val="0"/>
  <p:tag name="KSO_WM_UNIT_COMPATIBLE" val="0"/>
  <p:tag name="KSO_WM_UNIT_ID" val="diagram20182587_1*d*3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2587_1*i*3"/>
  <p:tag name="KSO_WM_TEMPLATE_CATEGORY" val="diagram"/>
  <p:tag name="KSO_WM_TEMPLATE_INDEX" val="20182587"/>
  <p:tag name="KSO_WM_UNIT_INDEX" val="3"/>
</p:tagLst>
</file>

<file path=ppt/tags/tag25.xml><?xml version="1.0" encoding="utf-8"?>
<p:tagLst xmlns:p="http://schemas.openxmlformats.org/presentationml/2006/main">
  <p:tag name="KSO_WM_TEMPLATE_CATEGORY" val="diagram"/>
  <p:tag name="KSO_WM_TEMPLATE_INDEX" val="20182587"/>
  <p:tag name="KSO_WM_TAG_VERSION" val="1.0"/>
  <p:tag name="KSO_WM_BEAUTIFY_FLAG" val="#wm#"/>
  <p:tag name="KSO_WM_UNIT_TYPE" val="f"/>
  <p:tag name="KSO_WM_UNIT_INDEX" val="1"/>
  <p:tag name="KSO_WM_UNIT_CLEAR" val="1"/>
  <p:tag name="KSO_WM_UNIT_LAYERLEVEL" val="1"/>
  <p:tag name="KSO_WM_UNIT_VALUE" val="90"/>
  <p:tag name="KSO_WM_UNIT_HIGHLIGHT" val="0"/>
  <p:tag name="KSO_WM_UNIT_COMPATIBLE" val="0"/>
  <p:tag name="KSO_WM_UNIT_ID" val="diagram20182587_1*f*1"/>
  <p:tag name="KSO_WM_UNIT_PRESET_TEXT_INDEX" val="6"/>
  <p:tag name="KSO_WM_UNIT_PRESET_TEXT_LEN" val="30"/>
</p:tagLst>
</file>

<file path=ppt/tags/tag26.xml><?xml version="1.0" encoding="utf-8"?>
<p:tagLst xmlns:p="http://schemas.openxmlformats.org/presentationml/2006/main">
  <p:tag name="KSO_WM_TEMPLATE_CATEGORY" val="diagram"/>
  <p:tag name="KSO_WM_TEMPLATE_INDEX" val="20182587"/>
  <p:tag name="KSO_WM_TAG_VERSION" val="1.0"/>
  <p:tag name="KSO_WM_BEAUTIFY_FLAG" val="#wm#"/>
  <p:tag name="KSO_WM_UNIT_TYPE" val="a"/>
  <p:tag name="KSO_WM_UNIT_INDEX" val="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ID" val="diagram20182587_1*a*1"/>
  <p:tag name="KSO_WM_UNIT_PRESET_TEXT_INDEX" val="0"/>
  <p:tag name="KSO_WM_UNIT_PRESET_TEXT_LEN" val="9"/>
</p:tagLst>
</file>

<file path=ppt/tags/tag27.xml><?xml version="1.0" encoding="utf-8"?>
<p:tagLst xmlns:p="http://schemas.openxmlformats.org/presentationml/2006/main">
  <p:tag name="KSO_WM_TEMPLATE_CATEGORY" val="diagram"/>
  <p:tag name="KSO_WM_TEMPLATE_INDEX" val="20182476"/>
  <p:tag name="KSO_WM_TAG_VERSION" val="1.0"/>
  <p:tag name="KSO_WM_BEAUTIFY_FLAG" val="#wm#"/>
  <p:tag name="KSO_WM_UNIT_TYPE" val="d"/>
  <p:tag name="KSO_WM_UNIT_INDEX" val="2"/>
  <p:tag name="KSO_WM_UNIT_CLEAR" val="0"/>
  <p:tag name="KSO_WM_UNIT_LAYERLEVEL" val="1"/>
  <p:tag name="KSO_WM_UNIT_VALUE" val="860*1302"/>
  <p:tag name="KSO_WM_UNIT_HIGHLIGHT" val="0"/>
  <p:tag name="KSO_WM_UNIT_COMPATIBLE" val="0"/>
  <p:tag name="KSO_WM_UNIT_ID" val="diagram20182476_1*d*2"/>
</p:tagLst>
</file>

<file path=ppt/tags/tag28.xml><?xml version="1.0" encoding="utf-8"?>
<p:tagLst xmlns:p="http://schemas.openxmlformats.org/presentationml/2006/main">
  <p:tag name="KSO_WM_TEMPLATE_CATEGORY" val="diagram"/>
  <p:tag name="KSO_WM_TEMPLATE_INDEX" val="20182476"/>
  <p:tag name="KSO_WM_TAG_VERSION" val="1.0"/>
  <p:tag name="KSO_WM_BEAUTIFY_FLAG" val="#wm#"/>
  <p:tag name="KSO_WM_UNIT_TYPE" val="d"/>
  <p:tag name="KSO_WM_UNIT_INDEX" val="4"/>
  <p:tag name="KSO_WM_UNIT_CLEAR" val="0"/>
  <p:tag name="KSO_WM_UNIT_LAYERLEVEL" val="1"/>
  <p:tag name="KSO_WM_UNIT_VALUE" val="871*1300"/>
  <p:tag name="KSO_WM_UNIT_HIGHLIGHT" val="0"/>
  <p:tag name="KSO_WM_UNIT_COMPATIBLE" val="0"/>
  <p:tag name="KSO_WM_UNIT_ID" val="diagram20182476_1*d*4"/>
</p:tagLst>
</file>

<file path=ppt/tags/tag29.xml><?xml version="1.0" encoding="utf-8"?>
<p:tagLst xmlns:p="http://schemas.openxmlformats.org/presentationml/2006/main">
  <p:tag name="KSO_WM_TEMPLATE_CATEGORY" val="diagram"/>
  <p:tag name="KSO_WM_TEMPLATE_INDEX" val="20182476"/>
  <p:tag name="KSO_WM_TAG_VERSION" val="1.0"/>
  <p:tag name="KSO_WM_BEAUTIFY_FLAG" val="#wm#"/>
  <p:tag name="KSO_WM_UNIT_TYPE" val="d"/>
  <p:tag name="KSO_WM_UNIT_INDEX" val="1"/>
  <p:tag name="KSO_WM_UNIT_CLEAR" val="0"/>
  <p:tag name="KSO_WM_UNIT_LAYERLEVEL" val="1"/>
  <p:tag name="KSO_WM_UNIT_VALUE" val="860*1302"/>
  <p:tag name="KSO_WM_UNIT_HIGHLIGHT" val="0"/>
  <p:tag name="KSO_WM_UNIT_COMPATIBLE" val="0"/>
  <p:tag name="KSO_WM_UNIT_ID" val="diagram20182476_1*d*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KSO_WM_TEMPLATE_CATEGORY" val="diagram"/>
  <p:tag name="KSO_WM_TEMPLATE_INDEX" val="20182476"/>
  <p:tag name="KSO_WM_TAG_VERSION" val="1.0"/>
  <p:tag name="KSO_WM_BEAUTIFY_FLAG" val="#wm#"/>
  <p:tag name="KSO_WM_UNIT_TYPE" val="d"/>
  <p:tag name="KSO_WM_UNIT_INDEX" val="3"/>
  <p:tag name="KSO_WM_UNIT_CLEAR" val="0"/>
  <p:tag name="KSO_WM_UNIT_LAYERLEVEL" val="1"/>
  <p:tag name="KSO_WM_UNIT_VALUE" val="869*1302"/>
  <p:tag name="KSO_WM_UNIT_HIGHLIGHT" val="0"/>
  <p:tag name="KSO_WM_UNIT_COMPATIBLE" val="0"/>
  <p:tag name="KSO_WM_UNIT_ID" val="diagram20182476_1*d*3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2476_1*i*7"/>
  <p:tag name="KSO_WM_TEMPLATE_CATEGORY" val="diagram"/>
  <p:tag name="KSO_WM_TEMPLATE_INDEX" val="20182476"/>
  <p:tag name="KSO_WM_UNIT_INDEX" val="7"/>
  <p:tag name="KSO_WM_UNIT_LAYERLEVEL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3"/>
  <p:tag name="KSO_WM_TEMPLATE_CATEGORY" val="diagram"/>
  <p:tag name="KSO_WM_TEMPLATE_INDEX" val="16901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"/>
  <p:tag name="KSO_WM_UNIT_ID" val="diagram20189692_1*i*1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VALUE" val="878*1077"/>
  <p:tag name="KSO_WM_UNIT_HIGHLIGHT" val="0"/>
  <p:tag name="KSO_WM_UNIT_COMPATIBLE" val="0"/>
  <p:tag name="KSO_WM_UNIT_TYPE" val="d"/>
  <p:tag name="KSO_WM_UNIT_INDEX" val="2"/>
  <p:tag name="KSO_WM_UNIT_ID" val="diagram20189692_1*d*2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VALUE" val="683*1077"/>
  <p:tag name="KSO_WM_UNIT_HIGHLIGHT" val="0"/>
  <p:tag name="KSO_WM_UNIT_COMPATIBLE" val="0"/>
  <p:tag name="KSO_WM_UNIT_TYPE" val="d"/>
  <p:tag name="KSO_WM_UNIT_INDEX" val="3"/>
  <p:tag name="KSO_WM_UNIT_ID" val="diagram20189692_1*d*3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VALUE" val="878*1077"/>
  <p:tag name="KSO_WM_UNIT_HIGHLIGHT" val="0"/>
  <p:tag name="KSO_WM_UNIT_COMPATIBLE" val="0"/>
  <p:tag name="KSO_WM_UNIT_TYPE" val="d"/>
  <p:tag name="KSO_WM_UNIT_INDEX" val="1"/>
  <p:tag name="KSO_WM_UNIT_ID" val="diagram20189692_1*d*1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VALUE" val="683*1077"/>
  <p:tag name="KSO_WM_UNIT_HIGHLIGHT" val="0"/>
  <p:tag name="KSO_WM_UNIT_COMPATIBLE" val="0"/>
  <p:tag name="KSO_WM_UNIT_TYPE" val="d"/>
  <p:tag name="KSO_WM_UNIT_INDEX" val="4"/>
  <p:tag name="KSO_WM_UNIT_ID" val="diagram20189692_1*d*4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"/>
  <p:tag name="KSO_WM_UNIT_ID" val="diagram20189692_1*i*2"/>
  <p:tag name="KSO_WM_TEMPLATE_CATEGORY" val="diagram"/>
  <p:tag name="KSO_WM_TEMPLATE_INDEX" val="20189692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DECORATE_SHAPE_ID" val="234"/>
</p:tagLst>
</file>

<file path=ppt/tags/tag4.xml><?xml version="1.0" encoding="utf-8"?>
<p:tagLst xmlns:p="http://schemas.openxmlformats.org/presentationml/2006/main">
  <p:tag name="KSO_WM_DECORATE_SHAPE_ID" val="234"/>
</p:tagLst>
</file>

<file path=ppt/tags/tag40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3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42.xml><?xml version="1.0" encoding="utf-8"?>
<p:tagLst xmlns:p="http://schemas.openxmlformats.org/presentationml/2006/main">
  <p:tag name="PA" val="v3.0.1"/>
</p:tagLst>
</file>

<file path=ppt/tags/tag43.xml><?xml version="1.0" encoding="utf-8"?>
<p:tagLst xmlns:p="http://schemas.openxmlformats.org/presentationml/2006/main">
  <p:tag name="PA" val="v3.0.1"/>
</p:tagLst>
</file>

<file path=ppt/tags/tag44.xml><?xml version="1.0" encoding="utf-8"?>
<p:tagLst xmlns:p="http://schemas.openxmlformats.org/presentationml/2006/main">
  <p:tag name="PA" val="v3.0.1"/>
</p:tagLst>
</file>

<file path=ppt/tags/tag45.xml><?xml version="1.0" encoding="utf-8"?>
<p:tagLst xmlns:p="http://schemas.openxmlformats.org/presentationml/2006/main">
  <p:tag name="REFSHAPE" val="780043932"/>
  <p:tag name="KSO_WM_UNIT_PLACING_PICTURE_USER_VIEWPORT" val="{&quot;height&quot;:3953,&quot;width&quot;:5873}"/>
</p:tagLst>
</file>

<file path=ppt/tags/tag46.xml><?xml version="1.0" encoding="utf-8"?>
<p:tagLst xmlns:p="http://schemas.openxmlformats.org/presentationml/2006/main">
  <p:tag name="PA" val="v3.0.1"/>
</p:tagLst>
</file>

<file path=ppt/tags/tag47.xml><?xml version="1.0" encoding="utf-8"?>
<p:tagLst xmlns:p="http://schemas.openxmlformats.org/presentationml/2006/main">
  <p:tag name="PA" val="v3.0.1"/>
</p:tagLst>
</file>

<file path=ppt/tags/tag48.xml><?xml version="1.0" encoding="utf-8"?>
<p:tagLst xmlns:p="http://schemas.openxmlformats.org/presentationml/2006/main">
  <p:tag name="PA" val="v3.0.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5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5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52.xml><?xml version="1.0" encoding="utf-8"?>
<p:tagLst xmlns:p="http://schemas.openxmlformats.org/presentationml/2006/main">
  <p:tag name="KSO_WM_DECORATE_SHAPE_ID" val="6"/>
</p:tagLst>
</file>

<file path=ppt/tags/tag53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PA" val="v5.2.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197618_1*i*1"/>
  <p:tag name="KSO_WM_TEMPLATE_CATEGORY" val="mixed"/>
  <p:tag name="KSO_WM_TEMPLATE_INDEX" val="20197618"/>
  <p:tag name="KSO_WM_UNIT_LAYERLEVEL" val="1"/>
  <p:tag name="KSO_WM_TAG_VERSION" val="1.0"/>
  <p:tag name="KSO_WM_BEAUTIFY_FLAG" val="#wm#"/>
  <p:tag name="KSO_WM_UNIT_TYPE" val="i"/>
  <p:tag name="KSO_WM_UNIT_INDEX" val="1"/>
  <p:tag name="KSO_WM_DECOATE_TAGETSHAPES_IDS" val="3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77133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1425</Words>
  <Application>WPS 演示</Application>
  <PresentationFormat>自定义</PresentationFormat>
  <Paragraphs>158</Paragraphs>
  <Slides>23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47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23</vt:i4>
      </vt:variant>
    </vt:vector>
  </HeadingPairs>
  <TitlesOfParts>
    <vt:vector size="80" baseType="lpstr">
      <vt:lpstr>Arial</vt:lpstr>
      <vt:lpstr>宋体</vt:lpstr>
      <vt:lpstr>Wingdings</vt:lpstr>
      <vt:lpstr>Calibri</vt:lpstr>
      <vt:lpstr>Impact</vt:lpstr>
      <vt:lpstr>Signika</vt:lpstr>
      <vt:lpstr>Open Sans Extrabold</vt:lpstr>
      <vt:lpstr>LiHei Pro</vt:lpstr>
      <vt:lpstr>迷你简汉真广标</vt:lpstr>
      <vt:lpstr>ITC Avant Garde Std Bk</vt:lpstr>
      <vt:lpstr>微软雅黑</vt:lpstr>
      <vt:lpstr>Brush Script MT</vt:lpstr>
      <vt:lpstr>余生温柔都给你</vt:lpstr>
      <vt:lpstr>Segoe Script</vt:lpstr>
      <vt:lpstr>华文细黑</vt:lpstr>
      <vt:lpstr>方正舒体</vt:lpstr>
      <vt:lpstr>Lato</vt:lpstr>
      <vt:lpstr>华文楷体</vt:lpstr>
      <vt:lpstr>Open Sans</vt:lpstr>
      <vt:lpstr>华文行楷</vt:lpstr>
      <vt:lpstr>Calibri</vt:lpstr>
      <vt:lpstr>Edwardian Script ITC</vt:lpstr>
      <vt:lpstr>华文新魏</vt:lpstr>
      <vt:lpstr>华文琥珀</vt:lpstr>
      <vt:lpstr>Aa双鱼座</vt:lpstr>
      <vt:lpstr>黑体</vt:lpstr>
      <vt:lpstr>方正黑白配拼音体</vt:lpstr>
      <vt:lpstr>方正花落微凉拼音体</vt:lpstr>
      <vt:lpstr>华文彩云</vt:lpstr>
      <vt:lpstr>一指流砂拼音体</vt:lpstr>
      <vt:lpstr>Arial Unicode MS</vt:lpstr>
      <vt:lpstr>等线</vt:lpstr>
      <vt:lpstr>方正我的意中人拼音</vt:lpstr>
      <vt:lpstr>方正姚体</vt:lpstr>
      <vt:lpstr>致来迟的你</vt:lpstr>
      <vt:lpstr>邂逅在冬季</vt:lpstr>
      <vt:lpstr>方正兰亭细黑_GBK</vt:lpstr>
      <vt:lpstr>兰米小象体</vt:lpstr>
      <vt:lpstr>芒果慕斯</vt:lpstr>
      <vt:lpstr>Segoe Print</vt:lpstr>
      <vt:lpstr>NumberOnly</vt:lpstr>
      <vt:lpstr>华文宋体</vt:lpstr>
      <vt:lpstr>华文中宋</vt:lpstr>
      <vt:lpstr>仿宋</vt:lpstr>
      <vt:lpstr>幼圆</vt:lpstr>
      <vt:lpstr>微软雅黑 Light</vt:lpstr>
      <vt:lpstr>楷体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张文雯</cp:lastModifiedBy>
  <cp:revision>3022</cp:revision>
  <dcterms:created xsi:type="dcterms:W3CDTF">2015-12-01T09:06:00Z</dcterms:created>
  <dcterms:modified xsi:type="dcterms:W3CDTF">2019-12-31T01:00:35Z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