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7" r:id="rId6"/>
    <p:sldId id="263" r:id="rId7"/>
    <p:sldId id="286" r:id="rId8"/>
    <p:sldId id="260" r:id="rId9"/>
    <p:sldId id="259" r:id="rId10"/>
    <p:sldId id="288" r:id="rId11"/>
    <p:sldId id="289" r:id="rId12"/>
    <p:sldId id="290" r:id="rId13"/>
    <p:sldId id="291" r:id="rId14"/>
    <p:sldId id="294" r:id="rId15"/>
    <p:sldId id="292" r:id="rId16"/>
    <p:sldId id="293" r:id="rId17"/>
    <p:sldId id="261" r:id="rId18"/>
    <p:sldId id="274" r:id="rId19"/>
    <p:sldId id="303" r:id="rId20"/>
    <p:sldId id="262" r:id="rId21"/>
    <p:sldId id="278" r:id="rId22"/>
    <p:sldId id="283" r:id="rId23"/>
    <p:sldId id="287" r:id="rId24"/>
  </p:sldIdLst>
  <p:sldSz cx="1219009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A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77" autoAdjust="0"/>
    <p:restoredTop sz="94660"/>
  </p:normalViewPr>
  <p:slideViewPr>
    <p:cSldViewPr showGuides="1">
      <p:cViewPr varScale="1">
        <p:scale>
          <a:sx n="88" d="100"/>
          <a:sy n="88" d="100"/>
        </p:scale>
        <p:origin x="90" y="672"/>
      </p:cViewPr>
      <p:guideLst>
        <p:guide orient="horz" pos="2196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6C837-4D73-4DCD-BFC9-2C23A5D94A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71F7C-FC20-4AFE-8C25-6D3E571B44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DDCC4-372E-409C-A78C-226267D211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660FF-9F02-41DF-8BC2-AB05C3B21A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5.xml"/><Relationship Id="rId7" Type="http://schemas.openxmlformats.org/officeDocument/2006/relationships/image" Target="../media/image35.png"/><Relationship Id="rId6" Type="http://schemas.openxmlformats.org/officeDocument/2006/relationships/tags" Target="../tags/tag4.xml"/><Relationship Id="rId5" Type="http://schemas.openxmlformats.org/officeDocument/2006/relationships/image" Target="../media/image34.png"/><Relationship Id="rId4" Type="http://schemas.openxmlformats.org/officeDocument/2006/relationships/tags" Target="../tags/tag3.xml"/><Relationship Id="rId3" Type="http://schemas.openxmlformats.org/officeDocument/2006/relationships/image" Target="../media/image33.png"/><Relationship Id="rId2" Type="http://schemas.openxmlformats.org/officeDocument/2006/relationships/tags" Target="../tags/tag2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ed Explai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5433" y="-2016045"/>
            <a:ext cx="609600" cy="609600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4583038" y="1966337"/>
            <a:ext cx="64904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500" spc="-300" dirty="0">
                <a:solidFill>
                  <a:schemeClr val="accent3">
                    <a:lumMod val="75000"/>
                  </a:schemeClr>
                </a:solidFill>
                <a:latin typeface="字体视界-幼儿圆" panose="00000406000000000000" pitchFamily="2" charset="-122"/>
                <a:ea typeface="字体视界-幼儿圆" panose="00000406000000000000" pitchFamily="2" charset="-122"/>
              </a:rPr>
              <a:t>文明班级创建汇报</a:t>
            </a:r>
            <a:endParaRPr lang="zh-CN" altLang="en-US" sz="6500" spc="-300" dirty="0">
              <a:solidFill>
                <a:schemeClr val="accent3">
                  <a:lumMod val="75000"/>
                </a:schemeClr>
              </a:solidFill>
              <a:latin typeface="字体视界-幼儿圆" panose="00000406000000000000" pitchFamily="2" charset="-122"/>
              <a:ea typeface="字体视界-幼儿圆" panose="00000406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6439535" y="3415030"/>
            <a:ext cx="26403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七年级（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8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）班  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1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04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冬锻比赛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95245" y="5594946"/>
            <a:ext cx="6959303" cy="353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增强体质 健康向上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26676" y="4995664"/>
            <a:ext cx="8536524" cy="353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endParaRPr lang="zh-CN" altLang="en-US" sz="10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0" y="2430982"/>
            <a:ext cx="3650972" cy="2741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390" y="2743782"/>
            <a:ext cx="4104456" cy="27363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006" y="699800"/>
            <a:ext cx="3240360" cy="403439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271305" y="1129776"/>
            <a:ext cx="1532313" cy="13525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造字工房形黑（非商用）粗体" pitchFamily="50" charset="-122"/>
                <a:ea typeface="造字工房形黑（非商用）粗体" pitchFamily="50" charset="-122"/>
              </a:rPr>
              <a:t>活力</a:t>
            </a:r>
            <a:endParaRPr lang="zh-CN" altLang="en-US" sz="20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14686" y="901602"/>
            <a:ext cx="1532313" cy="13525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造字工房形黑（非商用）粗体" pitchFamily="50" charset="-122"/>
                <a:ea typeface="造字工房形黑（非商用）粗体" pitchFamily="50" charset="-122"/>
              </a:rPr>
              <a:t>激情</a:t>
            </a:r>
            <a:endParaRPr lang="zh-CN" altLang="en-US" sz="20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bldLvl="0" animBg="1"/>
      <p:bldP spid="18" grpId="0"/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05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家长讲堂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31110" y="5599391"/>
            <a:ext cx="6959303" cy="353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求知若渴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26676" y="4995664"/>
            <a:ext cx="8536524" cy="353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endParaRPr lang="zh-CN" altLang="en-US" sz="10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1054011" y="1938289"/>
            <a:ext cx="4464496" cy="2981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000">
            <a:off x="6539985" y="895256"/>
            <a:ext cx="4854631" cy="324226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bldLvl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30" y="4346922"/>
            <a:ext cx="2741290" cy="2209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04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5997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艺术节义卖</a:t>
            </a:r>
            <a:endParaRPr lang="en-US" altLang="zh-CN" sz="16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23255" y="6109931"/>
            <a:ext cx="6959303" cy="353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与爱同行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29078" y="4691498"/>
            <a:ext cx="1532313" cy="13525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造字工房形黑（非商用）粗体" pitchFamily="50" charset="-122"/>
                <a:ea typeface="造字工房形黑（非商用）粗体" pitchFamily="50" charset="-122"/>
              </a:rPr>
              <a:t>感恩</a:t>
            </a:r>
            <a:endParaRPr lang="zh-CN" altLang="en-US" sz="32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291523" y="4126348"/>
            <a:ext cx="1532313" cy="13525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造字工房形黑（非商用）粗体" pitchFamily="50" charset="-122"/>
                <a:ea typeface="造字工房形黑（非商用）粗体" pitchFamily="50" charset="-122"/>
              </a:rPr>
              <a:t>爱心</a:t>
            </a:r>
            <a:endParaRPr lang="zh-CN" altLang="en-US" sz="32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0000">
            <a:off x="5882786" y="534823"/>
            <a:ext cx="5159125" cy="34346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0000">
            <a:off x="461673" y="1184687"/>
            <a:ext cx="4769763" cy="307954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bldLvl="0" animBg="1"/>
      <p:bldP spid="15" grpId="0" bldLvl="0" animBg="1"/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05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艺术节展板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70810" y="5825451"/>
            <a:ext cx="6959303" cy="353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笔尖上的艺术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8847" y="716410"/>
            <a:ext cx="4055001" cy="30449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26684" y="1196752"/>
            <a:ext cx="3117078" cy="41561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30249" y="1340768"/>
            <a:ext cx="2760012" cy="37444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0153"/>
          <a:stretch>
            <a:fillRect/>
          </a:stretch>
        </p:blipFill>
        <p:spPr>
          <a:xfrm>
            <a:off x="1094105" y="3829685"/>
            <a:ext cx="2496820" cy="27432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06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文艺表演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46985" y="6210095"/>
            <a:ext cx="6959303" cy="353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创客世界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26676" y="4995664"/>
            <a:ext cx="8536524" cy="353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endParaRPr lang="zh-CN" altLang="en-US" sz="10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8322868" y="933378"/>
            <a:ext cx="3088757" cy="23193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697263" y="928151"/>
            <a:ext cx="3096344" cy="23250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0000">
            <a:off x="8292388" y="4003623"/>
            <a:ext cx="3155544" cy="193929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0000">
            <a:off x="4452242" y="3892698"/>
            <a:ext cx="3155545" cy="21007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813648" y="3755167"/>
            <a:ext cx="2980041" cy="223772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0000">
            <a:off x="4451722" y="1033501"/>
            <a:ext cx="3088755" cy="211982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bldLvl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"/>
          <p:cNvSpPr/>
          <p:nvPr/>
        </p:nvSpPr>
        <p:spPr>
          <a:xfrm>
            <a:off x="4727054" y="0"/>
            <a:ext cx="2736304" cy="2492896"/>
          </a:xfrm>
          <a:custGeom>
            <a:avLst/>
            <a:gdLst>
              <a:gd name="connsiteX0" fmla="*/ 0 w 2736304"/>
              <a:gd name="connsiteY0" fmla="*/ 0 h 2736304"/>
              <a:gd name="connsiteX1" fmla="*/ 2736304 w 2736304"/>
              <a:gd name="connsiteY1" fmla="*/ 0 h 2736304"/>
              <a:gd name="connsiteX2" fmla="*/ 2736304 w 2736304"/>
              <a:gd name="connsiteY2" fmla="*/ 2736304 h 2736304"/>
              <a:gd name="connsiteX3" fmla="*/ 0 w 2736304"/>
              <a:gd name="connsiteY3" fmla="*/ 2736304 h 2736304"/>
              <a:gd name="connsiteX4" fmla="*/ 0 w 2736304"/>
              <a:gd name="connsiteY4" fmla="*/ 0 h 2736304"/>
              <a:gd name="connsiteX0-1" fmla="*/ 0 w 2736304"/>
              <a:gd name="connsiteY0-2" fmla="*/ 0 h 3065294"/>
              <a:gd name="connsiteX1-3" fmla="*/ 2736304 w 2736304"/>
              <a:gd name="connsiteY1-4" fmla="*/ 0 h 3065294"/>
              <a:gd name="connsiteX2-5" fmla="*/ 2736304 w 2736304"/>
              <a:gd name="connsiteY2-6" fmla="*/ 2736304 h 3065294"/>
              <a:gd name="connsiteX3-7" fmla="*/ 0 w 2736304"/>
              <a:gd name="connsiteY3-8" fmla="*/ 2736304 h 3065294"/>
              <a:gd name="connsiteX4-9" fmla="*/ 0 w 2736304"/>
              <a:gd name="connsiteY4-10" fmla="*/ 0 h 3065294"/>
              <a:gd name="connsiteX0-11" fmla="*/ 0 w 2736304"/>
              <a:gd name="connsiteY0-12" fmla="*/ 0 h 3313452"/>
              <a:gd name="connsiteX1-13" fmla="*/ 2736304 w 2736304"/>
              <a:gd name="connsiteY1-14" fmla="*/ 0 h 3313452"/>
              <a:gd name="connsiteX2-15" fmla="*/ 2736304 w 2736304"/>
              <a:gd name="connsiteY2-16" fmla="*/ 2736304 h 3313452"/>
              <a:gd name="connsiteX3-17" fmla="*/ 0 w 2736304"/>
              <a:gd name="connsiteY3-18" fmla="*/ 2736304 h 3313452"/>
              <a:gd name="connsiteX4-19" fmla="*/ 0 w 2736304"/>
              <a:gd name="connsiteY4-20" fmla="*/ 0 h 33134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736304" h="3313452">
                <a:moveTo>
                  <a:pt x="0" y="0"/>
                </a:moveTo>
                <a:lnTo>
                  <a:pt x="2736304" y="0"/>
                </a:lnTo>
                <a:lnTo>
                  <a:pt x="2736304" y="2736304"/>
                </a:lnTo>
                <a:cubicBezTo>
                  <a:pt x="1359746" y="3476533"/>
                  <a:pt x="1420101" y="3534590"/>
                  <a:pt x="0" y="273630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5515007" y="688486"/>
            <a:ext cx="1158811" cy="11588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4" name="TextBox 59"/>
          <p:cNvSpPr>
            <a:spLocks noChangeArrowheads="1"/>
          </p:cNvSpPr>
          <p:nvPr/>
        </p:nvSpPr>
        <p:spPr bwMode="auto">
          <a:xfrm flipH="1">
            <a:off x="5447134" y="548680"/>
            <a:ext cx="12935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88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方正兰亭黑_GBK" pitchFamily="2" charset="-122"/>
              </a:rPr>
              <a:t>03</a:t>
            </a:r>
            <a:endParaRPr lang="en-US" altLang="zh-CN" sz="88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90750" y="2852936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5510900" y="2967477"/>
            <a:ext cx="69127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班级荣誉</a:t>
            </a: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2637246" y="3429240"/>
            <a:ext cx="691276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荣誉的背后是汗水，掌声背后是坚持。我们班在各项活动中团结友爱，努力拼搏，一次次的获得鲜花和掌声。但是孩子们都知道“我们不是最好，但我们力求更好”！正是这样的精神，让我们面对挫折更勇敢，面对掌声更动力！</a:t>
            </a:r>
            <a:endParaRPr lang="en-US" altLang="zh-CN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9 L 0 -0.1481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42 L 0 1.11111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" grpId="2" animBg="1"/>
      <p:bldP spid="4" grpId="0"/>
      <p:bldP spid="5" grpId="0" animBg="1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01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获奖证书展示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197090" y="1286510"/>
            <a:ext cx="3855085" cy="724603"/>
            <a:chOff x="6083300" y="2351198"/>
            <a:chExt cx="3645823" cy="724849"/>
          </a:xfrm>
          <a:effectLst/>
        </p:grpSpPr>
        <p:grpSp>
          <p:nvGrpSpPr>
            <p:cNvPr id="6" name="组合 5"/>
            <p:cNvGrpSpPr/>
            <p:nvPr/>
          </p:nvGrpSpPr>
          <p:grpSpPr>
            <a:xfrm>
              <a:off x="6083300" y="2351198"/>
              <a:ext cx="3645823" cy="720000"/>
              <a:chOff x="3421177" y="3234567"/>
              <a:chExt cx="3645823" cy="7200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3421177" y="3234567"/>
                <a:ext cx="3645823" cy="72000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6404236" y="3288567"/>
                <a:ext cx="612000" cy="6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3">
                        <a:lumMod val="75000"/>
                      </a:schemeClr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1</a:t>
                </a:r>
                <a:endParaRPr lang="zh-CN" altLang="en-US" sz="2800" dirty="0">
                  <a:solidFill>
                    <a:schemeClr val="accent3">
                      <a:lumMod val="7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6428317" y="2492284"/>
              <a:ext cx="2397980" cy="583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新生夏令营活动队列展示、风采展示二等奖</a:t>
              </a:r>
              <a:endParaRPr lang="zh-CN" altLang="en-US"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092950" y="3621405"/>
            <a:ext cx="3945255" cy="731520"/>
            <a:chOff x="6638632" y="3680958"/>
            <a:chExt cx="3925224" cy="720000"/>
          </a:xfrm>
          <a:effectLst/>
        </p:grpSpPr>
        <p:grpSp>
          <p:nvGrpSpPr>
            <p:cNvPr id="16" name="组合 15"/>
            <p:cNvGrpSpPr/>
            <p:nvPr/>
          </p:nvGrpSpPr>
          <p:grpSpPr>
            <a:xfrm>
              <a:off x="6638632" y="3680958"/>
              <a:ext cx="3925224" cy="720000"/>
              <a:chOff x="2960509" y="3008971"/>
              <a:chExt cx="3925224" cy="720000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2960509" y="3008971"/>
                <a:ext cx="3925224" cy="72000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184550" y="3063107"/>
                <a:ext cx="612000" cy="6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3">
                        <a:lumMod val="75000"/>
                      </a:schemeClr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3</a:t>
                </a:r>
                <a:endParaRPr lang="zh-CN" altLang="en-US" sz="2800" dirty="0">
                  <a:solidFill>
                    <a:schemeClr val="accent3">
                      <a:lumMod val="7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7151119" y="3807320"/>
              <a:ext cx="2477389" cy="574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艺术节展板评比二等奖</a:t>
              </a:r>
              <a:r>
                <a:rPr lang="zh-CN" altLang="en-US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、会演第一名</a:t>
              </a:r>
              <a:endParaRPr lang="zh-CN" altLang="en-US"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152640" y="4899660"/>
            <a:ext cx="3906520" cy="782489"/>
            <a:chOff x="6423588" y="4477409"/>
            <a:chExt cx="4966623" cy="782938"/>
          </a:xfrm>
          <a:effectLst/>
        </p:grpSpPr>
        <p:grpSp>
          <p:nvGrpSpPr>
            <p:cNvPr id="21" name="组合 20"/>
            <p:cNvGrpSpPr/>
            <p:nvPr/>
          </p:nvGrpSpPr>
          <p:grpSpPr>
            <a:xfrm>
              <a:off x="6423588" y="4477409"/>
              <a:ext cx="4966623" cy="720000"/>
              <a:chOff x="2237465" y="3027743"/>
              <a:chExt cx="4966623" cy="720000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2237465" y="3027743"/>
                <a:ext cx="4966623" cy="72000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4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366048" y="3081486"/>
                <a:ext cx="612001" cy="6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3">
                        <a:lumMod val="75000"/>
                      </a:schemeClr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4</a:t>
                </a:r>
                <a:endParaRPr lang="zh-CN" altLang="en-US" sz="2800" dirty="0">
                  <a:solidFill>
                    <a:schemeClr val="accent3">
                      <a:lumMod val="7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6871020" y="4676447"/>
              <a:ext cx="3201759" cy="583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冬锻比赛拔河第三名，长绳第七名</a:t>
              </a:r>
              <a:endParaRPr lang="zh-CN" altLang="en-US"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152640" y="2528570"/>
            <a:ext cx="3901440" cy="701675"/>
            <a:chOff x="11264" y="4000"/>
            <a:chExt cx="6144" cy="1105"/>
          </a:xfrm>
        </p:grpSpPr>
        <p:grpSp>
          <p:nvGrpSpPr>
            <p:cNvPr id="10" name="组合 9"/>
            <p:cNvGrpSpPr/>
            <p:nvPr/>
          </p:nvGrpSpPr>
          <p:grpSpPr>
            <a:xfrm>
              <a:off x="11264" y="4000"/>
              <a:ext cx="6144" cy="1050"/>
              <a:chOff x="6766452" y="3075782"/>
              <a:chExt cx="3479481" cy="667041"/>
            </a:xfrm>
            <a:effectLst/>
          </p:grpSpPr>
          <p:grpSp>
            <p:nvGrpSpPr>
              <p:cNvPr id="11" name="组合 10"/>
              <p:cNvGrpSpPr/>
              <p:nvPr/>
            </p:nvGrpSpPr>
            <p:grpSpPr>
              <a:xfrm>
                <a:off x="6766452" y="3075782"/>
                <a:ext cx="3479481" cy="667041"/>
                <a:chOff x="3596329" y="3181473"/>
                <a:chExt cx="3479481" cy="667041"/>
              </a:xfrm>
            </p:grpSpPr>
            <p:sp>
              <p:nvSpPr>
                <p:cNvPr id="13" name="圆角矩形 12"/>
                <p:cNvSpPr/>
                <p:nvPr/>
              </p:nvSpPr>
              <p:spPr>
                <a:xfrm>
                  <a:off x="3596329" y="3181473"/>
                  <a:ext cx="3479481" cy="6670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sz="1400" dirty="0">
                    <a:solidFill>
                      <a:schemeClr val="bg1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>
                  <a:off x="6401191" y="3236440"/>
                  <a:ext cx="612000" cy="612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800" dirty="0">
                      <a:solidFill>
                        <a:schemeClr val="accent3">
                          <a:lumMod val="75000"/>
                        </a:schemeClr>
                      </a:solidFill>
                      <a:latin typeface="Agency FB" panose="020B0503020202020204" pitchFamily="34" charset="0"/>
                      <a:ea typeface="微软雅黑" panose="020B0503020204020204" pitchFamily="34" charset="-122"/>
                    </a:rPr>
                    <a:t>2</a:t>
                  </a:r>
                  <a:endParaRPr lang="zh-CN" altLang="en-US" sz="2800" dirty="0">
                    <a:solidFill>
                      <a:schemeClr val="accent3">
                        <a:lumMod val="75000"/>
                      </a:schemeClr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2" name="矩形 11"/>
              <p:cNvSpPr/>
              <p:nvPr/>
            </p:nvSpPr>
            <p:spPr>
              <a:xfrm>
                <a:off x="7149500" y="3251962"/>
                <a:ext cx="223732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12159" y="4087"/>
              <a:ext cx="3838" cy="1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班级在地文化班级布置评比一等奖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0000">
            <a:off x="3872230" y="4177665"/>
            <a:ext cx="3046730" cy="214693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3617595" y="409575"/>
            <a:ext cx="3247390" cy="321183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>
            <a:off x="384175" y="1243965"/>
            <a:ext cx="2987675" cy="224091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">
            <a:off x="334645" y="4274185"/>
            <a:ext cx="3146425" cy="199453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191230_0846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90" y="135255"/>
            <a:ext cx="4939665" cy="6587490"/>
          </a:xfrm>
          <a:prstGeom prst="rect">
            <a:avLst/>
          </a:prstGeom>
        </p:spPr>
      </p:pic>
      <p:pic>
        <p:nvPicPr>
          <p:cNvPr id="3" name="图片 2" descr="QQ图片201912301058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25" y="152400"/>
            <a:ext cx="4926965" cy="6570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"/>
          <p:cNvSpPr/>
          <p:nvPr/>
        </p:nvSpPr>
        <p:spPr>
          <a:xfrm>
            <a:off x="4727054" y="0"/>
            <a:ext cx="2736304" cy="2492896"/>
          </a:xfrm>
          <a:custGeom>
            <a:avLst/>
            <a:gdLst>
              <a:gd name="connsiteX0" fmla="*/ 0 w 2736304"/>
              <a:gd name="connsiteY0" fmla="*/ 0 h 2736304"/>
              <a:gd name="connsiteX1" fmla="*/ 2736304 w 2736304"/>
              <a:gd name="connsiteY1" fmla="*/ 0 h 2736304"/>
              <a:gd name="connsiteX2" fmla="*/ 2736304 w 2736304"/>
              <a:gd name="connsiteY2" fmla="*/ 2736304 h 2736304"/>
              <a:gd name="connsiteX3" fmla="*/ 0 w 2736304"/>
              <a:gd name="connsiteY3" fmla="*/ 2736304 h 2736304"/>
              <a:gd name="connsiteX4" fmla="*/ 0 w 2736304"/>
              <a:gd name="connsiteY4" fmla="*/ 0 h 2736304"/>
              <a:gd name="connsiteX0-1" fmla="*/ 0 w 2736304"/>
              <a:gd name="connsiteY0-2" fmla="*/ 0 h 3065294"/>
              <a:gd name="connsiteX1-3" fmla="*/ 2736304 w 2736304"/>
              <a:gd name="connsiteY1-4" fmla="*/ 0 h 3065294"/>
              <a:gd name="connsiteX2-5" fmla="*/ 2736304 w 2736304"/>
              <a:gd name="connsiteY2-6" fmla="*/ 2736304 h 3065294"/>
              <a:gd name="connsiteX3-7" fmla="*/ 0 w 2736304"/>
              <a:gd name="connsiteY3-8" fmla="*/ 2736304 h 3065294"/>
              <a:gd name="connsiteX4-9" fmla="*/ 0 w 2736304"/>
              <a:gd name="connsiteY4-10" fmla="*/ 0 h 3065294"/>
              <a:gd name="connsiteX0-11" fmla="*/ 0 w 2736304"/>
              <a:gd name="connsiteY0-12" fmla="*/ 0 h 3313452"/>
              <a:gd name="connsiteX1-13" fmla="*/ 2736304 w 2736304"/>
              <a:gd name="connsiteY1-14" fmla="*/ 0 h 3313452"/>
              <a:gd name="connsiteX2-15" fmla="*/ 2736304 w 2736304"/>
              <a:gd name="connsiteY2-16" fmla="*/ 2736304 h 3313452"/>
              <a:gd name="connsiteX3-17" fmla="*/ 0 w 2736304"/>
              <a:gd name="connsiteY3-18" fmla="*/ 2736304 h 3313452"/>
              <a:gd name="connsiteX4-19" fmla="*/ 0 w 2736304"/>
              <a:gd name="connsiteY4-20" fmla="*/ 0 h 33134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736304" h="3313452">
                <a:moveTo>
                  <a:pt x="0" y="0"/>
                </a:moveTo>
                <a:lnTo>
                  <a:pt x="2736304" y="0"/>
                </a:lnTo>
                <a:lnTo>
                  <a:pt x="2736304" y="2736304"/>
                </a:lnTo>
                <a:cubicBezTo>
                  <a:pt x="1359746" y="3476533"/>
                  <a:pt x="1420101" y="3534590"/>
                  <a:pt x="0" y="273630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5515007" y="688486"/>
            <a:ext cx="1158811" cy="11588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4" name="TextBox 59"/>
          <p:cNvSpPr>
            <a:spLocks noChangeArrowheads="1"/>
          </p:cNvSpPr>
          <p:nvPr/>
        </p:nvSpPr>
        <p:spPr bwMode="auto">
          <a:xfrm flipH="1">
            <a:off x="5447134" y="548680"/>
            <a:ext cx="12935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88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方正兰亭黑_GBK" pitchFamily="2" charset="-122"/>
              </a:rPr>
              <a:t>04</a:t>
            </a:r>
            <a:endParaRPr lang="en-US" altLang="zh-CN" sz="88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90750" y="2852936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5515007" y="2987079"/>
            <a:ext cx="14401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班级小结</a:t>
            </a:r>
            <a:endParaRPr lang="zh-CN" altLang="en-US" sz="14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9255" y="3429000"/>
            <a:ext cx="66122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五十六张来自内心的笑脸，热情洋溢；五十六声来自心灵的呼喊，充满力度。团结互助是我们凝聚力的象征，勤奋好学是我们的学习姿态，自信勇气是我们成就自己的资本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9 L 0 -0.1481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42 L 0 1.11111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" grpId="2" animBg="1"/>
      <p:bldP spid="4" grpId="0"/>
      <p:bldP spid="5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01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2675" y="159564"/>
            <a:ext cx="1872208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主要班务工作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66421" y="1822386"/>
            <a:ext cx="1728985" cy="172898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966621" y="1822386"/>
            <a:ext cx="1728985" cy="17289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勤奋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766821" y="1822386"/>
            <a:ext cx="1728985" cy="17289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167214" y="3644231"/>
            <a:ext cx="1728985" cy="17289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好学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67414" y="3644231"/>
            <a:ext cx="1728985" cy="172898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767614" y="3644231"/>
            <a:ext cx="1728985" cy="17289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1155" y="1075055"/>
            <a:ext cx="571373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zh-CN" sz="2000" b="1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一、狠抓一日惯例，培养学生良好的行为习惯。</a:t>
            </a:r>
            <a:endParaRPr lang="zh-CN" altLang="zh-CN" sz="2000" dirty="0">
              <a:latin typeface="华文隶书" panose="02010800040101010101" charset="-122"/>
              <a:ea typeface="华文隶书" panose="020108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2000" b="1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二、按计划开展班会活动，营造优良的班风。</a:t>
            </a:r>
            <a:endParaRPr lang="zh-CN" altLang="zh-CN" sz="2000" dirty="0">
              <a:latin typeface="华文隶书" panose="02010800040101010101" charset="-122"/>
              <a:ea typeface="华文隶书" panose="020108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2000" b="1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三、精心搞好班级文化建设，营造良好的育人环境。</a:t>
            </a:r>
            <a:endParaRPr lang="en-US" altLang="zh-CN" sz="2000" b="1" dirty="0">
              <a:latin typeface="华文隶书" panose="02010800040101010101" charset="-122"/>
              <a:ea typeface="华文隶书" panose="020108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2000" b="1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四、鼓励学生参与各种活动，增强班集体凝聚力</a:t>
            </a:r>
            <a:r>
              <a:rPr lang="zh-CN" altLang="en-US" sz="2000" b="1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。</a:t>
            </a:r>
            <a:endParaRPr lang="en-US" altLang="zh-CN" sz="2000" b="1" dirty="0">
              <a:latin typeface="华文隶书" panose="02010800040101010101" charset="-122"/>
              <a:ea typeface="华文隶书" panose="020108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2000" b="1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五、协调各方面的关系，时刻了解学生的学习状态，及时细心耐心地做学生的思想工作。</a:t>
            </a:r>
            <a:endParaRPr lang="zh-CN" altLang="zh-CN" sz="2000" dirty="0">
              <a:latin typeface="华文隶书" panose="02010800040101010101" charset="-122"/>
              <a:ea typeface="华文隶书" panose="020108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2000" b="1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六、利用身边的先进典范，鼓励学生向先进学习，利用优秀学生的评选活动，人人争当校园明星，协助学生树立自信心。</a:t>
            </a:r>
            <a:endParaRPr lang="zh-CN" altLang="zh-CN" sz="2000" b="1" dirty="0"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9"/>
          <p:cNvSpPr>
            <a:spLocks noChangeArrowheads="1"/>
          </p:cNvSpPr>
          <p:nvPr/>
        </p:nvSpPr>
        <p:spPr bwMode="auto">
          <a:xfrm flipH="1">
            <a:off x="4942840" y="509270"/>
            <a:ext cx="23044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目录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/</a:t>
            </a:r>
            <a:r>
              <a:rPr lang="en-US" altLang="zh-CN" sz="3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方正兰亭黑_GBK" pitchFamily="2" charset="-122"/>
              </a:rPr>
              <a:t>CONTENTS</a:t>
            </a:r>
            <a:endParaRPr lang="en-US" altLang="zh-CN" sz="36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990750" y="1593951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134766" y="1556792"/>
            <a:ext cx="650383" cy="6503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DD8C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dirty="0">
              <a:solidFill>
                <a:srgbClr val="FDD8C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070871" y="1760754"/>
            <a:ext cx="6984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文化建设</a:t>
            </a:r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1990750" y="2386039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134766" y="2348880"/>
            <a:ext cx="650383" cy="6503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DD8C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dirty="0">
              <a:solidFill>
                <a:srgbClr val="FDD8C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990750" y="3178127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134766" y="3140968"/>
            <a:ext cx="650383" cy="6503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DD8C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dirty="0">
              <a:solidFill>
                <a:srgbClr val="FDD8C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990750" y="3970215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134766" y="3933056"/>
            <a:ext cx="650383" cy="6503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DD8C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dirty="0">
              <a:solidFill>
                <a:srgbClr val="FDD8C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Box 30"/>
          <p:cNvSpPr txBox="1"/>
          <p:nvPr/>
        </p:nvSpPr>
        <p:spPr>
          <a:xfrm>
            <a:off x="3027079" y="2479862"/>
            <a:ext cx="6984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活动展示</a:t>
            </a:r>
            <a:endParaRPr lang="zh-CN" altLang="en-US" dirty="0"/>
          </a:p>
        </p:txBody>
      </p:sp>
      <p:sp>
        <p:nvSpPr>
          <p:cNvPr id="19" name="TextBox 30"/>
          <p:cNvSpPr txBox="1"/>
          <p:nvPr/>
        </p:nvSpPr>
        <p:spPr>
          <a:xfrm>
            <a:off x="2998862" y="3275111"/>
            <a:ext cx="6984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班级荣誉</a:t>
            </a:r>
            <a:endParaRPr lang="zh-CN" altLang="en-US" dirty="0"/>
          </a:p>
        </p:txBody>
      </p:sp>
      <p:sp>
        <p:nvSpPr>
          <p:cNvPr id="20" name="TextBox 30"/>
          <p:cNvSpPr txBox="1"/>
          <p:nvPr/>
        </p:nvSpPr>
        <p:spPr>
          <a:xfrm>
            <a:off x="3079475" y="4104358"/>
            <a:ext cx="6984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班级小结</a:t>
            </a:r>
            <a:endParaRPr lang="zh-CN" alt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31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存在的不足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494806" y="548680"/>
            <a:ext cx="748883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132013" y="1861039"/>
            <a:ext cx="10058400" cy="5016501"/>
            <a:chOff x="0" y="444500"/>
            <a:chExt cx="10058400" cy="5016501"/>
          </a:xfrm>
        </p:grpSpPr>
        <p:sp>
          <p:nvSpPr>
            <p:cNvPr id="7" name="Freeform 5"/>
            <p:cNvSpPr/>
            <p:nvPr/>
          </p:nvSpPr>
          <p:spPr bwMode="auto">
            <a:xfrm>
              <a:off x="0" y="444500"/>
              <a:ext cx="10058400" cy="5016500"/>
            </a:xfrm>
            <a:custGeom>
              <a:avLst/>
              <a:gdLst>
                <a:gd name="T0" fmla="*/ 5344 w 6336"/>
                <a:gd name="T1" fmla="*/ 48 h 3160"/>
                <a:gd name="T2" fmla="*/ 4670 w 6336"/>
                <a:gd name="T3" fmla="*/ 122 h 3160"/>
                <a:gd name="T4" fmla="*/ 4144 w 6336"/>
                <a:gd name="T5" fmla="*/ 260 h 3160"/>
                <a:gd name="T6" fmla="*/ 3992 w 6336"/>
                <a:gd name="T7" fmla="*/ 365 h 3160"/>
                <a:gd name="T8" fmla="*/ 3973 w 6336"/>
                <a:gd name="T9" fmla="*/ 454 h 3160"/>
                <a:gd name="T10" fmla="*/ 4094 w 6336"/>
                <a:gd name="T11" fmla="*/ 642 h 3160"/>
                <a:gd name="T12" fmla="*/ 4294 w 6336"/>
                <a:gd name="T13" fmla="*/ 782 h 3160"/>
                <a:gd name="T14" fmla="*/ 4463 w 6336"/>
                <a:gd name="T15" fmla="*/ 917 h 3160"/>
                <a:gd name="T16" fmla="*/ 4494 w 6336"/>
                <a:gd name="T17" fmla="*/ 1005 h 3160"/>
                <a:gd name="T18" fmla="*/ 4398 w 6336"/>
                <a:gd name="T19" fmla="*/ 1059 h 3160"/>
                <a:gd name="T20" fmla="*/ 3948 w 6336"/>
                <a:gd name="T21" fmla="*/ 1075 h 3160"/>
                <a:gd name="T22" fmla="*/ 3161 w 6336"/>
                <a:gd name="T23" fmla="*/ 1093 h 3160"/>
                <a:gd name="T24" fmla="*/ 2866 w 6336"/>
                <a:gd name="T25" fmla="*/ 1163 h 3160"/>
                <a:gd name="T26" fmla="*/ 2707 w 6336"/>
                <a:gd name="T27" fmla="*/ 1270 h 3160"/>
                <a:gd name="T28" fmla="*/ 2661 w 6336"/>
                <a:gd name="T29" fmla="*/ 1437 h 3160"/>
                <a:gd name="T30" fmla="*/ 2783 w 6336"/>
                <a:gd name="T31" fmla="*/ 1607 h 3160"/>
                <a:gd name="T32" fmla="*/ 3102 w 6336"/>
                <a:gd name="T33" fmla="*/ 1729 h 3160"/>
                <a:gd name="T34" fmla="*/ 4010 w 6336"/>
                <a:gd name="T35" fmla="*/ 1836 h 3160"/>
                <a:gd name="T36" fmla="*/ 4282 w 6336"/>
                <a:gd name="T37" fmla="*/ 1902 h 3160"/>
                <a:gd name="T38" fmla="*/ 4312 w 6336"/>
                <a:gd name="T39" fmla="*/ 1953 h 3160"/>
                <a:gd name="T40" fmla="*/ 4184 w 6336"/>
                <a:gd name="T41" fmla="*/ 2024 h 3160"/>
                <a:gd name="T42" fmla="*/ 3634 w 6336"/>
                <a:gd name="T43" fmla="*/ 2126 h 3160"/>
                <a:gd name="T44" fmla="*/ 2975 w 6336"/>
                <a:gd name="T45" fmla="*/ 2174 h 3160"/>
                <a:gd name="T46" fmla="*/ 2127 w 6336"/>
                <a:gd name="T47" fmla="*/ 2276 h 3160"/>
                <a:gd name="T48" fmla="*/ 1234 w 6336"/>
                <a:gd name="T49" fmla="*/ 2485 h 3160"/>
                <a:gd name="T50" fmla="*/ 734 w 6336"/>
                <a:gd name="T51" fmla="*/ 2674 h 3160"/>
                <a:gd name="T52" fmla="*/ 284 w 6336"/>
                <a:gd name="T53" fmla="*/ 2925 h 3160"/>
                <a:gd name="T54" fmla="*/ 1492 w 6336"/>
                <a:gd name="T55" fmla="*/ 3160 h 3160"/>
                <a:gd name="T56" fmla="*/ 1784 w 6336"/>
                <a:gd name="T57" fmla="*/ 2964 h 3160"/>
                <a:gd name="T58" fmla="*/ 2246 w 6336"/>
                <a:gd name="T59" fmla="*/ 2770 h 3160"/>
                <a:gd name="T60" fmla="*/ 2983 w 6336"/>
                <a:gd name="T61" fmla="*/ 2581 h 3160"/>
                <a:gd name="T62" fmla="*/ 4157 w 6336"/>
                <a:gd name="T63" fmla="*/ 2349 h 3160"/>
                <a:gd name="T64" fmla="*/ 4652 w 6336"/>
                <a:gd name="T65" fmla="*/ 2196 h 3160"/>
                <a:gd name="T66" fmla="*/ 4914 w 6336"/>
                <a:gd name="T67" fmla="*/ 2019 h 3160"/>
                <a:gd name="T68" fmla="*/ 4956 w 6336"/>
                <a:gd name="T69" fmla="*/ 1914 h 3160"/>
                <a:gd name="T70" fmla="*/ 4945 w 6336"/>
                <a:gd name="T71" fmla="*/ 1821 h 3160"/>
                <a:gd name="T72" fmla="*/ 4864 w 6336"/>
                <a:gd name="T73" fmla="*/ 1729 h 3160"/>
                <a:gd name="T74" fmla="*/ 4586 w 6336"/>
                <a:gd name="T75" fmla="*/ 1629 h 3160"/>
                <a:gd name="T76" fmla="*/ 3913 w 6336"/>
                <a:gd name="T77" fmla="*/ 1559 h 3160"/>
                <a:gd name="T78" fmla="*/ 3356 w 6336"/>
                <a:gd name="T79" fmla="*/ 1484 h 3160"/>
                <a:gd name="T80" fmla="*/ 3180 w 6336"/>
                <a:gd name="T81" fmla="*/ 1408 h 3160"/>
                <a:gd name="T82" fmla="*/ 3178 w 6336"/>
                <a:gd name="T83" fmla="*/ 1349 h 3160"/>
                <a:gd name="T84" fmla="*/ 3305 w 6336"/>
                <a:gd name="T85" fmla="*/ 1299 h 3160"/>
                <a:gd name="T86" fmla="*/ 3776 w 6336"/>
                <a:gd name="T87" fmla="*/ 1285 h 3160"/>
                <a:gd name="T88" fmla="*/ 4327 w 6336"/>
                <a:gd name="T89" fmla="*/ 1308 h 3160"/>
                <a:gd name="T90" fmla="*/ 4620 w 6336"/>
                <a:gd name="T91" fmla="*/ 1267 h 3160"/>
                <a:gd name="T92" fmla="*/ 4796 w 6336"/>
                <a:gd name="T93" fmla="*/ 1163 h 3160"/>
                <a:gd name="T94" fmla="*/ 4856 w 6336"/>
                <a:gd name="T95" fmla="*/ 1072 h 3160"/>
                <a:gd name="T96" fmla="*/ 4832 w 6336"/>
                <a:gd name="T97" fmla="*/ 934 h 3160"/>
                <a:gd name="T98" fmla="*/ 4677 w 6336"/>
                <a:gd name="T99" fmla="*/ 771 h 3160"/>
                <a:gd name="T100" fmla="*/ 4336 w 6336"/>
                <a:gd name="T101" fmla="*/ 562 h 3160"/>
                <a:gd name="T102" fmla="*/ 4234 w 6336"/>
                <a:gd name="T103" fmla="*/ 466 h 3160"/>
                <a:gd name="T104" fmla="*/ 4251 w 6336"/>
                <a:gd name="T105" fmla="*/ 398 h 3160"/>
                <a:gd name="T106" fmla="*/ 4446 w 6336"/>
                <a:gd name="T107" fmla="*/ 299 h 3160"/>
                <a:gd name="T108" fmla="*/ 5072 w 6336"/>
                <a:gd name="T109" fmla="*/ 178 h 3160"/>
                <a:gd name="T110" fmla="*/ 6182 w 6336"/>
                <a:gd name="T111" fmla="*/ 90 h 3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36" h="3160">
                  <a:moveTo>
                    <a:pt x="6336" y="88"/>
                  </a:moveTo>
                  <a:lnTo>
                    <a:pt x="6336" y="0"/>
                  </a:lnTo>
                  <a:lnTo>
                    <a:pt x="6336" y="0"/>
                  </a:lnTo>
                  <a:lnTo>
                    <a:pt x="6185" y="5"/>
                  </a:lnTo>
                  <a:lnTo>
                    <a:pt x="6019" y="11"/>
                  </a:lnTo>
                  <a:lnTo>
                    <a:pt x="5813" y="20"/>
                  </a:lnTo>
                  <a:lnTo>
                    <a:pt x="5583" y="33"/>
                  </a:lnTo>
                  <a:lnTo>
                    <a:pt x="5344" y="48"/>
                  </a:lnTo>
                  <a:lnTo>
                    <a:pt x="5227" y="57"/>
                  </a:lnTo>
                  <a:lnTo>
                    <a:pt x="5113" y="67"/>
                  </a:lnTo>
                  <a:lnTo>
                    <a:pt x="5003" y="77"/>
                  </a:lnTo>
                  <a:lnTo>
                    <a:pt x="4901" y="88"/>
                  </a:lnTo>
                  <a:lnTo>
                    <a:pt x="4901" y="88"/>
                  </a:lnTo>
                  <a:lnTo>
                    <a:pt x="4826" y="97"/>
                  </a:lnTo>
                  <a:lnTo>
                    <a:pt x="4748" y="110"/>
                  </a:lnTo>
                  <a:lnTo>
                    <a:pt x="4670" y="122"/>
                  </a:lnTo>
                  <a:lnTo>
                    <a:pt x="4590" y="136"/>
                  </a:lnTo>
                  <a:lnTo>
                    <a:pt x="4513" y="151"/>
                  </a:lnTo>
                  <a:lnTo>
                    <a:pt x="4438" y="169"/>
                  </a:lnTo>
                  <a:lnTo>
                    <a:pt x="4365" y="186"/>
                  </a:lnTo>
                  <a:lnTo>
                    <a:pt x="4297" y="206"/>
                  </a:lnTo>
                  <a:lnTo>
                    <a:pt x="4231" y="228"/>
                  </a:lnTo>
                  <a:lnTo>
                    <a:pt x="4172" y="249"/>
                  </a:lnTo>
                  <a:lnTo>
                    <a:pt x="4144" y="260"/>
                  </a:lnTo>
                  <a:lnTo>
                    <a:pt x="4118" y="273"/>
                  </a:lnTo>
                  <a:lnTo>
                    <a:pt x="4094" y="285"/>
                  </a:lnTo>
                  <a:lnTo>
                    <a:pt x="4072" y="297"/>
                  </a:lnTo>
                  <a:lnTo>
                    <a:pt x="4051" y="310"/>
                  </a:lnTo>
                  <a:lnTo>
                    <a:pt x="4033" y="324"/>
                  </a:lnTo>
                  <a:lnTo>
                    <a:pt x="4017" y="336"/>
                  </a:lnTo>
                  <a:lnTo>
                    <a:pt x="4003" y="350"/>
                  </a:lnTo>
                  <a:lnTo>
                    <a:pt x="3992" y="365"/>
                  </a:lnTo>
                  <a:lnTo>
                    <a:pt x="3983" y="378"/>
                  </a:lnTo>
                  <a:lnTo>
                    <a:pt x="3976" y="392"/>
                  </a:lnTo>
                  <a:lnTo>
                    <a:pt x="3973" y="407"/>
                  </a:lnTo>
                  <a:lnTo>
                    <a:pt x="3973" y="407"/>
                  </a:lnTo>
                  <a:lnTo>
                    <a:pt x="3972" y="420"/>
                  </a:lnTo>
                  <a:lnTo>
                    <a:pt x="3970" y="431"/>
                  </a:lnTo>
                  <a:lnTo>
                    <a:pt x="3972" y="443"/>
                  </a:lnTo>
                  <a:lnTo>
                    <a:pt x="3973" y="454"/>
                  </a:lnTo>
                  <a:lnTo>
                    <a:pt x="3979" y="479"/>
                  </a:lnTo>
                  <a:lnTo>
                    <a:pt x="3987" y="502"/>
                  </a:lnTo>
                  <a:lnTo>
                    <a:pt x="3998" y="527"/>
                  </a:lnTo>
                  <a:lnTo>
                    <a:pt x="4013" y="550"/>
                  </a:lnTo>
                  <a:lnTo>
                    <a:pt x="4029" y="573"/>
                  </a:lnTo>
                  <a:lnTo>
                    <a:pt x="4048" y="596"/>
                  </a:lnTo>
                  <a:lnTo>
                    <a:pt x="4070" y="620"/>
                  </a:lnTo>
                  <a:lnTo>
                    <a:pt x="4094" y="642"/>
                  </a:lnTo>
                  <a:lnTo>
                    <a:pt x="4120" y="665"/>
                  </a:lnTo>
                  <a:lnTo>
                    <a:pt x="4146" y="686"/>
                  </a:lnTo>
                  <a:lnTo>
                    <a:pt x="4173" y="708"/>
                  </a:lnTo>
                  <a:lnTo>
                    <a:pt x="4203" y="727"/>
                  </a:lnTo>
                  <a:lnTo>
                    <a:pt x="4232" y="746"/>
                  </a:lnTo>
                  <a:lnTo>
                    <a:pt x="4264" y="764"/>
                  </a:lnTo>
                  <a:lnTo>
                    <a:pt x="4264" y="764"/>
                  </a:lnTo>
                  <a:lnTo>
                    <a:pt x="4294" y="782"/>
                  </a:lnTo>
                  <a:lnTo>
                    <a:pt x="4321" y="799"/>
                  </a:lnTo>
                  <a:lnTo>
                    <a:pt x="4347" y="817"/>
                  </a:lnTo>
                  <a:lnTo>
                    <a:pt x="4372" y="835"/>
                  </a:lnTo>
                  <a:lnTo>
                    <a:pt x="4394" y="853"/>
                  </a:lnTo>
                  <a:lnTo>
                    <a:pt x="4415" y="869"/>
                  </a:lnTo>
                  <a:lnTo>
                    <a:pt x="4432" y="886"/>
                  </a:lnTo>
                  <a:lnTo>
                    <a:pt x="4449" y="902"/>
                  </a:lnTo>
                  <a:lnTo>
                    <a:pt x="4463" y="917"/>
                  </a:lnTo>
                  <a:lnTo>
                    <a:pt x="4474" y="932"/>
                  </a:lnTo>
                  <a:lnTo>
                    <a:pt x="4483" y="948"/>
                  </a:lnTo>
                  <a:lnTo>
                    <a:pt x="4490" y="960"/>
                  </a:lnTo>
                  <a:lnTo>
                    <a:pt x="4496" y="974"/>
                  </a:lnTo>
                  <a:lnTo>
                    <a:pt x="4497" y="985"/>
                  </a:lnTo>
                  <a:lnTo>
                    <a:pt x="4497" y="996"/>
                  </a:lnTo>
                  <a:lnTo>
                    <a:pt x="4494" y="1005"/>
                  </a:lnTo>
                  <a:lnTo>
                    <a:pt x="4494" y="1005"/>
                  </a:lnTo>
                  <a:lnTo>
                    <a:pt x="4489" y="1013"/>
                  </a:lnTo>
                  <a:lnTo>
                    <a:pt x="4483" y="1022"/>
                  </a:lnTo>
                  <a:lnTo>
                    <a:pt x="4475" y="1028"/>
                  </a:lnTo>
                  <a:lnTo>
                    <a:pt x="4465" y="1037"/>
                  </a:lnTo>
                  <a:lnTo>
                    <a:pt x="4453" y="1042"/>
                  </a:lnTo>
                  <a:lnTo>
                    <a:pt x="4438" y="1049"/>
                  </a:lnTo>
                  <a:lnTo>
                    <a:pt x="4420" y="1055"/>
                  </a:lnTo>
                  <a:lnTo>
                    <a:pt x="4398" y="1059"/>
                  </a:lnTo>
                  <a:lnTo>
                    <a:pt x="4373" y="1063"/>
                  </a:lnTo>
                  <a:lnTo>
                    <a:pt x="4346" y="1067"/>
                  </a:lnTo>
                  <a:lnTo>
                    <a:pt x="4313" y="1070"/>
                  </a:lnTo>
                  <a:lnTo>
                    <a:pt x="4276" y="1072"/>
                  </a:lnTo>
                  <a:lnTo>
                    <a:pt x="4188" y="1076"/>
                  </a:lnTo>
                  <a:lnTo>
                    <a:pt x="4080" y="1078"/>
                  </a:lnTo>
                  <a:lnTo>
                    <a:pt x="4080" y="1078"/>
                  </a:lnTo>
                  <a:lnTo>
                    <a:pt x="3948" y="1075"/>
                  </a:lnTo>
                  <a:lnTo>
                    <a:pt x="3796" y="1072"/>
                  </a:lnTo>
                  <a:lnTo>
                    <a:pt x="3632" y="1070"/>
                  </a:lnTo>
                  <a:lnTo>
                    <a:pt x="3545" y="1070"/>
                  </a:lnTo>
                  <a:lnTo>
                    <a:pt x="3459" y="1072"/>
                  </a:lnTo>
                  <a:lnTo>
                    <a:pt x="3372" y="1075"/>
                  </a:lnTo>
                  <a:lnTo>
                    <a:pt x="3286" y="1081"/>
                  </a:lnTo>
                  <a:lnTo>
                    <a:pt x="3202" y="1087"/>
                  </a:lnTo>
                  <a:lnTo>
                    <a:pt x="3161" y="1093"/>
                  </a:lnTo>
                  <a:lnTo>
                    <a:pt x="3121" y="1098"/>
                  </a:lnTo>
                  <a:lnTo>
                    <a:pt x="3082" y="1105"/>
                  </a:lnTo>
                  <a:lnTo>
                    <a:pt x="3042" y="1112"/>
                  </a:lnTo>
                  <a:lnTo>
                    <a:pt x="3005" y="1120"/>
                  </a:lnTo>
                  <a:lnTo>
                    <a:pt x="2968" y="1130"/>
                  </a:lnTo>
                  <a:lnTo>
                    <a:pt x="2932" y="1140"/>
                  </a:lnTo>
                  <a:lnTo>
                    <a:pt x="2898" y="1151"/>
                  </a:lnTo>
                  <a:lnTo>
                    <a:pt x="2866" y="1163"/>
                  </a:lnTo>
                  <a:lnTo>
                    <a:pt x="2835" y="1175"/>
                  </a:lnTo>
                  <a:lnTo>
                    <a:pt x="2835" y="1175"/>
                  </a:lnTo>
                  <a:lnTo>
                    <a:pt x="2809" y="1188"/>
                  </a:lnTo>
                  <a:lnTo>
                    <a:pt x="2784" y="1203"/>
                  </a:lnTo>
                  <a:lnTo>
                    <a:pt x="2762" y="1218"/>
                  </a:lnTo>
                  <a:lnTo>
                    <a:pt x="2741" y="1234"/>
                  </a:lnTo>
                  <a:lnTo>
                    <a:pt x="2724" y="1252"/>
                  </a:lnTo>
                  <a:lnTo>
                    <a:pt x="2707" y="1270"/>
                  </a:lnTo>
                  <a:lnTo>
                    <a:pt x="2693" y="1289"/>
                  </a:lnTo>
                  <a:lnTo>
                    <a:pt x="2681" y="1308"/>
                  </a:lnTo>
                  <a:lnTo>
                    <a:pt x="2672" y="1329"/>
                  </a:lnTo>
                  <a:lnTo>
                    <a:pt x="2665" y="1351"/>
                  </a:lnTo>
                  <a:lnTo>
                    <a:pt x="2661" y="1371"/>
                  </a:lnTo>
                  <a:lnTo>
                    <a:pt x="2658" y="1393"/>
                  </a:lnTo>
                  <a:lnTo>
                    <a:pt x="2658" y="1415"/>
                  </a:lnTo>
                  <a:lnTo>
                    <a:pt x="2661" y="1437"/>
                  </a:lnTo>
                  <a:lnTo>
                    <a:pt x="2666" y="1459"/>
                  </a:lnTo>
                  <a:lnTo>
                    <a:pt x="2674" y="1481"/>
                  </a:lnTo>
                  <a:lnTo>
                    <a:pt x="2685" y="1503"/>
                  </a:lnTo>
                  <a:lnTo>
                    <a:pt x="2699" y="1525"/>
                  </a:lnTo>
                  <a:lnTo>
                    <a:pt x="2715" y="1547"/>
                  </a:lnTo>
                  <a:lnTo>
                    <a:pt x="2735" y="1567"/>
                  </a:lnTo>
                  <a:lnTo>
                    <a:pt x="2757" y="1588"/>
                  </a:lnTo>
                  <a:lnTo>
                    <a:pt x="2783" y="1607"/>
                  </a:lnTo>
                  <a:lnTo>
                    <a:pt x="2810" y="1626"/>
                  </a:lnTo>
                  <a:lnTo>
                    <a:pt x="2843" y="1644"/>
                  </a:lnTo>
                  <a:lnTo>
                    <a:pt x="2877" y="1662"/>
                  </a:lnTo>
                  <a:lnTo>
                    <a:pt x="2916" y="1677"/>
                  </a:lnTo>
                  <a:lnTo>
                    <a:pt x="2957" y="1692"/>
                  </a:lnTo>
                  <a:lnTo>
                    <a:pt x="3002" y="1706"/>
                  </a:lnTo>
                  <a:lnTo>
                    <a:pt x="3050" y="1718"/>
                  </a:lnTo>
                  <a:lnTo>
                    <a:pt x="3102" y="1729"/>
                  </a:lnTo>
                  <a:lnTo>
                    <a:pt x="3158" y="1739"/>
                  </a:lnTo>
                  <a:lnTo>
                    <a:pt x="3217" y="1747"/>
                  </a:lnTo>
                  <a:lnTo>
                    <a:pt x="3217" y="1747"/>
                  </a:lnTo>
                  <a:lnTo>
                    <a:pt x="3452" y="1773"/>
                  </a:lnTo>
                  <a:lnTo>
                    <a:pt x="3663" y="1796"/>
                  </a:lnTo>
                  <a:lnTo>
                    <a:pt x="3851" y="1816"/>
                  </a:lnTo>
                  <a:lnTo>
                    <a:pt x="3933" y="1825"/>
                  </a:lnTo>
                  <a:lnTo>
                    <a:pt x="4010" y="1836"/>
                  </a:lnTo>
                  <a:lnTo>
                    <a:pt x="4079" y="1846"/>
                  </a:lnTo>
                  <a:lnTo>
                    <a:pt x="4139" y="1857"/>
                  </a:lnTo>
                  <a:lnTo>
                    <a:pt x="4191" y="1868"/>
                  </a:lnTo>
                  <a:lnTo>
                    <a:pt x="4213" y="1875"/>
                  </a:lnTo>
                  <a:lnTo>
                    <a:pt x="4234" y="1880"/>
                  </a:lnTo>
                  <a:lnTo>
                    <a:pt x="4253" y="1887"/>
                  </a:lnTo>
                  <a:lnTo>
                    <a:pt x="4268" y="1894"/>
                  </a:lnTo>
                  <a:lnTo>
                    <a:pt x="4282" y="1902"/>
                  </a:lnTo>
                  <a:lnTo>
                    <a:pt x="4294" y="1909"/>
                  </a:lnTo>
                  <a:lnTo>
                    <a:pt x="4302" y="1917"/>
                  </a:lnTo>
                  <a:lnTo>
                    <a:pt x="4309" y="1925"/>
                  </a:lnTo>
                  <a:lnTo>
                    <a:pt x="4313" y="1934"/>
                  </a:lnTo>
                  <a:lnTo>
                    <a:pt x="4315" y="1943"/>
                  </a:lnTo>
                  <a:lnTo>
                    <a:pt x="4315" y="1943"/>
                  </a:lnTo>
                  <a:lnTo>
                    <a:pt x="4313" y="1949"/>
                  </a:lnTo>
                  <a:lnTo>
                    <a:pt x="4312" y="1953"/>
                  </a:lnTo>
                  <a:lnTo>
                    <a:pt x="4306" y="1962"/>
                  </a:lnTo>
                  <a:lnTo>
                    <a:pt x="4298" y="1972"/>
                  </a:lnTo>
                  <a:lnTo>
                    <a:pt x="4286" y="1980"/>
                  </a:lnTo>
                  <a:lnTo>
                    <a:pt x="4271" y="1990"/>
                  </a:lnTo>
                  <a:lnTo>
                    <a:pt x="4253" y="1998"/>
                  </a:lnTo>
                  <a:lnTo>
                    <a:pt x="4232" y="2008"/>
                  </a:lnTo>
                  <a:lnTo>
                    <a:pt x="4210" y="2017"/>
                  </a:lnTo>
                  <a:lnTo>
                    <a:pt x="4184" y="2024"/>
                  </a:lnTo>
                  <a:lnTo>
                    <a:pt x="4157" y="2032"/>
                  </a:lnTo>
                  <a:lnTo>
                    <a:pt x="4095" y="2049"/>
                  </a:lnTo>
                  <a:lnTo>
                    <a:pt x="4028" y="2064"/>
                  </a:lnTo>
                  <a:lnTo>
                    <a:pt x="3954" y="2079"/>
                  </a:lnTo>
                  <a:lnTo>
                    <a:pt x="3877" y="2091"/>
                  </a:lnTo>
                  <a:lnTo>
                    <a:pt x="3797" y="2104"/>
                  </a:lnTo>
                  <a:lnTo>
                    <a:pt x="3715" y="2116"/>
                  </a:lnTo>
                  <a:lnTo>
                    <a:pt x="3634" y="2126"/>
                  </a:lnTo>
                  <a:lnTo>
                    <a:pt x="3553" y="2134"/>
                  </a:lnTo>
                  <a:lnTo>
                    <a:pt x="3477" y="2142"/>
                  </a:lnTo>
                  <a:lnTo>
                    <a:pt x="3403" y="2148"/>
                  </a:lnTo>
                  <a:lnTo>
                    <a:pt x="3334" y="2152"/>
                  </a:lnTo>
                  <a:lnTo>
                    <a:pt x="3334" y="2152"/>
                  </a:lnTo>
                  <a:lnTo>
                    <a:pt x="3249" y="2156"/>
                  </a:lnTo>
                  <a:lnTo>
                    <a:pt x="3128" y="2164"/>
                  </a:lnTo>
                  <a:lnTo>
                    <a:pt x="2975" y="2174"/>
                  </a:lnTo>
                  <a:lnTo>
                    <a:pt x="2888" y="2180"/>
                  </a:lnTo>
                  <a:lnTo>
                    <a:pt x="2795" y="2190"/>
                  </a:lnTo>
                  <a:lnTo>
                    <a:pt x="2695" y="2200"/>
                  </a:lnTo>
                  <a:lnTo>
                    <a:pt x="2591" y="2211"/>
                  </a:lnTo>
                  <a:lnTo>
                    <a:pt x="2481" y="2224"/>
                  </a:lnTo>
                  <a:lnTo>
                    <a:pt x="2366" y="2239"/>
                  </a:lnTo>
                  <a:lnTo>
                    <a:pt x="2249" y="2256"/>
                  </a:lnTo>
                  <a:lnTo>
                    <a:pt x="2127" y="2276"/>
                  </a:lnTo>
                  <a:lnTo>
                    <a:pt x="2004" y="2297"/>
                  </a:lnTo>
                  <a:lnTo>
                    <a:pt x="1877" y="2322"/>
                  </a:lnTo>
                  <a:lnTo>
                    <a:pt x="1750" y="2349"/>
                  </a:lnTo>
                  <a:lnTo>
                    <a:pt x="1621" y="2378"/>
                  </a:lnTo>
                  <a:lnTo>
                    <a:pt x="1492" y="2411"/>
                  </a:lnTo>
                  <a:lnTo>
                    <a:pt x="1363" y="2446"/>
                  </a:lnTo>
                  <a:lnTo>
                    <a:pt x="1299" y="2464"/>
                  </a:lnTo>
                  <a:lnTo>
                    <a:pt x="1234" y="2485"/>
                  </a:lnTo>
                  <a:lnTo>
                    <a:pt x="1170" y="2505"/>
                  </a:lnTo>
                  <a:lnTo>
                    <a:pt x="1107" y="2526"/>
                  </a:lnTo>
                  <a:lnTo>
                    <a:pt x="1044" y="2549"/>
                  </a:lnTo>
                  <a:lnTo>
                    <a:pt x="981" y="2573"/>
                  </a:lnTo>
                  <a:lnTo>
                    <a:pt x="917" y="2596"/>
                  </a:lnTo>
                  <a:lnTo>
                    <a:pt x="856" y="2621"/>
                  </a:lnTo>
                  <a:lnTo>
                    <a:pt x="794" y="2647"/>
                  </a:lnTo>
                  <a:lnTo>
                    <a:pt x="734" y="2674"/>
                  </a:lnTo>
                  <a:lnTo>
                    <a:pt x="675" y="2702"/>
                  </a:lnTo>
                  <a:lnTo>
                    <a:pt x="616" y="2730"/>
                  </a:lnTo>
                  <a:lnTo>
                    <a:pt x="558" y="2761"/>
                  </a:lnTo>
                  <a:lnTo>
                    <a:pt x="501" y="2791"/>
                  </a:lnTo>
                  <a:lnTo>
                    <a:pt x="444" y="2824"/>
                  </a:lnTo>
                  <a:lnTo>
                    <a:pt x="389" y="2857"/>
                  </a:lnTo>
                  <a:lnTo>
                    <a:pt x="336" y="2889"/>
                  </a:lnTo>
                  <a:lnTo>
                    <a:pt x="284" y="2925"/>
                  </a:lnTo>
                  <a:lnTo>
                    <a:pt x="233" y="2961"/>
                  </a:lnTo>
                  <a:lnTo>
                    <a:pt x="184" y="2999"/>
                  </a:lnTo>
                  <a:lnTo>
                    <a:pt x="134" y="3038"/>
                  </a:lnTo>
                  <a:lnTo>
                    <a:pt x="88" y="3077"/>
                  </a:lnTo>
                  <a:lnTo>
                    <a:pt x="43" y="3117"/>
                  </a:lnTo>
                  <a:lnTo>
                    <a:pt x="0" y="3160"/>
                  </a:lnTo>
                  <a:lnTo>
                    <a:pt x="1492" y="3160"/>
                  </a:lnTo>
                  <a:lnTo>
                    <a:pt x="1492" y="3160"/>
                  </a:lnTo>
                  <a:lnTo>
                    <a:pt x="1510" y="3143"/>
                  </a:lnTo>
                  <a:lnTo>
                    <a:pt x="1533" y="3123"/>
                  </a:lnTo>
                  <a:lnTo>
                    <a:pt x="1568" y="3097"/>
                  </a:lnTo>
                  <a:lnTo>
                    <a:pt x="1614" y="3065"/>
                  </a:lnTo>
                  <a:lnTo>
                    <a:pt x="1672" y="3028"/>
                  </a:lnTo>
                  <a:lnTo>
                    <a:pt x="1706" y="3007"/>
                  </a:lnTo>
                  <a:lnTo>
                    <a:pt x="1743" y="2985"/>
                  </a:lnTo>
                  <a:lnTo>
                    <a:pt x="1784" y="2964"/>
                  </a:lnTo>
                  <a:lnTo>
                    <a:pt x="1828" y="2942"/>
                  </a:lnTo>
                  <a:lnTo>
                    <a:pt x="1876" y="2918"/>
                  </a:lnTo>
                  <a:lnTo>
                    <a:pt x="1928" y="2894"/>
                  </a:lnTo>
                  <a:lnTo>
                    <a:pt x="1983" y="2870"/>
                  </a:lnTo>
                  <a:lnTo>
                    <a:pt x="2043" y="2846"/>
                  </a:lnTo>
                  <a:lnTo>
                    <a:pt x="2107" y="2821"/>
                  </a:lnTo>
                  <a:lnTo>
                    <a:pt x="2174" y="2795"/>
                  </a:lnTo>
                  <a:lnTo>
                    <a:pt x="2246" y="2770"/>
                  </a:lnTo>
                  <a:lnTo>
                    <a:pt x="2322" y="2745"/>
                  </a:lnTo>
                  <a:lnTo>
                    <a:pt x="2403" y="2721"/>
                  </a:lnTo>
                  <a:lnTo>
                    <a:pt x="2488" y="2696"/>
                  </a:lnTo>
                  <a:lnTo>
                    <a:pt x="2577" y="2671"/>
                  </a:lnTo>
                  <a:lnTo>
                    <a:pt x="2672" y="2648"/>
                  </a:lnTo>
                  <a:lnTo>
                    <a:pt x="2770" y="2625"/>
                  </a:lnTo>
                  <a:lnTo>
                    <a:pt x="2875" y="2603"/>
                  </a:lnTo>
                  <a:lnTo>
                    <a:pt x="2983" y="2581"/>
                  </a:lnTo>
                  <a:lnTo>
                    <a:pt x="3097" y="2560"/>
                  </a:lnTo>
                  <a:lnTo>
                    <a:pt x="3097" y="2560"/>
                  </a:lnTo>
                  <a:lnTo>
                    <a:pt x="3323" y="2519"/>
                  </a:lnTo>
                  <a:lnTo>
                    <a:pt x="3534" y="2481"/>
                  </a:lnTo>
                  <a:lnTo>
                    <a:pt x="3730" y="2442"/>
                  </a:lnTo>
                  <a:lnTo>
                    <a:pt x="3911" y="2405"/>
                  </a:lnTo>
                  <a:lnTo>
                    <a:pt x="4079" y="2368"/>
                  </a:lnTo>
                  <a:lnTo>
                    <a:pt x="4157" y="2349"/>
                  </a:lnTo>
                  <a:lnTo>
                    <a:pt x="4232" y="2331"/>
                  </a:lnTo>
                  <a:lnTo>
                    <a:pt x="4302" y="2312"/>
                  </a:lnTo>
                  <a:lnTo>
                    <a:pt x="4371" y="2293"/>
                  </a:lnTo>
                  <a:lnTo>
                    <a:pt x="4434" y="2274"/>
                  </a:lnTo>
                  <a:lnTo>
                    <a:pt x="4494" y="2254"/>
                  </a:lnTo>
                  <a:lnTo>
                    <a:pt x="4550" y="2235"/>
                  </a:lnTo>
                  <a:lnTo>
                    <a:pt x="4603" y="2216"/>
                  </a:lnTo>
                  <a:lnTo>
                    <a:pt x="4652" y="2196"/>
                  </a:lnTo>
                  <a:lnTo>
                    <a:pt x="4697" y="2175"/>
                  </a:lnTo>
                  <a:lnTo>
                    <a:pt x="4738" y="2154"/>
                  </a:lnTo>
                  <a:lnTo>
                    <a:pt x="4777" y="2132"/>
                  </a:lnTo>
                  <a:lnTo>
                    <a:pt x="4811" y="2112"/>
                  </a:lnTo>
                  <a:lnTo>
                    <a:pt x="4843" y="2089"/>
                  </a:lnTo>
                  <a:lnTo>
                    <a:pt x="4870" y="2067"/>
                  </a:lnTo>
                  <a:lnTo>
                    <a:pt x="4893" y="2042"/>
                  </a:lnTo>
                  <a:lnTo>
                    <a:pt x="4914" y="2019"/>
                  </a:lnTo>
                  <a:lnTo>
                    <a:pt x="4922" y="2006"/>
                  </a:lnTo>
                  <a:lnTo>
                    <a:pt x="4930" y="1994"/>
                  </a:lnTo>
                  <a:lnTo>
                    <a:pt x="4936" y="1980"/>
                  </a:lnTo>
                  <a:lnTo>
                    <a:pt x="4943" y="1968"/>
                  </a:lnTo>
                  <a:lnTo>
                    <a:pt x="4947" y="1956"/>
                  </a:lnTo>
                  <a:lnTo>
                    <a:pt x="4951" y="1942"/>
                  </a:lnTo>
                  <a:lnTo>
                    <a:pt x="4955" y="1928"/>
                  </a:lnTo>
                  <a:lnTo>
                    <a:pt x="4956" y="1914"/>
                  </a:lnTo>
                  <a:lnTo>
                    <a:pt x="4958" y="1901"/>
                  </a:lnTo>
                  <a:lnTo>
                    <a:pt x="4959" y="1887"/>
                  </a:lnTo>
                  <a:lnTo>
                    <a:pt x="4959" y="1887"/>
                  </a:lnTo>
                  <a:lnTo>
                    <a:pt x="4958" y="1872"/>
                  </a:lnTo>
                  <a:lnTo>
                    <a:pt x="4956" y="1860"/>
                  </a:lnTo>
                  <a:lnTo>
                    <a:pt x="4954" y="1846"/>
                  </a:lnTo>
                  <a:lnTo>
                    <a:pt x="4951" y="1833"/>
                  </a:lnTo>
                  <a:lnTo>
                    <a:pt x="4945" y="1821"/>
                  </a:lnTo>
                  <a:lnTo>
                    <a:pt x="4940" y="1809"/>
                  </a:lnTo>
                  <a:lnTo>
                    <a:pt x="4934" y="1798"/>
                  </a:lnTo>
                  <a:lnTo>
                    <a:pt x="4926" y="1787"/>
                  </a:lnTo>
                  <a:lnTo>
                    <a:pt x="4918" y="1776"/>
                  </a:lnTo>
                  <a:lnTo>
                    <a:pt x="4910" y="1766"/>
                  </a:lnTo>
                  <a:lnTo>
                    <a:pt x="4899" y="1757"/>
                  </a:lnTo>
                  <a:lnTo>
                    <a:pt x="4888" y="1747"/>
                  </a:lnTo>
                  <a:lnTo>
                    <a:pt x="4864" y="1729"/>
                  </a:lnTo>
                  <a:lnTo>
                    <a:pt x="4838" y="1713"/>
                  </a:lnTo>
                  <a:lnTo>
                    <a:pt x="4808" y="1698"/>
                  </a:lnTo>
                  <a:lnTo>
                    <a:pt x="4777" y="1683"/>
                  </a:lnTo>
                  <a:lnTo>
                    <a:pt x="4742" y="1670"/>
                  </a:lnTo>
                  <a:lnTo>
                    <a:pt x="4707" y="1659"/>
                  </a:lnTo>
                  <a:lnTo>
                    <a:pt x="4668" y="1648"/>
                  </a:lnTo>
                  <a:lnTo>
                    <a:pt x="4627" y="1639"/>
                  </a:lnTo>
                  <a:lnTo>
                    <a:pt x="4586" y="1629"/>
                  </a:lnTo>
                  <a:lnTo>
                    <a:pt x="4544" y="1622"/>
                  </a:lnTo>
                  <a:lnTo>
                    <a:pt x="4500" y="1614"/>
                  </a:lnTo>
                  <a:lnTo>
                    <a:pt x="4454" y="1609"/>
                  </a:lnTo>
                  <a:lnTo>
                    <a:pt x="4363" y="1596"/>
                  </a:lnTo>
                  <a:lnTo>
                    <a:pt x="4269" y="1588"/>
                  </a:lnTo>
                  <a:lnTo>
                    <a:pt x="4176" y="1580"/>
                  </a:lnTo>
                  <a:lnTo>
                    <a:pt x="3996" y="1566"/>
                  </a:lnTo>
                  <a:lnTo>
                    <a:pt x="3913" y="1559"/>
                  </a:lnTo>
                  <a:lnTo>
                    <a:pt x="3837" y="1551"/>
                  </a:lnTo>
                  <a:lnTo>
                    <a:pt x="3837" y="1551"/>
                  </a:lnTo>
                  <a:lnTo>
                    <a:pt x="3696" y="1535"/>
                  </a:lnTo>
                  <a:lnTo>
                    <a:pt x="3568" y="1519"/>
                  </a:lnTo>
                  <a:lnTo>
                    <a:pt x="3509" y="1511"/>
                  </a:lnTo>
                  <a:lnTo>
                    <a:pt x="3455" y="1502"/>
                  </a:lnTo>
                  <a:lnTo>
                    <a:pt x="3403" y="1493"/>
                  </a:lnTo>
                  <a:lnTo>
                    <a:pt x="3356" y="1484"/>
                  </a:lnTo>
                  <a:lnTo>
                    <a:pt x="3315" y="1473"/>
                  </a:lnTo>
                  <a:lnTo>
                    <a:pt x="3276" y="1462"/>
                  </a:lnTo>
                  <a:lnTo>
                    <a:pt x="3245" y="1449"/>
                  </a:lnTo>
                  <a:lnTo>
                    <a:pt x="3217" y="1437"/>
                  </a:lnTo>
                  <a:lnTo>
                    <a:pt x="3206" y="1430"/>
                  </a:lnTo>
                  <a:lnTo>
                    <a:pt x="3197" y="1423"/>
                  </a:lnTo>
                  <a:lnTo>
                    <a:pt x="3187" y="1417"/>
                  </a:lnTo>
                  <a:lnTo>
                    <a:pt x="3180" y="1408"/>
                  </a:lnTo>
                  <a:lnTo>
                    <a:pt x="3175" y="1400"/>
                  </a:lnTo>
                  <a:lnTo>
                    <a:pt x="3171" y="1392"/>
                  </a:lnTo>
                  <a:lnTo>
                    <a:pt x="3168" y="1384"/>
                  </a:lnTo>
                  <a:lnTo>
                    <a:pt x="3168" y="1374"/>
                  </a:lnTo>
                  <a:lnTo>
                    <a:pt x="3168" y="1374"/>
                  </a:lnTo>
                  <a:lnTo>
                    <a:pt x="3169" y="1366"/>
                  </a:lnTo>
                  <a:lnTo>
                    <a:pt x="3172" y="1358"/>
                  </a:lnTo>
                  <a:lnTo>
                    <a:pt x="3178" y="1349"/>
                  </a:lnTo>
                  <a:lnTo>
                    <a:pt x="3184" y="1341"/>
                  </a:lnTo>
                  <a:lnTo>
                    <a:pt x="3194" y="1334"/>
                  </a:lnTo>
                  <a:lnTo>
                    <a:pt x="3205" y="1329"/>
                  </a:lnTo>
                  <a:lnTo>
                    <a:pt x="3217" y="1322"/>
                  </a:lnTo>
                  <a:lnTo>
                    <a:pt x="3231" y="1316"/>
                  </a:lnTo>
                  <a:lnTo>
                    <a:pt x="3248" y="1311"/>
                  </a:lnTo>
                  <a:lnTo>
                    <a:pt x="3265" y="1307"/>
                  </a:lnTo>
                  <a:lnTo>
                    <a:pt x="3305" y="1299"/>
                  </a:lnTo>
                  <a:lnTo>
                    <a:pt x="3350" y="1292"/>
                  </a:lnTo>
                  <a:lnTo>
                    <a:pt x="3401" y="1288"/>
                  </a:lnTo>
                  <a:lnTo>
                    <a:pt x="3455" y="1284"/>
                  </a:lnTo>
                  <a:lnTo>
                    <a:pt x="3514" y="1281"/>
                  </a:lnTo>
                  <a:lnTo>
                    <a:pt x="3575" y="1281"/>
                  </a:lnTo>
                  <a:lnTo>
                    <a:pt x="3640" y="1281"/>
                  </a:lnTo>
                  <a:lnTo>
                    <a:pt x="3707" y="1282"/>
                  </a:lnTo>
                  <a:lnTo>
                    <a:pt x="3776" y="1285"/>
                  </a:lnTo>
                  <a:lnTo>
                    <a:pt x="3845" y="1288"/>
                  </a:lnTo>
                  <a:lnTo>
                    <a:pt x="3915" y="1292"/>
                  </a:lnTo>
                  <a:lnTo>
                    <a:pt x="3915" y="1292"/>
                  </a:lnTo>
                  <a:lnTo>
                    <a:pt x="4057" y="1301"/>
                  </a:lnTo>
                  <a:lnTo>
                    <a:pt x="4125" y="1305"/>
                  </a:lnTo>
                  <a:lnTo>
                    <a:pt x="4194" y="1308"/>
                  </a:lnTo>
                  <a:lnTo>
                    <a:pt x="4261" y="1310"/>
                  </a:lnTo>
                  <a:lnTo>
                    <a:pt x="4327" y="1308"/>
                  </a:lnTo>
                  <a:lnTo>
                    <a:pt x="4390" y="1305"/>
                  </a:lnTo>
                  <a:lnTo>
                    <a:pt x="4452" y="1301"/>
                  </a:lnTo>
                  <a:lnTo>
                    <a:pt x="4482" y="1297"/>
                  </a:lnTo>
                  <a:lnTo>
                    <a:pt x="4511" y="1293"/>
                  </a:lnTo>
                  <a:lnTo>
                    <a:pt x="4539" y="1288"/>
                  </a:lnTo>
                  <a:lnTo>
                    <a:pt x="4567" y="1282"/>
                  </a:lnTo>
                  <a:lnTo>
                    <a:pt x="4594" y="1275"/>
                  </a:lnTo>
                  <a:lnTo>
                    <a:pt x="4620" y="1267"/>
                  </a:lnTo>
                  <a:lnTo>
                    <a:pt x="4645" y="1257"/>
                  </a:lnTo>
                  <a:lnTo>
                    <a:pt x="4670" y="1248"/>
                  </a:lnTo>
                  <a:lnTo>
                    <a:pt x="4693" y="1237"/>
                  </a:lnTo>
                  <a:lnTo>
                    <a:pt x="4716" y="1225"/>
                  </a:lnTo>
                  <a:lnTo>
                    <a:pt x="4737" y="1211"/>
                  </a:lnTo>
                  <a:lnTo>
                    <a:pt x="4757" y="1197"/>
                  </a:lnTo>
                  <a:lnTo>
                    <a:pt x="4778" y="1181"/>
                  </a:lnTo>
                  <a:lnTo>
                    <a:pt x="4796" y="1163"/>
                  </a:lnTo>
                  <a:lnTo>
                    <a:pt x="4814" y="1145"/>
                  </a:lnTo>
                  <a:lnTo>
                    <a:pt x="4829" y="1124"/>
                  </a:lnTo>
                  <a:lnTo>
                    <a:pt x="4829" y="1124"/>
                  </a:lnTo>
                  <a:lnTo>
                    <a:pt x="4836" y="1115"/>
                  </a:lnTo>
                  <a:lnTo>
                    <a:pt x="4843" y="1104"/>
                  </a:lnTo>
                  <a:lnTo>
                    <a:pt x="4848" y="1093"/>
                  </a:lnTo>
                  <a:lnTo>
                    <a:pt x="4852" y="1083"/>
                  </a:lnTo>
                  <a:lnTo>
                    <a:pt x="4856" y="1072"/>
                  </a:lnTo>
                  <a:lnTo>
                    <a:pt x="4859" y="1061"/>
                  </a:lnTo>
                  <a:lnTo>
                    <a:pt x="4860" y="1050"/>
                  </a:lnTo>
                  <a:lnTo>
                    <a:pt x="4862" y="1041"/>
                  </a:lnTo>
                  <a:lnTo>
                    <a:pt x="4860" y="1019"/>
                  </a:lnTo>
                  <a:lnTo>
                    <a:pt x="4858" y="997"/>
                  </a:lnTo>
                  <a:lnTo>
                    <a:pt x="4851" y="976"/>
                  </a:lnTo>
                  <a:lnTo>
                    <a:pt x="4843" y="954"/>
                  </a:lnTo>
                  <a:lnTo>
                    <a:pt x="4832" y="934"/>
                  </a:lnTo>
                  <a:lnTo>
                    <a:pt x="4818" y="912"/>
                  </a:lnTo>
                  <a:lnTo>
                    <a:pt x="4801" y="891"/>
                  </a:lnTo>
                  <a:lnTo>
                    <a:pt x="4785" y="871"/>
                  </a:lnTo>
                  <a:lnTo>
                    <a:pt x="4766" y="850"/>
                  </a:lnTo>
                  <a:lnTo>
                    <a:pt x="4745" y="830"/>
                  </a:lnTo>
                  <a:lnTo>
                    <a:pt x="4723" y="809"/>
                  </a:lnTo>
                  <a:lnTo>
                    <a:pt x="4700" y="790"/>
                  </a:lnTo>
                  <a:lnTo>
                    <a:pt x="4677" y="771"/>
                  </a:lnTo>
                  <a:lnTo>
                    <a:pt x="4652" y="753"/>
                  </a:lnTo>
                  <a:lnTo>
                    <a:pt x="4601" y="717"/>
                  </a:lnTo>
                  <a:lnTo>
                    <a:pt x="4549" y="683"/>
                  </a:lnTo>
                  <a:lnTo>
                    <a:pt x="4498" y="653"/>
                  </a:lnTo>
                  <a:lnTo>
                    <a:pt x="4450" y="624"/>
                  </a:lnTo>
                  <a:lnTo>
                    <a:pt x="4406" y="601"/>
                  </a:lnTo>
                  <a:lnTo>
                    <a:pt x="4336" y="562"/>
                  </a:lnTo>
                  <a:lnTo>
                    <a:pt x="4336" y="562"/>
                  </a:lnTo>
                  <a:lnTo>
                    <a:pt x="4310" y="547"/>
                  </a:lnTo>
                  <a:lnTo>
                    <a:pt x="4287" y="532"/>
                  </a:lnTo>
                  <a:lnTo>
                    <a:pt x="4268" y="516"/>
                  </a:lnTo>
                  <a:lnTo>
                    <a:pt x="4251" y="499"/>
                  </a:lnTo>
                  <a:lnTo>
                    <a:pt x="4246" y="491"/>
                  </a:lnTo>
                  <a:lnTo>
                    <a:pt x="4240" y="483"/>
                  </a:lnTo>
                  <a:lnTo>
                    <a:pt x="4236" y="474"/>
                  </a:lnTo>
                  <a:lnTo>
                    <a:pt x="4234" y="466"/>
                  </a:lnTo>
                  <a:lnTo>
                    <a:pt x="4231" y="458"/>
                  </a:lnTo>
                  <a:lnTo>
                    <a:pt x="4231" y="450"/>
                  </a:lnTo>
                  <a:lnTo>
                    <a:pt x="4231" y="440"/>
                  </a:lnTo>
                  <a:lnTo>
                    <a:pt x="4232" y="432"/>
                  </a:lnTo>
                  <a:lnTo>
                    <a:pt x="4235" y="424"/>
                  </a:lnTo>
                  <a:lnTo>
                    <a:pt x="4239" y="415"/>
                  </a:lnTo>
                  <a:lnTo>
                    <a:pt x="4245" y="407"/>
                  </a:lnTo>
                  <a:lnTo>
                    <a:pt x="4251" y="398"/>
                  </a:lnTo>
                  <a:lnTo>
                    <a:pt x="4260" y="389"/>
                  </a:lnTo>
                  <a:lnTo>
                    <a:pt x="4269" y="381"/>
                  </a:lnTo>
                  <a:lnTo>
                    <a:pt x="4280" y="373"/>
                  </a:lnTo>
                  <a:lnTo>
                    <a:pt x="4293" y="365"/>
                  </a:lnTo>
                  <a:lnTo>
                    <a:pt x="4321" y="347"/>
                  </a:lnTo>
                  <a:lnTo>
                    <a:pt x="4357" y="330"/>
                  </a:lnTo>
                  <a:lnTo>
                    <a:pt x="4398" y="314"/>
                  </a:lnTo>
                  <a:lnTo>
                    <a:pt x="4446" y="299"/>
                  </a:lnTo>
                  <a:lnTo>
                    <a:pt x="4446" y="299"/>
                  </a:lnTo>
                  <a:lnTo>
                    <a:pt x="4507" y="281"/>
                  </a:lnTo>
                  <a:lnTo>
                    <a:pt x="4578" y="265"/>
                  </a:lnTo>
                  <a:lnTo>
                    <a:pt x="4659" y="247"/>
                  </a:lnTo>
                  <a:lnTo>
                    <a:pt x="4749" y="229"/>
                  </a:lnTo>
                  <a:lnTo>
                    <a:pt x="4848" y="212"/>
                  </a:lnTo>
                  <a:lnTo>
                    <a:pt x="4956" y="195"/>
                  </a:lnTo>
                  <a:lnTo>
                    <a:pt x="5072" y="178"/>
                  </a:lnTo>
                  <a:lnTo>
                    <a:pt x="5192" y="163"/>
                  </a:lnTo>
                  <a:lnTo>
                    <a:pt x="5321" y="148"/>
                  </a:lnTo>
                  <a:lnTo>
                    <a:pt x="5454" y="134"/>
                  </a:lnTo>
                  <a:lnTo>
                    <a:pt x="5593" y="122"/>
                  </a:lnTo>
                  <a:lnTo>
                    <a:pt x="5735" y="111"/>
                  </a:lnTo>
                  <a:lnTo>
                    <a:pt x="5882" y="103"/>
                  </a:lnTo>
                  <a:lnTo>
                    <a:pt x="6032" y="96"/>
                  </a:lnTo>
                  <a:lnTo>
                    <a:pt x="6182" y="90"/>
                  </a:lnTo>
                  <a:lnTo>
                    <a:pt x="6336" y="88"/>
                  </a:lnTo>
                  <a:lnTo>
                    <a:pt x="6336" y="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1238250" y="515938"/>
              <a:ext cx="8820180" cy="4945063"/>
            </a:xfrm>
            <a:custGeom>
              <a:avLst/>
              <a:gdLst>
                <a:gd name="T0" fmla="*/ 43 w 5556"/>
                <a:gd name="T1" fmla="*/ 3068 h 3115"/>
                <a:gd name="T2" fmla="*/ 176 w 5556"/>
                <a:gd name="T3" fmla="*/ 2951 h 3115"/>
                <a:gd name="T4" fmla="*/ 319 w 5556"/>
                <a:gd name="T5" fmla="*/ 2850 h 3115"/>
                <a:gd name="T6" fmla="*/ 506 w 5556"/>
                <a:gd name="T7" fmla="*/ 2740 h 3115"/>
                <a:gd name="T8" fmla="*/ 745 w 5556"/>
                <a:gd name="T9" fmla="*/ 2635 h 3115"/>
                <a:gd name="T10" fmla="*/ 1033 w 5556"/>
                <a:gd name="T11" fmla="*/ 2541 h 3115"/>
                <a:gd name="T12" fmla="*/ 1376 w 5556"/>
                <a:gd name="T13" fmla="*/ 2470 h 3115"/>
                <a:gd name="T14" fmla="*/ 2164 w 5556"/>
                <a:gd name="T15" fmla="*/ 2353 h 3115"/>
                <a:gd name="T16" fmla="*/ 2943 w 5556"/>
                <a:gd name="T17" fmla="*/ 2225 h 3115"/>
                <a:gd name="T18" fmla="*/ 3279 w 5556"/>
                <a:gd name="T19" fmla="*/ 2152 h 3115"/>
                <a:gd name="T20" fmla="*/ 3551 w 5556"/>
                <a:gd name="T21" fmla="*/ 2071 h 3115"/>
                <a:gd name="T22" fmla="*/ 3700 w 5556"/>
                <a:gd name="T23" fmla="*/ 2005 h 3115"/>
                <a:gd name="T24" fmla="*/ 3769 w 5556"/>
                <a:gd name="T25" fmla="*/ 1959 h 3115"/>
                <a:gd name="T26" fmla="*/ 3812 w 5556"/>
                <a:gd name="T27" fmla="*/ 1908 h 3115"/>
                <a:gd name="T28" fmla="*/ 3824 w 5556"/>
                <a:gd name="T29" fmla="*/ 1869 h 3115"/>
                <a:gd name="T30" fmla="*/ 3805 w 5556"/>
                <a:gd name="T31" fmla="*/ 1823 h 3115"/>
                <a:gd name="T32" fmla="*/ 3748 w 5556"/>
                <a:gd name="T33" fmla="*/ 1782 h 3115"/>
                <a:gd name="T34" fmla="*/ 3635 w 5556"/>
                <a:gd name="T35" fmla="*/ 1738 h 3115"/>
                <a:gd name="T36" fmla="*/ 3377 w 5556"/>
                <a:gd name="T37" fmla="*/ 1680 h 3115"/>
                <a:gd name="T38" fmla="*/ 2823 w 5556"/>
                <a:gd name="T39" fmla="*/ 1595 h 3115"/>
                <a:gd name="T40" fmla="*/ 2522 w 5556"/>
                <a:gd name="T41" fmla="*/ 1542 h 3115"/>
                <a:gd name="T42" fmla="*/ 2313 w 5556"/>
                <a:gd name="T43" fmla="*/ 1485 h 3115"/>
                <a:gd name="T44" fmla="*/ 2228 w 5556"/>
                <a:gd name="T45" fmla="*/ 1447 h 3115"/>
                <a:gd name="T46" fmla="*/ 2175 w 5556"/>
                <a:gd name="T47" fmla="*/ 1403 h 3115"/>
                <a:gd name="T48" fmla="*/ 2159 w 5556"/>
                <a:gd name="T49" fmla="*/ 1351 h 3115"/>
                <a:gd name="T50" fmla="*/ 2173 w 5556"/>
                <a:gd name="T51" fmla="*/ 1310 h 3115"/>
                <a:gd name="T52" fmla="*/ 2206 w 5556"/>
                <a:gd name="T53" fmla="*/ 1262 h 3115"/>
                <a:gd name="T54" fmla="*/ 2254 w 5556"/>
                <a:gd name="T55" fmla="*/ 1222 h 3115"/>
                <a:gd name="T56" fmla="*/ 2387 w 5556"/>
                <a:gd name="T57" fmla="*/ 1166 h 3115"/>
                <a:gd name="T58" fmla="*/ 2555 w 5556"/>
                <a:gd name="T59" fmla="*/ 1134 h 3115"/>
                <a:gd name="T60" fmla="*/ 2743 w 5556"/>
                <a:gd name="T61" fmla="*/ 1121 h 3115"/>
                <a:gd name="T62" fmla="*/ 3064 w 5556"/>
                <a:gd name="T63" fmla="*/ 1125 h 3115"/>
                <a:gd name="T64" fmla="*/ 3323 w 5556"/>
                <a:gd name="T65" fmla="*/ 1138 h 3115"/>
                <a:gd name="T66" fmla="*/ 3517 w 5556"/>
                <a:gd name="T67" fmla="*/ 1134 h 3115"/>
                <a:gd name="T68" fmla="*/ 3700 w 5556"/>
                <a:gd name="T69" fmla="*/ 1108 h 3115"/>
                <a:gd name="T70" fmla="*/ 3788 w 5556"/>
                <a:gd name="T71" fmla="*/ 1079 h 3115"/>
                <a:gd name="T72" fmla="*/ 3853 w 5556"/>
                <a:gd name="T73" fmla="*/ 1037 h 3115"/>
                <a:gd name="T74" fmla="*/ 3881 w 5556"/>
                <a:gd name="T75" fmla="*/ 981 h 3115"/>
                <a:gd name="T76" fmla="*/ 3866 w 5556"/>
                <a:gd name="T77" fmla="*/ 908 h 3115"/>
                <a:gd name="T78" fmla="*/ 3824 w 5556"/>
                <a:gd name="T79" fmla="*/ 845 h 3115"/>
                <a:gd name="T80" fmla="*/ 3747 w 5556"/>
                <a:gd name="T81" fmla="*/ 765 h 3115"/>
                <a:gd name="T82" fmla="*/ 3517 w 5556"/>
                <a:gd name="T83" fmla="*/ 597 h 3115"/>
                <a:gd name="T84" fmla="*/ 3380 w 5556"/>
                <a:gd name="T85" fmla="*/ 492 h 3115"/>
                <a:gd name="T86" fmla="*/ 3333 w 5556"/>
                <a:gd name="T87" fmla="*/ 436 h 3115"/>
                <a:gd name="T88" fmla="*/ 3321 w 5556"/>
                <a:gd name="T89" fmla="*/ 380 h 3115"/>
                <a:gd name="T90" fmla="*/ 3330 w 5556"/>
                <a:gd name="T91" fmla="*/ 351 h 3115"/>
                <a:gd name="T92" fmla="*/ 3393 w 5556"/>
                <a:gd name="T93" fmla="*/ 292 h 3115"/>
                <a:gd name="T94" fmla="*/ 3517 w 5556"/>
                <a:gd name="T95" fmla="*/ 233 h 3115"/>
                <a:gd name="T96" fmla="*/ 3706 w 5556"/>
                <a:gd name="T97" fmla="*/ 177 h 3115"/>
                <a:gd name="T98" fmla="*/ 3961 w 5556"/>
                <a:gd name="T99" fmla="*/ 124 h 3115"/>
                <a:gd name="T100" fmla="*/ 4285 w 5556"/>
                <a:gd name="T101" fmla="*/ 77 h 3115"/>
                <a:gd name="T102" fmla="*/ 4681 w 5556"/>
                <a:gd name="T103" fmla="*/ 40 h 3115"/>
                <a:gd name="T104" fmla="*/ 5153 w 5556"/>
                <a:gd name="T105" fmla="*/ 12 h 3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56" h="3115">
                  <a:moveTo>
                    <a:pt x="0" y="3115"/>
                  </a:moveTo>
                  <a:lnTo>
                    <a:pt x="0" y="3115"/>
                  </a:lnTo>
                  <a:lnTo>
                    <a:pt x="20" y="3093"/>
                  </a:lnTo>
                  <a:lnTo>
                    <a:pt x="43" y="3068"/>
                  </a:lnTo>
                  <a:lnTo>
                    <a:pt x="77" y="3035"/>
                  </a:lnTo>
                  <a:lnTo>
                    <a:pt x="121" y="2995"/>
                  </a:lnTo>
                  <a:lnTo>
                    <a:pt x="147" y="2973"/>
                  </a:lnTo>
                  <a:lnTo>
                    <a:pt x="176" y="2951"/>
                  </a:lnTo>
                  <a:lnTo>
                    <a:pt x="207" y="2927"/>
                  </a:lnTo>
                  <a:lnTo>
                    <a:pt x="242" y="2902"/>
                  </a:lnTo>
                  <a:lnTo>
                    <a:pt x="279" y="2876"/>
                  </a:lnTo>
                  <a:lnTo>
                    <a:pt x="319" y="2850"/>
                  </a:lnTo>
                  <a:lnTo>
                    <a:pt x="361" y="2823"/>
                  </a:lnTo>
                  <a:lnTo>
                    <a:pt x="406" y="2795"/>
                  </a:lnTo>
                  <a:lnTo>
                    <a:pt x="456" y="2768"/>
                  </a:lnTo>
                  <a:lnTo>
                    <a:pt x="506" y="2740"/>
                  </a:lnTo>
                  <a:lnTo>
                    <a:pt x="561" y="2714"/>
                  </a:lnTo>
                  <a:lnTo>
                    <a:pt x="619" y="2687"/>
                  </a:lnTo>
                  <a:lnTo>
                    <a:pt x="681" y="2661"/>
                  </a:lnTo>
                  <a:lnTo>
                    <a:pt x="745" y="2635"/>
                  </a:lnTo>
                  <a:lnTo>
                    <a:pt x="812" y="2610"/>
                  </a:lnTo>
                  <a:lnTo>
                    <a:pt x="882" y="2587"/>
                  </a:lnTo>
                  <a:lnTo>
                    <a:pt x="956" y="2563"/>
                  </a:lnTo>
                  <a:lnTo>
                    <a:pt x="1033" y="2541"/>
                  </a:lnTo>
                  <a:lnTo>
                    <a:pt x="1114" y="2521"/>
                  </a:lnTo>
                  <a:lnTo>
                    <a:pt x="1198" y="2503"/>
                  </a:lnTo>
                  <a:lnTo>
                    <a:pt x="1284" y="2485"/>
                  </a:lnTo>
                  <a:lnTo>
                    <a:pt x="1376" y="2470"/>
                  </a:lnTo>
                  <a:lnTo>
                    <a:pt x="1376" y="2470"/>
                  </a:lnTo>
                  <a:lnTo>
                    <a:pt x="1565" y="2441"/>
                  </a:lnTo>
                  <a:lnTo>
                    <a:pt x="1761" y="2412"/>
                  </a:lnTo>
                  <a:lnTo>
                    <a:pt x="2164" y="2353"/>
                  </a:lnTo>
                  <a:lnTo>
                    <a:pt x="2366" y="2323"/>
                  </a:lnTo>
                  <a:lnTo>
                    <a:pt x="2565" y="2292"/>
                  </a:lnTo>
                  <a:lnTo>
                    <a:pt x="2758" y="2259"/>
                  </a:lnTo>
                  <a:lnTo>
                    <a:pt x="2943" y="2225"/>
                  </a:lnTo>
                  <a:lnTo>
                    <a:pt x="3033" y="2207"/>
                  </a:lnTo>
                  <a:lnTo>
                    <a:pt x="3118" y="2189"/>
                  </a:lnTo>
                  <a:lnTo>
                    <a:pt x="3200" y="2170"/>
                  </a:lnTo>
                  <a:lnTo>
                    <a:pt x="3279" y="2152"/>
                  </a:lnTo>
                  <a:lnTo>
                    <a:pt x="3353" y="2133"/>
                  </a:lnTo>
                  <a:lnTo>
                    <a:pt x="3423" y="2112"/>
                  </a:lnTo>
                  <a:lnTo>
                    <a:pt x="3489" y="2092"/>
                  </a:lnTo>
                  <a:lnTo>
                    <a:pt x="3551" y="2071"/>
                  </a:lnTo>
                  <a:lnTo>
                    <a:pt x="3606" y="2049"/>
                  </a:lnTo>
                  <a:lnTo>
                    <a:pt x="3657" y="2027"/>
                  </a:lnTo>
                  <a:lnTo>
                    <a:pt x="3679" y="2017"/>
                  </a:lnTo>
                  <a:lnTo>
                    <a:pt x="3700" y="2005"/>
                  </a:lnTo>
                  <a:lnTo>
                    <a:pt x="3720" y="1994"/>
                  </a:lnTo>
                  <a:lnTo>
                    <a:pt x="3737" y="1982"/>
                  </a:lnTo>
                  <a:lnTo>
                    <a:pt x="3755" y="1969"/>
                  </a:lnTo>
                  <a:lnTo>
                    <a:pt x="3769" y="1959"/>
                  </a:lnTo>
                  <a:lnTo>
                    <a:pt x="3783" y="1946"/>
                  </a:lnTo>
                  <a:lnTo>
                    <a:pt x="3794" y="1934"/>
                  </a:lnTo>
                  <a:lnTo>
                    <a:pt x="3803" y="1921"/>
                  </a:lnTo>
                  <a:lnTo>
                    <a:pt x="3812" y="1908"/>
                  </a:lnTo>
                  <a:lnTo>
                    <a:pt x="3817" y="1895"/>
                  </a:lnTo>
                  <a:lnTo>
                    <a:pt x="3821" y="1883"/>
                  </a:lnTo>
                  <a:lnTo>
                    <a:pt x="3821" y="1883"/>
                  </a:lnTo>
                  <a:lnTo>
                    <a:pt x="3824" y="1869"/>
                  </a:lnTo>
                  <a:lnTo>
                    <a:pt x="3823" y="1857"/>
                  </a:lnTo>
                  <a:lnTo>
                    <a:pt x="3818" y="1845"/>
                  </a:lnTo>
                  <a:lnTo>
                    <a:pt x="3813" y="1834"/>
                  </a:lnTo>
                  <a:lnTo>
                    <a:pt x="3805" y="1823"/>
                  </a:lnTo>
                  <a:lnTo>
                    <a:pt x="3794" y="1812"/>
                  </a:lnTo>
                  <a:lnTo>
                    <a:pt x="3780" y="1801"/>
                  </a:lnTo>
                  <a:lnTo>
                    <a:pt x="3765" y="1791"/>
                  </a:lnTo>
                  <a:lnTo>
                    <a:pt x="3748" y="1782"/>
                  </a:lnTo>
                  <a:lnTo>
                    <a:pt x="3729" y="1772"/>
                  </a:lnTo>
                  <a:lnTo>
                    <a:pt x="3709" y="1764"/>
                  </a:lnTo>
                  <a:lnTo>
                    <a:pt x="3685" y="1754"/>
                  </a:lnTo>
                  <a:lnTo>
                    <a:pt x="3635" y="1738"/>
                  </a:lnTo>
                  <a:lnTo>
                    <a:pt x="3578" y="1723"/>
                  </a:lnTo>
                  <a:lnTo>
                    <a:pt x="3515" y="1708"/>
                  </a:lnTo>
                  <a:lnTo>
                    <a:pt x="3448" y="1694"/>
                  </a:lnTo>
                  <a:lnTo>
                    <a:pt x="3377" y="1680"/>
                  </a:lnTo>
                  <a:lnTo>
                    <a:pt x="3303" y="1668"/>
                  </a:lnTo>
                  <a:lnTo>
                    <a:pt x="3146" y="1643"/>
                  </a:lnTo>
                  <a:lnTo>
                    <a:pt x="2985" y="1618"/>
                  </a:lnTo>
                  <a:lnTo>
                    <a:pt x="2823" y="1595"/>
                  </a:lnTo>
                  <a:lnTo>
                    <a:pt x="2743" y="1583"/>
                  </a:lnTo>
                  <a:lnTo>
                    <a:pt x="2666" y="1569"/>
                  </a:lnTo>
                  <a:lnTo>
                    <a:pt x="2592" y="1555"/>
                  </a:lnTo>
                  <a:lnTo>
                    <a:pt x="2522" y="1542"/>
                  </a:lnTo>
                  <a:lnTo>
                    <a:pt x="2457" y="1527"/>
                  </a:lnTo>
                  <a:lnTo>
                    <a:pt x="2395" y="1511"/>
                  </a:lnTo>
                  <a:lnTo>
                    <a:pt x="2339" y="1495"/>
                  </a:lnTo>
                  <a:lnTo>
                    <a:pt x="2313" y="1485"/>
                  </a:lnTo>
                  <a:lnTo>
                    <a:pt x="2289" y="1476"/>
                  </a:lnTo>
                  <a:lnTo>
                    <a:pt x="2267" y="1468"/>
                  </a:lnTo>
                  <a:lnTo>
                    <a:pt x="2247" y="1457"/>
                  </a:lnTo>
                  <a:lnTo>
                    <a:pt x="2228" y="1447"/>
                  </a:lnTo>
                  <a:lnTo>
                    <a:pt x="2211" y="1436"/>
                  </a:lnTo>
                  <a:lnTo>
                    <a:pt x="2197" y="1425"/>
                  </a:lnTo>
                  <a:lnTo>
                    <a:pt x="2185" y="1414"/>
                  </a:lnTo>
                  <a:lnTo>
                    <a:pt x="2175" y="1403"/>
                  </a:lnTo>
                  <a:lnTo>
                    <a:pt x="2167" y="1391"/>
                  </a:lnTo>
                  <a:lnTo>
                    <a:pt x="2162" y="1378"/>
                  </a:lnTo>
                  <a:lnTo>
                    <a:pt x="2159" y="1365"/>
                  </a:lnTo>
                  <a:lnTo>
                    <a:pt x="2159" y="1351"/>
                  </a:lnTo>
                  <a:lnTo>
                    <a:pt x="2162" y="1337"/>
                  </a:lnTo>
                  <a:lnTo>
                    <a:pt x="2162" y="1337"/>
                  </a:lnTo>
                  <a:lnTo>
                    <a:pt x="2167" y="1324"/>
                  </a:lnTo>
                  <a:lnTo>
                    <a:pt x="2173" y="1310"/>
                  </a:lnTo>
                  <a:lnTo>
                    <a:pt x="2180" y="1298"/>
                  </a:lnTo>
                  <a:lnTo>
                    <a:pt x="2186" y="1285"/>
                  </a:lnTo>
                  <a:lnTo>
                    <a:pt x="2196" y="1273"/>
                  </a:lnTo>
                  <a:lnTo>
                    <a:pt x="2206" y="1262"/>
                  </a:lnTo>
                  <a:lnTo>
                    <a:pt x="2217" y="1252"/>
                  </a:lnTo>
                  <a:lnTo>
                    <a:pt x="2228" y="1241"/>
                  </a:lnTo>
                  <a:lnTo>
                    <a:pt x="2240" y="1232"/>
                  </a:lnTo>
                  <a:lnTo>
                    <a:pt x="2254" y="1222"/>
                  </a:lnTo>
                  <a:lnTo>
                    <a:pt x="2282" y="1206"/>
                  </a:lnTo>
                  <a:lnTo>
                    <a:pt x="2315" y="1191"/>
                  </a:lnTo>
                  <a:lnTo>
                    <a:pt x="2350" y="1178"/>
                  </a:lnTo>
                  <a:lnTo>
                    <a:pt x="2387" y="1166"/>
                  </a:lnTo>
                  <a:lnTo>
                    <a:pt x="2426" y="1156"/>
                  </a:lnTo>
                  <a:lnTo>
                    <a:pt x="2468" y="1147"/>
                  </a:lnTo>
                  <a:lnTo>
                    <a:pt x="2511" y="1140"/>
                  </a:lnTo>
                  <a:lnTo>
                    <a:pt x="2555" y="1134"/>
                  </a:lnTo>
                  <a:lnTo>
                    <a:pt x="2601" y="1129"/>
                  </a:lnTo>
                  <a:lnTo>
                    <a:pt x="2647" y="1125"/>
                  </a:lnTo>
                  <a:lnTo>
                    <a:pt x="2695" y="1122"/>
                  </a:lnTo>
                  <a:lnTo>
                    <a:pt x="2743" y="1121"/>
                  </a:lnTo>
                  <a:lnTo>
                    <a:pt x="2790" y="1119"/>
                  </a:lnTo>
                  <a:lnTo>
                    <a:pt x="2884" y="1119"/>
                  </a:lnTo>
                  <a:lnTo>
                    <a:pt x="2976" y="1121"/>
                  </a:lnTo>
                  <a:lnTo>
                    <a:pt x="3064" y="1125"/>
                  </a:lnTo>
                  <a:lnTo>
                    <a:pt x="3216" y="1133"/>
                  </a:lnTo>
                  <a:lnTo>
                    <a:pt x="3277" y="1136"/>
                  </a:lnTo>
                  <a:lnTo>
                    <a:pt x="3323" y="1138"/>
                  </a:lnTo>
                  <a:lnTo>
                    <a:pt x="3323" y="1138"/>
                  </a:lnTo>
                  <a:lnTo>
                    <a:pt x="3366" y="1138"/>
                  </a:lnTo>
                  <a:lnTo>
                    <a:pt x="3414" y="1138"/>
                  </a:lnTo>
                  <a:lnTo>
                    <a:pt x="3465" y="1137"/>
                  </a:lnTo>
                  <a:lnTo>
                    <a:pt x="3517" y="1134"/>
                  </a:lnTo>
                  <a:lnTo>
                    <a:pt x="3572" y="1129"/>
                  </a:lnTo>
                  <a:lnTo>
                    <a:pt x="3624" y="1122"/>
                  </a:lnTo>
                  <a:lnTo>
                    <a:pt x="3676" y="1112"/>
                  </a:lnTo>
                  <a:lnTo>
                    <a:pt x="3700" y="1108"/>
                  </a:lnTo>
                  <a:lnTo>
                    <a:pt x="3724" y="1101"/>
                  </a:lnTo>
                  <a:lnTo>
                    <a:pt x="3747" y="1095"/>
                  </a:lnTo>
                  <a:lnTo>
                    <a:pt x="3769" y="1088"/>
                  </a:lnTo>
                  <a:lnTo>
                    <a:pt x="3788" y="1079"/>
                  </a:lnTo>
                  <a:lnTo>
                    <a:pt x="3807" y="1070"/>
                  </a:lnTo>
                  <a:lnTo>
                    <a:pt x="3824" y="1060"/>
                  </a:lnTo>
                  <a:lnTo>
                    <a:pt x="3840" y="1049"/>
                  </a:lnTo>
                  <a:lnTo>
                    <a:pt x="3853" y="1037"/>
                  </a:lnTo>
                  <a:lnTo>
                    <a:pt x="3864" y="1025"/>
                  </a:lnTo>
                  <a:lnTo>
                    <a:pt x="3872" y="1011"/>
                  </a:lnTo>
                  <a:lnTo>
                    <a:pt x="3879" y="997"/>
                  </a:lnTo>
                  <a:lnTo>
                    <a:pt x="3881" y="981"/>
                  </a:lnTo>
                  <a:lnTo>
                    <a:pt x="3883" y="964"/>
                  </a:lnTo>
                  <a:lnTo>
                    <a:pt x="3880" y="946"/>
                  </a:lnTo>
                  <a:lnTo>
                    <a:pt x="3876" y="929"/>
                  </a:lnTo>
                  <a:lnTo>
                    <a:pt x="3866" y="908"/>
                  </a:lnTo>
                  <a:lnTo>
                    <a:pt x="3854" y="887"/>
                  </a:lnTo>
                  <a:lnTo>
                    <a:pt x="3854" y="887"/>
                  </a:lnTo>
                  <a:lnTo>
                    <a:pt x="3840" y="866"/>
                  </a:lnTo>
                  <a:lnTo>
                    <a:pt x="3824" y="845"/>
                  </a:lnTo>
                  <a:lnTo>
                    <a:pt x="3806" y="824"/>
                  </a:lnTo>
                  <a:lnTo>
                    <a:pt x="3788" y="804"/>
                  </a:lnTo>
                  <a:lnTo>
                    <a:pt x="3768" y="785"/>
                  </a:lnTo>
                  <a:lnTo>
                    <a:pt x="3747" y="765"/>
                  </a:lnTo>
                  <a:lnTo>
                    <a:pt x="3703" y="728"/>
                  </a:lnTo>
                  <a:lnTo>
                    <a:pt x="3657" y="694"/>
                  </a:lnTo>
                  <a:lnTo>
                    <a:pt x="3610" y="660"/>
                  </a:lnTo>
                  <a:lnTo>
                    <a:pt x="3517" y="597"/>
                  </a:lnTo>
                  <a:lnTo>
                    <a:pt x="3473" y="567"/>
                  </a:lnTo>
                  <a:lnTo>
                    <a:pt x="3432" y="536"/>
                  </a:lnTo>
                  <a:lnTo>
                    <a:pt x="3396" y="508"/>
                  </a:lnTo>
                  <a:lnTo>
                    <a:pt x="3380" y="492"/>
                  </a:lnTo>
                  <a:lnTo>
                    <a:pt x="3366" y="479"/>
                  </a:lnTo>
                  <a:lnTo>
                    <a:pt x="3353" y="465"/>
                  </a:lnTo>
                  <a:lnTo>
                    <a:pt x="3343" y="450"/>
                  </a:lnTo>
                  <a:lnTo>
                    <a:pt x="3333" y="436"/>
                  </a:lnTo>
                  <a:lnTo>
                    <a:pt x="3326" y="423"/>
                  </a:lnTo>
                  <a:lnTo>
                    <a:pt x="3322" y="407"/>
                  </a:lnTo>
                  <a:lnTo>
                    <a:pt x="3321" y="394"/>
                  </a:lnTo>
                  <a:lnTo>
                    <a:pt x="3321" y="380"/>
                  </a:lnTo>
                  <a:lnTo>
                    <a:pt x="3323" y="365"/>
                  </a:lnTo>
                  <a:lnTo>
                    <a:pt x="3323" y="365"/>
                  </a:lnTo>
                  <a:lnTo>
                    <a:pt x="3326" y="358"/>
                  </a:lnTo>
                  <a:lnTo>
                    <a:pt x="3330" y="351"/>
                  </a:lnTo>
                  <a:lnTo>
                    <a:pt x="3340" y="336"/>
                  </a:lnTo>
                  <a:lnTo>
                    <a:pt x="3353" y="322"/>
                  </a:lnTo>
                  <a:lnTo>
                    <a:pt x="3371" y="307"/>
                  </a:lnTo>
                  <a:lnTo>
                    <a:pt x="3393" y="292"/>
                  </a:lnTo>
                  <a:lnTo>
                    <a:pt x="3418" y="277"/>
                  </a:lnTo>
                  <a:lnTo>
                    <a:pt x="3447" y="262"/>
                  </a:lnTo>
                  <a:lnTo>
                    <a:pt x="3480" y="248"/>
                  </a:lnTo>
                  <a:lnTo>
                    <a:pt x="3517" y="233"/>
                  </a:lnTo>
                  <a:lnTo>
                    <a:pt x="3558" y="218"/>
                  </a:lnTo>
                  <a:lnTo>
                    <a:pt x="3603" y="204"/>
                  </a:lnTo>
                  <a:lnTo>
                    <a:pt x="3652" y="191"/>
                  </a:lnTo>
                  <a:lnTo>
                    <a:pt x="3706" y="177"/>
                  </a:lnTo>
                  <a:lnTo>
                    <a:pt x="3762" y="163"/>
                  </a:lnTo>
                  <a:lnTo>
                    <a:pt x="3824" y="150"/>
                  </a:lnTo>
                  <a:lnTo>
                    <a:pt x="3890" y="136"/>
                  </a:lnTo>
                  <a:lnTo>
                    <a:pt x="3961" y="124"/>
                  </a:lnTo>
                  <a:lnTo>
                    <a:pt x="4035" y="111"/>
                  </a:lnTo>
                  <a:lnTo>
                    <a:pt x="4113" y="99"/>
                  </a:lnTo>
                  <a:lnTo>
                    <a:pt x="4197" y="88"/>
                  </a:lnTo>
                  <a:lnTo>
                    <a:pt x="4285" y="77"/>
                  </a:lnTo>
                  <a:lnTo>
                    <a:pt x="4377" y="67"/>
                  </a:lnTo>
                  <a:lnTo>
                    <a:pt x="4474" y="58"/>
                  </a:lnTo>
                  <a:lnTo>
                    <a:pt x="4575" y="48"/>
                  </a:lnTo>
                  <a:lnTo>
                    <a:pt x="4681" y="40"/>
                  </a:lnTo>
                  <a:lnTo>
                    <a:pt x="4792" y="32"/>
                  </a:lnTo>
                  <a:lnTo>
                    <a:pt x="4907" y="25"/>
                  </a:lnTo>
                  <a:lnTo>
                    <a:pt x="5028" y="18"/>
                  </a:lnTo>
                  <a:lnTo>
                    <a:pt x="5153" y="12"/>
                  </a:lnTo>
                  <a:lnTo>
                    <a:pt x="5282" y="7"/>
                  </a:lnTo>
                  <a:lnTo>
                    <a:pt x="5416" y="3"/>
                  </a:lnTo>
                  <a:lnTo>
                    <a:pt x="5556" y="0"/>
                  </a:lnTo>
                </a:path>
              </a:pathLst>
            </a:custGeom>
            <a:noFill/>
            <a:ln w="19050">
              <a:solidFill>
                <a:srgbClr val="FFFFFF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17533" y="3943047"/>
            <a:ext cx="2676880" cy="2044357"/>
            <a:chOff x="3419120" y="3943047"/>
            <a:chExt cx="2676880" cy="2044357"/>
          </a:xfrm>
        </p:grpSpPr>
        <p:grpSp>
          <p:nvGrpSpPr>
            <p:cNvPr id="10" name="组合 9"/>
            <p:cNvGrpSpPr/>
            <p:nvPr/>
          </p:nvGrpSpPr>
          <p:grpSpPr>
            <a:xfrm>
              <a:off x="4354625" y="3943047"/>
              <a:ext cx="1741375" cy="2044357"/>
              <a:chOff x="4354625" y="3943047"/>
              <a:chExt cx="1741375" cy="2044357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4354625" y="3943047"/>
                <a:ext cx="1741375" cy="2044357"/>
                <a:chOff x="-2167669" y="-456293"/>
                <a:chExt cx="3576638" cy="4198938"/>
              </a:xfrm>
              <a:solidFill>
                <a:schemeClr val="accent1"/>
              </a:solidFill>
            </p:grpSpPr>
            <p:sp>
              <p:nvSpPr>
                <p:cNvPr id="14" name="Freeform 7"/>
                <p:cNvSpPr>
                  <a:spLocks noEditPoints="1"/>
                </p:cNvSpPr>
                <p:nvPr/>
              </p:nvSpPr>
              <p:spPr bwMode="auto">
                <a:xfrm>
                  <a:off x="-2167669" y="-456293"/>
                  <a:ext cx="3576638" cy="4198938"/>
                </a:xfrm>
                <a:custGeom>
                  <a:avLst/>
                  <a:gdLst>
                    <a:gd name="T0" fmla="*/ 801 w 2253"/>
                    <a:gd name="T1" fmla="*/ 2204 h 2645"/>
                    <a:gd name="T2" fmla="*/ 578 w 2253"/>
                    <a:gd name="T3" fmla="*/ 2111 h 2645"/>
                    <a:gd name="T4" fmla="*/ 384 w 2253"/>
                    <a:gd name="T5" fmla="*/ 1975 h 2645"/>
                    <a:gd name="T6" fmla="*/ 223 w 2253"/>
                    <a:gd name="T7" fmla="*/ 1802 h 2645"/>
                    <a:gd name="T8" fmla="*/ 102 w 2253"/>
                    <a:gd name="T9" fmla="*/ 1599 h 2645"/>
                    <a:gd name="T10" fmla="*/ 27 w 2253"/>
                    <a:gd name="T11" fmla="*/ 1373 h 2645"/>
                    <a:gd name="T12" fmla="*/ 0 w 2253"/>
                    <a:gd name="T13" fmla="*/ 1126 h 2645"/>
                    <a:gd name="T14" fmla="*/ 23 w 2253"/>
                    <a:gd name="T15" fmla="*/ 900 h 2645"/>
                    <a:gd name="T16" fmla="*/ 111 w 2253"/>
                    <a:gd name="T17" fmla="*/ 638 h 2645"/>
                    <a:gd name="T18" fmla="*/ 257 w 2253"/>
                    <a:gd name="T19" fmla="*/ 410 h 2645"/>
                    <a:gd name="T20" fmla="*/ 452 w 2253"/>
                    <a:gd name="T21" fmla="*/ 224 h 2645"/>
                    <a:gd name="T22" fmla="*/ 688 w 2253"/>
                    <a:gd name="T23" fmla="*/ 89 h 2645"/>
                    <a:gd name="T24" fmla="*/ 956 w 2253"/>
                    <a:gd name="T25" fmla="*/ 12 h 2645"/>
                    <a:gd name="T26" fmla="*/ 1185 w 2253"/>
                    <a:gd name="T27" fmla="*/ 1 h 2645"/>
                    <a:gd name="T28" fmla="*/ 1460 w 2253"/>
                    <a:gd name="T29" fmla="*/ 51 h 2645"/>
                    <a:gd name="T30" fmla="*/ 1710 w 2253"/>
                    <a:gd name="T31" fmla="*/ 163 h 2645"/>
                    <a:gd name="T32" fmla="*/ 1922 w 2253"/>
                    <a:gd name="T33" fmla="*/ 331 h 2645"/>
                    <a:gd name="T34" fmla="*/ 2090 w 2253"/>
                    <a:gd name="T35" fmla="*/ 543 h 2645"/>
                    <a:gd name="T36" fmla="*/ 2202 w 2253"/>
                    <a:gd name="T37" fmla="*/ 791 h 2645"/>
                    <a:gd name="T38" fmla="*/ 2252 w 2253"/>
                    <a:gd name="T39" fmla="*/ 1068 h 2645"/>
                    <a:gd name="T40" fmla="*/ 2243 w 2253"/>
                    <a:gd name="T41" fmla="*/ 1275 h 2645"/>
                    <a:gd name="T42" fmla="*/ 2186 w 2253"/>
                    <a:gd name="T43" fmla="*/ 1511 h 2645"/>
                    <a:gd name="T44" fmla="*/ 2083 w 2253"/>
                    <a:gd name="T45" fmla="*/ 1724 h 2645"/>
                    <a:gd name="T46" fmla="*/ 1937 w 2253"/>
                    <a:gd name="T47" fmla="*/ 1910 h 2645"/>
                    <a:gd name="T48" fmla="*/ 1756 w 2253"/>
                    <a:gd name="T49" fmla="*/ 2061 h 2645"/>
                    <a:gd name="T50" fmla="*/ 1544 w 2253"/>
                    <a:gd name="T51" fmla="*/ 2172 h 2645"/>
                    <a:gd name="T52" fmla="*/ 1126 w 2253"/>
                    <a:gd name="T53" fmla="*/ 2645 h 2645"/>
                    <a:gd name="T54" fmla="*/ 991 w 2253"/>
                    <a:gd name="T55" fmla="*/ 245 h 2645"/>
                    <a:gd name="T56" fmla="*/ 780 w 2253"/>
                    <a:gd name="T57" fmla="*/ 306 h 2645"/>
                    <a:gd name="T58" fmla="*/ 593 w 2253"/>
                    <a:gd name="T59" fmla="*/ 413 h 2645"/>
                    <a:gd name="T60" fmla="*/ 438 w 2253"/>
                    <a:gd name="T61" fmla="*/ 560 h 2645"/>
                    <a:gd name="T62" fmla="*/ 323 w 2253"/>
                    <a:gd name="T63" fmla="*/ 741 h 2645"/>
                    <a:gd name="T64" fmla="*/ 253 w 2253"/>
                    <a:gd name="T65" fmla="*/ 946 h 2645"/>
                    <a:gd name="T66" fmla="*/ 236 w 2253"/>
                    <a:gd name="T67" fmla="*/ 1126 h 2645"/>
                    <a:gd name="T68" fmla="*/ 259 w 2253"/>
                    <a:gd name="T69" fmla="*/ 1325 h 2645"/>
                    <a:gd name="T70" fmla="*/ 323 w 2253"/>
                    <a:gd name="T71" fmla="*/ 1510 h 2645"/>
                    <a:gd name="T72" fmla="*/ 428 w 2253"/>
                    <a:gd name="T73" fmla="*/ 1674 h 2645"/>
                    <a:gd name="T74" fmla="*/ 563 w 2253"/>
                    <a:gd name="T75" fmla="*/ 1813 h 2645"/>
                    <a:gd name="T76" fmla="*/ 726 w 2253"/>
                    <a:gd name="T77" fmla="*/ 1920 h 2645"/>
                    <a:gd name="T78" fmla="*/ 912 w 2253"/>
                    <a:gd name="T79" fmla="*/ 1990 h 2645"/>
                    <a:gd name="T80" fmla="*/ 1204 w 2253"/>
                    <a:gd name="T81" fmla="*/ 2018 h 2645"/>
                    <a:gd name="T82" fmla="*/ 1379 w 2253"/>
                    <a:gd name="T83" fmla="*/ 1979 h 2645"/>
                    <a:gd name="T84" fmla="*/ 1560 w 2253"/>
                    <a:gd name="T85" fmla="*/ 1902 h 2645"/>
                    <a:gd name="T86" fmla="*/ 1719 w 2253"/>
                    <a:gd name="T87" fmla="*/ 1788 h 2645"/>
                    <a:gd name="T88" fmla="*/ 1848 w 2253"/>
                    <a:gd name="T89" fmla="*/ 1643 h 2645"/>
                    <a:gd name="T90" fmla="*/ 1944 w 2253"/>
                    <a:gd name="T91" fmla="*/ 1474 h 2645"/>
                    <a:gd name="T92" fmla="*/ 2002 w 2253"/>
                    <a:gd name="T93" fmla="*/ 1286 h 2645"/>
                    <a:gd name="T94" fmla="*/ 2017 w 2253"/>
                    <a:gd name="T95" fmla="*/ 1126 h 2645"/>
                    <a:gd name="T96" fmla="*/ 1988 w 2253"/>
                    <a:gd name="T97" fmla="*/ 904 h 2645"/>
                    <a:gd name="T98" fmla="*/ 1909 w 2253"/>
                    <a:gd name="T99" fmla="*/ 702 h 2645"/>
                    <a:gd name="T100" fmla="*/ 1785 w 2253"/>
                    <a:gd name="T101" fmla="*/ 528 h 2645"/>
                    <a:gd name="T102" fmla="*/ 1623 w 2253"/>
                    <a:gd name="T103" fmla="*/ 388 h 2645"/>
                    <a:gd name="T104" fmla="*/ 1433 w 2253"/>
                    <a:gd name="T105" fmla="*/ 289 h 2645"/>
                    <a:gd name="T106" fmla="*/ 1217 w 2253"/>
                    <a:gd name="T107" fmla="*/ 240 h 2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53" h="2645">
                      <a:moveTo>
                        <a:pt x="1126" y="2645"/>
                      </a:moveTo>
                      <a:lnTo>
                        <a:pt x="898" y="2227"/>
                      </a:lnTo>
                      <a:lnTo>
                        <a:pt x="898" y="2227"/>
                      </a:lnTo>
                      <a:lnTo>
                        <a:pt x="849" y="2216"/>
                      </a:lnTo>
                      <a:lnTo>
                        <a:pt x="801" y="2204"/>
                      </a:lnTo>
                      <a:lnTo>
                        <a:pt x="754" y="2189"/>
                      </a:lnTo>
                      <a:lnTo>
                        <a:pt x="709" y="2172"/>
                      </a:lnTo>
                      <a:lnTo>
                        <a:pt x="663" y="2153"/>
                      </a:lnTo>
                      <a:lnTo>
                        <a:pt x="621" y="2133"/>
                      </a:lnTo>
                      <a:lnTo>
                        <a:pt x="578" y="2111"/>
                      </a:lnTo>
                      <a:lnTo>
                        <a:pt x="536" y="2086"/>
                      </a:lnTo>
                      <a:lnTo>
                        <a:pt x="496" y="2061"/>
                      </a:lnTo>
                      <a:lnTo>
                        <a:pt x="458" y="2034"/>
                      </a:lnTo>
                      <a:lnTo>
                        <a:pt x="419" y="2005"/>
                      </a:lnTo>
                      <a:lnTo>
                        <a:pt x="384" y="1975"/>
                      </a:lnTo>
                      <a:lnTo>
                        <a:pt x="348" y="1943"/>
                      </a:lnTo>
                      <a:lnTo>
                        <a:pt x="315" y="1910"/>
                      </a:lnTo>
                      <a:lnTo>
                        <a:pt x="284" y="1875"/>
                      </a:lnTo>
                      <a:lnTo>
                        <a:pt x="252" y="1839"/>
                      </a:lnTo>
                      <a:lnTo>
                        <a:pt x="223" y="1802"/>
                      </a:lnTo>
                      <a:lnTo>
                        <a:pt x="196" y="1764"/>
                      </a:lnTo>
                      <a:lnTo>
                        <a:pt x="170" y="1724"/>
                      </a:lnTo>
                      <a:lnTo>
                        <a:pt x="146" y="1684"/>
                      </a:lnTo>
                      <a:lnTo>
                        <a:pt x="123" y="1642"/>
                      </a:lnTo>
                      <a:lnTo>
                        <a:pt x="102" y="1599"/>
                      </a:lnTo>
                      <a:lnTo>
                        <a:pt x="83" y="1555"/>
                      </a:lnTo>
                      <a:lnTo>
                        <a:pt x="67" y="1511"/>
                      </a:lnTo>
                      <a:lnTo>
                        <a:pt x="52" y="1466"/>
                      </a:lnTo>
                      <a:lnTo>
                        <a:pt x="38" y="1419"/>
                      </a:lnTo>
                      <a:lnTo>
                        <a:pt x="27" y="1373"/>
                      </a:lnTo>
                      <a:lnTo>
                        <a:pt x="17" y="1325"/>
                      </a:lnTo>
                      <a:lnTo>
                        <a:pt x="9" y="1275"/>
                      </a:lnTo>
                      <a:lnTo>
                        <a:pt x="4" y="1226"/>
                      </a:lnTo>
                      <a:lnTo>
                        <a:pt x="1" y="1177"/>
                      </a:lnTo>
                      <a:lnTo>
                        <a:pt x="0" y="1126"/>
                      </a:lnTo>
                      <a:lnTo>
                        <a:pt x="0" y="1126"/>
                      </a:lnTo>
                      <a:lnTo>
                        <a:pt x="1" y="1068"/>
                      </a:lnTo>
                      <a:lnTo>
                        <a:pt x="5" y="1011"/>
                      </a:lnTo>
                      <a:lnTo>
                        <a:pt x="13" y="955"/>
                      </a:lnTo>
                      <a:lnTo>
                        <a:pt x="23" y="900"/>
                      </a:lnTo>
                      <a:lnTo>
                        <a:pt x="35" y="845"/>
                      </a:lnTo>
                      <a:lnTo>
                        <a:pt x="50" y="791"/>
                      </a:lnTo>
                      <a:lnTo>
                        <a:pt x="68" y="739"/>
                      </a:lnTo>
                      <a:lnTo>
                        <a:pt x="89" y="688"/>
                      </a:lnTo>
                      <a:lnTo>
                        <a:pt x="111" y="638"/>
                      </a:lnTo>
                      <a:lnTo>
                        <a:pt x="135" y="590"/>
                      </a:lnTo>
                      <a:lnTo>
                        <a:pt x="163" y="543"/>
                      </a:lnTo>
                      <a:lnTo>
                        <a:pt x="193" y="496"/>
                      </a:lnTo>
                      <a:lnTo>
                        <a:pt x="225" y="453"/>
                      </a:lnTo>
                      <a:lnTo>
                        <a:pt x="257" y="410"/>
                      </a:lnTo>
                      <a:lnTo>
                        <a:pt x="293" y="369"/>
                      </a:lnTo>
                      <a:lnTo>
                        <a:pt x="330" y="331"/>
                      </a:lnTo>
                      <a:lnTo>
                        <a:pt x="370" y="293"/>
                      </a:lnTo>
                      <a:lnTo>
                        <a:pt x="410" y="258"/>
                      </a:lnTo>
                      <a:lnTo>
                        <a:pt x="452" y="224"/>
                      </a:lnTo>
                      <a:lnTo>
                        <a:pt x="497" y="192"/>
                      </a:lnTo>
                      <a:lnTo>
                        <a:pt x="543" y="163"/>
                      </a:lnTo>
                      <a:lnTo>
                        <a:pt x="589" y="136"/>
                      </a:lnTo>
                      <a:lnTo>
                        <a:pt x="639" y="111"/>
                      </a:lnTo>
                      <a:lnTo>
                        <a:pt x="688" y="89"/>
                      </a:lnTo>
                      <a:lnTo>
                        <a:pt x="739" y="69"/>
                      </a:lnTo>
                      <a:lnTo>
                        <a:pt x="792" y="51"/>
                      </a:lnTo>
                      <a:lnTo>
                        <a:pt x="844" y="36"/>
                      </a:lnTo>
                      <a:lnTo>
                        <a:pt x="899" y="23"/>
                      </a:lnTo>
                      <a:lnTo>
                        <a:pt x="956" y="12"/>
                      </a:lnTo>
                      <a:lnTo>
                        <a:pt x="1012" y="5"/>
                      </a:lnTo>
                      <a:lnTo>
                        <a:pt x="1068" y="1"/>
                      </a:lnTo>
                      <a:lnTo>
                        <a:pt x="1126" y="0"/>
                      </a:lnTo>
                      <a:lnTo>
                        <a:pt x="1126" y="0"/>
                      </a:lnTo>
                      <a:lnTo>
                        <a:pt x="1185" y="1"/>
                      </a:lnTo>
                      <a:lnTo>
                        <a:pt x="1241" y="5"/>
                      </a:lnTo>
                      <a:lnTo>
                        <a:pt x="1297" y="12"/>
                      </a:lnTo>
                      <a:lnTo>
                        <a:pt x="1353" y="23"/>
                      </a:lnTo>
                      <a:lnTo>
                        <a:pt x="1407" y="36"/>
                      </a:lnTo>
                      <a:lnTo>
                        <a:pt x="1460" y="51"/>
                      </a:lnTo>
                      <a:lnTo>
                        <a:pt x="1514" y="69"/>
                      </a:lnTo>
                      <a:lnTo>
                        <a:pt x="1564" y="89"/>
                      </a:lnTo>
                      <a:lnTo>
                        <a:pt x="1614" y="111"/>
                      </a:lnTo>
                      <a:lnTo>
                        <a:pt x="1663" y="136"/>
                      </a:lnTo>
                      <a:lnTo>
                        <a:pt x="1710" y="163"/>
                      </a:lnTo>
                      <a:lnTo>
                        <a:pt x="1755" y="192"/>
                      </a:lnTo>
                      <a:lnTo>
                        <a:pt x="1799" y="224"/>
                      </a:lnTo>
                      <a:lnTo>
                        <a:pt x="1843" y="258"/>
                      </a:lnTo>
                      <a:lnTo>
                        <a:pt x="1883" y="293"/>
                      </a:lnTo>
                      <a:lnTo>
                        <a:pt x="1922" y="331"/>
                      </a:lnTo>
                      <a:lnTo>
                        <a:pt x="1959" y="369"/>
                      </a:lnTo>
                      <a:lnTo>
                        <a:pt x="1995" y="410"/>
                      </a:lnTo>
                      <a:lnTo>
                        <a:pt x="2028" y="453"/>
                      </a:lnTo>
                      <a:lnTo>
                        <a:pt x="2060" y="496"/>
                      </a:lnTo>
                      <a:lnTo>
                        <a:pt x="2090" y="543"/>
                      </a:lnTo>
                      <a:lnTo>
                        <a:pt x="2116" y="590"/>
                      </a:lnTo>
                      <a:lnTo>
                        <a:pt x="2142" y="638"/>
                      </a:lnTo>
                      <a:lnTo>
                        <a:pt x="2164" y="688"/>
                      </a:lnTo>
                      <a:lnTo>
                        <a:pt x="2184" y="739"/>
                      </a:lnTo>
                      <a:lnTo>
                        <a:pt x="2202" y="791"/>
                      </a:lnTo>
                      <a:lnTo>
                        <a:pt x="2217" y="845"/>
                      </a:lnTo>
                      <a:lnTo>
                        <a:pt x="2230" y="900"/>
                      </a:lnTo>
                      <a:lnTo>
                        <a:pt x="2239" y="955"/>
                      </a:lnTo>
                      <a:lnTo>
                        <a:pt x="2246" y="1011"/>
                      </a:lnTo>
                      <a:lnTo>
                        <a:pt x="2252" y="1068"/>
                      </a:lnTo>
                      <a:lnTo>
                        <a:pt x="2253" y="1126"/>
                      </a:lnTo>
                      <a:lnTo>
                        <a:pt x="2253" y="1126"/>
                      </a:lnTo>
                      <a:lnTo>
                        <a:pt x="2252" y="1177"/>
                      </a:lnTo>
                      <a:lnTo>
                        <a:pt x="2249" y="1226"/>
                      </a:lnTo>
                      <a:lnTo>
                        <a:pt x="2243" y="1275"/>
                      </a:lnTo>
                      <a:lnTo>
                        <a:pt x="2235" y="1325"/>
                      </a:lnTo>
                      <a:lnTo>
                        <a:pt x="2225" y="1373"/>
                      </a:lnTo>
                      <a:lnTo>
                        <a:pt x="2214" y="1419"/>
                      </a:lnTo>
                      <a:lnTo>
                        <a:pt x="2201" y="1466"/>
                      </a:lnTo>
                      <a:lnTo>
                        <a:pt x="2186" y="1511"/>
                      </a:lnTo>
                      <a:lnTo>
                        <a:pt x="2169" y="1555"/>
                      </a:lnTo>
                      <a:lnTo>
                        <a:pt x="2150" y="1599"/>
                      </a:lnTo>
                      <a:lnTo>
                        <a:pt x="2129" y="1642"/>
                      </a:lnTo>
                      <a:lnTo>
                        <a:pt x="2106" y="1684"/>
                      </a:lnTo>
                      <a:lnTo>
                        <a:pt x="2083" y="1724"/>
                      </a:lnTo>
                      <a:lnTo>
                        <a:pt x="2057" y="1764"/>
                      </a:lnTo>
                      <a:lnTo>
                        <a:pt x="2029" y="1802"/>
                      </a:lnTo>
                      <a:lnTo>
                        <a:pt x="2001" y="1839"/>
                      </a:lnTo>
                      <a:lnTo>
                        <a:pt x="1969" y="1875"/>
                      </a:lnTo>
                      <a:lnTo>
                        <a:pt x="1937" y="1910"/>
                      </a:lnTo>
                      <a:lnTo>
                        <a:pt x="1903" y="1943"/>
                      </a:lnTo>
                      <a:lnTo>
                        <a:pt x="1869" y="1975"/>
                      </a:lnTo>
                      <a:lnTo>
                        <a:pt x="1833" y="2005"/>
                      </a:lnTo>
                      <a:lnTo>
                        <a:pt x="1795" y="2034"/>
                      </a:lnTo>
                      <a:lnTo>
                        <a:pt x="1756" y="2061"/>
                      </a:lnTo>
                      <a:lnTo>
                        <a:pt x="1717" y="2086"/>
                      </a:lnTo>
                      <a:lnTo>
                        <a:pt x="1674" y="2111"/>
                      </a:lnTo>
                      <a:lnTo>
                        <a:pt x="1632" y="2133"/>
                      </a:lnTo>
                      <a:lnTo>
                        <a:pt x="1589" y="2153"/>
                      </a:lnTo>
                      <a:lnTo>
                        <a:pt x="1544" y="2172"/>
                      </a:lnTo>
                      <a:lnTo>
                        <a:pt x="1499" y="2189"/>
                      </a:lnTo>
                      <a:lnTo>
                        <a:pt x="1451" y="2204"/>
                      </a:lnTo>
                      <a:lnTo>
                        <a:pt x="1404" y="2216"/>
                      </a:lnTo>
                      <a:lnTo>
                        <a:pt x="1355" y="2227"/>
                      </a:lnTo>
                      <a:lnTo>
                        <a:pt x="1126" y="2645"/>
                      </a:lnTo>
                      <a:close/>
                      <a:moveTo>
                        <a:pt x="1126" y="236"/>
                      </a:moveTo>
                      <a:lnTo>
                        <a:pt x="1126" y="236"/>
                      </a:lnTo>
                      <a:lnTo>
                        <a:pt x="1080" y="236"/>
                      </a:lnTo>
                      <a:lnTo>
                        <a:pt x="1035" y="240"/>
                      </a:lnTo>
                      <a:lnTo>
                        <a:pt x="991" y="245"/>
                      </a:lnTo>
                      <a:lnTo>
                        <a:pt x="947" y="254"/>
                      </a:lnTo>
                      <a:lnTo>
                        <a:pt x="903" y="263"/>
                      </a:lnTo>
                      <a:lnTo>
                        <a:pt x="862" y="276"/>
                      </a:lnTo>
                      <a:lnTo>
                        <a:pt x="820" y="289"/>
                      </a:lnTo>
                      <a:lnTo>
                        <a:pt x="780" y="306"/>
                      </a:lnTo>
                      <a:lnTo>
                        <a:pt x="740" y="324"/>
                      </a:lnTo>
                      <a:lnTo>
                        <a:pt x="702" y="343"/>
                      </a:lnTo>
                      <a:lnTo>
                        <a:pt x="665" y="365"/>
                      </a:lnTo>
                      <a:lnTo>
                        <a:pt x="629" y="388"/>
                      </a:lnTo>
                      <a:lnTo>
                        <a:pt x="593" y="413"/>
                      </a:lnTo>
                      <a:lnTo>
                        <a:pt x="561" y="439"/>
                      </a:lnTo>
                      <a:lnTo>
                        <a:pt x="528" y="468"/>
                      </a:lnTo>
                      <a:lnTo>
                        <a:pt x="496" y="496"/>
                      </a:lnTo>
                      <a:lnTo>
                        <a:pt x="467" y="528"/>
                      </a:lnTo>
                      <a:lnTo>
                        <a:pt x="438" y="560"/>
                      </a:lnTo>
                      <a:lnTo>
                        <a:pt x="412" y="594"/>
                      </a:lnTo>
                      <a:lnTo>
                        <a:pt x="388" y="628"/>
                      </a:lnTo>
                      <a:lnTo>
                        <a:pt x="364" y="665"/>
                      </a:lnTo>
                      <a:lnTo>
                        <a:pt x="342" y="702"/>
                      </a:lnTo>
                      <a:lnTo>
                        <a:pt x="323" y="741"/>
                      </a:lnTo>
                      <a:lnTo>
                        <a:pt x="305" y="780"/>
                      </a:lnTo>
                      <a:lnTo>
                        <a:pt x="289" y="820"/>
                      </a:lnTo>
                      <a:lnTo>
                        <a:pt x="275" y="861"/>
                      </a:lnTo>
                      <a:lnTo>
                        <a:pt x="263" y="904"/>
                      </a:lnTo>
                      <a:lnTo>
                        <a:pt x="253" y="946"/>
                      </a:lnTo>
                      <a:lnTo>
                        <a:pt x="245" y="990"/>
                      </a:lnTo>
                      <a:lnTo>
                        <a:pt x="240" y="1035"/>
                      </a:lnTo>
                      <a:lnTo>
                        <a:pt x="237" y="1081"/>
                      </a:lnTo>
                      <a:lnTo>
                        <a:pt x="236" y="1126"/>
                      </a:lnTo>
                      <a:lnTo>
                        <a:pt x="236" y="1126"/>
                      </a:lnTo>
                      <a:lnTo>
                        <a:pt x="237" y="1167"/>
                      </a:lnTo>
                      <a:lnTo>
                        <a:pt x="240" y="1207"/>
                      </a:lnTo>
                      <a:lnTo>
                        <a:pt x="244" y="1247"/>
                      </a:lnTo>
                      <a:lnTo>
                        <a:pt x="251" y="1286"/>
                      </a:lnTo>
                      <a:lnTo>
                        <a:pt x="259" y="1325"/>
                      </a:lnTo>
                      <a:lnTo>
                        <a:pt x="268" y="1363"/>
                      </a:lnTo>
                      <a:lnTo>
                        <a:pt x="279" y="1402"/>
                      </a:lnTo>
                      <a:lnTo>
                        <a:pt x="293" y="1439"/>
                      </a:lnTo>
                      <a:lnTo>
                        <a:pt x="308" y="1474"/>
                      </a:lnTo>
                      <a:lnTo>
                        <a:pt x="323" y="1510"/>
                      </a:lnTo>
                      <a:lnTo>
                        <a:pt x="341" y="1544"/>
                      </a:lnTo>
                      <a:lnTo>
                        <a:pt x="360" y="1579"/>
                      </a:lnTo>
                      <a:lnTo>
                        <a:pt x="382" y="1611"/>
                      </a:lnTo>
                      <a:lnTo>
                        <a:pt x="404" y="1643"/>
                      </a:lnTo>
                      <a:lnTo>
                        <a:pt x="428" y="1674"/>
                      </a:lnTo>
                      <a:lnTo>
                        <a:pt x="452" y="1705"/>
                      </a:lnTo>
                      <a:lnTo>
                        <a:pt x="478" y="1733"/>
                      </a:lnTo>
                      <a:lnTo>
                        <a:pt x="504" y="1761"/>
                      </a:lnTo>
                      <a:lnTo>
                        <a:pt x="533" y="1788"/>
                      </a:lnTo>
                      <a:lnTo>
                        <a:pt x="563" y="1813"/>
                      </a:lnTo>
                      <a:lnTo>
                        <a:pt x="593" y="1838"/>
                      </a:lnTo>
                      <a:lnTo>
                        <a:pt x="625" y="1860"/>
                      </a:lnTo>
                      <a:lnTo>
                        <a:pt x="658" y="1882"/>
                      </a:lnTo>
                      <a:lnTo>
                        <a:pt x="691" y="1902"/>
                      </a:lnTo>
                      <a:lnTo>
                        <a:pt x="726" y="1920"/>
                      </a:lnTo>
                      <a:lnTo>
                        <a:pt x="762" y="1938"/>
                      </a:lnTo>
                      <a:lnTo>
                        <a:pt x="798" y="1953"/>
                      </a:lnTo>
                      <a:lnTo>
                        <a:pt x="835" y="1967"/>
                      </a:lnTo>
                      <a:lnTo>
                        <a:pt x="873" y="1979"/>
                      </a:lnTo>
                      <a:lnTo>
                        <a:pt x="912" y="1990"/>
                      </a:lnTo>
                      <a:lnTo>
                        <a:pt x="951" y="1998"/>
                      </a:lnTo>
                      <a:lnTo>
                        <a:pt x="991" y="2005"/>
                      </a:lnTo>
                      <a:lnTo>
                        <a:pt x="1049" y="2018"/>
                      </a:lnTo>
                      <a:lnTo>
                        <a:pt x="1126" y="2156"/>
                      </a:lnTo>
                      <a:lnTo>
                        <a:pt x="1204" y="2018"/>
                      </a:lnTo>
                      <a:lnTo>
                        <a:pt x="1261" y="2005"/>
                      </a:lnTo>
                      <a:lnTo>
                        <a:pt x="1261" y="2005"/>
                      </a:lnTo>
                      <a:lnTo>
                        <a:pt x="1301" y="1998"/>
                      </a:lnTo>
                      <a:lnTo>
                        <a:pt x="1341" y="1990"/>
                      </a:lnTo>
                      <a:lnTo>
                        <a:pt x="1379" y="1979"/>
                      </a:lnTo>
                      <a:lnTo>
                        <a:pt x="1418" y="1967"/>
                      </a:lnTo>
                      <a:lnTo>
                        <a:pt x="1455" y="1953"/>
                      </a:lnTo>
                      <a:lnTo>
                        <a:pt x="1490" y="1938"/>
                      </a:lnTo>
                      <a:lnTo>
                        <a:pt x="1526" y="1920"/>
                      </a:lnTo>
                      <a:lnTo>
                        <a:pt x="1560" y="1902"/>
                      </a:lnTo>
                      <a:lnTo>
                        <a:pt x="1595" y="1882"/>
                      </a:lnTo>
                      <a:lnTo>
                        <a:pt x="1628" y="1860"/>
                      </a:lnTo>
                      <a:lnTo>
                        <a:pt x="1659" y="1838"/>
                      </a:lnTo>
                      <a:lnTo>
                        <a:pt x="1689" y="1813"/>
                      </a:lnTo>
                      <a:lnTo>
                        <a:pt x="1719" y="1788"/>
                      </a:lnTo>
                      <a:lnTo>
                        <a:pt x="1747" y="1761"/>
                      </a:lnTo>
                      <a:lnTo>
                        <a:pt x="1774" y="1733"/>
                      </a:lnTo>
                      <a:lnTo>
                        <a:pt x="1800" y="1705"/>
                      </a:lnTo>
                      <a:lnTo>
                        <a:pt x="1825" y="1674"/>
                      </a:lnTo>
                      <a:lnTo>
                        <a:pt x="1848" y="1643"/>
                      </a:lnTo>
                      <a:lnTo>
                        <a:pt x="1870" y="1611"/>
                      </a:lnTo>
                      <a:lnTo>
                        <a:pt x="1891" y="1579"/>
                      </a:lnTo>
                      <a:lnTo>
                        <a:pt x="1910" y="1544"/>
                      </a:lnTo>
                      <a:lnTo>
                        <a:pt x="1928" y="1510"/>
                      </a:lnTo>
                      <a:lnTo>
                        <a:pt x="1944" y="1474"/>
                      </a:lnTo>
                      <a:lnTo>
                        <a:pt x="1959" y="1439"/>
                      </a:lnTo>
                      <a:lnTo>
                        <a:pt x="1973" y="1402"/>
                      </a:lnTo>
                      <a:lnTo>
                        <a:pt x="1984" y="1363"/>
                      </a:lnTo>
                      <a:lnTo>
                        <a:pt x="1994" y="1325"/>
                      </a:lnTo>
                      <a:lnTo>
                        <a:pt x="2002" y="1286"/>
                      </a:lnTo>
                      <a:lnTo>
                        <a:pt x="2009" y="1247"/>
                      </a:lnTo>
                      <a:lnTo>
                        <a:pt x="2013" y="1207"/>
                      </a:lnTo>
                      <a:lnTo>
                        <a:pt x="2017" y="1167"/>
                      </a:lnTo>
                      <a:lnTo>
                        <a:pt x="2017" y="1126"/>
                      </a:lnTo>
                      <a:lnTo>
                        <a:pt x="2017" y="1126"/>
                      </a:lnTo>
                      <a:lnTo>
                        <a:pt x="2017" y="1081"/>
                      </a:lnTo>
                      <a:lnTo>
                        <a:pt x="2013" y="1035"/>
                      </a:lnTo>
                      <a:lnTo>
                        <a:pt x="2006" y="990"/>
                      </a:lnTo>
                      <a:lnTo>
                        <a:pt x="1999" y="946"/>
                      </a:lnTo>
                      <a:lnTo>
                        <a:pt x="1988" y="904"/>
                      </a:lnTo>
                      <a:lnTo>
                        <a:pt x="1977" y="861"/>
                      </a:lnTo>
                      <a:lnTo>
                        <a:pt x="1964" y="820"/>
                      </a:lnTo>
                      <a:lnTo>
                        <a:pt x="1947" y="780"/>
                      </a:lnTo>
                      <a:lnTo>
                        <a:pt x="1929" y="741"/>
                      </a:lnTo>
                      <a:lnTo>
                        <a:pt x="1909" y="702"/>
                      </a:lnTo>
                      <a:lnTo>
                        <a:pt x="1888" y="665"/>
                      </a:lnTo>
                      <a:lnTo>
                        <a:pt x="1865" y="628"/>
                      </a:lnTo>
                      <a:lnTo>
                        <a:pt x="1840" y="594"/>
                      </a:lnTo>
                      <a:lnTo>
                        <a:pt x="1813" y="560"/>
                      </a:lnTo>
                      <a:lnTo>
                        <a:pt x="1785" y="528"/>
                      </a:lnTo>
                      <a:lnTo>
                        <a:pt x="1756" y="496"/>
                      </a:lnTo>
                      <a:lnTo>
                        <a:pt x="1725" y="468"/>
                      </a:lnTo>
                      <a:lnTo>
                        <a:pt x="1692" y="439"/>
                      </a:lnTo>
                      <a:lnTo>
                        <a:pt x="1659" y="413"/>
                      </a:lnTo>
                      <a:lnTo>
                        <a:pt x="1623" y="388"/>
                      </a:lnTo>
                      <a:lnTo>
                        <a:pt x="1588" y="365"/>
                      </a:lnTo>
                      <a:lnTo>
                        <a:pt x="1551" y="343"/>
                      </a:lnTo>
                      <a:lnTo>
                        <a:pt x="1512" y="324"/>
                      </a:lnTo>
                      <a:lnTo>
                        <a:pt x="1473" y="306"/>
                      </a:lnTo>
                      <a:lnTo>
                        <a:pt x="1433" y="289"/>
                      </a:lnTo>
                      <a:lnTo>
                        <a:pt x="1390" y="276"/>
                      </a:lnTo>
                      <a:lnTo>
                        <a:pt x="1349" y="263"/>
                      </a:lnTo>
                      <a:lnTo>
                        <a:pt x="1305" y="254"/>
                      </a:lnTo>
                      <a:lnTo>
                        <a:pt x="1261" y="245"/>
                      </a:lnTo>
                      <a:lnTo>
                        <a:pt x="1217" y="240"/>
                      </a:lnTo>
                      <a:lnTo>
                        <a:pt x="1172" y="236"/>
                      </a:lnTo>
                      <a:lnTo>
                        <a:pt x="1126" y="236"/>
                      </a:lnTo>
                      <a:lnTo>
                        <a:pt x="1126" y="236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Freeform 8"/>
                <p:cNvSpPr/>
                <p:nvPr/>
              </p:nvSpPr>
              <p:spPr bwMode="auto">
                <a:xfrm>
                  <a:off x="-1526319" y="178707"/>
                  <a:ext cx="2284413" cy="2284413"/>
                </a:xfrm>
                <a:custGeom>
                  <a:avLst/>
                  <a:gdLst>
                    <a:gd name="T0" fmla="*/ 1437 w 1439"/>
                    <a:gd name="T1" fmla="*/ 756 h 1439"/>
                    <a:gd name="T2" fmla="*/ 1424 w 1439"/>
                    <a:gd name="T3" fmla="*/ 864 h 1439"/>
                    <a:gd name="T4" fmla="*/ 1395 w 1439"/>
                    <a:gd name="T5" fmla="*/ 967 h 1439"/>
                    <a:gd name="T6" fmla="*/ 1352 w 1439"/>
                    <a:gd name="T7" fmla="*/ 1062 h 1439"/>
                    <a:gd name="T8" fmla="*/ 1296 w 1439"/>
                    <a:gd name="T9" fmla="*/ 1150 h 1439"/>
                    <a:gd name="T10" fmla="*/ 1228 w 1439"/>
                    <a:gd name="T11" fmla="*/ 1228 h 1439"/>
                    <a:gd name="T12" fmla="*/ 1149 w 1439"/>
                    <a:gd name="T13" fmla="*/ 1296 h 1439"/>
                    <a:gd name="T14" fmla="*/ 1063 w 1439"/>
                    <a:gd name="T15" fmla="*/ 1353 h 1439"/>
                    <a:gd name="T16" fmla="*/ 967 w 1439"/>
                    <a:gd name="T17" fmla="*/ 1395 h 1439"/>
                    <a:gd name="T18" fmla="*/ 864 w 1439"/>
                    <a:gd name="T19" fmla="*/ 1424 h 1439"/>
                    <a:gd name="T20" fmla="*/ 757 w 1439"/>
                    <a:gd name="T21" fmla="*/ 1438 h 1439"/>
                    <a:gd name="T22" fmla="*/ 683 w 1439"/>
                    <a:gd name="T23" fmla="*/ 1438 h 1439"/>
                    <a:gd name="T24" fmla="*/ 575 w 1439"/>
                    <a:gd name="T25" fmla="*/ 1424 h 1439"/>
                    <a:gd name="T26" fmla="*/ 472 w 1439"/>
                    <a:gd name="T27" fmla="*/ 1395 h 1439"/>
                    <a:gd name="T28" fmla="*/ 377 w 1439"/>
                    <a:gd name="T29" fmla="*/ 1353 h 1439"/>
                    <a:gd name="T30" fmla="*/ 290 w 1439"/>
                    <a:gd name="T31" fmla="*/ 1296 h 1439"/>
                    <a:gd name="T32" fmla="*/ 211 w 1439"/>
                    <a:gd name="T33" fmla="*/ 1228 h 1439"/>
                    <a:gd name="T34" fmla="*/ 143 w 1439"/>
                    <a:gd name="T35" fmla="*/ 1150 h 1439"/>
                    <a:gd name="T36" fmla="*/ 87 w 1439"/>
                    <a:gd name="T37" fmla="*/ 1062 h 1439"/>
                    <a:gd name="T38" fmla="*/ 44 w 1439"/>
                    <a:gd name="T39" fmla="*/ 967 h 1439"/>
                    <a:gd name="T40" fmla="*/ 15 w 1439"/>
                    <a:gd name="T41" fmla="*/ 864 h 1439"/>
                    <a:gd name="T42" fmla="*/ 2 w 1439"/>
                    <a:gd name="T43" fmla="*/ 756 h 1439"/>
                    <a:gd name="T44" fmla="*/ 2 w 1439"/>
                    <a:gd name="T45" fmla="*/ 682 h 1439"/>
                    <a:gd name="T46" fmla="*/ 15 w 1439"/>
                    <a:gd name="T47" fmla="*/ 575 h 1439"/>
                    <a:gd name="T48" fmla="*/ 44 w 1439"/>
                    <a:gd name="T49" fmla="*/ 472 h 1439"/>
                    <a:gd name="T50" fmla="*/ 87 w 1439"/>
                    <a:gd name="T51" fmla="*/ 376 h 1439"/>
                    <a:gd name="T52" fmla="*/ 143 w 1439"/>
                    <a:gd name="T53" fmla="*/ 290 h 1439"/>
                    <a:gd name="T54" fmla="*/ 211 w 1439"/>
                    <a:gd name="T55" fmla="*/ 210 h 1439"/>
                    <a:gd name="T56" fmla="*/ 290 w 1439"/>
                    <a:gd name="T57" fmla="*/ 143 h 1439"/>
                    <a:gd name="T58" fmla="*/ 377 w 1439"/>
                    <a:gd name="T59" fmla="*/ 87 h 1439"/>
                    <a:gd name="T60" fmla="*/ 472 w 1439"/>
                    <a:gd name="T61" fmla="*/ 44 h 1439"/>
                    <a:gd name="T62" fmla="*/ 575 w 1439"/>
                    <a:gd name="T63" fmla="*/ 14 h 1439"/>
                    <a:gd name="T64" fmla="*/ 683 w 1439"/>
                    <a:gd name="T65" fmla="*/ 0 h 1439"/>
                    <a:gd name="T66" fmla="*/ 757 w 1439"/>
                    <a:gd name="T67" fmla="*/ 0 h 1439"/>
                    <a:gd name="T68" fmla="*/ 864 w 1439"/>
                    <a:gd name="T69" fmla="*/ 14 h 1439"/>
                    <a:gd name="T70" fmla="*/ 967 w 1439"/>
                    <a:gd name="T71" fmla="*/ 44 h 1439"/>
                    <a:gd name="T72" fmla="*/ 1063 w 1439"/>
                    <a:gd name="T73" fmla="*/ 87 h 1439"/>
                    <a:gd name="T74" fmla="*/ 1149 w 1439"/>
                    <a:gd name="T75" fmla="*/ 143 h 1439"/>
                    <a:gd name="T76" fmla="*/ 1228 w 1439"/>
                    <a:gd name="T77" fmla="*/ 210 h 1439"/>
                    <a:gd name="T78" fmla="*/ 1296 w 1439"/>
                    <a:gd name="T79" fmla="*/ 290 h 1439"/>
                    <a:gd name="T80" fmla="*/ 1352 w 1439"/>
                    <a:gd name="T81" fmla="*/ 376 h 1439"/>
                    <a:gd name="T82" fmla="*/ 1395 w 1439"/>
                    <a:gd name="T83" fmla="*/ 472 h 1439"/>
                    <a:gd name="T84" fmla="*/ 1424 w 1439"/>
                    <a:gd name="T85" fmla="*/ 575 h 1439"/>
                    <a:gd name="T86" fmla="*/ 1437 w 1439"/>
                    <a:gd name="T87" fmla="*/ 682 h 1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39" h="1439">
                      <a:moveTo>
                        <a:pt x="1439" y="719"/>
                      </a:moveTo>
                      <a:lnTo>
                        <a:pt x="1439" y="719"/>
                      </a:lnTo>
                      <a:lnTo>
                        <a:pt x="1437" y="756"/>
                      </a:lnTo>
                      <a:lnTo>
                        <a:pt x="1435" y="793"/>
                      </a:lnTo>
                      <a:lnTo>
                        <a:pt x="1431" y="829"/>
                      </a:lnTo>
                      <a:lnTo>
                        <a:pt x="1424" y="864"/>
                      </a:lnTo>
                      <a:lnTo>
                        <a:pt x="1417" y="899"/>
                      </a:lnTo>
                      <a:lnTo>
                        <a:pt x="1407" y="933"/>
                      </a:lnTo>
                      <a:lnTo>
                        <a:pt x="1395" y="967"/>
                      </a:lnTo>
                      <a:lnTo>
                        <a:pt x="1383" y="1000"/>
                      </a:lnTo>
                      <a:lnTo>
                        <a:pt x="1368" y="1032"/>
                      </a:lnTo>
                      <a:lnTo>
                        <a:pt x="1352" y="1062"/>
                      </a:lnTo>
                      <a:lnTo>
                        <a:pt x="1335" y="1092"/>
                      </a:lnTo>
                      <a:lnTo>
                        <a:pt x="1317" y="1122"/>
                      </a:lnTo>
                      <a:lnTo>
                        <a:pt x="1296" y="1150"/>
                      </a:lnTo>
                      <a:lnTo>
                        <a:pt x="1274" y="1177"/>
                      </a:lnTo>
                      <a:lnTo>
                        <a:pt x="1252" y="1203"/>
                      </a:lnTo>
                      <a:lnTo>
                        <a:pt x="1228" y="1228"/>
                      </a:lnTo>
                      <a:lnTo>
                        <a:pt x="1203" y="1253"/>
                      </a:lnTo>
                      <a:lnTo>
                        <a:pt x="1177" y="1274"/>
                      </a:lnTo>
                      <a:lnTo>
                        <a:pt x="1149" y="1296"/>
                      </a:lnTo>
                      <a:lnTo>
                        <a:pt x="1122" y="1316"/>
                      </a:lnTo>
                      <a:lnTo>
                        <a:pt x="1093" y="1335"/>
                      </a:lnTo>
                      <a:lnTo>
                        <a:pt x="1063" y="1353"/>
                      </a:lnTo>
                      <a:lnTo>
                        <a:pt x="1032" y="1368"/>
                      </a:lnTo>
                      <a:lnTo>
                        <a:pt x="1000" y="1383"/>
                      </a:lnTo>
                      <a:lnTo>
                        <a:pt x="967" y="1395"/>
                      </a:lnTo>
                      <a:lnTo>
                        <a:pt x="934" y="1406"/>
                      </a:lnTo>
                      <a:lnTo>
                        <a:pt x="900" y="1416"/>
                      </a:lnTo>
                      <a:lnTo>
                        <a:pt x="864" y="1424"/>
                      </a:lnTo>
                      <a:lnTo>
                        <a:pt x="829" y="1431"/>
                      </a:lnTo>
                      <a:lnTo>
                        <a:pt x="793" y="1435"/>
                      </a:lnTo>
                      <a:lnTo>
                        <a:pt x="757" y="1438"/>
                      </a:lnTo>
                      <a:lnTo>
                        <a:pt x="720" y="1439"/>
                      </a:lnTo>
                      <a:lnTo>
                        <a:pt x="720" y="1439"/>
                      </a:lnTo>
                      <a:lnTo>
                        <a:pt x="683" y="1438"/>
                      </a:lnTo>
                      <a:lnTo>
                        <a:pt x="646" y="1435"/>
                      </a:lnTo>
                      <a:lnTo>
                        <a:pt x="610" y="1431"/>
                      </a:lnTo>
                      <a:lnTo>
                        <a:pt x="575" y="1424"/>
                      </a:lnTo>
                      <a:lnTo>
                        <a:pt x="539" y="1416"/>
                      </a:lnTo>
                      <a:lnTo>
                        <a:pt x="506" y="1406"/>
                      </a:lnTo>
                      <a:lnTo>
                        <a:pt x="472" y="1395"/>
                      </a:lnTo>
                      <a:lnTo>
                        <a:pt x="439" y="1383"/>
                      </a:lnTo>
                      <a:lnTo>
                        <a:pt x="408" y="1368"/>
                      </a:lnTo>
                      <a:lnTo>
                        <a:pt x="377" y="1353"/>
                      </a:lnTo>
                      <a:lnTo>
                        <a:pt x="347" y="1335"/>
                      </a:lnTo>
                      <a:lnTo>
                        <a:pt x="317" y="1316"/>
                      </a:lnTo>
                      <a:lnTo>
                        <a:pt x="290" y="1296"/>
                      </a:lnTo>
                      <a:lnTo>
                        <a:pt x="262" y="1274"/>
                      </a:lnTo>
                      <a:lnTo>
                        <a:pt x="236" y="1253"/>
                      </a:lnTo>
                      <a:lnTo>
                        <a:pt x="211" y="1228"/>
                      </a:lnTo>
                      <a:lnTo>
                        <a:pt x="187" y="1203"/>
                      </a:lnTo>
                      <a:lnTo>
                        <a:pt x="165" y="1177"/>
                      </a:lnTo>
                      <a:lnTo>
                        <a:pt x="143" y="1150"/>
                      </a:lnTo>
                      <a:lnTo>
                        <a:pt x="124" y="1122"/>
                      </a:lnTo>
                      <a:lnTo>
                        <a:pt x="104" y="1092"/>
                      </a:lnTo>
                      <a:lnTo>
                        <a:pt x="87" y="1062"/>
                      </a:lnTo>
                      <a:lnTo>
                        <a:pt x="72" y="1032"/>
                      </a:lnTo>
                      <a:lnTo>
                        <a:pt x="56" y="1000"/>
                      </a:lnTo>
                      <a:lnTo>
                        <a:pt x="44" y="967"/>
                      </a:lnTo>
                      <a:lnTo>
                        <a:pt x="33" y="933"/>
                      </a:lnTo>
                      <a:lnTo>
                        <a:pt x="22" y="899"/>
                      </a:lnTo>
                      <a:lnTo>
                        <a:pt x="15" y="864"/>
                      </a:lnTo>
                      <a:lnTo>
                        <a:pt x="8" y="829"/>
                      </a:lnTo>
                      <a:lnTo>
                        <a:pt x="4" y="793"/>
                      </a:lnTo>
                      <a:lnTo>
                        <a:pt x="2" y="756"/>
                      </a:ln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2" y="682"/>
                      </a:lnTo>
                      <a:lnTo>
                        <a:pt x="4" y="646"/>
                      </a:lnTo>
                      <a:lnTo>
                        <a:pt x="8" y="609"/>
                      </a:lnTo>
                      <a:lnTo>
                        <a:pt x="15" y="575"/>
                      </a:lnTo>
                      <a:lnTo>
                        <a:pt x="22" y="539"/>
                      </a:lnTo>
                      <a:lnTo>
                        <a:pt x="33" y="505"/>
                      </a:lnTo>
                      <a:lnTo>
                        <a:pt x="44" y="472"/>
                      </a:lnTo>
                      <a:lnTo>
                        <a:pt x="56" y="439"/>
                      </a:lnTo>
                      <a:lnTo>
                        <a:pt x="72" y="408"/>
                      </a:lnTo>
                      <a:lnTo>
                        <a:pt x="87" y="376"/>
                      </a:lnTo>
                      <a:lnTo>
                        <a:pt x="104" y="346"/>
                      </a:lnTo>
                      <a:lnTo>
                        <a:pt x="124" y="317"/>
                      </a:lnTo>
                      <a:lnTo>
                        <a:pt x="143" y="290"/>
                      </a:lnTo>
                      <a:lnTo>
                        <a:pt x="165" y="262"/>
                      </a:lnTo>
                      <a:lnTo>
                        <a:pt x="187" y="236"/>
                      </a:lnTo>
                      <a:lnTo>
                        <a:pt x="211" y="210"/>
                      </a:lnTo>
                      <a:lnTo>
                        <a:pt x="236" y="187"/>
                      </a:lnTo>
                      <a:lnTo>
                        <a:pt x="262" y="165"/>
                      </a:lnTo>
                      <a:lnTo>
                        <a:pt x="290" y="143"/>
                      </a:lnTo>
                      <a:lnTo>
                        <a:pt x="317" y="123"/>
                      </a:lnTo>
                      <a:lnTo>
                        <a:pt x="347" y="105"/>
                      </a:lnTo>
                      <a:lnTo>
                        <a:pt x="377" y="87"/>
                      </a:lnTo>
                      <a:lnTo>
                        <a:pt x="408" y="72"/>
                      </a:lnTo>
                      <a:lnTo>
                        <a:pt x="439" y="57"/>
                      </a:lnTo>
                      <a:lnTo>
                        <a:pt x="472" y="44"/>
                      </a:lnTo>
                      <a:lnTo>
                        <a:pt x="506" y="32"/>
                      </a:lnTo>
                      <a:lnTo>
                        <a:pt x="539" y="22"/>
                      </a:lnTo>
                      <a:lnTo>
                        <a:pt x="575" y="14"/>
                      </a:lnTo>
                      <a:lnTo>
                        <a:pt x="610" y="9"/>
                      </a:lnTo>
                      <a:lnTo>
                        <a:pt x="646" y="3"/>
                      </a:lnTo>
                      <a:lnTo>
                        <a:pt x="683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57" y="0"/>
                      </a:lnTo>
                      <a:lnTo>
                        <a:pt x="793" y="3"/>
                      </a:lnTo>
                      <a:lnTo>
                        <a:pt x="829" y="9"/>
                      </a:lnTo>
                      <a:lnTo>
                        <a:pt x="864" y="14"/>
                      </a:lnTo>
                      <a:lnTo>
                        <a:pt x="900" y="22"/>
                      </a:lnTo>
                      <a:lnTo>
                        <a:pt x="934" y="32"/>
                      </a:lnTo>
                      <a:lnTo>
                        <a:pt x="967" y="44"/>
                      </a:lnTo>
                      <a:lnTo>
                        <a:pt x="1000" y="57"/>
                      </a:lnTo>
                      <a:lnTo>
                        <a:pt x="1032" y="72"/>
                      </a:lnTo>
                      <a:lnTo>
                        <a:pt x="1063" y="87"/>
                      </a:lnTo>
                      <a:lnTo>
                        <a:pt x="1093" y="105"/>
                      </a:lnTo>
                      <a:lnTo>
                        <a:pt x="1122" y="123"/>
                      </a:lnTo>
                      <a:lnTo>
                        <a:pt x="1149" y="143"/>
                      </a:lnTo>
                      <a:lnTo>
                        <a:pt x="1177" y="165"/>
                      </a:lnTo>
                      <a:lnTo>
                        <a:pt x="1203" y="187"/>
                      </a:lnTo>
                      <a:lnTo>
                        <a:pt x="1228" y="210"/>
                      </a:lnTo>
                      <a:lnTo>
                        <a:pt x="1252" y="236"/>
                      </a:lnTo>
                      <a:lnTo>
                        <a:pt x="1274" y="262"/>
                      </a:lnTo>
                      <a:lnTo>
                        <a:pt x="1296" y="290"/>
                      </a:lnTo>
                      <a:lnTo>
                        <a:pt x="1317" y="317"/>
                      </a:lnTo>
                      <a:lnTo>
                        <a:pt x="1335" y="346"/>
                      </a:lnTo>
                      <a:lnTo>
                        <a:pt x="1352" y="376"/>
                      </a:lnTo>
                      <a:lnTo>
                        <a:pt x="1368" y="408"/>
                      </a:lnTo>
                      <a:lnTo>
                        <a:pt x="1383" y="439"/>
                      </a:lnTo>
                      <a:lnTo>
                        <a:pt x="1395" y="472"/>
                      </a:lnTo>
                      <a:lnTo>
                        <a:pt x="1407" y="505"/>
                      </a:lnTo>
                      <a:lnTo>
                        <a:pt x="1417" y="539"/>
                      </a:lnTo>
                      <a:lnTo>
                        <a:pt x="1424" y="575"/>
                      </a:lnTo>
                      <a:lnTo>
                        <a:pt x="1431" y="609"/>
                      </a:lnTo>
                      <a:lnTo>
                        <a:pt x="1435" y="646"/>
                      </a:lnTo>
                      <a:lnTo>
                        <a:pt x="1437" y="682"/>
                      </a:lnTo>
                      <a:lnTo>
                        <a:pt x="1439" y="719"/>
                      </a:lnTo>
                      <a:lnTo>
                        <a:pt x="1439" y="71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3" name="Freeform 61"/>
              <p:cNvSpPr>
                <a:spLocks noEditPoints="1"/>
              </p:cNvSpPr>
              <p:nvPr/>
            </p:nvSpPr>
            <p:spPr bwMode="auto">
              <a:xfrm>
                <a:off x="5061861" y="4647191"/>
                <a:ext cx="322263" cy="322263"/>
              </a:xfrm>
              <a:custGeom>
                <a:avLst/>
                <a:gdLst>
                  <a:gd name="T0" fmla="*/ 890 w 1018"/>
                  <a:gd name="T1" fmla="*/ 61 h 1017"/>
                  <a:gd name="T2" fmla="*/ 876 w 1018"/>
                  <a:gd name="T3" fmla="*/ 5 h 1017"/>
                  <a:gd name="T4" fmla="*/ 147 w 1018"/>
                  <a:gd name="T5" fmla="*/ 2 h 1017"/>
                  <a:gd name="T6" fmla="*/ 127 w 1018"/>
                  <a:gd name="T7" fmla="*/ 31 h 1017"/>
                  <a:gd name="T8" fmla="*/ 131 w 1018"/>
                  <a:gd name="T9" fmla="*/ 148 h 1017"/>
                  <a:gd name="T10" fmla="*/ 24 w 1018"/>
                  <a:gd name="T11" fmla="*/ 243 h 1017"/>
                  <a:gd name="T12" fmla="*/ 3 w 1018"/>
                  <a:gd name="T13" fmla="*/ 383 h 1017"/>
                  <a:gd name="T14" fmla="*/ 61 w 1018"/>
                  <a:gd name="T15" fmla="*/ 493 h 1017"/>
                  <a:gd name="T16" fmla="*/ 170 w 1018"/>
                  <a:gd name="T17" fmla="*/ 551 h 1017"/>
                  <a:gd name="T18" fmla="*/ 274 w 1018"/>
                  <a:gd name="T19" fmla="*/ 546 h 1017"/>
                  <a:gd name="T20" fmla="*/ 382 w 1018"/>
                  <a:gd name="T21" fmla="*/ 690 h 1017"/>
                  <a:gd name="T22" fmla="*/ 410 w 1018"/>
                  <a:gd name="T23" fmla="*/ 735 h 1017"/>
                  <a:gd name="T24" fmla="*/ 410 w 1018"/>
                  <a:gd name="T25" fmla="*/ 791 h 1017"/>
                  <a:gd name="T26" fmla="*/ 379 w 1018"/>
                  <a:gd name="T27" fmla="*/ 837 h 1017"/>
                  <a:gd name="T28" fmla="*/ 318 w 1018"/>
                  <a:gd name="T29" fmla="*/ 858 h 1017"/>
                  <a:gd name="T30" fmla="*/ 248 w 1018"/>
                  <a:gd name="T31" fmla="*/ 880 h 1017"/>
                  <a:gd name="T32" fmla="*/ 197 w 1018"/>
                  <a:gd name="T33" fmla="*/ 948 h 1017"/>
                  <a:gd name="T34" fmla="*/ 196 w 1018"/>
                  <a:gd name="T35" fmla="*/ 1003 h 1017"/>
                  <a:gd name="T36" fmla="*/ 795 w 1018"/>
                  <a:gd name="T37" fmla="*/ 1017 h 1017"/>
                  <a:gd name="T38" fmla="*/ 826 w 1018"/>
                  <a:gd name="T39" fmla="*/ 992 h 1017"/>
                  <a:gd name="T40" fmla="*/ 812 w 1018"/>
                  <a:gd name="T41" fmla="*/ 925 h 1017"/>
                  <a:gd name="T42" fmla="*/ 750 w 1018"/>
                  <a:gd name="T43" fmla="*/ 869 h 1017"/>
                  <a:gd name="T44" fmla="*/ 681 w 1018"/>
                  <a:gd name="T45" fmla="*/ 856 h 1017"/>
                  <a:gd name="T46" fmla="*/ 633 w 1018"/>
                  <a:gd name="T47" fmla="*/ 830 h 1017"/>
                  <a:gd name="T48" fmla="*/ 605 w 1018"/>
                  <a:gd name="T49" fmla="*/ 772 h 1017"/>
                  <a:gd name="T50" fmla="*/ 616 w 1018"/>
                  <a:gd name="T51" fmla="*/ 718 h 1017"/>
                  <a:gd name="T52" fmla="*/ 639 w 1018"/>
                  <a:gd name="T53" fmla="*/ 683 h 1017"/>
                  <a:gd name="T54" fmla="*/ 774 w 1018"/>
                  <a:gd name="T55" fmla="*/ 554 h 1017"/>
                  <a:gd name="T56" fmla="*/ 887 w 1018"/>
                  <a:gd name="T57" fmla="*/ 540 h 1017"/>
                  <a:gd name="T58" fmla="*/ 983 w 1018"/>
                  <a:gd name="T59" fmla="*/ 461 h 1017"/>
                  <a:gd name="T60" fmla="*/ 1018 w 1018"/>
                  <a:gd name="T61" fmla="*/ 342 h 1017"/>
                  <a:gd name="T62" fmla="*/ 971 w 1018"/>
                  <a:gd name="T63" fmla="*/ 210 h 1017"/>
                  <a:gd name="T64" fmla="*/ 154 w 1018"/>
                  <a:gd name="T65" fmla="*/ 481 h 1017"/>
                  <a:gd name="T66" fmla="*/ 88 w 1018"/>
                  <a:gd name="T67" fmla="*/ 426 h 1017"/>
                  <a:gd name="T68" fmla="*/ 63 w 1018"/>
                  <a:gd name="T69" fmla="*/ 345 h 1017"/>
                  <a:gd name="T70" fmla="*/ 92 w 1018"/>
                  <a:gd name="T71" fmla="*/ 256 h 1017"/>
                  <a:gd name="T72" fmla="*/ 152 w 1018"/>
                  <a:gd name="T73" fmla="*/ 252 h 1017"/>
                  <a:gd name="T74" fmla="*/ 241 w 1018"/>
                  <a:gd name="T75" fmla="*/ 488 h 1017"/>
                  <a:gd name="T76" fmla="*/ 176 w 1018"/>
                  <a:gd name="T77" fmla="*/ 487 h 1017"/>
                  <a:gd name="T78" fmla="*/ 717 w 1018"/>
                  <a:gd name="T79" fmla="*/ 925 h 1017"/>
                  <a:gd name="T80" fmla="*/ 263 w 1018"/>
                  <a:gd name="T81" fmla="*/ 954 h 1017"/>
                  <a:gd name="T82" fmla="*/ 301 w 1018"/>
                  <a:gd name="T83" fmla="*/ 925 h 1017"/>
                  <a:gd name="T84" fmla="*/ 380 w 1018"/>
                  <a:gd name="T85" fmla="*/ 910 h 1017"/>
                  <a:gd name="T86" fmla="*/ 448 w 1018"/>
                  <a:gd name="T87" fmla="*/ 854 h 1017"/>
                  <a:gd name="T88" fmla="*/ 476 w 1018"/>
                  <a:gd name="T89" fmla="*/ 778 h 1017"/>
                  <a:gd name="T90" fmla="*/ 509 w 1018"/>
                  <a:gd name="T91" fmla="*/ 795 h 1017"/>
                  <a:gd name="T92" fmla="*/ 543 w 1018"/>
                  <a:gd name="T93" fmla="*/ 778 h 1017"/>
                  <a:gd name="T94" fmla="*/ 578 w 1018"/>
                  <a:gd name="T95" fmla="*/ 865 h 1017"/>
                  <a:gd name="T96" fmla="*/ 653 w 1018"/>
                  <a:gd name="T97" fmla="*/ 915 h 1017"/>
                  <a:gd name="T98" fmla="*/ 494 w 1018"/>
                  <a:gd name="T99" fmla="*/ 709 h 1017"/>
                  <a:gd name="T100" fmla="*/ 329 w 1018"/>
                  <a:gd name="T101" fmla="*/ 511 h 1017"/>
                  <a:gd name="T102" fmla="*/ 247 w 1018"/>
                  <a:gd name="T103" fmla="*/ 342 h 1017"/>
                  <a:gd name="T104" fmla="*/ 196 w 1018"/>
                  <a:gd name="T105" fmla="*/ 132 h 1017"/>
                  <a:gd name="T106" fmla="*/ 817 w 1018"/>
                  <a:gd name="T107" fmla="*/ 164 h 1017"/>
                  <a:gd name="T108" fmla="*/ 762 w 1018"/>
                  <a:gd name="T109" fmla="*/ 369 h 1017"/>
                  <a:gd name="T110" fmla="*/ 663 w 1018"/>
                  <a:gd name="T111" fmla="*/ 550 h 1017"/>
                  <a:gd name="T112" fmla="*/ 509 w 1018"/>
                  <a:gd name="T113" fmla="*/ 722 h 1017"/>
                  <a:gd name="T114" fmla="*/ 911 w 1018"/>
                  <a:gd name="T115" fmla="*/ 448 h 1017"/>
                  <a:gd name="T116" fmla="*/ 842 w 1018"/>
                  <a:gd name="T117" fmla="*/ 487 h 1017"/>
                  <a:gd name="T118" fmla="*/ 777 w 1018"/>
                  <a:gd name="T119" fmla="*/ 489 h 1017"/>
                  <a:gd name="T120" fmla="*/ 866 w 1018"/>
                  <a:gd name="T121" fmla="*/ 252 h 1017"/>
                  <a:gd name="T122" fmla="*/ 926 w 1018"/>
                  <a:gd name="T123" fmla="*/ 257 h 1017"/>
                  <a:gd name="T124" fmla="*/ 955 w 1018"/>
                  <a:gd name="T125" fmla="*/ 345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18" h="1017">
                    <a:moveTo>
                      <a:pt x="887" y="148"/>
                    </a:moveTo>
                    <a:lnTo>
                      <a:pt x="887" y="148"/>
                    </a:lnTo>
                    <a:lnTo>
                      <a:pt x="884" y="147"/>
                    </a:lnTo>
                    <a:lnTo>
                      <a:pt x="884" y="147"/>
                    </a:lnTo>
                    <a:lnTo>
                      <a:pt x="887" y="119"/>
                    </a:lnTo>
                    <a:lnTo>
                      <a:pt x="889" y="90"/>
                    </a:lnTo>
                    <a:lnTo>
                      <a:pt x="890" y="61"/>
                    </a:lnTo>
                    <a:lnTo>
                      <a:pt x="890" y="31"/>
                    </a:lnTo>
                    <a:lnTo>
                      <a:pt x="890" y="31"/>
                    </a:lnTo>
                    <a:lnTo>
                      <a:pt x="890" y="26"/>
                    </a:lnTo>
                    <a:lnTo>
                      <a:pt x="888" y="19"/>
                    </a:lnTo>
                    <a:lnTo>
                      <a:pt x="885" y="14"/>
                    </a:lnTo>
                    <a:lnTo>
                      <a:pt x="882" y="10"/>
                    </a:lnTo>
                    <a:lnTo>
                      <a:pt x="876" y="5"/>
                    </a:lnTo>
                    <a:lnTo>
                      <a:pt x="871" y="2"/>
                    </a:lnTo>
                    <a:lnTo>
                      <a:pt x="866" y="0"/>
                    </a:lnTo>
                    <a:lnTo>
                      <a:pt x="859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3" y="0"/>
                    </a:lnTo>
                    <a:lnTo>
                      <a:pt x="147" y="2"/>
                    </a:lnTo>
                    <a:lnTo>
                      <a:pt x="141" y="5"/>
                    </a:lnTo>
                    <a:lnTo>
                      <a:pt x="137" y="10"/>
                    </a:lnTo>
                    <a:lnTo>
                      <a:pt x="133" y="14"/>
                    </a:lnTo>
                    <a:lnTo>
                      <a:pt x="130" y="19"/>
                    </a:lnTo>
                    <a:lnTo>
                      <a:pt x="129" y="26"/>
                    </a:lnTo>
                    <a:lnTo>
                      <a:pt x="127" y="31"/>
                    </a:lnTo>
                    <a:lnTo>
                      <a:pt x="127" y="31"/>
                    </a:lnTo>
                    <a:lnTo>
                      <a:pt x="127" y="61"/>
                    </a:lnTo>
                    <a:lnTo>
                      <a:pt x="130" y="90"/>
                    </a:lnTo>
                    <a:lnTo>
                      <a:pt x="132" y="119"/>
                    </a:lnTo>
                    <a:lnTo>
                      <a:pt x="134" y="147"/>
                    </a:lnTo>
                    <a:lnTo>
                      <a:pt x="134" y="147"/>
                    </a:lnTo>
                    <a:lnTo>
                      <a:pt x="131" y="148"/>
                    </a:lnTo>
                    <a:lnTo>
                      <a:pt x="131" y="148"/>
                    </a:lnTo>
                    <a:lnTo>
                      <a:pt x="110" y="157"/>
                    </a:lnTo>
                    <a:lnTo>
                      <a:pt x="93" y="168"/>
                    </a:lnTo>
                    <a:lnTo>
                      <a:pt x="76" y="180"/>
                    </a:lnTo>
                    <a:lnTo>
                      <a:pt x="61" y="194"/>
                    </a:lnTo>
                    <a:lnTo>
                      <a:pt x="47" y="210"/>
                    </a:lnTo>
                    <a:lnTo>
                      <a:pt x="35" y="226"/>
                    </a:lnTo>
                    <a:lnTo>
                      <a:pt x="24" y="243"/>
                    </a:lnTo>
                    <a:lnTo>
                      <a:pt x="16" y="263"/>
                    </a:lnTo>
                    <a:lnTo>
                      <a:pt x="8" y="281"/>
                    </a:lnTo>
                    <a:lnTo>
                      <a:pt x="4" y="301"/>
                    </a:lnTo>
                    <a:lnTo>
                      <a:pt x="1" y="322"/>
                    </a:lnTo>
                    <a:lnTo>
                      <a:pt x="0" y="342"/>
                    </a:lnTo>
                    <a:lnTo>
                      <a:pt x="0" y="363"/>
                    </a:lnTo>
                    <a:lnTo>
                      <a:pt x="3" y="383"/>
                    </a:lnTo>
                    <a:lnTo>
                      <a:pt x="8" y="404"/>
                    </a:lnTo>
                    <a:lnTo>
                      <a:pt x="15" y="425"/>
                    </a:lnTo>
                    <a:lnTo>
                      <a:pt x="15" y="425"/>
                    </a:lnTo>
                    <a:lnTo>
                      <a:pt x="24" y="443"/>
                    </a:lnTo>
                    <a:lnTo>
                      <a:pt x="35" y="461"/>
                    </a:lnTo>
                    <a:lnTo>
                      <a:pt x="47" y="478"/>
                    </a:lnTo>
                    <a:lnTo>
                      <a:pt x="61" y="493"/>
                    </a:lnTo>
                    <a:lnTo>
                      <a:pt x="76" y="507"/>
                    </a:lnTo>
                    <a:lnTo>
                      <a:pt x="93" y="519"/>
                    </a:lnTo>
                    <a:lnTo>
                      <a:pt x="110" y="530"/>
                    </a:lnTo>
                    <a:lnTo>
                      <a:pt x="130" y="540"/>
                    </a:lnTo>
                    <a:lnTo>
                      <a:pt x="130" y="540"/>
                    </a:lnTo>
                    <a:lnTo>
                      <a:pt x="150" y="546"/>
                    </a:lnTo>
                    <a:lnTo>
                      <a:pt x="170" y="551"/>
                    </a:lnTo>
                    <a:lnTo>
                      <a:pt x="191" y="555"/>
                    </a:lnTo>
                    <a:lnTo>
                      <a:pt x="211" y="556"/>
                    </a:lnTo>
                    <a:lnTo>
                      <a:pt x="211" y="556"/>
                    </a:lnTo>
                    <a:lnTo>
                      <a:pt x="227" y="555"/>
                    </a:lnTo>
                    <a:lnTo>
                      <a:pt x="243" y="554"/>
                    </a:lnTo>
                    <a:lnTo>
                      <a:pt x="259" y="550"/>
                    </a:lnTo>
                    <a:lnTo>
                      <a:pt x="274" y="546"/>
                    </a:lnTo>
                    <a:lnTo>
                      <a:pt x="274" y="546"/>
                    </a:lnTo>
                    <a:lnTo>
                      <a:pt x="301" y="586"/>
                    </a:lnTo>
                    <a:lnTo>
                      <a:pt x="327" y="621"/>
                    </a:lnTo>
                    <a:lnTo>
                      <a:pt x="353" y="654"/>
                    </a:lnTo>
                    <a:lnTo>
                      <a:pt x="379" y="683"/>
                    </a:lnTo>
                    <a:lnTo>
                      <a:pt x="379" y="683"/>
                    </a:lnTo>
                    <a:lnTo>
                      <a:pt x="382" y="690"/>
                    </a:lnTo>
                    <a:lnTo>
                      <a:pt x="386" y="695"/>
                    </a:lnTo>
                    <a:lnTo>
                      <a:pt x="386" y="695"/>
                    </a:lnTo>
                    <a:lnTo>
                      <a:pt x="393" y="703"/>
                    </a:lnTo>
                    <a:lnTo>
                      <a:pt x="398" y="710"/>
                    </a:lnTo>
                    <a:lnTo>
                      <a:pt x="402" y="718"/>
                    </a:lnTo>
                    <a:lnTo>
                      <a:pt x="406" y="726"/>
                    </a:lnTo>
                    <a:lnTo>
                      <a:pt x="410" y="735"/>
                    </a:lnTo>
                    <a:lnTo>
                      <a:pt x="412" y="744"/>
                    </a:lnTo>
                    <a:lnTo>
                      <a:pt x="413" y="753"/>
                    </a:lnTo>
                    <a:lnTo>
                      <a:pt x="414" y="763"/>
                    </a:lnTo>
                    <a:lnTo>
                      <a:pt x="414" y="763"/>
                    </a:lnTo>
                    <a:lnTo>
                      <a:pt x="413" y="772"/>
                    </a:lnTo>
                    <a:lnTo>
                      <a:pt x="412" y="782"/>
                    </a:lnTo>
                    <a:lnTo>
                      <a:pt x="410" y="791"/>
                    </a:lnTo>
                    <a:lnTo>
                      <a:pt x="406" y="799"/>
                    </a:lnTo>
                    <a:lnTo>
                      <a:pt x="402" y="808"/>
                    </a:lnTo>
                    <a:lnTo>
                      <a:pt x="398" y="816"/>
                    </a:lnTo>
                    <a:lnTo>
                      <a:pt x="393" y="824"/>
                    </a:lnTo>
                    <a:lnTo>
                      <a:pt x="386" y="830"/>
                    </a:lnTo>
                    <a:lnTo>
                      <a:pt x="386" y="830"/>
                    </a:lnTo>
                    <a:lnTo>
                      <a:pt x="379" y="837"/>
                    </a:lnTo>
                    <a:lnTo>
                      <a:pt x="371" y="842"/>
                    </a:lnTo>
                    <a:lnTo>
                      <a:pt x="364" y="847"/>
                    </a:lnTo>
                    <a:lnTo>
                      <a:pt x="355" y="851"/>
                    </a:lnTo>
                    <a:lnTo>
                      <a:pt x="346" y="854"/>
                    </a:lnTo>
                    <a:lnTo>
                      <a:pt x="337" y="856"/>
                    </a:lnTo>
                    <a:lnTo>
                      <a:pt x="328" y="858"/>
                    </a:lnTo>
                    <a:lnTo>
                      <a:pt x="318" y="858"/>
                    </a:lnTo>
                    <a:lnTo>
                      <a:pt x="318" y="858"/>
                    </a:lnTo>
                    <a:lnTo>
                      <a:pt x="306" y="859"/>
                    </a:lnTo>
                    <a:lnTo>
                      <a:pt x="293" y="861"/>
                    </a:lnTo>
                    <a:lnTo>
                      <a:pt x="281" y="865"/>
                    </a:lnTo>
                    <a:lnTo>
                      <a:pt x="269" y="869"/>
                    </a:lnTo>
                    <a:lnTo>
                      <a:pt x="257" y="874"/>
                    </a:lnTo>
                    <a:lnTo>
                      <a:pt x="248" y="880"/>
                    </a:lnTo>
                    <a:lnTo>
                      <a:pt x="237" y="887"/>
                    </a:lnTo>
                    <a:lnTo>
                      <a:pt x="228" y="896"/>
                    </a:lnTo>
                    <a:lnTo>
                      <a:pt x="220" y="904"/>
                    </a:lnTo>
                    <a:lnTo>
                      <a:pt x="212" y="915"/>
                    </a:lnTo>
                    <a:lnTo>
                      <a:pt x="207" y="925"/>
                    </a:lnTo>
                    <a:lnTo>
                      <a:pt x="202" y="937"/>
                    </a:lnTo>
                    <a:lnTo>
                      <a:pt x="197" y="948"/>
                    </a:lnTo>
                    <a:lnTo>
                      <a:pt x="194" y="960"/>
                    </a:lnTo>
                    <a:lnTo>
                      <a:pt x="192" y="973"/>
                    </a:lnTo>
                    <a:lnTo>
                      <a:pt x="191" y="986"/>
                    </a:lnTo>
                    <a:lnTo>
                      <a:pt x="191" y="986"/>
                    </a:lnTo>
                    <a:lnTo>
                      <a:pt x="192" y="992"/>
                    </a:lnTo>
                    <a:lnTo>
                      <a:pt x="194" y="998"/>
                    </a:lnTo>
                    <a:lnTo>
                      <a:pt x="196" y="1003"/>
                    </a:lnTo>
                    <a:lnTo>
                      <a:pt x="200" y="1008"/>
                    </a:lnTo>
                    <a:lnTo>
                      <a:pt x="205" y="1012"/>
                    </a:lnTo>
                    <a:lnTo>
                      <a:pt x="210" y="1015"/>
                    </a:lnTo>
                    <a:lnTo>
                      <a:pt x="217" y="1017"/>
                    </a:lnTo>
                    <a:lnTo>
                      <a:pt x="223" y="1017"/>
                    </a:lnTo>
                    <a:lnTo>
                      <a:pt x="795" y="1017"/>
                    </a:lnTo>
                    <a:lnTo>
                      <a:pt x="795" y="1017"/>
                    </a:lnTo>
                    <a:lnTo>
                      <a:pt x="801" y="1017"/>
                    </a:lnTo>
                    <a:lnTo>
                      <a:pt x="808" y="1015"/>
                    </a:lnTo>
                    <a:lnTo>
                      <a:pt x="813" y="1012"/>
                    </a:lnTo>
                    <a:lnTo>
                      <a:pt x="817" y="1008"/>
                    </a:lnTo>
                    <a:lnTo>
                      <a:pt x="822" y="1003"/>
                    </a:lnTo>
                    <a:lnTo>
                      <a:pt x="825" y="998"/>
                    </a:lnTo>
                    <a:lnTo>
                      <a:pt x="826" y="992"/>
                    </a:lnTo>
                    <a:lnTo>
                      <a:pt x="827" y="986"/>
                    </a:lnTo>
                    <a:lnTo>
                      <a:pt x="827" y="986"/>
                    </a:lnTo>
                    <a:lnTo>
                      <a:pt x="826" y="973"/>
                    </a:lnTo>
                    <a:lnTo>
                      <a:pt x="825" y="960"/>
                    </a:lnTo>
                    <a:lnTo>
                      <a:pt x="822" y="948"/>
                    </a:lnTo>
                    <a:lnTo>
                      <a:pt x="817" y="937"/>
                    </a:lnTo>
                    <a:lnTo>
                      <a:pt x="812" y="925"/>
                    </a:lnTo>
                    <a:lnTo>
                      <a:pt x="806" y="915"/>
                    </a:lnTo>
                    <a:lnTo>
                      <a:pt x="798" y="904"/>
                    </a:lnTo>
                    <a:lnTo>
                      <a:pt x="790" y="896"/>
                    </a:lnTo>
                    <a:lnTo>
                      <a:pt x="781" y="887"/>
                    </a:lnTo>
                    <a:lnTo>
                      <a:pt x="771" y="880"/>
                    </a:lnTo>
                    <a:lnTo>
                      <a:pt x="761" y="874"/>
                    </a:lnTo>
                    <a:lnTo>
                      <a:pt x="750" y="869"/>
                    </a:lnTo>
                    <a:lnTo>
                      <a:pt x="738" y="865"/>
                    </a:lnTo>
                    <a:lnTo>
                      <a:pt x="725" y="861"/>
                    </a:lnTo>
                    <a:lnTo>
                      <a:pt x="713" y="859"/>
                    </a:lnTo>
                    <a:lnTo>
                      <a:pt x="699" y="858"/>
                    </a:lnTo>
                    <a:lnTo>
                      <a:pt x="699" y="858"/>
                    </a:lnTo>
                    <a:lnTo>
                      <a:pt x="691" y="858"/>
                    </a:lnTo>
                    <a:lnTo>
                      <a:pt x="681" y="856"/>
                    </a:lnTo>
                    <a:lnTo>
                      <a:pt x="673" y="854"/>
                    </a:lnTo>
                    <a:lnTo>
                      <a:pt x="663" y="851"/>
                    </a:lnTo>
                    <a:lnTo>
                      <a:pt x="655" y="847"/>
                    </a:lnTo>
                    <a:lnTo>
                      <a:pt x="647" y="842"/>
                    </a:lnTo>
                    <a:lnTo>
                      <a:pt x="639" y="837"/>
                    </a:lnTo>
                    <a:lnTo>
                      <a:pt x="633" y="830"/>
                    </a:lnTo>
                    <a:lnTo>
                      <a:pt x="633" y="830"/>
                    </a:lnTo>
                    <a:lnTo>
                      <a:pt x="626" y="824"/>
                    </a:lnTo>
                    <a:lnTo>
                      <a:pt x="620" y="816"/>
                    </a:lnTo>
                    <a:lnTo>
                      <a:pt x="616" y="808"/>
                    </a:lnTo>
                    <a:lnTo>
                      <a:pt x="611" y="799"/>
                    </a:lnTo>
                    <a:lnTo>
                      <a:pt x="608" y="791"/>
                    </a:lnTo>
                    <a:lnTo>
                      <a:pt x="606" y="782"/>
                    </a:lnTo>
                    <a:lnTo>
                      <a:pt x="605" y="772"/>
                    </a:lnTo>
                    <a:lnTo>
                      <a:pt x="605" y="763"/>
                    </a:lnTo>
                    <a:lnTo>
                      <a:pt x="605" y="763"/>
                    </a:lnTo>
                    <a:lnTo>
                      <a:pt x="605" y="753"/>
                    </a:lnTo>
                    <a:lnTo>
                      <a:pt x="606" y="744"/>
                    </a:lnTo>
                    <a:lnTo>
                      <a:pt x="608" y="735"/>
                    </a:lnTo>
                    <a:lnTo>
                      <a:pt x="611" y="726"/>
                    </a:lnTo>
                    <a:lnTo>
                      <a:pt x="616" y="718"/>
                    </a:lnTo>
                    <a:lnTo>
                      <a:pt x="620" y="710"/>
                    </a:lnTo>
                    <a:lnTo>
                      <a:pt x="626" y="703"/>
                    </a:lnTo>
                    <a:lnTo>
                      <a:pt x="633" y="695"/>
                    </a:lnTo>
                    <a:lnTo>
                      <a:pt x="633" y="695"/>
                    </a:lnTo>
                    <a:lnTo>
                      <a:pt x="637" y="690"/>
                    </a:lnTo>
                    <a:lnTo>
                      <a:pt x="639" y="683"/>
                    </a:lnTo>
                    <a:lnTo>
                      <a:pt x="639" y="683"/>
                    </a:lnTo>
                    <a:lnTo>
                      <a:pt x="665" y="654"/>
                    </a:lnTo>
                    <a:lnTo>
                      <a:pt x="691" y="622"/>
                    </a:lnTo>
                    <a:lnTo>
                      <a:pt x="718" y="586"/>
                    </a:lnTo>
                    <a:lnTo>
                      <a:pt x="743" y="546"/>
                    </a:lnTo>
                    <a:lnTo>
                      <a:pt x="743" y="546"/>
                    </a:lnTo>
                    <a:lnTo>
                      <a:pt x="758" y="550"/>
                    </a:lnTo>
                    <a:lnTo>
                      <a:pt x="774" y="554"/>
                    </a:lnTo>
                    <a:lnTo>
                      <a:pt x="791" y="555"/>
                    </a:lnTo>
                    <a:lnTo>
                      <a:pt x="806" y="556"/>
                    </a:lnTo>
                    <a:lnTo>
                      <a:pt x="806" y="556"/>
                    </a:lnTo>
                    <a:lnTo>
                      <a:pt x="827" y="555"/>
                    </a:lnTo>
                    <a:lnTo>
                      <a:pt x="847" y="551"/>
                    </a:lnTo>
                    <a:lnTo>
                      <a:pt x="868" y="546"/>
                    </a:lnTo>
                    <a:lnTo>
                      <a:pt x="887" y="540"/>
                    </a:lnTo>
                    <a:lnTo>
                      <a:pt x="887" y="540"/>
                    </a:lnTo>
                    <a:lnTo>
                      <a:pt x="906" y="530"/>
                    </a:lnTo>
                    <a:lnTo>
                      <a:pt x="925" y="519"/>
                    </a:lnTo>
                    <a:lnTo>
                      <a:pt x="941" y="507"/>
                    </a:lnTo>
                    <a:lnTo>
                      <a:pt x="956" y="493"/>
                    </a:lnTo>
                    <a:lnTo>
                      <a:pt x="970" y="478"/>
                    </a:lnTo>
                    <a:lnTo>
                      <a:pt x="983" y="461"/>
                    </a:lnTo>
                    <a:lnTo>
                      <a:pt x="993" y="443"/>
                    </a:lnTo>
                    <a:lnTo>
                      <a:pt x="1002" y="425"/>
                    </a:lnTo>
                    <a:lnTo>
                      <a:pt x="1002" y="425"/>
                    </a:lnTo>
                    <a:lnTo>
                      <a:pt x="1009" y="404"/>
                    </a:lnTo>
                    <a:lnTo>
                      <a:pt x="1014" y="383"/>
                    </a:lnTo>
                    <a:lnTo>
                      <a:pt x="1017" y="363"/>
                    </a:lnTo>
                    <a:lnTo>
                      <a:pt x="1018" y="342"/>
                    </a:lnTo>
                    <a:lnTo>
                      <a:pt x="1017" y="322"/>
                    </a:lnTo>
                    <a:lnTo>
                      <a:pt x="1014" y="301"/>
                    </a:lnTo>
                    <a:lnTo>
                      <a:pt x="1008" y="281"/>
                    </a:lnTo>
                    <a:lnTo>
                      <a:pt x="1002" y="263"/>
                    </a:lnTo>
                    <a:lnTo>
                      <a:pt x="993" y="243"/>
                    </a:lnTo>
                    <a:lnTo>
                      <a:pt x="983" y="226"/>
                    </a:lnTo>
                    <a:lnTo>
                      <a:pt x="971" y="210"/>
                    </a:lnTo>
                    <a:lnTo>
                      <a:pt x="957" y="194"/>
                    </a:lnTo>
                    <a:lnTo>
                      <a:pt x="942" y="180"/>
                    </a:lnTo>
                    <a:lnTo>
                      <a:pt x="925" y="168"/>
                    </a:lnTo>
                    <a:lnTo>
                      <a:pt x="906" y="157"/>
                    </a:lnTo>
                    <a:lnTo>
                      <a:pt x="887" y="148"/>
                    </a:lnTo>
                    <a:lnTo>
                      <a:pt x="887" y="148"/>
                    </a:lnTo>
                    <a:close/>
                    <a:moveTo>
                      <a:pt x="154" y="481"/>
                    </a:moveTo>
                    <a:lnTo>
                      <a:pt x="154" y="481"/>
                    </a:lnTo>
                    <a:lnTo>
                      <a:pt x="140" y="474"/>
                    </a:lnTo>
                    <a:lnTo>
                      <a:pt x="129" y="467"/>
                    </a:lnTo>
                    <a:lnTo>
                      <a:pt x="117" y="458"/>
                    </a:lnTo>
                    <a:lnTo>
                      <a:pt x="106" y="448"/>
                    </a:lnTo>
                    <a:lnTo>
                      <a:pt x="96" y="438"/>
                    </a:lnTo>
                    <a:lnTo>
                      <a:pt x="88" y="426"/>
                    </a:lnTo>
                    <a:lnTo>
                      <a:pt x="80" y="413"/>
                    </a:lnTo>
                    <a:lnTo>
                      <a:pt x="74" y="400"/>
                    </a:lnTo>
                    <a:lnTo>
                      <a:pt x="74" y="400"/>
                    </a:lnTo>
                    <a:lnTo>
                      <a:pt x="70" y="386"/>
                    </a:lnTo>
                    <a:lnTo>
                      <a:pt x="66" y="373"/>
                    </a:lnTo>
                    <a:lnTo>
                      <a:pt x="64" y="359"/>
                    </a:lnTo>
                    <a:lnTo>
                      <a:pt x="63" y="345"/>
                    </a:lnTo>
                    <a:lnTo>
                      <a:pt x="63" y="331"/>
                    </a:lnTo>
                    <a:lnTo>
                      <a:pt x="65" y="319"/>
                    </a:lnTo>
                    <a:lnTo>
                      <a:pt x="68" y="305"/>
                    </a:lnTo>
                    <a:lnTo>
                      <a:pt x="73" y="292"/>
                    </a:lnTo>
                    <a:lnTo>
                      <a:pt x="78" y="280"/>
                    </a:lnTo>
                    <a:lnTo>
                      <a:pt x="85" y="268"/>
                    </a:lnTo>
                    <a:lnTo>
                      <a:pt x="92" y="256"/>
                    </a:lnTo>
                    <a:lnTo>
                      <a:pt x="101" y="247"/>
                    </a:lnTo>
                    <a:lnTo>
                      <a:pt x="110" y="236"/>
                    </a:lnTo>
                    <a:lnTo>
                      <a:pt x="120" y="227"/>
                    </a:lnTo>
                    <a:lnTo>
                      <a:pt x="132" y="219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52" y="252"/>
                    </a:lnTo>
                    <a:lnTo>
                      <a:pt x="162" y="290"/>
                    </a:lnTo>
                    <a:lnTo>
                      <a:pt x="173" y="326"/>
                    </a:lnTo>
                    <a:lnTo>
                      <a:pt x="184" y="361"/>
                    </a:lnTo>
                    <a:lnTo>
                      <a:pt x="197" y="395"/>
                    </a:lnTo>
                    <a:lnTo>
                      <a:pt x="211" y="428"/>
                    </a:lnTo>
                    <a:lnTo>
                      <a:pt x="226" y="459"/>
                    </a:lnTo>
                    <a:lnTo>
                      <a:pt x="241" y="488"/>
                    </a:lnTo>
                    <a:lnTo>
                      <a:pt x="241" y="488"/>
                    </a:lnTo>
                    <a:lnTo>
                      <a:pt x="230" y="490"/>
                    </a:lnTo>
                    <a:lnTo>
                      <a:pt x="220" y="491"/>
                    </a:lnTo>
                    <a:lnTo>
                      <a:pt x="209" y="491"/>
                    </a:lnTo>
                    <a:lnTo>
                      <a:pt x="197" y="491"/>
                    </a:lnTo>
                    <a:lnTo>
                      <a:pt x="187" y="490"/>
                    </a:lnTo>
                    <a:lnTo>
                      <a:pt x="176" y="487"/>
                    </a:lnTo>
                    <a:lnTo>
                      <a:pt x="165" y="485"/>
                    </a:lnTo>
                    <a:lnTo>
                      <a:pt x="154" y="481"/>
                    </a:lnTo>
                    <a:lnTo>
                      <a:pt x="154" y="481"/>
                    </a:lnTo>
                    <a:close/>
                    <a:moveTo>
                      <a:pt x="699" y="922"/>
                    </a:moveTo>
                    <a:lnTo>
                      <a:pt x="699" y="922"/>
                    </a:lnTo>
                    <a:lnTo>
                      <a:pt x="709" y="923"/>
                    </a:lnTo>
                    <a:lnTo>
                      <a:pt x="717" y="925"/>
                    </a:lnTo>
                    <a:lnTo>
                      <a:pt x="725" y="927"/>
                    </a:lnTo>
                    <a:lnTo>
                      <a:pt x="733" y="931"/>
                    </a:lnTo>
                    <a:lnTo>
                      <a:pt x="739" y="935"/>
                    </a:lnTo>
                    <a:lnTo>
                      <a:pt x="746" y="941"/>
                    </a:lnTo>
                    <a:lnTo>
                      <a:pt x="751" y="947"/>
                    </a:lnTo>
                    <a:lnTo>
                      <a:pt x="755" y="954"/>
                    </a:lnTo>
                    <a:lnTo>
                      <a:pt x="263" y="954"/>
                    </a:lnTo>
                    <a:lnTo>
                      <a:pt x="263" y="954"/>
                    </a:lnTo>
                    <a:lnTo>
                      <a:pt x="268" y="947"/>
                    </a:lnTo>
                    <a:lnTo>
                      <a:pt x="273" y="941"/>
                    </a:lnTo>
                    <a:lnTo>
                      <a:pt x="279" y="935"/>
                    </a:lnTo>
                    <a:lnTo>
                      <a:pt x="286" y="931"/>
                    </a:lnTo>
                    <a:lnTo>
                      <a:pt x="294" y="927"/>
                    </a:lnTo>
                    <a:lnTo>
                      <a:pt x="301" y="925"/>
                    </a:lnTo>
                    <a:lnTo>
                      <a:pt x="310" y="923"/>
                    </a:lnTo>
                    <a:lnTo>
                      <a:pt x="318" y="922"/>
                    </a:lnTo>
                    <a:lnTo>
                      <a:pt x="318" y="922"/>
                    </a:lnTo>
                    <a:lnTo>
                      <a:pt x="333" y="922"/>
                    </a:lnTo>
                    <a:lnTo>
                      <a:pt x="350" y="919"/>
                    </a:lnTo>
                    <a:lnTo>
                      <a:pt x="365" y="915"/>
                    </a:lnTo>
                    <a:lnTo>
                      <a:pt x="380" y="910"/>
                    </a:lnTo>
                    <a:lnTo>
                      <a:pt x="394" y="903"/>
                    </a:lnTo>
                    <a:lnTo>
                      <a:pt x="406" y="896"/>
                    </a:lnTo>
                    <a:lnTo>
                      <a:pt x="419" y="886"/>
                    </a:lnTo>
                    <a:lnTo>
                      <a:pt x="431" y="875"/>
                    </a:lnTo>
                    <a:lnTo>
                      <a:pt x="431" y="875"/>
                    </a:lnTo>
                    <a:lnTo>
                      <a:pt x="440" y="865"/>
                    </a:lnTo>
                    <a:lnTo>
                      <a:pt x="448" y="854"/>
                    </a:lnTo>
                    <a:lnTo>
                      <a:pt x="456" y="842"/>
                    </a:lnTo>
                    <a:lnTo>
                      <a:pt x="462" y="830"/>
                    </a:lnTo>
                    <a:lnTo>
                      <a:pt x="468" y="817"/>
                    </a:lnTo>
                    <a:lnTo>
                      <a:pt x="471" y="805"/>
                    </a:lnTo>
                    <a:lnTo>
                      <a:pt x="474" y="792"/>
                    </a:lnTo>
                    <a:lnTo>
                      <a:pt x="476" y="778"/>
                    </a:lnTo>
                    <a:lnTo>
                      <a:pt x="476" y="778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494" y="792"/>
                    </a:lnTo>
                    <a:lnTo>
                      <a:pt x="500" y="793"/>
                    </a:lnTo>
                    <a:lnTo>
                      <a:pt x="504" y="795"/>
                    </a:lnTo>
                    <a:lnTo>
                      <a:pt x="509" y="795"/>
                    </a:lnTo>
                    <a:lnTo>
                      <a:pt x="509" y="795"/>
                    </a:lnTo>
                    <a:lnTo>
                      <a:pt x="514" y="795"/>
                    </a:lnTo>
                    <a:lnTo>
                      <a:pt x="519" y="793"/>
                    </a:lnTo>
                    <a:lnTo>
                      <a:pt x="523" y="792"/>
                    </a:lnTo>
                    <a:lnTo>
                      <a:pt x="528" y="788"/>
                    </a:lnTo>
                    <a:lnTo>
                      <a:pt x="528" y="788"/>
                    </a:lnTo>
                    <a:lnTo>
                      <a:pt x="543" y="778"/>
                    </a:lnTo>
                    <a:lnTo>
                      <a:pt x="543" y="778"/>
                    </a:lnTo>
                    <a:lnTo>
                      <a:pt x="544" y="792"/>
                    </a:lnTo>
                    <a:lnTo>
                      <a:pt x="547" y="805"/>
                    </a:lnTo>
                    <a:lnTo>
                      <a:pt x="551" y="817"/>
                    </a:lnTo>
                    <a:lnTo>
                      <a:pt x="557" y="830"/>
                    </a:lnTo>
                    <a:lnTo>
                      <a:pt x="562" y="842"/>
                    </a:lnTo>
                    <a:lnTo>
                      <a:pt x="570" y="854"/>
                    </a:lnTo>
                    <a:lnTo>
                      <a:pt x="578" y="865"/>
                    </a:lnTo>
                    <a:lnTo>
                      <a:pt x="588" y="875"/>
                    </a:lnTo>
                    <a:lnTo>
                      <a:pt x="588" y="875"/>
                    </a:lnTo>
                    <a:lnTo>
                      <a:pt x="600" y="886"/>
                    </a:lnTo>
                    <a:lnTo>
                      <a:pt x="611" y="896"/>
                    </a:lnTo>
                    <a:lnTo>
                      <a:pt x="625" y="903"/>
                    </a:lnTo>
                    <a:lnTo>
                      <a:pt x="639" y="910"/>
                    </a:lnTo>
                    <a:lnTo>
                      <a:pt x="653" y="915"/>
                    </a:lnTo>
                    <a:lnTo>
                      <a:pt x="668" y="919"/>
                    </a:lnTo>
                    <a:lnTo>
                      <a:pt x="684" y="922"/>
                    </a:lnTo>
                    <a:lnTo>
                      <a:pt x="699" y="922"/>
                    </a:lnTo>
                    <a:lnTo>
                      <a:pt x="699" y="922"/>
                    </a:lnTo>
                    <a:close/>
                    <a:moveTo>
                      <a:pt x="509" y="722"/>
                    </a:moveTo>
                    <a:lnTo>
                      <a:pt x="509" y="722"/>
                    </a:lnTo>
                    <a:lnTo>
                      <a:pt x="494" y="709"/>
                    </a:lnTo>
                    <a:lnTo>
                      <a:pt x="476" y="692"/>
                    </a:lnTo>
                    <a:lnTo>
                      <a:pt x="456" y="672"/>
                    </a:lnTo>
                    <a:lnTo>
                      <a:pt x="432" y="647"/>
                    </a:lnTo>
                    <a:lnTo>
                      <a:pt x="408" y="618"/>
                    </a:lnTo>
                    <a:lnTo>
                      <a:pt x="382" y="586"/>
                    </a:lnTo>
                    <a:lnTo>
                      <a:pt x="355" y="550"/>
                    </a:lnTo>
                    <a:lnTo>
                      <a:pt x="329" y="511"/>
                    </a:lnTo>
                    <a:lnTo>
                      <a:pt x="316" y="489"/>
                    </a:lnTo>
                    <a:lnTo>
                      <a:pt x="303" y="467"/>
                    </a:lnTo>
                    <a:lnTo>
                      <a:pt x="292" y="444"/>
                    </a:lnTo>
                    <a:lnTo>
                      <a:pt x="280" y="420"/>
                    </a:lnTo>
                    <a:lnTo>
                      <a:pt x="268" y="395"/>
                    </a:lnTo>
                    <a:lnTo>
                      <a:pt x="257" y="369"/>
                    </a:lnTo>
                    <a:lnTo>
                      <a:pt x="247" y="342"/>
                    </a:lnTo>
                    <a:lnTo>
                      <a:pt x="237" y="315"/>
                    </a:lnTo>
                    <a:lnTo>
                      <a:pt x="228" y="286"/>
                    </a:lnTo>
                    <a:lnTo>
                      <a:pt x="220" y="257"/>
                    </a:lnTo>
                    <a:lnTo>
                      <a:pt x="212" y="227"/>
                    </a:lnTo>
                    <a:lnTo>
                      <a:pt x="206" y="196"/>
                    </a:lnTo>
                    <a:lnTo>
                      <a:pt x="200" y="164"/>
                    </a:lnTo>
                    <a:lnTo>
                      <a:pt x="196" y="132"/>
                    </a:lnTo>
                    <a:lnTo>
                      <a:pt x="193" y="98"/>
                    </a:lnTo>
                    <a:lnTo>
                      <a:pt x="192" y="63"/>
                    </a:lnTo>
                    <a:lnTo>
                      <a:pt x="827" y="63"/>
                    </a:lnTo>
                    <a:lnTo>
                      <a:pt x="827" y="63"/>
                    </a:lnTo>
                    <a:lnTo>
                      <a:pt x="825" y="98"/>
                    </a:lnTo>
                    <a:lnTo>
                      <a:pt x="822" y="132"/>
                    </a:lnTo>
                    <a:lnTo>
                      <a:pt x="817" y="164"/>
                    </a:lnTo>
                    <a:lnTo>
                      <a:pt x="812" y="196"/>
                    </a:lnTo>
                    <a:lnTo>
                      <a:pt x="806" y="227"/>
                    </a:lnTo>
                    <a:lnTo>
                      <a:pt x="798" y="257"/>
                    </a:lnTo>
                    <a:lnTo>
                      <a:pt x="791" y="286"/>
                    </a:lnTo>
                    <a:lnTo>
                      <a:pt x="781" y="315"/>
                    </a:lnTo>
                    <a:lnTo>
                      <a:pt x="771" y="342"/>
                    </a:lnTo>
                    <a:lnTo>
                      <a:pt x="762" y="369"/>
                    </a:lnTo>
                    <a:lnTo>
                      <a:pt x="750" y="395"/>
                    </a:lnTo>
                    <a:lnTo>
                      <a:pt x="739" y="420"/>
                    </a:lnTo>
                    <a:lnTo>
                      <a:pt x="726" y="444"/>
                    </a:lnTo>
                    <a:lnTo>
                      <a:pt x="714" y="467"/>
                    </a:lnTo>
                    <a:lnTo>
                      <a:pt x="702" y="489"/>
                    </a:lnTo>
                    <a:lnTo>
                      <a:pt x="689" y="511"/>
                    </a:lnTo>
                    <a:lnTo>
                      <a:pt x="663" y="550"/>
                    </a:lnTo>
                    <a:lnTo>
                      <a:pt x="636" y="586"/>
                    </a:lnTo>
                    <a:lnTo>
                      <a:pt x="610" y="618"/>
                    </a:lnTo>
                    <a:lnTo>
                      <a:pt x="586" y="647"/>
                    </a:lnTo>
                    <a:lnTo>
                      <a:pt x="563" y="672"/>
                    </a:lnTo>
                    <a:lnTo>
                      <a:pt x="542" y="692"/>
                    </a:lnTo>
                    <a:lnTo>
                      <a:pt x="523" y="709"/>
                    </a:lnTo>
                    <a:lnTo>
                      <a:pt x="509" y="722"/>
                    </a:lnTo>
                    <a:lnTo>
                      <a:pt x="509" y="722"/>
                    </a:lnTo>
                    <a:close/>
                    <a:moveTo>
                      <a:pt x="943" y="400"/>
                    </a:moveTo>
                    <a:lnTo>
                      <a:pt x="943" y="400"/>
                    </a:lnTo>
                    <a:lnTo>
                      <a:pt x="936" y="413"/>
                    </a:lnTo>
                    <a:lnTo>
                      <a:pt x="929" y="426"/>
                    </a:lnTo>
                    <a:lnTo>
                      <a:pt x="920" y="438"/>
                    </a:lnTo>
                    <a:lnTo>
                      <a:pt x="911" y="448"/>
                    </a:lnTo>
                    <a:lnTo>
                      <a:pt x="900" y="458"/>
                    </a:lnTo>
                    <a:lnTo>
                      <a:pt x="889" y="467"/>
                    </a:lnTo>
                    <a:lnTo>
                      <a:pt x="876" y="474"/>
                    </a:lnTo>
                    <a:lnTo>
                      <a:pt x="864" y="481"/>
                    </a:lnTo>
                    <a:lnTo>
                      <a:pt x="864" y="481"/>
                    </a:lnTo>
                    <a:lnTo>
                      <a:pt x="853" y="485"/>
                    </a:lnTo>
                    <a:lnTo>
                      <a:pt x="842" y="487"/>
                    </a:lnTo>
                    <a:lnTo>
                      <a:pt x="831" y="490"/>
                    </a:lnTo>
                    <a:lnTo>
                      <a:pt x="821" y="491"/>
                    </a:lnTo>
                    <a:lnTo>
                      <a:pt x="809" y="491"/>
                    </a:lnTo>
                    <a:lnTo>
                      <a:pt x="798" y="491"/>
                    </a:lnTo>
                    <a:lnTo>
                      <a:pt x="787" y="490"/>
                    </a:lnTo>
                    <a:lnTo>
                      <a:pt x="777" y="489"/>
                    </a:lnTo>
                    <a:lnTo>
                      <a:pt x="777" y="489"/>
                    </a:lnTo>
                    <a:lnTo>
                      <a:pt x="792" y="459"/>
                    </a:lnTo>
                    <a:lnTo>
                      <a:pt x="807" y="428"/>
                    </a:lnTo>
                    <a:lnTo>
                      <a:pt x="821" y="396"/>
                    </a:lnTo>
                    <a:lnTo>
                      <a:pt x="833" y="361"/>
                    </a:lnTo>
                    <a:lnTo>
                      <a:pt x="845" y="326"/>
                    </a:lnTo>
                    <a:lnTo>
                      <a:pt x="856" y="290"/>
                    </a:lnTo>
                    <a:lnTo>
                      <a:pt x="866" y="252"/>
                    </a:lnTo>
                    <a:lnTo>
                      <a:pt x="874" y="212"/>
                    </a:lnTo>
                    <a:lnTo>
                      <a:pt x="874" y="212"/>
                    </a:lnTo>
                    <a:lnTo>
                      <a:pt x="886" y="220"/>
                    </a:lnTo>
                    <a:lnTo>
                      <a:pt x="898" y="227"/>
                    </a:lnTo>
                    <a:lnTo>
                      <a:pt x="908" y="237"/>
                    </a:lnTo>
                    <a:lnTo>
                      <a:pt x="917" y="247"/>
                    </a:lnTo>
                    <a:lnTo>
                      <a:pt x="926" y="257"/>
                    </a:lnTo>
                    <a:lnTo>
                      <a:pt x="933" y="268"/>
                    </a:lnTo>
                    <a:lnTo>
                      <a:pt x="940" y="280"/>
                    </a:lnTo>
                    <a:lnTo>
                      <a:pt x="945" y="293"/>
                    </a:lnTo>
                    <a:lnTo>
                      <a:pt x="949" y="306"/>
                    </a:lnTo>
                    <a:lnTo>
                      <a:pt x="952" y="319"/>
                    </a:lnTo>
                    <a:lnTo>
                      <a:pt x="954" y="332"/>
                    </a:lnTo>
                    <a:lnTo>
                      <a:pt x="955" y="345"/>
                    </a:lnTo>
                    <a:lnTo>
                      <a:pt x="954" y="359"/>
                    </a:lnTo>
                    <a:lnTo>
                      <a:pt x="952" y="373"/>
                    </a:lnTo>
                    <a:lnTo>
                      <a:pt x="948" y="386"/>
                    </a:lnTo>
                    <a:lnTo>
                      <a:pt x="943" y="400"/>
                    </a:lnTo>
                    <a:lnTo>
                      <a:pt x="943" y="4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3419120" y="4641595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第一步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69106" y="3259015"/>
            <a:ext cx="2158516" cy="1567246"/>
            <a:chOff x="8770693" y="3259015"/>
            <a:chExt cx="2158516" cy="1567246"/>
          </a:xfrm>
        </p:grpSpPr>
        <p:grpSp>
          <p:nvGrpSpPr>
            <p:cNvPr id="17" name="组合 16"/>
            <p:cNvGrpSpPr/>
            <p:nvPr/>
          </p:nvGrpSpPr>
          <p:grpSpPr>
            <a:xfrm>
              <a:off x="8770693" y="3259015"/>
              <a:ext cx="1334974" cy="1567246"/>
              <a:chOff x="8770693" y="3259015"/>
              <a:chExt cx="1334974" cy="1567246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8770693" y="3259015"/>
                <a:ext cx="1334974" cy="1567246"/>
                <a:chOff x="-2167669" y="-456293"/>
                <a:chExt cx="3576638" cy="4198938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21" name="Freeform 7"/>
                <p:cNvSpPr>
                  <a:spLocks noEditPoints="1"/>
                </p:cNvSpPr>
                <p:nvPr/>
              </p:nvSpPr>
              <p:spPr bwMode="auto">
                <a:xfrm>
                  <a:off x="-2167669" y="-456293"/>
                  <a:ext cx="3576638" cy="4198938"/>
                </a:xfrm>
                <a:custGeom>
                  <a:avLst/>
                  <a:gdLst>
                    <a:gd name="T0" fmla="*/ 801 w 2253"/>
                    <a:gd name="T1" fmla="*/ 2204 h 2645"/>
                    <a:gd name="T2" fmla="*/ 578 w 2253"/>
                    <a:gd name="T3" fmla="*/ 2111 h 2645"/>
                    <a:gd name="T4" fmla="*/ 384 w 2253"/>
                    <a:gd name="T5" fmla="*/ 1975 h 2645"/>
                    <a:gd name="T6" fmla="*/ 223 w 2253"/>
                    <a:gd name="T7" fmla="*/ 1802 h 2645"/>
                    <a:gd name="T8" fmla="*/ 102 w 2253"/>
                    <a:gd name="T9" fmla="*/ 1599 h 2645"/>
                    <a:gd name="T10" fmla="*/ 27 w 2253"/>
                    <a:gd name="T11" fmla="*/ 1373 h 2645"/>
                    <a:gd name="T12" fmla="*/ 0 w 2253"/>
                    <a:gd name="T13" fmla="*/ 1126 h 2645"/>
                    <a:gd name="T14" fmla="*/ 23 w 2253"/>
                    <a:gd name="T15" fmla="*/ 900 h 2645"/>
                    <a:gd name="T16" fmla="*/ 111 w 2253"/>
                    <a:gd name="T17" fmla="*/ 638 h 2645"/>
                    <a:gd name="T18" fmla="*/ 257 w 2253"/>
                    <a:gd name="T19" fmla="*/ 410 h 2645"/>
                    <a:gd name="T20" fmla="*/ 452 w 2253"/>
                    <a:gd name="T21" fmla="*/ 224 h 2645"/>
                    <a:gd name="T22" fmla="*/ 688 w 2253"/>
                    <a:gd name="T23" fmla="*/ 89 h 2645"/>
                    <a:gd name="T24" fmla="*/ 956 w 2253"/>
                    <a:gd name="T25" fmla="*/ 12 h 2645"/>
                    <a:gd name="T26" fmla="*/ 1185 w 2253"/>
                    <a:gd name="T27" fmla="*/ 1 h 2645"/>
                    <a:gd name="T28" fmla="*/ 1460 w 2253"/>
                    <a:gd name="T29" fmla="*/ 51 h 2645"/>
                    <a:gd name="T30" fmla="*/ 1710 w 2253"/>
                    <a:gd name="T31" fmla="*/ 163 h 2645"/>
                    <a:gd name="T32" fmla="*/ 1922 w 2253"/>
                    <a:gd name="T33" fmla="*/ 331 h 2645"/>
                    <a:gd name="T34" fmla="*/ 2090 w 2253"/>
                    <a:gd name="T35" fmla="*/ 543 h 2645"/>
                    <a:gd name="T36" fmla="*/ 2202 w 2253"/>
                    <a:gd name="T37" fmla="*/ 791 h 2645"/>
                    <a:gd name="T38" fmla="*/ 2252 w 2253"/>
                    <a:gd name="T39" fmla="*/ 1068 h 2645"/>
                    <a:gd name="T40" fmla="*/ 2243 w 2253"/>
                    <a:gd name="T41" fmla="*/ 1275 h 2645"/>
                    <a:gd name="T42" fmla="*/ 2186 w 2253"/>
                    <a:gd name="T43" fmla="*/ 1511 h 2645"/>
                    <a:gd name="T44" fmla="*/ 2083 w 2253"/>
                    <a:gd name="T45" fmla="*/ 1724 h 2645"/>
                    <a:gd name="T46" fmla="*/ 1937 w 2253"/>
                    <a:gd name="T47" fmla="*/ 1910 h 2645"/>
                    <a:gd name="T48" fmla="*/ 1756 w 2253"/>
                    <a:gd name="T49" fmla="*/ 2061 h 2645"/>
                    <a:gd name="T50" fmla="*/ 1544 w 2253"/>
                    <a:gd name="T51" fmla="*/ 2172 h 2645"/>
                    <a:gd name="T52" fmla="*/ 1126 w 2253"/>
                    <a:gd name="T53" fmla="*/ 2645 h 2645"/>
                    <a:gd name="T54" fmla="*/ 991 w 2253"/>
                    <a:gd name="T55" fmla="*/ 245 h 2645"/>
                    <a:gd name="T56" fmla="*/ 780 w 2253"/>
                    <a:gd name="T57" fmla="*/ 306 h 2645"/>
                    <a:gd name="T58" fmla="*/ 593 w 2253"/>
                    <a:gd name="T59" fmla="*/ 413 h 2645"/>
                    <a:gd name="T60" fmla="*/ 438 w 2253"/>
                    <a:gd name="T61" fmla="*/ 560 h 2645"/>
                    <a:gd name="T62" fmla="*/ 323 w 2253"/>
                    <a:gd name="T63" fmla="*/ 741 h 2645"/>
                    <a:gd name="T64" fmla="*/ 253 w 2253"/>
                    <a:gd name="T65" fmla="*/ 946 h 2645"/>
                    <a:gd name="T66" fmla="*/ 236 w 2253"/>
                    <a:gd name="T67" fmla="*/ 1126 h 2645"/>
                    <a:gd name="T68" fmla="*/ 259 w 2253"/>
                    <a:gd name="T69" fmla="*/ 1325 h 2645"/>
                    <a:gd name="T70" fmla="*/ 323 w 2253"/>
                    <a:gd name="T71" fmla="*/ 1510 h 2645"/>
                    <a:gd name="T72" fmla="*/ 428 w 2253"/>
                    <a:gd name="T73" fmla="*/ 1674 h 2645"/>
                    <a:gd name="T74" fmla="*/ 563 w 2253"/>
                    <a:gd name="T75" fmla="*/ 1813 h 2645"/>
                    <a:gd name="T76" fmla="*/ 726 w 2253"/>
                    <a:gd name="T77" fmla="*/ 1920 h 2645"/>
                    <a:gd name="T78" fmla="*/ 912 w 2253"/>
                    <a:gd name="T79" fmla="*/ 1990 h 2645"/>
                    <a:gd name="T80" fmla="*/ 1204 w 2253"/>
                    <a:gd name="T81" fmla="*/ 2018 h 2645"/>
                    <a:gd name="T82" fmla="*/ 1379 w 2253"/>
                    <a:gd name="T83" fmla="*/ 1979 h 2645"/>
                    <a:gd name="T84" fmla="*/ 1560 w 2253"/>
                    <a:gd name="T85" fmla="*/ 1902 h 2645"/>
                    <a:gd name="T86" fmla="*/ 1719 w 2253"/>
                    <a:gd name="T87" fmla="*/ 1788 h 2645"/>
                    <a:gd name="T88" fmla="*/ 1848 w 2253"/>
                    <a:gd name="T89" fmla="*/ 1643 h 2645"/>
                    <a:gd name="T90" fmla="*/ 1944 w 2253"/>
                    <a:gd name="T91" fmla="*/ 1474 h 2645"/>
                    <a:gd name="T92" fmla="*/ 2002 w 2253"/>
                    <a:gd name="T93" fmla="*/ 1286 h 2645"/>
                    <a:gd name="T94" fmla="*/ 2017 w 2253"/>
                    <a:gd name="T95" fmla="*/ 1126 h 2645"/>
                    <a:gd name="T96" fmla="*/ 1988 w 2253"/>
                    <a:gd name="T97" fmla="*/ 904 h 2645"/>
                    <a:gd name="T98" fmla="*/ 1909 w 2253"/>
                    <a:gd name="T99" fmla="*/ 702 h 2645"/>
                    <a:gd name="T100" fmla="*/ 1785 w 2253"/>
                    <a:gd name="T101" fmla="*/ 528 h 2645"/>
                    <a:gd name="T102" fmla="*/ 1623 w 2253"/>
                    <a:gd name="T103" fmla="*/ 388 h 2645"/>
                    <a:gd name="T104" fmla="*/ 1433 w 2253"/>
                    <a:gd name="T105" fmla="*/ 289 h 2645"/>
                    <a:gd name="T106" fmla="*/ 1217 w 2253"/>
                    <a:gd name="T107" fmla="*/ 240 h 2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53" h="2645">
                      <a:moveTo>
                        <a:pt x="1126" y="2645"/>
                      </a:moveTo>
                      <a:lnTo>
                        <a:pt x="898" y="2227"/>
                      </a:lnTo>
                      <a:lnTo>
                        <a:pt x="898" y="2227"/>
                      </a:lnTo>
                      <a:lnTo>
                        <a:pt x="849" y="2216"/>
                      </a:lnTo>
                      <a:lnTo>
                        <a:pt x="801" y="2204"/>
                      </a:lnTo>
                      <a:lnTo>
                        <a:pt x="754" y="2189"/>
                      </a:lnTo>
                      <a:lnTo>
                        <a:pt x="709" y="2172"/>
                      </a:lnTo>
                      <a:lnTo>
                        <a:pt x="663" y="2153"/>
                      </a:lnTo>
                      <a:lnTo>
                        <a:pt x="621" y="2133"/>
                      </a:lnTo>
                      <a:lnTo>
                        <a:pt x="578" y="2111"/>
                      </a:lnTo>
                      <a:lnTo>
                        <a:pt x="536" y="2086"/>
                      </a:lnTo>
                      <a:lnTo>
                        <a:pt x="496" y="2061"/>
                      </a:lnTo>
                      <a:lnTo>
                        <a:pt x="458" y="2034"/>
                      </a:lnTo>
                      <a:lnTo>
                        <a:pt x="419" y="2005"/>
                      </a:lnTo>
                      <a:lnTo>
                        <a:pt x="384" y="1975"/>
                      </a:lnTo>
                      <a:lnTo>
                        <a:pt x="348" y="1943"/>
                      </a:lnTo>
                      <a:lnTo>
                        <a:pt x="315" y="1910"/>
                      </a:lnTo>
                      <a:lnTo>
                        <a:pt x="284" y="1875"/>
                      </a:lnTo>
                      <a:lnTo>
                        <a:pt x="252" y="1839"/>
                      </a:lnTo>
                      <a:lnTo>
                        <a:pt x="223" y="1802"/>
                      </a:lnTo>
                      <a:lnTo>
                        <a:pt x="196" y="1764"/>
                      </a:lnTo>
                      <a:lnTo>
                        <a:pt x="170" y="1724"/>
                      </a:lnTo>
                      <a:lnTo>
                        <a:pt x="146" y="1684"/>
                      </a:lnTo>
                      <a:lnTo>
                        <a:pt x="123" y="1642"/>
                      </a:lnTo>
                      <a:lnTo>
                        <a:pt x="102" y="1599"/>
                      </a:lnTo>
                      <a:lnTo>
                        <a:pt x="83" y="1555"/>
                      </a:lnTo>
                      <a:lnTo>
                        <a:pt x="67" y="1511"/>
                      </a:lnTo>
                      <a:lnTo>
                        <a:pt x="52" y="1466"/>
                      </a:lnTo>
                      <a:lnTo>
                        <a:pt x="38" y="1419"/>
                      </a:lnTo>
                      <a:lnTo>
                        <a:pt x="27" y="1373"/>
                      </a:lnTo>
                      <a:lnTo>
                        <a:pt x="17" y="1325"/>
                      </a:lnTo>
                      <a:lnTo>
                        <a:pt x="9" y="1275"/>
                      </a:lnTo>
                      <a:lnTo>
                        <a:pt x="4" y="1226"/>
                      </a:lnTo>
                      <a:lnTo>
                        <a:pt x="1" y="1177"/>
                      </a:lnTo>
                      <a:lnTo>
                        <a:pt x="0" y="1126"/>
                      </a:lnTo>
                      <a:lnTo>
                        <a:pt x="0" y="1126"/>
                      </a:lnTo>
                      <a:lnTo>
                        <a:pt x="1" y="1068"/>
                      </a:lnTo>
                      <a:lnTo>
                        <a:pt x="5" y="1011"/>
                      </a:lnTo>
                      <a:lnTo>
                        <a:pt x="13" y="955"/>
                      </a:lnTo>
                      <a:lnTo>
                        <a:pt x="23" y="900"/>
                      </a:lnTo>
                      <a:lnTo>
                        <a:pt x="35" y="845"/>
                      </a:lnTo>
                      <a:lnTo>
                        <a:pt x="50" y="791"/>
                      </a:lnTo>
                      <a:lnTo>
                        <a:pt x="68" y="739"/>
                      </a:lnTo>
                      <a:lnTo>
                        <a:pt x="89" y="688"/>
                      </a:lnTo>
                      <a:lnTo>
                        <a:pt x="111" y="638"/>
                      </a:lnTo>
                      <a:lnTo>
                        <a:pt x="135" y="590"/>
                      </a:lnTo>
                      <a:lnTo>
                        <a:pt x="163" y="543"/>
                      </a:lnTo>
                      <a:lnTo>
                        <a:pt x="193" y="496"/>
                      </a:lnTo>
                      <a:lnTo>
                        <a:pt x="225" y="453"/>
                      </a:lnTo>
                      <a:lnTo>
                        <a:pt x="257" y="410"/>
                      </a:lnTo>
                      <a:lnTo>
                        <a:pt x="293" y="369"/>
                      </a:lnTo>
                      <a:lnTo>
                        <a:pt x="330" y="331"/>
                      </a:lnTo>
                      <a:lnTo>
                        <a:pt x="370" y="293"/>
                      </a:lnTo>
                      <a:lnTo>
                        <a:pt x="410" y="258"/>
                      </a:lnTo>
                      <a:lnTo>
                        <a:pt x="452" y="224"/>
                      </a:lnTo>
                      <a:lnTo>
                        <a:pt x="497" y="192"/>
                      </a:lnTo>
                      <a:lnTo>
                        <a:pt x="543" y="163"/>
                      </a:lnTo>
                      <a:lnTo>
                        <a:pt x="589" y="136"/>
                      </a:lnTo>
                      <a:lnTo>
                        <a:pt x="639" y="111"/>
                      </a:lnTo>
                      <a:lnTo>
                        <a:pt x="688" y="89"/>
                      </a:lnTo>
                      <a:lnTo>
                        <a:pt x="739" y="69"/>
                      </a:lnTo>
                      <a:lnTo>
                        <a:pt x="792" y="51"/>
                      </a:lnTo>
                      <a:lnTo>
                        <a:pt x="844" y="36"/>
                      </a:lnTo>
                      <a:lnTo>
                        <a:pt x="899" y="23"/>
                      </a:lnTo>
                      <a:lnTo>
                        <a:pt x="956" y="12"/>
                      </a:lnTo>
                      <a:lnTo>
                        <a:pt x="1012" y="5"/>
                      </a:lnTo>
                      <a:lnTo>
                        <a:pt x="1068" y="1"/>
                      </a:lnTo>
                      <a:lnTo>
                        <a:pt x="1126" y="0"/>
                      </a:lnTo>
                      <a:lnTo>
                        <a:pt x="1126" y="0"/>
                      </a:lnTo>
                      <a:lnTo>
                        <a:pt x="1185" y="1"/>
                      </a:lnTo>
                      <a:lnTo>
                        <a:pt x="1241" y="5"/>
                      </a:lnTo>
                      <a:lnTo>
                        <a:pt x="1297" y="12"/>
                      </a:lnTo>
                      <a:lnTo>
                        <a:pt x="1353" y="23"/>
                      </a:lnTo>
                      <a:lnTo>
                        <a:pt x="1407" y="36"/>
                      </a:lnTo>
                      <a:lnTo>
                        <a:pt x="1460" y="51"/>
                      </a:lnTo>
                      <a:lnTo>
                        <a:pt x="1514" y="69"/>
                      </a:lnTo>
                      <a:lnTo>
                        <a:pt x="1564" y="89"/>
                      </a:lnTo>
                      <a:lnTo>
                        <a:pt x="1614" y="111"/>
                      </a:lnTo>
                      <a:lnTo>
                        <a:pt x="1663" y="136"/>
                      </a:lnTo>
                      <a:lnTo>
                        <a:pt x="1710" y="163"/>
                      </a:lnTo>
                      <a:lnTo>
                        <a:pt x="1755" y="192"/>
                      </a:lnTo>
                      <a:lnTo>
                        <a:pt x="1799" y="224"/>
                      </a:lnTo>
                      <a:lnTo>
                        <a:pt x="1843" y="258"/>
                      </a:lnTo>
                      <a:lnTo>
                        <a:pt x="1883" y="293"/>
                      </a:lnTo>
                      <a:lnTo>
                        <a:pt x="1922" y="331"/>
                      </a:lnTo>
                      <a:lnTo>
                        <a:pt x="1959" y="369"/>
                      </a:lnTo>
                      <a:lnTo>
                        <a:pt x="1995" y="410"/>
                      </a:lnTo>
                      <a:lnTo>
                        <a:pt x="2028" y="453"/>
                      </a:lnTo>
                      <a:lnTo>
                        <a:pt x="2060" y="496"/>
                      </a:lnTo>
                      <a:lnTo>
                        <a:pt x="2090" y="543"/>
                      </a:lnTo>
                      <a:lnTo>
                        <a:pt x="2116" y="590"/>
                      </a:lnTo>
                      <a:lnTo>
                        <a:pt x="2142" y="638"/>
                      </a:lnTo>
                      <a:lnTo>
                        <a:pt x="2164" y="688"/>
                      </a:lnTo>
                      <a:lnTo>
                        <a:pt x="2184" y="739"/>
                      </a:lnTo>
                      <a:lnTo>
                        <a:pt x="2202" y="791"/>
                      </a:lnTo>
                      <a:lnTo>
                        <a:pt x="2217" y="845"/>
                      </a:lnTo>
                      <a:lnTo>
                        <a:pt x="2230" y="900"/>
                      </a:lnTo>
                      <a:lnTo>
                        <a:pt x="2239" y="955"/>
                      </a:lnTo>
                      <a:lnTo>
                        <a:pt x="2246" y="1011"/>
                      </a:lnTo>
                      <a:lnTo>
                        <a:pt x="2252" y="1068"/>
                      </a:lnTo>
                      <a:lnTo>
                        <a:pt x="2253" y="1126"/>
                      </a:lnTo>
                      <a:lnTo>
                        <a:pt x="2253" y="1126"/>
                      </a:lnTo>
                      <a:lnTo>
                        <a:pt x="2252" y="1177"/>
                      </a:lnTo>
                      <a:lnTo>
                        <a:pt x="2249" y="1226"/>
                      </a:lnTo>
                      <a:lnTo>
                        <a:pt x="2243" y="1275"/>
                      </a:lnTo>
                      <a:lnTo>
                        <a:pt x="2235" y="1325"/>
                      </a:lnTo>
                      <a:lnTo>
                        <a:pt x="2225" y="1373"/>
                      </a:lnTo>
                      <a:lnTo>
                        <a:pt x="2214" y="1419"/>
                      </a:lnTo>
                      <a:lnTo>
                        <a:pt x="2201" y="1466"/>
                      </a:lnTo>
                      <a:lnTo>
                        <a:pt x="2186" y="1511"/>
                      </a:lnTo>
                      <a:lnTo>
                        <a:pt x="2169" y="1555"/>
                      </a:lnTo>
                      <a:lnTo>
                        <a:pt x="2150" y="1599"/>
                      </a:lnTo>
                      <a:lnTo>
                        <a:pt x="2129" y="1642"/>
                      </a:lnTo>
                      <a:lnTo>
                        <a:pt x="2106" y="1684"/>
                      </a:lnTo>
                      <a:lnTo>
                        <a:pt x="2083" y="1724"/>
                      </a:lnTo>
                      <a:lnTo>
                        <a:pt x="2057" y="1764"/>
                      </a:lnTo>
                      <a:lnTo>
                        <a:pt x="2029" y="1802"/>
                      </a:lnTo>
                      <a:lnTo>
                        <a:pt x="2001" y="1839"/>
                      </a:lnTo>
                      <a:lnTo>
                        <a:pt x="1969" y="1875"/>
                      </a:lnTo>
                      <a:lnTo>
                        <a:pt x="1937" y="1910"/>
                      </a:lnTo>
                      <a:lnTo>
                        <a:pt x="1903" y="1943"/>
                      </a:lnTo>
                      <a:lnTo>
                        <a:pt x="1869" y="1975"/>
                      </a:lnTo>
                      <a:lnTo>
                        <a:pt x="1833" y="2005"/>
                      </a:lnTo>
                      <a:lnTo>
                        <a:pt x="1795" y="2034"/>
                      </a:lnTo>
                      <a:lnTo>
                        <a:pt x="1756" y="2061"/>
                      </a:lnTo>
                      <a:lnTo>
                        <a:pt x="1717" y="2086"/>
                      </a:lnTo>
                      <a:lnTo>
                        <a:pt x="1674" y="2111"/>
                      </a:lnTo>
                      <a:lnTo>
                        <a:pt x="1632" y="2133"/>
                      </a:lnTo>
                      <a:lnTo>
                        <a:pt x="1589" y="2153"/>
                      </a:lnTo>
                      <a:lnTo>
                        <a:pt x="1544" y="2172"/>
                      </a:lnTo>
                      <a:lnTo>
                        <a:pt x="1499" y="2189"/>
                      </a:lnTo>
                      <a:lnTo>
                        <a:pt x="1451" y="2204"/>
                      </a:lnTo>
                      <a:lnTo>
                        <a:pt x="1404" y="2216"/>
                      </a:lnTo>
                      <a:lnTo>
                        <a:pt x="1355" y="2227"/>
                      </a:lnTo>
                      <a:lnTo>
                        <a:pt x="1126" y="2645"/>
                      </a:lnTo>
                      <a:close/>
                      <a:moveTo>
                        <a:pt x="1126" y="236"/>
                      </a:moveTo>
                      <a:lnTo>
                        <a:pt x="1126" y="236"/>
                      </a:lnTo>
                      <a:lnTo>
                        <a:pt x="1080" y="236"/>
                      </a:lnTo>
                      <a:lnTo>
                        <a:pt x="1035" y="240"/>
                      </a:lnTo>
                      <a:lnTo>
                        <a:pt x="991" y="245"/>
                      </a:lnTo>
                      <a:lnTo>
                        <a:pt x="947" y="254"/>
                      </a:lnTo>
                      <a:lnTo>
                        <a:pt x="903" y="263"/>
                      </a:lnTo>
                      <a:lnTo>
                        <a:pt x="862" y="276"/>
                      </a:lnTo>
                      <a:lnTo>
                        <a:pt x="820" y="289"/>
                      </a:lnTo>
                      <a:lnTo>
                        <a:pt x="780" y="306"/>
                      </a:lnTo>
                      <a:lnTo>
                        <a:pt x="740" y="324"/>
                      </a:lnTo>
                      <a:lnTo>
                        <a:pt x="702" y="343"/>
                      </a:lnTo>
                      <a:lnTo>
                        <a:pt x="665" y="365"/>
                      </a:lnTo>
                      <a:lnTo>
                        <a:pt x="629" y="388"/>
                      </a:lnTo>
                      <a:lnTo>
                        <a:pt x="593" y="413"/>
                      </a:lnTo>
                      <a:lnTo>
                        <a:pt x="561" y="439"/>
                      </a:lnTo>
                      <a:lnTo>
                        <a:pt x="528" y="468"/>
                      </a:lnTo>
                      <a:lnTo>
                        <a:pt x="496" y="496"/>
                      </a:lnTo>
                      <a:lnTo>
                        <a:pt x="467" y="528"/>
                      </a:lnTo>
                      <a:lnTo>
                        <a:pt x="438" y="560"/>
                      </a:lnTo>
                      <a:lnTo>
                        <a:pt x="412" y="594"/>
                      </a:lnTo>
                      <a:lnTo>
                        <a:pt x="388" y="628"/>
                      </a:lnTo>
                      <a:lnTo>
                        <a:pt x="364" y="665"/>
                      </a:lnTo>
                      <a:lnTo>
                        <a:pt x="342" y="702"/>
                      </a:lnTo>
                      <a:lnTo>
                        <a:pt x="323" y="741"/>
                      </a:lnTo>
                      <a:lnTo>
                        <a:pt x="305" y="780"/>
                      </a:lnTo>
                      <a:lnTo>
                        <a:pt x="289" y="820"/>
                      </a:lnTo>
                      <a:lnTo>
                        <a:pt x="275" y="861"/>
                      </a:lnTo>
                      <a:lnTo>
                        <a:pt x="263" y="904"/>
                      </a:lnTo>
                      <a:lnTo>
                        <a:pt x="253" y="946"/>
                      </a:lnTo>
                      <a:lnTo>
                        <a:pt x="245" y="990"/>
                      </a:lnTo>
                      <a:lnTo>
                        <a:pt x="240" y="1035"/>
                      </a:lnTo>
                      <a:lnTo>
                        <a:pt x="237" y="1081"/>
                      </a:lnTo>
                      <a:lnTo>
                        <a:pt x="236" y="1126"/>
                      </a:lnTo>
                      <a:lnTo>
                        <a:pt x="236" y="1126"/>
                      </a:lnTo>
                      <a:lnTo>
                        <a:pt x="237" y="1167"/>
                      </a:lnTo>
                      <a:lnTo>
                        <a:pt x="240" y="1207"/>
                      </a:lnTo>
                      <a:lnTo>
                        <a:pt x="244" y="1247"/>
                      </a:lnTo>
                      <a:lnTo>
                        <a:pt x="251" y="1286"/>
                      </a:lnTo>
                      <a:lnTo>
                        <a:pt x="259" y="1325"/>
                      </a:lnTo>
                      <a:lnTo>
                        <a:pt x="268" y="1363"/>
                      </a:lnTo>
                      <a:lnTo>
                        <a:pt x="279" y="1402"/>
                      </a:lnTo>
                      <a:lnTo>
                        <a:pt x="293" y="1439"/>
                      </a:lnTo>
                      <a:lnTo>
                        <a:pt x="308" y="1474"/>
                      </a:lnTo>
                      <a:lnTo>
                        <a:pt x="323" y="1510"/>
                      </a:lnTo>
                      <a:lnTo>
                        <a:pt x="341" y="1544"/>
                      </a:lnTo>
                      <a:lnTo>
                        <a:pt x="360" y="1579"/>
                      </a:lnTo>
                      <a:lnTo>
                        <a:pt x="382" y="1611"/>
                      </a:lnTo>
                      <a:lnTo>
                        <a:pt x="404" y="1643"/>
                      </a:lnTo>
                      <a:lnTo>
                        <a:pt x="428" y="1674"/>
                      </a:lnTo>
                      <a:lnTo>
                        <a:pt x="452" y="1705"/>
                      </a:lnTo>
                      <a:lnTo>
                        <a:pt x="478" y="1733"/>
                      </a:lnTo>
                      <a:lnTo>
                        <a:pt x="504" y="1761"/>
                      </a:lnTo>
                      <a:lnTo>
                        <a:pt x="533" y="1788"/>
                      </a:lnTo>
                      <a:lnTo>
                        <a:pt x="563" y="1813"/>
                      </a:lnTo>
                      <a:lnTo>
                        <a:pt x="593" y="1838"/>
                      </a:lnTo>
                      <a:lnTo>
                        <a:pt x="625" y="1860"/>
                      </a:lnTo>
                      <a:lnTo>
                        <a:pt x="658" y="1882"/>
                      </a:lnTo>
                      <a:lnTo>
                        <a:pt x="691" y="1902"/>
                      </a:lnTo>
                      <a:lnTo>
                        <a:pt x="726" y="1920"/>
                      </a:lnTo>
                      <a:lnTo>
                        <a:pt x="762" y="1938"/>
                      </a:lnTo>
                      <a:lnTo>
                        <a:pt x="798" y="1953"/>
                      </a:lnTo>
                      <a:lnTo>
                        <a:pt x="835" y="1967"/>
                      </a:lnTo>
                      <a:lnTo>
                        <a:pt x="873" y="1979"/>
                      </a:lnTo>
                      <a:lnTo>
                        <a:pt x="912" y="1990"/>
                      </a:lnTo>
                      <a:lnTo>
                        <a:pt x="951" y="1998"/>
                      </a:lnTo>
                      <a:lnTo>
                        <a:pt x="991" y="2005"/>
                      </a:lnTo>
                      <a:lnTo>
                        <a:pt x="1049" y="2018"/>
                      </a:lnTo>
                      <a:lnTo>
                        <a:pt x="1126" y="2156"/>
                      </a:lnTo>
                      <a:lnTo>
                        <a:pt x="1204" y="2018"/>
                      </a:lnTo>
                      <a:lnTo>
                        <a:pt x="1261" y="2005"/>
                      </a:lnTo>
                      <a:lnTo>
                        <a:pt x="1261" y="2005"/>
                      </a:lnTo>
                      <a:lnTo>
                        <a:pt x="1301" y="1998"/>
                      </a:lnTo>
                      <a:lnTo>
                        <a:pt x="1341" y="1990"/>
                      </a:lnTo>
                      <a:lnTo>
                        <a:pt x="1379" y="1979"/>
                      </a:lnTo>
                      <a:lnTo>
                        <a:pt x="1418" y="1967"/>
                      </a:lnTo>
                      <a:lnTo>
                        <a:pt x="1455" y="1953"/>
                      </a:lnTo>
                      <a:lnTo>
                        <a:pt x="1490" y="1938"/>
                      </a:lnTo>
                      <a:lnTo>
                        <a:pt x="1526" y="1920"/>
                      </a:lnTo>
                      <a:lnTo>
                        <a:pt x="1560" y="1902"/>
                      </a:lnTo>
                      <a:lnTo>
                        <a:pt x="1595" y="1882"/>
                      </a:lnTo>
                      <a:lnTo>
                        <a:pt x="1628" y="1860"/>
                      </a:lnTo>
                      <a:lnTo>
                        <a:pt x="1659" y="1838"/>
                      </a:lnTo>
                      <a:lnTo>
                        <a:pt x="1689" y="1813"/>
                      </a:lnTo>
                      <a:lnTo>
                        <a:pt x="1719" y="1788"/>
                      </a:lnTo>
                      <a:lnTo>
                        <a:pt x="1747" y="1761"/>
                      </a:lnTo>
                      <a:lnTo>
                        <a:pt x="1774" y="1733"/>
                      </a:lnTo>
                      <a:lnTo>
                        <a:pt x="1800" y="1705"/>
                      </a:lnTo>
                      <a:lnTo>
                        <a:pt x="1825" y="1674"/>
                      </a:lnTo>
                      <a:lnTo>
                        <a:pt x="1848" y="1643"/>
                      </a:lnTo>
                      <a:lnTo>
                        <a:pt x="1870" y="1611"/>
                      </a:lnTo>
                      <a:lnTo>
                        <a:pt x="1891" y="1579"/>
                      </a:lnTo>
                      <a:lnTo>
                        <a:pt x="1910" y="1544"/>
                      </a:lnTo>
                      <a:lnTo>
                        <a:pt x="1928" y="1510"/>
                      </a:lnTo>
                      <a:lnTo>
                        <a:pt x="1944" y="1474"/>
                      </a:lnTo>
                      <a:lnTo>
                        <a:pt x="1959" y="1439"/>
                      </a:lnTo>
                      <a:lnTo>
                        <a:pt x="1973" y="1402"/>
                      </a:lnTo>
                      <a:lnTo>
                        <a:pt x="1984" y="1363"/>
                      </a:lnTo>
                      <a:lnTo>
                        <a:pt x="1994" y="1325"/>
                      </a:lnTo>
                      <a:lnTo>
                        <a:pt x="2002" y="1286"/>
                      </a:lnTo>
                      <a:lnTo>
                        <a:pt x="2009" y="1247"/>
                      </a:lnTo>
                      <a:lnTo>
                        <a:pt x="2013" y="1207"/>
                      </a:lnTo>
                      <a:lnTo>
                        <a:pt x="2017" y="1167"/>
                      </a:lnTo>
                      <a:lnTo>
                        <a:pt x="2017" y="1126"/>
                      </a:lnTo>
                      <a:lnTo>
                        <a:pt x="2017" y="1126"/>
                      </a:lnTo>
                      <a:lnTo>
                        <a:pt x="2017" y="1081"/>
                      </a:lnTo>
                      <a:lnTo>
                        <a:pt x="2013" y="1035"/>
                      </a:lnTo>
                      <a:lnTo>
                        <a:pt x="2006" y="990"/>
                      </a:lnTo>
                      <a:lnTo>
                        <a:pt x="1999" y="946"/>
                      </a:lnTo>
                      <a:lnTo>
                        <a:pt x="1988" y="904"/>
                      </a:lnTo>
                      <a:lnTo>
                        <a:pt x="1977" y="861"/>
                      </a:lnTo>
                      <a:lnTo>
                        <a:pt x="1964" y="820"/>
                      </a:lnTo>
                      <a:lnTo>
                        <a:pt x="1947" y="780"/>
                      </a:lnTo>
                      <a:lnTo>
                        <a:pt x="1929" y="741"/>
                      </a:lnTo>
                      <a:lnTo>
                        <a:pt x="1909" y="702"/>
                      </a:lnTo>
                      <a:lnTo>
                        <a:pt x="1888" y="665"/>
                      </a:lnTo>
                      <a:lnTo>
                        <a:pt x="1865" y="628"/>
                      </a:lnTo>
                      <a:lnTo>
                        <a:pt x="1840" y="594"/>
                      </a:lnTo>
                      <a:lnTo>
                        <a:pt x="1813" y="560"/>
                      </a:lnTo>
                      <a:lnTo>
                        <a:pt x="1785" y="528"/>
                      </a:lnTo>
                      <a:lnTo>
                        <a:pt x="1756" y="496"/>
                      </a:lnTo>
                      <a:lnTo>
                        <a:pt x="1725" y="468"/>
                      </a:lnTo>
                      <a:lnTo>
                        <a:pt x="1692" y="439"/>
                      </a:lnTo>
                      <a:lnTo>
                        <a:pt x="1659" y="413"/>
                      </a:lnTo>
                      <a:lnTo>
                        <a:pt x="1623" y="388"/>
                      </a:lnTo>
                      <a:lnTo>
                        <a:pt x="1588" y="365"/>
                      </a:lnTo>
                      <a:lnTo>
                        <a:pt x="1551" y="343"/>
                      </a:lnTo>
                      <a:lnTo>
                        <a:pt x="1512" y="324"/>
                      </a:lnTo>
                      <a:lnTo>
                        <a:pt x="1473" y="306"/>
                      </a:lnTo>
                      <a:lnTo>
                        <a:pt x="1433" y="289"/>
                      </a:lnTo>
                      <a:lnTo>
                        <a:pt x="1390" y="276"/>
                      </a:lnTo>
                      <a:lnTo>
                        <a:pt x="1349" y="263"/>
                      </a:lnTo>
                      <a:lnTo>
                        <a:pt x="1305" y="254"/>
                      </a:lnTo>
                      <a:lnTo>
                        <a:pt x="1261" y="245"/>
                      </a:lnTo>
                      <a:lnTo>
                        <a:pt x="1217" y="240"/>
                      </a:lnTo>
                      <a:lnTo>
                        <a:pt x="1172" y="236"/>
                      </a:lnTo>
                      <a:lnTo>
                        <a:pt x="1126" y="236"/>
                      </a:lnTo>
                      <a:lnTo>
                        <a:pt x="1126" y="236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Freeform 8"/>
                <p:cNvSpPr/>
                <p:nvPr/>
              </p:nvSpPr>
              <p:spPr bwMode="auto">
                <a:xfrm>
                  <a:off x="-1526319" y="178707"/>
                  <a:ext cx="2284413" cy="2284413"/>
                </a:xfrm>
                <a:custGeom>
                  <a:avLst/>
                  <a:gdLst>
                    <a:gd name="T0" fmla="*/ 1437 w 1439"/>
                    <a:gd name="T1" fmla="*/ 756 h 1439"/>
                    <a:gd name="T2" fmla="*/ 1424 w 1439"/>
                    <a:gd name="T3" fmla="*/ 864 h 1439"/>
                    <a:gd name="T4" fmla="*/ 1395 w 1439"/>
                    <a:gd name="T5" fmla="*/ 967 h 1439"/>
                    <a:gd name="T6" fmla="*/ 1352 w 1439"/>
                    <a:gd name="T7" fmla="*/ 1062 h 1439"/>
                    <a:gd name="T8" fmla="*/ 1296 w 1439"/>
                    <a:gd name="T9" fmla="*/ 1150 h 1439"/>
                    <a:gd name="T10" fmla="*/ 1228 w 1439"/>
                    <a:gd name="T11" fmla="*/ 1228 h 1439"/>
                    <a:gd name="T12" fmla="*/ 1149 w 1439"/>
                    <a:gd name="T13" fmla="*/ 1296 h 1439"/>
                    <a:gd name="T14" fmla="*/ 1063 w 1439"/>
                    <a:gd name="T15" fmla="*/ 1353 h 1439"/>
                    <a:gd name="T16" fmla="*/ 967 w 1439"/>
                    <a:gd name="T17" fmla="*/ 1395 h 1439"/>
                    <a:gd name="T18" fmla="*/ 864 w 1439"/>
                    <a:gd name="T19" fmla="*/ 1424 h 1439"/>
                    <a:gd name="T20" fmla="*/ 757 w 1439"/>
                    <a:gd name="T21" fmla="*/ 1438 h 1439"/>
                    <a:gd name="T22" fmla="*/ 683 w 1439"/>
                    <a:gd name="T23" fmla="*/ 1438 h 1439"/>
                    <a:gd name="T24" fmla="*/ 575 w 1439"/>
                    <a:gd name="T25" fmla="*/ 1424 h 1439"/>
                    <a:gd name="T26" fmla="*/ 472 w 1439"/>
                    <a:gd name="T27" fmla="*/ 1395 h 1439"/>
                    <a:gd name="T28" fmla="*/ 377 w 1439"/>
                    <a:gd name="T29" fmla="*/ 1353 h 1439"/>
                    <a:gd name="T30" fmla="*/ 290 w 1439"/>
                    <a:gd name="T31" fmla="*/ 1296 h 1439"/>
                    <a:gd name="T32" fmla="*/ 211 w 1439"/>
                    <a:gd name="T33" fmla="*/ 1228 h 1439"/>
                    <a:gd name="T34" fmla="*/ 143 w 1439"/>
                    <a:gd name="T35" fmla="*/ 1150 h 1439"/>
                    <a:gd name="T36" fmla="*/ 87 w 1439"/>
                    <a:gd name="T37" fmla="*/ 1062 h 1439"/>
                    <a:gd name="T38" fmla="*/ 44 w 1439"/>
                    <a:gd name="T39" fmla="*/ 967 h 1439"/>
                    <a:gd name="T40" fmla="*/ 15 w 1439"/>
                    <a:gd name="T41" fmla="*/ 864 h 1439"/>
                    <a:gd name="T42" fmla="*/ 2 w 1439"/>
                    <a:gd name="T43" fmla="*/ 756 h 1439"/>
                    <a:gd name="T44" fmla="*/ 2 w 1439"/>
                    <a:gd name="T45" fmla="*/ 682 h 1439"/>
                    <a:gd name="T46" fmla="*/ 15 w 1439"/>
                    <a:gd name="T47" fmla="*/ 575 h 1439"/>
                    <a:gd name="T48" fmla="*/ 44 w 1439"/>
                    <a:gd name="T49" fmla="*/ 472 h 1439"/>
                    <a:gd name="T50" fmla="*/ 87 w 1439"/>
                    <a:gd name="T51" fmla="*/ 376 h 1439"/>
                    <a:gd name="T52" fmla="*/ 143 w 1439"/>
                    <a:gd name="T53" fmla="*/ 290 h 1439"/>
                    <a:gd name="T54" fmla="*/ 211 w 1439"/>
                    <a:gd name="T55" fmla="*/ 210 h 1439"/>
                    <a:gd name="T56" fmla="*/ 290 w 1439"/>
                    <a:gd name="T57" fmla="*/ 143 h 1439"/>
                    <a:gd name="T58" fmla="*/ 377 w 1439"/>
                    <a:gd name="T59" fmla="*/ 87 h 1439"/>
                    <a:gd name="T60" fmla="*/ 472 w 1439"/>
                    <a:gd name="T61" fmla="*/ 44 h 1439"/>
                    <a:gd name="T62" fmla="*/ 575 w 1439"/>
                    <a:gd name="T63" fmla="*/ 14 h 1439"/>
                    <a:gd name="T64" fmla="*/ 683 w 1439"/>
                    <a:gd name="T65" fmla="*/ 0 h 1439"/>
                    <a:gd name="T66" fmla="*/ 757 w 1439"/>
                    <a:gd name="T67" fmla="*/ 0 h 1439"/>
                    <a:gd name="T68" fmla="*/ 864 w 1439"/>
                    <a:gd name="T69" fmla="*/ 14 h 1439"/>
                    <a:gd name="T70" fmla="*/ 967 w 1439"/>
                    <a:gd name="T71" fmla="*/ 44 h 1439"/>
                    <a:gd name="T72" fmla="*/ 1063 w 1439"/>
                    <a:gd name="T73" fmla="*/ 87 h 1439"/>
                    <a:gd name="T74" fmla="*/ 1149 w 1439"/>
                    <a:gd name="T75" fmla="*/ 143 h 1439"/>
                    <a:gd name="T76" fmla="*/ 1228 w 1439"/>
                    <a:gd name="T77" fmla="*/ 210 h 1439"/>
                    <a:gd name="T78" fmla="*/ 1296 w 1439"/>
                    <a:gd name="T79" fmla="*/ 290 h 1439"/>
                    <a:gd name="T80" fmla="*/ 1352 w 1439"/>
                    <a:gd name="T81" fmla="*/ 376 h 1439"/>
                    <a:gd name="T82" fmla="*/ 1395 w 1439"/>
                    <a:gd name="T83" fmla="*/ 472 h 1439"/>
                    <a:gd name="T84" fmla="*/ 1424 w 1439"/>
                    <a:gd name="T85" fmla="*/ 575 h 1439"/>
                    <a:gd name="T86" fmla="*/ 1437 w 1439"/>
                    <a:gd name="T87" fmla="*/ 682 h 1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39" h="1439">
                      <a:moveTo>
                        <a:pt x="1439" y="719"/>
                      </a:moveTo>
                      <a:lnTo>
                        <a:pt x="1439" y="719"/>
                      </a:lnTo>
                      <a:lnTo>
                        <a:pt x="1437" y="756"/>
                      </a:lnTo>
                      <a:lnTo>
                        <a:pt x="1435" y="793"/>
                      </a:lnTo>
                      <a:lnTo>
                        <a:pt x="1431" y="829"/>
                      </a:lnTo>
                      <a:lnTo>
                        <a:pt x="1424" y="864"/>
                      </a:lnTo>
                      <a:lnTo>
                        <a:pt x="1417" y="899"/>
                      </a:lnTo>
                      <a:lnTo>
                        <a:pt x="1407" y="933"/>
                      </a:lnTo>
                      <a:lnTo>
                        <a:pt x="1395" y="967"/>
                      </a:lnTo>
                      <a:lnTo>
                        <a:pt x="1383" y="1000"/>
                      </a:lnTo>
                      <a:lnTo>
                        <a:pt x="1368" y="1032"/>
                      </a:lnTo>
                      <a:lnTo>
                        <a:pt x="1352" y="1062"/>
                      </a:lnTo>
                      <a:lnTo>
                        <a:pt x="1335" y="1092"/>
                      </a:lnTo>
                      <a:lnTo>
                        <a:pt x="1317" y="1122"/>
                      </a:lnTo>
                      <a:lnTo>
                        <a:pt x="1296" y="1150"/>
                      </a:lnTo>
                      <a:lnTo>
                        <a:pt x="1274" y="1177"/>
                      </a:lnTo>
                      <a:lnTo>
                        <a:pt x="1252" y="1203"/>
                      </a:lnTo>
                      <a:lnTo>
                        <a:pt x="1228" y="1228"/>
                      </a:lnTo>
                      <a:lnTo>
                        <a:pt x="1203" y="1253"/>
                      </a:lnTo>
                      <a:lnTo>
                        <a:pt x="1177" y="1274"/>
                      </a:lnTo>
                      <a:lnTo>
                        <a:pt x="1149" y="1296"/>
                      </a:lnTo>
                      <a:lnTo>
                        <a:pt x="1122" y="1316"/>
                      </a:lnTo>
                      <a:lnTo>
                        <a:pt x="1093" y="1335"/>
                      </a:lnTo>
                      <a:lnTo>
                        <a:pt x="1063" y="1353"/>
                      </a:lnTo>
                      <a:lnTo>
                        <a:pt x="1032" y="1368"/>
                      </a:lnTo>
                      <a:lnTo>
                        <a:pt x="1000" y="1383"/>
                      </a:lnTo>
                      <a:lnTo>
                        <a:pt x="967" y="1395"/>
                      </a:lnTo>
                      <a:lnTo>
                        <a:pt x="934" y="1406"/>
                      </a:lnTo>
                      <a:lnTo>
                        <a:pt x="900" y="1416"/>
                      </a:lnTo>
                      <a:lnTo>
                        <a:pt x="864" y="1424"/>
                      </a:lnTo>
                      <a:lnTo>
                        <a:pt x="829" y="1431"/>
                      </a:lnTo>
                      <a:lnTo>
                        <a:pt x="793" y="1435"/>
                      </a:lnTo>
                      <a:lnTo>
                        <a:pt x="757" y="1438"/>
                      </a:lnTo>
                      <a:lnTo>
                        <a:pt x="720" y="1439"/>
                      </a:lnTo>
                      <a:lnTo>
                        <a:pt x="720" y="1439"/>
                      </a:lnTo>
                      <a:lnTo>
                        <a:pt x="683" y="1438"/>
                      </a:lnTo>
                      <a:lnTo>
                        <a:pt x="646" y="1435"/>
                      </a:lnTo>
                      <a:lnTo>
                        <a:pt x="610" y="1431"/>
                      </a:lnTo>
                      <a:lnTo>
                        <a:pt x="575" y="1424"/>
                      </a:lnTo>
                      <a:lnTo>
                        <a:pt x="539" y="1416"/>
                      </a:lnTo>
                      <a:lnTo>
                        <a:pt x="506" y="1406"/>
                      </a:lnTo>
                      <a:lnTo>
                        <a:pt x="472" y="1395"/>
                      </a:lnTo>
                      <a:lnTo>
                        <a:pt x="439" y="1383"/>
                      </a:lnTo>
                      <a:lnTo>
                        <a:pt x="408" y="1368"/>
                      </a:lnTo>
                      <a:lnTo>
                        <a:pt x="377" y="1353"/>
                      </a:lnTo>
                      <a:lnTo>
                        <a:pt x="347" y="1335"/>
                      </a:lnTo>
                      <a:lnTo>
                        <a:pt x="317" y="1316"/>
                      </a:lnTo>
                      <a:lnTo>
                        <a:pt x="290" y="1296"/>
                      </a:lnTo>
                      <a:lnTo>
                        <a:pt x="262" y="1274"/>
                      </a:lnTo>
                      <a:lnTo>
                        <a:pt x="236" y="1253"/>
                      </a:lnTo>
                      <a:lnTo>
                        <a:pt x="211" y="1228"/>
                      </a:lnTo>
                      <a:lnTo>
                        <a:pt x="187" y="1203"/>
                      </a:lnTo>
                      <a:lnTo>
                        <a:pt x="165" y="1177"/>
                      </a:lnTo>
                      <a:lnTo>
                        <a:pt x="143" y="1150"/>
                      </a:lnTo>
                      <a:lnTo>
                        <a:pt x="124" y="1122"/>
                      </a:lnTo>
                      <a:lnTo>
                        <a:pt x="104" y="1092"/>
                      </a:lnTo>
                      <a:lnTo>
                        <a:pt x="87" y="1062"/>
                      </a:lnTo>
                      <a:lnTo>
                        <a:pt x="72" y="1032"/>
                      </a:lnTo>
                      <a:lnTo>
                        <a:pt x="56" y="1000"/>
                      </a:lnTo>
                      <a:lnTo>
                        <a:pt x="44" y="967"/>
                      </a:lnTo>
                      <a:lnTo>
                        <a:pt x="33" y="933"/>
                      </a:lnTo>
                      <a:lnTo>
                        <a:pt x="22" y="899"/>
                      </a:lnTo>
                      <a:lnTo>
                        <a:pt x="15" y="864"/>
                      </a:lnTo>
                      <a:lnTo>
                        <a:pt x="8" y="829"/>
                      </a:lnTo>
                      <a:lnTo>
                        <a:pt x="4" y="793"/>
                      </a:lnTo>
                      <a:lnTo>
                        <a:pt x="2" y="756"/>
                      </a:ln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2" y="682"/>
                      </a:lnTo>
                      <a:lnTo>
                        <a:pt x="4" y="646"/>
                      </a:lnTo>
                      <a:lnTo>
                        <a:pt x="8" y="609"/>
                      </a:lnTo>
                      <a:lnTo>
                        <a:pt x="15" y="575"/>
                      </a:lnTo>
                      <a:lnTo>
                        <a:pt x="22" y="539"/>
                      </a:lnTo>
                      <a:lnTo>
                        <a:pt x="33" y="505"/>
                      </a:lnTo>
                      <a:lnTo>
                        <a:pt x="44" y="472"/>
                      </a:lnTo>
                      <a:lnTo>
                        <a:pt x="56" y="439"/>
                      </a:lnTo>
                      <a:lnTo>
                        <a:pt x="72" y="408"/>
                      </a:lnTo>
                      <a:lnTo>
                        <a:pt x="87" y="376"/>
                      </a:lnTo>
                      <a:lnTo>
                        <a:pt x="104" y="346"/>
                      </a:lnTo>
                      <a:lnTo>
                        <a:pt x="124" y="317"/>
                      </a:lnTo>
                      <a:lnTo>
                        <a:pt x="143" y="290"/>
                      </a:lnTo>
                      <a:lnTo>
                        <a:pt x="165" y="262"/>
                      </a:lnTo>
                      <a:lnTo>
                        <a:pt x="187" y="236"/>
                      </a:lnTo>
                      <a:lnTo>
                        <a:pt x="211" y="210"/>
                      </a:lnTo>
                      <a:lnTo>
                        <a:pt x="236" y="187"/>
                      </a:lnTo>
                      <a:lnTo>
                        <a:pt x="262" y="165"/>
                      </a:lnTo>
                      <a:lnTo>
                        <a:pt x="290" y="143"/>
                      </a:lnTo>
                      <a:lnTo>
                        <a:pt x="317" y="123"/>
                      </a:lnTo>
                      <a:lnTo>
                        <a:pt x="347" y="105"/>
                      </a:lnTo>
                      <a:lnTo>
                        <a:pt x="377" y="87"/>
                      </a:lnTo>
                      <a:lnTo>
                        <a:pt x="408" y="72"/>
                      </a:lnTo>
                      <a:lnTo>
                        <a:pt x="439" y="57"/>
                      </a:lnTo>
                      <a:lnTo>
                        <a:pt x="472" y="44"/>
                      </a:lnTo>
                      <a:lnTo>
                        <a:pt x="506" y="32"/>
                      </a:lnTo>
                      <a:lnTo>
                        <a:pt x="539" y="22"/>
                      </a:lnTo>
                      <a:lnTo>
                        <a:pt x="575" y="14"/>
                      </a:lnTo>
                      <a:lnTo>
                        <a:pt x="610" y="9"/>
                      </a:lnTo>
                      <a:lnTo>
                        <a:pt x="646" y="3"/>
                      </a:lnTo>
                      <a:lnTo>
                        <a:pt x="683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57" y="0"/>
                      </a:lnTo>
                      <a:lnTo>
                        <a:pt x="793" y="3"/>
                      </a:lnTo>
                      <a:lnTo>
                        <a:pt x="829" y="9"/>
                      </a:lnTo>
                      <a:lnTo>
                        <a:pt x="864" y="14"/>
                      </a:lnTo>
                      <a:lnTo>
                        <a:pt x="900" y="22"/>
                      </a:lnTo>
                      <a:lnTo>
                        <a:pt x="934" y="32"/>
                      </a:lnTo>
                      <a:lnTo>
                        <a:pt x="967" y="44"/>
                      </a:lnTo>
                      <a:lnTo>
                        <a:pt x="1000" y="57"/>
                      </a:lnTo>
                      <a:lnTo>
                        <a:pt x="1032" y="72"/>
                      </a:lnTo>
                      <a:lnTo>
                        <a:pt x="1063" y="87"/>
                      </a:lnTo>
                      <a:lnTo>
                        <a:pt x="1093" y="105"/>
                      </a:lnTo>
                      <a:lnTo>
                        <a:pt x="1122" y="123"/>
                      </a:lnTo>
                      <a:lnTo>
                        <a:pt x="1149" y="143"/>
                      </a:lnTo>
                      <a:lnTo>
                        <a:pt x="1177" y="165"/>
                      </a:lnTo>
                      <a:lnTo>
                        <a:pt x="1203" y="187"/>
                      </a:lnTo>
                      <a:lnTo>
                        <a:pt x="1228" y="210"/>
                      </a:lnTo>
                      <a:lnTo>
                        <a:pt x="1252" y="236"/>
                      </a:lnTo>
                      <a:lnTo>
                        <a:pt x="1274" y="262"/>
                      </a:lnTo>
                      <a:lnTo>
                        <a:pt x="1296" y="290"/>
                      </a:lnTo>
                      <a:lnTo>
                        <a:pt x="1317" y="317"/>
                      </a:lnTo>
                      <a:lnTo>
                        <a:pt x="1335" y="346"/>
                      </a:lnTo>
                      <a:lnTo>
                        <a:pt x="1352" y="376"/>
                      </a:lnTo>
                      <a:lnTo>
                        <a:pt x="1368" y="408"/>
                      </a:lnTo>
                      <a:lnTo>
                        <a:pt x="1383" y="439"/>
                      </a:lnTo>
                      <a:lnTo>
                        <a:pt x="1395" y="472"/>
                      </a:lnTo>
                      <a:lnTo>
                        <a:pt x="1407" y="505"/>
                      </a:lnTo>
                      <a:lnTo>
                        <a:pt x="1417" y="539"/>
                      </a:lnTo>
                      <a:lnTo>
                        <a:pt x="1424" y="575"/>
                      </a:lnTo>
                      <a:lnTo>
                        <a:pt x="1431" y="609"/>
                      </a:lnTo>
                      <a:lnTo>
                        <a:pt x="1435" y="646"/>
                      </a:lnTo>
                      <a:lnTo>
                        <a:pt x="1437" y="682"/>
                      </a:lnTo>
                      <a:lnTo>
                        <a:pt x="1439" y="719"/>
                      </a:lnTo>
                      <a:lnTo>
                        <a:pt x="1439" y="71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Freeform 84"/>
              <p:cNvSpPr>
                <a:spLocks noEditPoints="1"/>
              </p:cNvSpPr>
              <p:nvPr/>
            </p:nvSpPr>
            <p:spPr bwMode="auto">
              <a:xfrm>
                <a:off x="9305746" y="3781915"/>
                <a:ext cx="322263" cy="322263"/>
              </a:xfrm>
              <a:custGeom>
                <a:avLst/>
                <a:gdLst>
                  <a:gd name="T0" fmla="*/ 1017 w 1019"/>
                  <a:gd name="T1" fmla="*/ 375 h 1017"/>
                  <a:gd name="T2" fmla="*/ 1014 w 1019"/>
                  <a:gd name="T3" fmla="*/ 366 h 1017"/>
                  <a:gd name="T4" fmla="*/ 757 w 1019"/>
                  <a:gd name="T5" fmla="*/ 13 h 1017"/>
                  <a:gd name="T6" fmla="*/ 750 w 1019"/>
                  <a:gd name="T7" fmla="*/ 6 h 1017"/>
                  <a:gd name="T8" fmla="*/ 749 w 1019"/>
                  <a:gd name="T9" fmla="*/ 5 h 1017"/>
                  <a:gd name="T10" fmla="*/ 739 w 1019"/>
                  <a:gd name="T11" fmla="*/ 1 h 1017"/>
                  <a:gd name="T12" fmla="*/ 739 w 1019"/>
                  <a:gd name="T13" fmla="*/ 1 h 1017"/>
                  <a:gd name="T14" fmla="*/ 286 w 1019"/>
                  <a:gd name="T15" fmla="*/ 0 h 1017"/>
                  <a:gd name="T16" fmla="*/ 279 w 1019"/>
                  <a:gd name="T17" fmla="*/ 1 h 1017"/>
                  <a:gd name="T18" fmla="*/ 278 w 1019"/>
                  <a:gd name="T19" fmla="*/ 1 h 1017"/>
                  <a:gd name="T20" fmla="*/ 269 w 1019"/>
                  <a:gd name="T21" fmla="*/ 5 h 1017"/>
                  <a:gd name="T22" fmla="*/ 267 w 1019"/>
                  <a:gd name="T23" fmla="*/ 6 h 1017"/>
                  <a:gd name="T24" fmla="*/ 6 w 1019"/>
                  <a:gd name="T25" fmla="*/ 363 h 1017"/>
                  <a:gd name="T26" fmla="*/ 5 w 1019"/>
                  <a:gd name="T27" fmla="*/ 365 h 1017"/>
                  <a:gd name="T28" fmla="*/ 3 w 1019"/>
                  <a:gd name="T29" fmla="*/ 369 h 1017"/>
                  <a:gd name="T30" fmla="*/ 1 w 1019"/>
                  <a:gd name="T31" fmla="*/ 373 h 1017"/>
                  <a:gd name="T32" fmla="*/ 0 w 1019"/>
                  <a:gd name="T33" fmla="*/ 382 h 1017"/>
                  <a:gd name="T34" fmla="*/ 0 w 1019"/>
                  <a:gd name="T35" fmla="*/ 386 h 1017"/>
                  <a:gd name="T36" fmla="*/ 3 w 1019"/>
                  <a:gd name="T37" fmla="*/ 395 h 1017"/>
                  <a:gd name="T38" fmla="*/ 4 w 1019"/>
                  <a:gd name="T39" fmla="*/ 396 h 1017"/>
                  <a:gd name="T40" fmla="*/ 7 w 1019"/>
                  <a:gd name="T41" fmla="*/ 401 h 1017"/>
                  <a:gd name="T42" fmla="*/ 485 w 1019"/>
                  <a:gd name="T43" fmla="*/ 1007 h 1017"/>
                  <a:gd name="T44" fmla="*/ 490 w 1019"/>
                  <a:gd name="T45" fmla="*/ 1011 h 1017"/>
                  <a:gd name="T46" fmla="*/ 493 w 1019"/>
                  <a:gd name="T47" fmla="*/ 1013 h 1017"/>
                  <a:gd name="T48" fmla="*/ 496 w 1019"/>
                  <a:gd name="T49" fmla="*/ 1015 h 1017"/>
                  <a:gd name="T50" fmla="*/ 501 w 1019"/>
                  <a:gd name="T51" fmla="*/ 1017 h 1017"/>
                  <a:gd name="T52" fmla="*/ 509 w 1019"/>
                  <a:gd name="T53" fmla="*/ 1017 h 1017"/>
                  <a:gd name="T54" fmla="*/ 509 w 1019"/>
                  <a:gd name="T55" fmla="*/ 1017 h 1017"/>
                  <a:gd name="T56" fmla="*/ 515 w 1019"/>
                  <a:gd name="T57" fmla="*/ 1017 h 1017"/>
                  <a:gd name="T58" fmla="*/ 518 w 1019"/>
                  <a:gd name="T59" fmla="*/ 1016 h 1017"/>
                  <a:gd name="T60" fmla="*/ 524 w 1019"/>
                  <a:gd name="T61" fmla="*/ 1013 h 1017"/>
                  <a:gd name="T62" fmla="*/ 525 w 1019"/>
                  <a:gd name="T63" fmla="*/ 1013 h 1017"/>
                  <a:gd name="T64" fmla="*/ 532 w 1019"/>
                  <a:gd name="T65" fmla="*/ 1007 h 1017"/>
                  <a:gd name="T66" fmla="*/ 1008 w 1019"/>
                  <a:gd name="T67" fmla="*/ 404 h 1017"/>
                  <a:gd name="T68" fmla="*/ 1015 w 1019"/>
                  <a:gd name="T69" fmla="*/ 394 h 1017"/>
                  <a:gd name="T70" fmla="*/ 1019 w 1019"/>
                  <a:gd name="T71" fmla="*/ 382 h 1017"/>
                  <a:gd name="T72" fmla="*/ 691 w 1019"/>
                  <a:gd name="T73" fmla="*/ 63 h 1017"/>
                  <a:gd name="T74" fmla="*/ 327 w 1019"/>
                  <a:gd name="T75" fmla="*/ 63 h 1017"/>
                  <a:gd name="T76" fmla="*/ 328 w 1019"/>
                  <a:gd name="T77" fmla="*/ 350 h 1017"/>
                  <a:gd name="T78" fmla="*/ 97 w 1019"/>
                  <a:gd name="T79" fmla="*/ 413 h 1017"/>
                  <a:gd name="T80" fmla="*/ 97 w 1019"/>
                  <a:gd name="T81" fmla="*/ 413 h 1017"/>
                  <a:gd name="T82" fmla="*/ 610 w 1019"/>
                  <a:gd name="T83" fmla="*/ 413 h 1017"/>
                  <a:gd name="T84" fmla="*/ 675 w 1019"/>
                  <a:gd name="T85" fmla="*/ 413 h 1017"/>
                  <a:gd name="T86" fmla="*/ 689 w 1019"/>
                  <a:gd name="T87" fmla="*/ 350 h 1017"/>
                  <a:gd name="T88" fmla="*/ 689 w 1019"/>
                  <a:gd name="T89" fmla="*/ 350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19" h="1017">
                    <a:moveTo>
                      <a:pt x="1018" y="376"/>
                    </a:moveTo>
                    <a:lnTo>
                      <a:pt x="1018" y="376"/>
                    </a:lnTo>
                    <a:lnTo>
                      <a:pt x="1017" y="375"/>
                    </a:lnTo>
                    <a:lnTo>
                      <a:pt x="1017" y="375"/>
                    </a:lnTo>
                    <a:lnTo>
                      <a:pt x="1015" y="371"/>
                    </a:lnTo>
                    <a:lnTo>
                      <a:pt x="1014" y="366"/>
                    </a:lnTo>
                    <a:lnTo>
                      <a:pt x="1011" y="363"/>
                    </a:lnTo>
                    <a:lnTo>
                      <a:pt x="1008" y="358"/>
                    </a:lnTo>
                    <a:lnTo>
                      <a:pt x="757" y="13"/>
                    </a:lnTo>
                    <a:lnTo>
                      <a:pt x="757" y="13"/>
                    </a:lnTo>
                    <a:lnTo>
                      <a:pt x="754" y="10"/>
                    </a:lnTo>
                    <a:lnTo>
                      <a:pt x="750" y="6"/>
                    </a:lnTo>
                    <a:lnTo>
                      <a:pt x="750" y="6"/>
                    </a:lnTo>
                    <a:lnTo>
                      <a:pt x="749" y="5"/>
                    </a:lnTo>
                    <a:lnTo>
                      <a:pt x="749" y="5"/>
                    </a:lnTo>
                    <a:lnTo>
                      <a:pt x="744" y="2"/>
                    </a:lnTo>
                    <a:lnTo>
                      <a:pt x="739" y="1"/>
                    </a:lnTo>
                    <a:lnTo>
                      <a:pt x="739" y="1"/>
                    </a:lnTo>
                    <a:lnTo>
                      <a:pt x="739" y="1"/>
                    </a:lnTo>
                    <a:lnTo>
                      <a:pt x="739" y="1"/>
                    </a:lnTo>
                    <a:lnTo>
                      <a:pt x="739" y="1"/>
                    </a:lnTo>
                    <a:lnTo>
                      <a:pt x="739" y="1"/>
                    </a:lnTo>
                    <a:lnTo>
                      <a:pt x="731" y="0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8" y="1"/>
                    </a:lnTo>
                    <a:lnTo>
                      <a:pt x="273" y="2"/>
                    </a:lnTo>
                    <a:lnTo>
                      <a:pt x="269" y="5"/>
                    </a:lnTo>
                    <a:lnTo>
                      <a:pt x="269" y="5"/>
                    </a:lnTo>
                    <a:lnTo>
                      <a:pt x="267" y="6"/>
                    </a:lnTo>
                    <a:lnTo>
                      <a:pt x="267" y="6"/>
                    </a:lnTo>
                    <a:lnTo>
                      <a:pt x="263" y="10"/>
                    </a:lnTo>
                    <a:lnTo>
                      <a:pt x="260" y="13"/>
                    </a:lnTo>
                    <a:lnTo>
                      <a:pt x="6" y="363"/>
                    </a:lnTo>
                    <a:lnTo>
                      <a:pt x="6" y="363"/>
                    </a:lnTo>
                    <a:lnTo>
                      <a:pt x="5" y="365"/>
                    </a:lnTo>
                    <a:lnTo>
                      <a:pt x="5" y="365"/>
                    </a:lnTo>
                    <a:lnTo>
                      <a:pt x="3" y="368"/>
                    </a:lnTo>
                    <a:lnTo>
                      <a:pt x="3" y="368"/>
                    </a:lnTo>
                    <a:lnTo>
                      <a:pt x="3" y="369"/>
                    </a:lnTo>
                    <a:lnTo>
                      <a:pt x="3" y="369"/>
                    </a:lnTo>
                    <a:lnTo>
                      <a:pt x="1" y="373"/>
                    </a:lnTo>
                    <a:lnTo>
                      <a:pt x="1" y="373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0" y="386"/>
                    </a:lnTo>
                    <a:lnTo>
                      <a:pt x="0" y="386"/>
                    </a:lnTo>
                    <a:lnTo>
                      <a:pt x="1" y="390"/>
                    </a:lnTo>
                    <a:lnTo>
                      <a:pt x="1" y="390"/>
                    </a:lnTo>
                    <a:lnTo>
                      <a:pt x="3" y="395"/>
                    </a:lnTo>
                    <a:lnTo>
                      <a:pt x="3" y="395"/>
                    </a:lnTo>
                    <a:lnTo>
                      <a:pt x="4" y="396"/>
                    </a:lnTo>
                    <a:lnTo>
                      <a:pt x="4" y="396"/>
                    </a:lnTo>
                    <a:lnTo>
                      <a:pt x="5" y="398"/>
                    </a:lnTo>
                    <a:lnTo>
                      <a:pt x="5" y="398"/>
                    </a:lnTo>
                    <a:lnTo>
                      <a:pt x="7" y="401"/>
                    </a:lnTo>
                    <a:lnTo>
                      <a:pt x="483" y="1005"/>
                    </a:lnTo>
                    <a:lnTo>
                      <a:pt x="483" y="1005"/>
                    </a:lnTo>
                    <a:lnTo>
                      <a:pt x="485" y="1007"/>
                    </a:lnTo>
                    <a:lnTo>
                      <a:pt x="485" y="1007"/>
                    </a:lnTo>
                    <a:lnTo>
                      <a:pt x="490" y="1011"/>
                    </a:lnTo>
                    <a:lnTo>
                      <a:pt x="490" y="1011"/>
                    </a:lnTo>
                    <a:lnTo>
                      <a:pt x="492" y="1013"/>
                    </a:lnTo>
                    <a:lnTo>
                      <a:pt x="492" y="1013"/>
                    </a:lnTo>
                    <a:lnTo>
                      <a:pt x="493" y="1013"/>
                    </a:lnTo>
                    <a:lnTo>
                      <a:pt x="493" y="1013"/>
                    </a:lnTo>
                    <a:lnTo>
                      <a:pt x="496" y="1015"/>
                    </a:lnTo>
                    <a:lnTo>
                      <a:pt x="496" y="1015"/>
                    </a:lnTo>
                    <a:lnTo>
                      <a:pt x="500" y="1016"/>
                    </a:lnTo>
                    <a:lnTo>
                      <a:pt x="500" y="1016"/>
                    </a:lnTo>
                    <a:lnTo>
                      <a:pt x="501" y="1017"/>
                    </a:lnTo>
                    <a:lnTo>
                      <a:pt x="501" y="1017"/>
                    </a:lnTo>
                    <a:lnTo>
                      <a:pt x="509" y="1017"/>
                    </a:lnTo>
                    <a:lnTo>
                      <a:pt x="509" y="1017"/>
                    </a:lnTo>
                    <a:lnTo>
                      <a:pt x="509" y="1017"/>
                    </a:lnTo>
                    <a:lnTo>
                      <a:pt x="509" y="1017"/>
                    </a:lnTo>
                    <a:lnTo>
                      <a:pt x="509" y="1017"/>
                    </a:lnTo>
                    <a:lnTo>
                      <a:pt x="509" y="1017"/>
                    </a:lnTo>
                    <a:lnTo>
                      <a:pt x="509" y="1017"/>
                    </a:lnTo>
                    <a:lnTo>
                      <a:pt x="515" y="1017"/>
                    </a:lnTo>
                    <a:lnTo>
                      <a:pt x="515" y="1017"/>
                    </a:lnTo>
                    <a:lnTo>
                      <a:pt x="518" y="1016"/>
                    </a:lnTo>
                    <a:lnTo>
                      <a:pt x="518" y="1016"/>
                    </a:lnTo>
                    <a:lnTo>
                      <a:pt x="521" y="1015"/>
                    </a:lnTo>
                    <a:lnTo>
                      <a:pt x="521" y="1015"/>
                    </a:lnTo>
                    <a:lnTo>
                      <a:pt x="524" y="1013"/>
                    </a:lnTo>
                    <a:lnTo>
                      <a:pt x="524" y="1013"/>
                    </a:lnTo>
                    <a:lnTo>
                      <a:pt x="525" y="1013"/>
                    </a:lnTo>
                    <a:lnTo>
                      <a:pt x="525" y="1013"/>
                    </a:lnTo>
                    <a:lnTo>
                      <a:pt x="527" y="1011"/>
                    </a:lnTo>
                    <a:lnTo>
                      <a:pt x="527" y="1011"/>
                    </a:lnTo>
                    <a:lnTo>
                      <a:pt x="532" y="1007"/>
                    </a:lnTo>
                    <a:lnTo>
                      <a:pt x="532" y="1007"/>
                    </a:lnTo>
                    <a:lnTo>
                      <a:pt x="534" y="1005"/>
                    </a:lnTo>
                    <a:lnTo>
                      <a:pt x="1008" y="404"/>
                    </a:lnTo>
                    <a:lnTo>
                      <a:pt x="1008" y="404"/>
                    </a:lnTo>
                    <a:lnTo>
                      <a:pt x="1012" y="400"/>
                    </a:lnTo>
                    <a:lnTo>
                      <a:pt x="1015" y="394"/>
                    </a:lnTo>
                    <a:lnTo>
                      <a:pt x="1018" y="388"/>
                    </a:lnTo>
                    <a:lnTo>
                      <a:pt x="1019" y="382"/>
                    </a:lnTo>
                    <a:lnTo>
                      <a:pt x="1019" y="382"/>
                    </a:lnTo>
                    <a:lnTo>
                      <a:pt x="1018" y="376"/>
                    </a:lnTo>
                    <a:lnTo>
                      <a:pt x="1018" y="376"/>
                    </a:lnTo>
                    <a:close/>
                    <a:moveTo>
                      <a:pt x="691" y="63"/>
                    </a:moveTo>
                    <a:lnTo>
                      <a:pt x="625" y="350"/>
                    </a:lnTo>
                    <a:lnTo>
                      <a:pt x="393" y="350"/>
                    </a:lnTo>
                    <a:lnTo>
                      <a:pt x="327" y="63"/>
                    </a:lnTo>
                    <a:lnTo>
                      <a:pt x="691" y="63"/>
                    </a:lnTo>
                    <a:close/>
                    <a:moveTo>
                      <a:pt x="271" y="106"/>
                    </a:moveTo>
                    <a:lnTo>
                      <a:pt x="328" y="350"/>
                    </a:lnTo>
                    <a:lnTo>
                      <a:pt x="94" y="350"/>
                    </a:lnTo>
                    <a:lnTo>
                      <a:pt x="271" y="106"/>
                    </a:lnTo>
                    <a:close/>
                    <a:moveTo>
                      <a:pt x="97" y="413"/>
                    </a:moveTo>
                    <a:lnTo>
                      <a:pt x="343" y="413"/>
                    </a:lnTo>
                    <a:lnTo>
                      <a:pt x="446" y="854"/>
                    </a:lnTo>
                    <a:lnTo>
                      <a:pt x="97" y="413"/>
                    </a:lnTo>
                    <a:close/>
                    <a:moveTo>
                      <a:pt x="509" y="845"/>
                    </a:moveTo>
                    <a:lnTo>
                      <a:pt x="408" y="413"/>
                    </a:lnTo>
                    <a:lnTo>
                      <a:pt x="610" y="413"/>
                    </a:lnTo>
                    <a:lnTo>
                      <a:pt x="509" y="845"/>
                    </a:lnTo>
                    <a:close/>
                    <a:moveTo>
                      <a:pt x="572" y="854"/>
                    </a:moveTo>
                    <a:lnTo>
                      <a:pt x="675" y="413"/>
                    </a:lnTo>
                    <a:lnTo>
                      <a:pt x="920" y="413"/>
                    </a:lnTo>
                    <a:lnTo>
                      <a:pt x="572" y="854"/>
                    </a:lnTo>
                    <a:close/>
                    <a:moveTo>
                      <a:pt x="689" y="350"/>
                    </a:moveTo>
                    <a:lnTo>
                      <a:pt x="746" y="106"/>
                    </a:lnTo>
                    <a:lnTo>
                      <a:pt x="923" y="350"/>
                    </a:lnTo>
                    <a:lnTo>
                      <a:pt x="689" y="3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0205934" y="3828077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第二步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529925" y="2486921"/>
            <a:ext cx="2172381" cy="1561256"/>
            <a:chOff x="5531512" y="2486921"/>
            <a:chExt cx="2172381" cy="1561256"/>
          </a:xfrm>
        </p:grpSpPr>
        <p:grpSp>
          <p:nvGrpSpPr>
            <p:cNvPr id="24" name="组合 23"/>
            <p:cNvGrpSpPr/>
            <p:nvPr/>
          </p:nvGrpSpPr>
          <p:grpSpPr>
            <a:xfrm>
              <a:off x="6374021" y="2486921"/>
              <a:ext cx="1329872" cy="1561256"/>
              <a:chOff x="6374021" y="2486921"/>
              <a:chExt cx="1329872" cy="1561256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6374021" y="2486921"/>
                <a:ext cx="1329872" cy="1561256"/>
                <a:chOff x="-2167669" y="-456293"/>
                <a:chExt cx="3576638" cy="4198938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28" name="Freeform 7"/>
                <p:cNvSpPr>
                  <a:spLocks noEditPoints="1"/>
                </p:cNvSpPr>
                <p:nvPr/>
              </p:nvSpPr>
              <p:spPr bwMode="auto">
                <a:xfrm>
                  <a:off x="-2167669" y="-456293"/>
                  <a:ext cx="3576638" cy="4198938"/>
                </a:xfrm>
                <a:custGeom>
                  <a:avLst/>
                  <a:gdLst>
                    <a:gd name="T0" fmla="*/ 801 w 2253"/>
                    <a:gd name="T1" fmla="*/ 2204 h 2645"/>
                    <a:gd name="T2" fmla="*/ 578 w 2253"/>
                    <a:gd name="T3" fmla="*/ 2111 h 2645"/>
                    <a:gd name="T4" fmla="*/ 384 w 2253"/>
                    <a:gd name="T5" fmla="*/ 1975 h 2645"/>
                    <a:gd name="T6" fmla="*/ 223 w 2253"/>
                    <a:gd name="T7" fmla="*/ 1802 h 2645"/>
                    <a:gd name="T8" fmla="*/ 102 w 2253"/>
                    <a:gd name="T9" fmla="*/ 1599 h 2645"/>
                    <a:gd name="T10" fmla="*/ 27 w 2253"/>
                    <a:gd name="T11" fmla="*/ 1373 h 2645"/>
                    <a:gd name="T12" fmla="*/ 0 w 2253"/>
                    <a:gd name="T13" fmla="*/ 1126 h 2645"/>
                    <a:gd name="T14" fmla="*/ 23 w 2253"/>
                    <a:gd name="T15" fmla="*/ 900 h 2645"/>
                    <a:gd name="T16" fmla="*/ 111 w 2253"/>
                    <a:gd name="T17" fmla="*/ 638 h 2645"/>
                    <a:gd name="T18" fmla="*/ 257 w 2253"/>
                    <a:gd name="T19" fmla="*/ 410 h 2645"/>
                    <a:gd name="T20" fmla="*/ 452 w 2253"/>
                    <a:gd name="T21" fmla="*/ 224 h 2645"/>
                    <a:gd name="T22" fmla="*/ 688 w 2253"/>
                    <a:gd name="T23" fmla="*/ 89 h 2645"/>
                    <a:gd name="T24" fmla="*/ 956 w 2253"/>
                    <a:gd name="T25" fmla="*/ 12 h 2645"/>
                    <a:gd name="T26" fmla="*/ 1185 w 2253"/>
                    <a:gd name="T27" fmla="*/ 1 h 2645"/>
                    <a:gd name="T28" fmla="*/ 1460 w 2253"/>
                    <a:gd name="T29" fmla="*/ 51 h 2645"/>
                    <a:gd name="T30" fmla="*/ 1710 w 2253"/>
                    <a:gd name="T31" fmla="*/ 163 h 2645"/>
                    <a:gd name="T32" fmla="*/ 1922 w 2253"/>
                    <a:gd name="T33" fmla="*/ 331 h 2645"/>
                    <a:gd name="T34" fmla="*/ 2090 w 2253"/>
                    <a:gd name="T35" fmla="*/ 543 h 2645"/>
                    <a:gd name="T36" fmla="*/ 2202 w 2253"/>
                    <a:gd name="T37" fmla="*/ 791 h 2645"/>
                    <a:gd name="T38" fmla="*/ 2252 w 2253"/>
                    <a:gd name="T39" fmla="*/ 1068 h 2645"/>
                    <a:gd name="T40" fmla="*/ 2243 w 2253"/>
                    <a:gd name="T41" fmla="*/ 1275 h 2645"/>
                    <a:gd name="T42" fmla="*/ 2186 w 2253"/>
                    <a:gd name="T43" fmla="*/ 1511 h 2645"/>
                    <a:gd name="T44" fmla="*/ 2083 w 2253"/>
                    <a:gd name="T45" fmla="*/ 1724 h 2645"/>
                    <a:gd name="T46" fmla="*/ 1937 w 2253"/>
                    <a:gd name="T47" fmla="*/ 1910 h 2645"/>
                    <a:gd name="T48" fmla="*/ 1756 w 2253"/>
                    <a:gd name="T49" fmla="*/ 2061 h 2645"/>
                    <a:gd name="T50" fmla="*/ 1544 w 2253"/>
                    <a:gd name="T51" fmla="*/ 2172 h 2645"/>
                    <a:gd name="T52" fmla="*/ 1126 w 2253"/>
                    <a:gd name="T53" fmla="*/ 2645 h 2645"/>
                    <a:gd name="T54" fmla="*/ 991 w 2253"/>
                    <a:gd name="T55" fmla="*/ 245 h 2645"/>
                    <a:gd name="T56" fmla="*/ 780 w 2253"/>
                    <a:gd name="T57" fmla="*/ 306 h 2645"/>
                    <a:gd name="T58" fmla="*/ 593 w 2253"/>
                    <a:gd name="T59" fmla="*/ 413 h 2645"/>
                    <a:gd name="T60" fmla="*/ 438 w 2253"/>
                    <a:gd name="T61" fmla="*/ 560 h 2645"/>
                    <a:gd name="T62" fmla="*/ 323 w 2253"/>
                    <a:gd name="T63" fmla="*/ 741 h 2645"/>
                    <a:gd name="T64" fmla="*/ 253 w 2253"/>
                    <a:gd name="T65" fmla="*/ 946 h 2645"/>
                    <a:gd name="T66" fmla="*/ 236 w 2253"/>
                    <a:gd name="T67" fmla="*/ 1126 h 2645"/>
                    <a:gd name="T68" fmla="*/ 259 w 2253"/>
                    <a:gd name="T69" fmla="*/ 1325 h 2645"/>
                    <a:gd name="T70" fmla="*/ 323 w 2253"/>
                    <a:gd name="T71" fmla="*/ 1510 h 2645"/>
                    <a:gd name="T72" fmla="*/ 428 w 2253"/>
                    <a:gd name="T73" fmla="*/ 1674 h 2645"/>
                    <a:gd name="T74" fmla="*/ 563 w 2253"/>
                    <a:gd name="T75" fmla="*/ 1813 h 2645"/>
                    <a:gd name="T76" fmla="*/ 726 w 2253"/>
                    <a:gd name="T77" fmla="*/ 1920 h 2645"/>
                    <a:gd name="T78" fmla="*/ 912 w 2253"/>
                    <a:gd name="T79" fmla="*/ 1990 h 2645"/>
                    <a:gd name="T80" fmla="*/ 1204 w 2253"/>
                    <a:gd name="T81" fmla="*/ 2018 h 2645"/>
                    <a:gd name="T82" fmla="*/ 1379 w 2253"/>
                    <a:gd name="T83" fmla="*/ 1979 h 2645"/>
                    <a:gd name="T84" fmla="*/ 1560 w 2253"/>
                    <a:gd name="T85" fmla="*/ 1902 h 2645"/>
                    <a:gd name="T86" fmla="*/ 1719 w 2253"/>
                    <a:gd name="T87" fmla="*/ 1788 h 2645"/>
                    <a:gd name="T88" fmla="*/ 1848 w 2253"/>
                    <a:gd name="T89" fmla="*/ 1643 h 2645"/>
                    <a:gd name="T90" fmla="*/ 1944 w 2253"/>
                    <a:gd name="T91" fmla="*/ 1474 h 2645"/>
                    <a:gd name="T92" fmla="*/ 2002 w 2253"/>
                    <a:gd name="T93" fmla="*/ 1286 h 2645"/>
                    <a:gd name="T94" fmla="*/ 2017 w 2253"/>
                    <a:gd name="T95" fmla="*/ 1126 h 2645"/>
                    <a:gd name="T96" fmla="*/ 1988 w 2253"/>
                    <a:gd name="T97" fmla="*/ 904 h 2645"/>
                    <a:gd name="T98" fmla="*/ 1909 w 2253"/>
                    <a:gd name="T99" fmla="*/ 702 h 2645"/>
                    <a:gd name="T100" fmla="*/ 1785 w 2253"/>
                    <a:gd name="T101" fmla="*/ 528 h 2645"/>
                    <a:gd name="T102" fmla="*/ 1623 w 2253"/>
                    <a:gd name="T103" fmla="*/ 388 h 2645"/>
                    <a:gd name="T104" fmla="*/ 1433 w 2253"/>
                    <a:gd name="T105" fmla="*/ 289 h 2645"/>
                    <a:gd name="T106" fmla="*/ 1217 w 2253"/>
                    <a:gd name="T107" fmla="*/ 240 h 2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53" h="2645">
                      <a:moveTo>
                        <a:pt x="1126" y="2645"/>
                      </a:moveTo>
                      <a:lnTo>
                        <a:pt x="898" y="2227"/>
                      </a:lnTo>
                      <a:lnTo>
                        <a:pt x="898" y="2227"/>
                      </a:lnTo>
                      <a:lnTo>
                        <a:pt x="849" y="2216"/>
                      </a:lnTo>
                      <a:lnTo>
                        <a:pt x="801" y="2204"/>
                      </a:lnTo>
                      <a:lnTo>
                        <a:pt x="754" y="2189"/>
                      </a:lnTo>
                      <a:lnTo>
                        <a:pt x="709" y="2172"/>
                      </a:lnTo>
                      <a:lnTo>
                        <a:pt x="663" y="2153"/>
                      </a:lnTo>
                      <a:lnTo>
                        <a:pt x="621" y="2133"/>
                      </a:lnTo>
                      <a:lnTo>
                        <a:pt x="578" y="2111"/>
                      </a:lnTo>
                      <a:lnTo>
                        <a:pt x="536" y="2086"/>
                      </a:lnTo>
                      <a:lnTo>
                        <a:pt x="496" y="2061"/>
                      </a:lnTo>
                      <a:lnTo>
                        <a:pt x="458" y="2034"/>
                      </a:lnTo>
                      <a:lnTo>
                        <a:pt x="419" y="2005"/>
                      </a:lnTo>
                      <a:lnTo>
                        <a:pt x="384" y="1975"/>
                      </a:lnTo>
                      <a:lnTo>
                        <a:pt x="348" y="1943"/>
                      </a:lnTo>
                      <a:lnTo>
                        <a:pt x="315" y="1910"/>
                      </a:lnTo>
                      <a:lnTo>
                        <a:pt x="284" y="1875"/>
                      </a:lnTo>
                      <a:lnTo>
                        <a:pt x="252" y="1839"/>
                      </a:lnTo>
                      <a:lnTo>
                        <a:pt x="223" y="1802"/>
                      </a:lnTo>
                      <a:lnTo>
                        <a:pt x="196" y="1764"/>
                      </a:lnTo>
                      <a:lnTo>
                        <a:pt x="170" y="1724"/>
                      </a:lnTo>
                      <a:lnTo>
                        <a:pt x="146" y="1684"/>
                      </a:lnTo>
                      <a:lnTo>
                        <a:pt x="123" y="1642"/>
                      </a:lnTo>
                      <a:lnTo>
                        <a:pt x="102" y="1599"/>
                      </a:lnTo>
                      <a:lnTo>
                        <a:pt x="83" y="1555"/>
                      </a:lnTo>
                      <a:lnTo>
                        <a:pt x="67" y="1511"/>
                      </a:lnTo>
                      <a:lnTo>
                        <a:pt x="52" y="1466"/>
                      </a:lnTo>
                      <a:lnTo>
                        <a:pt x="38" y="1419"/>
                      </a:lnTo>
                      <a:lnTo>
                        <a:pt x="27" y="1373"/>
                      </a:lnTo>
                      <a:lnTo>
                        <a:pt x="17" y="1325"/>
                      </a:lnTo>
                      <a:lnTo>
                        <a:pt x="9" y="1275"/>
                      </a:lnTo>
                      <a:lnTo>
                        <a:pt x="4" y="1226"/>
                      </a:lnTo>
                      <a:lnTo>
                        <a:pt x="1" y="1177"/>
                      </a:lnTo>
                      <a:lnTo>
                        <a:pt x="0" y="1126"/>
                      </a:lnTo>
                      <a:lnTo>
                        <a:pt x="0" y="1126"/>
                      </a:lnTo>
                      <a:lnTo>
                        <a:pt x="1" y="1068"/>
                      </a:lnTo>
                      <a:lnTo>
                        <a:pt x="5" y="1011"/>
                      </a:lnTo>
                      <a:lnTo>
                        <a:pt x="13" y="955"/>
                      </a:lnTo>
                      <a:lnTo>
                        <a:pt x="23" y="900"/>
                      </a:lnTo>
                      <a:lnTo>
                        <a:pt x="35" y="845"/>
                      </a:lnTo>
                      <a:lnTo>
                        <a:pt x="50" y="791"/>
                      </a:lnTo>
                      <a:lnTo>
                        <a:pt x="68" y="739"/>
                      </a:lnTo>
                      <a:lnTo>
                        <a:pt x="89" y="688"/>
                      </a:lnTo>
                      <a:lnTo>
                        <a:pt x="111" y="638"/>
                      </a:lnTo>
                      <a:lnTo>
                        <a:pt x="135" y="590"/>
                      </a:lnTo>
                      <a:lnTo>
                        <a:pt x="163" y="543"/>
                      </a:lnTo>
                      <a:lnTo>
                        <a:pt x="193" y="496"/>
                      </a:lnTo>
                      <a:lnTo>
                        <a:pt x="225" y="453"/>
                      </a:lnTo>
                      <a:lnTo>
                        <a:pt x="257" y="410"/>
                      </a:lnTo>
                      <a:lnTo>
                        <a:pt x="293" y="369"/>
                      </a:lnTo>
                      <a:lnTo>
                        <a:pt x="330" y="331"/>
                      </a:lnTo>
                      <a:lnTo>
                        <a:pt x="370" y="293"/>
                      </a:lnTo>
                      <a:lnTo>
                        <a:pt x="410" y="258"/>
                      </a:lnTo>
                      <a:lnTo>
                        <a:pt x="452" y="224"/>
                      </a:lnTo>
                      <a:lnTo>
                        <a:pt x="497" y="192"/>
                      </a:lnTo>
                      <a:lnTo>
                        <a:pt x="543" y="163"/>
                      </a:lnTo>
                      <a:lnTo>
                        <a:pt x="589" y="136"/>
                      </a:lnTo>
                      <a:lnTo>
                        <a:pt x="639" y="111"/>
                      </a:lnTo>
                      <a:lnTo>
                        <a:pt x="688" y="89"/>
                      </a:lnTo>
                      <a:lnTo>
                        <a:pt x="739" y="69"/>
                      </a:lnTo>
                      <a:lnTo>
                        <a:pt x="792" y="51"/>
                      </a:lnTo>
                      <a:lnTo>
                        <a:pt x="844" y="36"/>
                      </a:lnTo>
                      <a:lnTo>
                        <a:pt x="899" y="23"/>
                      </a:lnTo>
                      <a:lnTo>
                        <a:pt x="956" y="12"/>
                      </a:lnTo>
                      <a:lnTo>
                        <a:pt x="1012" y="5"/>
                      </a:lnTo>
                      <a:lnTo>
                        <a:pt x="1068" y="1"/>
                      </a:lnTo>
                      <a:lnTo>
                        <a:pt x="1126" y="0"/>
                      </a:lnTo>
                      <a:lnTo>
                        <a:pt x="1126" y="0"/>
                      </a:lnTo>
                      <a:lnTo>
                        <a:pt x="1185" y="1"/>
                      </a:lnTo>
                      <a:lnTo>
                        <a:pt x="1241" y="5"/>
                      </a:lnTo>
                      <a:lnTo>
                        <a:pt x="1297" y="12"/>
                      </a:lnTo>
                      <a:lnTo>
                        <a:pt x="1353" y="23"/>
                      </a:lnTo>
                      <a:lnTo>
                        <a:pt x="1407" y="36"/>
                      </a:lnTo>
                      <a:lnTo>
                        <a:pt x="1460" y="51"/>
                      </a:lnTo>
                      <a:lnTo>
                        <a:pt x="1514" y="69"/>
                      </a:lnTo>
                      <a:lnTo>
                        <a:pt x="1564" y="89"/>
                      </a:lnTo>
                      <a:lnTo>
                        <a:pt x="1614" y="111"/>
                      </a:lnTo>
                      <a:lnTo>
                        <a:pt x="1663" y="136"/>
                      </a:lnTo>
                      <a:lnTo>
                        <a:pt x="1710" y="163"/>
                      </a:lnTo>
                      <a:lnTo>
                        <a:pt x="1755" y="192"/>
                      </a:lnTo>
                      <a:lnTo>
                        <a:pt x="1799" y="224"/>
                      </a:lnTo>
                      <a:lnTo>
                        <a:pt x="1843" y="258"/>
                      </a:lnTo>
                      <a:lnTo>
                        <a:pt x="1883" y="293"/>
                      </a:lnTo>
                      <a:lnTo>
                        <a:pt x="1922" y="331"/>
                      </a:lnTo>
                      <a:lnTo>
                        <a:pt x="1959" y="369"/>
                      </a:lnTo>
                      <a:lnTo>
                        <a:pt x="1995" y="410"/>
                      </a:lnTo>
                      <a:lnTo>
                        <a:pt x="2028" y="453"/>
                      </a:lnTo>
                      <a:lnTo>
                        <a:pt x="2060" y="496"/>
                      </a:lnTo>
                      <a:lnTo>
                        <a:pt x="2090" y="543"/>
                      </a:lnTo>
                      <a:lnTo>
                        <a:pt x="2116" y="590"/>
                      </a:lnTo>
                      <a:lnTo>
                        <a:pt x="2142" y="638"/>
                      </a:lnTo>
                      <a:lnTo>
                        <a:pt x="2164" y="688"/>
                      </a:lnTo>
                      <a:lnTo>
                        <a:pt x="2184" y="739"/>
                      </a:lnTo>
                      <a:lnTo>
                        <a:pt x="2202" y="791"/>
                      </a:lnTo>
                      <a:lnTo>
                        <a:pt x="2217" y="845"/>
                      </a:lnTo>
                      <a:lnTo>
                        <a:pt x="2230" y="900"/>
                      </a:lnTo>
                      <a:lnTo>
                        <a:pt x="2239" y="955"/>
                      </a:lnTo>
                      <a:lnTo>
                        <a:pt x="2246" y="1011"/>
                      </a:lnTo>
                      <a:lnTo>
                        <a:pt x="2252" y="1068"/>
                      </a:lnTo>
                      <a:lnTo>
                        <a:pt x="2253" y="1126"/>
                      </a:lnTo>
                      <a:lnTo>
                        <a:pt x="2253" y="1126"/>
                      </a:lnTo>
                      <a:lnTo>
                        <a:pt x="2252" y="1177"/>
                      </a:lnTo>
                      <a:lnTo>
                        <a:pt x="2249" y="1226"/>
                      </a:lnTo>
                      <a:lnTo>
                        <a:pt x="2243" y="1275"/>
                      </a:lnTo>
                      <a:lnTo>
                        <a:pt x="2235" y="1325"/>
                      </a:lnTo>
                      <a:lnTo>
                        <a:pt x="2225" y="1373"/>
                      </a:lnTo>
                      <a:lnTo>
                        <a:pt x="2214" y="1419"/>
                      </a:lnTo>
                      <a:lnTo>
                        <a:pt x="2201" y="1466"/>
                      </a:lnTo>
                      <a:lnTo>
                        <a:pt x="2186" y="1511"/>
                      </a:lnTo>
                      <a:lnTo>
                        <a:pt x="2169" y="1555"/>
                      </a:lnTo>
                      <a:lnTo>
                        <a:pt x="2150" y="1599"/>
                      </a:lnTo>
                      <a:lnTo>
                        <a:pt x="2129" y="1642"/>
                      </a:lnTo>
                      <a:lnTo>
                        <a:pt x="2106" y="1684"/>
                      </a:lnTo>
                      <a:lnTo>
                        <a:pt x="2083" y="1724"/>
                      </a:lnTo>
                      <a:lnTo>
                        <a:pt x="2057" y="1764"/>
                      </a:lnTo>
                      <a:lnTo>
                        <a:pt x="2029" y="1802"/>
                      </a:lnTo>
                      <a:lnTo>
                        <a:pt x="2001" y="1839"/>
                      </a:lnTo>
                      <a:lnTo>
                        <a:pt x="1969" y="1875"/>
                      </a:lnTo>
                      <a:lnTo>
                        <a:pt x="1937" y="1910"/>
                      </a:lnTo>
                      <a:lnTo>
                        <a:pt x="1903" y="1943"/>
                      </a:lnTo>
                      <a:lnTo>
                        <a:pt x="1869" y="1975"/>
                      </a:lnTo>
                      <a:lnTo>
                        <a:pt x="1833" y="2005"/>
                      </a:lnTo>
                      <a:lnTo>
                        <a:pt x="1795" y="2034"/>
                      </a:lnTo>
                      <a:lnTo>
                        <a:pt x="1756" y="2061"/>
                      </a:lnTo>
                      <a:lnTo>
                        <a:pt x="1717" y="2086"/>
                      </a:lnTo>
                      <a:lnTo>
                        <a:pt x="1674" y="2111"/>
                      </a:lnTo>
                      <a:lnTo>
                        <a:pt x="1632" y="2133"/>
                      </a:lnTo>
                      <a:lnTo>
                        <a:pt x="1589" y="2153"/>
                      </a:lnTo>
                      <a:lnTo>
                        <a:pt x="1544" y="2172"/>
                      </a:lnTo>
                      <a:lnTo>
                        <a:pt x="1499" y="2189"/>
                      </a:lnTo>
                      <a:lnTo>
                        <a:pt x="1451" y="2204"/>
                      </a:lnTo>
                      <a:lnTo>
                        <a:pt x="1404" y="2216"/>
                      </a:lnTo>
                      <a:lnTo>
                        <a:pt x="1355" y="2227"/>
                      </a:lnTo>
                      <a:lnTo>
                        <a:pt x="1126" y="2645"/>
                      </a:lnTo>
                      <a:close/>
                      <a:moveTo>
                        <a:pt x="1126" y="236"/>
                      </a:moveTo>
                      <a:lnTo>
                        <a:pt x="1126" y="236"/>
                      </a:lnTo>
                      <a:lnTo>
                        <a:pt x="1080" y="236"/>
                      </a:lnTo>
                      <a:lnTo>
                        <a:pt x="1035" y="240"/>
                      </a:lnTo>
                      <a:lnTo>
                        <a:pt x="991" y="245"/>
                      </a:lnTo>
                      <a:lnTo>
                        <a:pt x="947" y="254"/>
                      </a:lnTo>
                      <a:lnTo>
                        <a:pt x="903" y="263"/>
                      </a:lnTo>
                      <a:lnTo>
                        <a:pt x="862" y="276"/>
                      </a:lnTo>
                      <a:lnTo>
                        <a:pt x="820" y="289"/>
                      </a:lnTo>
                      <a:lnTo>
                        <a:pt x="780" y="306"/>
                      </a:lnTo>
                      <a:lnTo>
                        <a:pt x="740" y="324"/>
                      </a:lnTo>
                      <a:lnTo>
                        <a:pt x="702" y="343"/>
                      </a:lnTo>
                      <a:lnTo>
                        <a:pt x="665" y="365"/>
                      </a:lnTo>
                      <a:lnTo>
                        <a:pt x="629" y="388"/>
                      </a:lnTo>
                      <a:lnTo>
                        <a:pt x="593" y="413"/>
                      </a:lnTo>
                      <a:lnTo>
                        <a:pt x="561" y="439"/>
                      </a:lnTo>
                      <a:lnTo>
                        <a:pt x="528" y="468"/>
                      </a:lnTo>
                      <a:lnTo>
                        <a:pt x="496" y="496"/>
                      </a:lnTo>
                      <a:lnTo>
                        <a:pt x="467" y="528"/>
                      </a:lnTo>
                      <a:lnTo>
                        <a:pt x="438" y="560"/>
                      </a:lnTo>
                      <a:lnTo>
                        <a:pt x="412" y="594"/>
                      </a:lnTo>
                      <a:lnTo>
                        <a:pt x="388" y="628"/>
                      </a:lnTo>
                      <a:lnTo>
                        <a:pt x="364" y="665"/>
                      </a:lnTo>
                      <a:lnTo>
                        <a:pt x="342" y="702"/>
                      </a:lnTo>
                      <a:lnTo>
                        <a:pt x="323" y="741"/>
                      </a:lnTo>
                      <a:lnTo>
                        <a:pt x="305" y="780"/>
                      </a:lnTo>
                      <a:lnTo>
                        <a:pt x="289" y="820"/>
                      </a:lnTo>
                      <a:lnTo>
                        <a:pt x="275" y="861"/>
                      </a:lnTo>
                      <a:lnTo>
                        <a:pt x="263" y="904"/>
                      </a:lnTo>
                      <a:lnTo>
                        <a:pt x="253" y="946"/>
                      </a:lnTo>
                      <a:lnTo>
                        <a:pt x="245" y="990"/>
                      </a:lnTo>
                      <a:lnTo>
                        <a:pt x="240" y="1035"/>
                      </a:lnTo>
                      <a:lnTo>
                        <a:pt x="237" y="1081"/>
                      </a:lnTo>
                      <a:lnTo>
                        <a:pt x="236" y="1126"/>
                      </a:lnTo>
                      <a:lnTo>
                        <a:pt x="236" y="1126"/>
                      </a:lnTo>
                      <a:lnTo>
                        <a:pt x="237" y="1167"/>
                      </a:lnTo>
                      <a:lnTo>
                        <a:pt x="240" y="1207"/>
                      </a:lnTo>
                      <a:lnTo>
                        <a:pt x="244" y="1247"/>
                      </a:lnTo>
                      <a:lnTo>
                        <a:pt x="251" y="1286"/>
                      </a:lnTo>
                      <a:lnTo>
                        <a:pt x="259" y="1325"/>
                      </a:lnTo>
                      <a:lnTo>
                        <a:pt x="268" y="1363"/>
                      </a:lnTo>
                      <a:lnTo>
                        <a:pt x="279" y="1402"/>
                      </a:lnTo>
                      <a:lnTo>
                        <a:pt x="293" y="1439"/>
                      </a:lnTo>
                      <a:lnTo>
                        <a:pt x="308" y="1474"/>
                      </a:lnTo>
                      <a:lnTo>
                        <a:pt x="323" y="1510"/>
                      </a:lnTo>
                      <a:lnTo>
                        <a:pt x="341" y="1544"/>
                      </a:lnTo>
                      <a:lnTo>
                        <a:pt x="360" y="1579"/>
                      </a:lnTo>
                      <a:lnTo>
                        <a:pt x="382" y="1611"/>
                      </a:lnTo>
                      <a:lnTo>
                        <a:pt x="404" y="1643"/>
                      </a:lnTo>
                      <a:lnTo>
                        <a:pt x="428" y="1674"/>
                      </a:lnTo>
                      <a:lnTo>
                        <a:pt x="452" y="1705"/>
                      </a:lnTo>
                      <a:lnTo>
                        <a:pt x="478" y="1733"/>
                      </a:lnTo>
                      <a:lnTo>
                        <a:pt x="504" y="1761"/>
                      </a:lnTo>
                      <a:lnTo>
                        <a:pt x="533" y="1788"/>
                      </a:lnTo>
                      <a:lnTo>
                        <a:pt x="563" y="1813"/>
                      </a:lnTo>
                      <a:lnTo>
                        <a:pt x="593" y="1838"/>
                      </a:lnTo>
                      <a:lnTo>
                        <a:pt x="625" y="1860"/>
                      </a:lnTo>
                      <a:lnTo>
                        <a:pt x="658" y="1882"/>
                      </a:lnTo>
                      <a:lnTo>
                        <a:pt x="691" y="1902"/>
                      </a:lnTo>
                      <a:lnTo>
                        <a:pt x="726" y="1920"/>
                      </a:lnTo>
                      <a:lnTo>
                        <a:pt x="762" y="1938"/>
                      </a:lnTo>
                      <a:lnTo>
                        <a:pt x="798" y="1953"/>
                      </a:lnTo>
                      <a:lnTo>
                        <a:pt x="835" y="1967"/>
                      </a:lnTo>
                      <a:lnTo>
                        <a:pt x="873" y="1979"/>
                      </a:lnTo>
                      <a:lnTo>
                        <a:pt x="912" y="1990"/>
                      </a:lnTo>
                      <a:lnTo>
                        <a:pt x="951" y="1998"/>
                      </a:lnTo>
                      <a:lnTo>
                        <a:pt x="991" y="2005"/>
                      </a:lnTo>
                      <a:lnTo>
                        <a:pt x="1049" y="2018"/>
                      </a:lnTo>
                      <a:lnTo>
                        <a:pt x="1126" y="2156"/>
                      </a:lnTo>
                      <a:lnTo>
                        <a:pt x="1204" y="2018"/>
                      </a:lnTo>
                      <a:lnTo>
                        <a:pt x="1261" y="2005"/>
                      </a:lnTo>
                      <a:lnTo>
                        <a:pt x="1261" y="2005"/>
                      </a:lnTo>
                      <a:lnTo>
                        <a:pt x="1301" y="1998"/>
                      </a:lnTo>
                      <a:lnTo>
                        <a:pt x="1341" y="1990"/>
                      </a:lnTo>
                      <a:lnTo>
                        <a:pt x="1379" y="1979"/>
                      </a:lnTo>
                      <a:lnTo>
                        <a:pt x="1418" y="1967"/>
                      </a:lnTo>
                      <a:lnTo>
                        <a:pt x="1455" y="1953"/>
                      </a:lnTo>
                      <a:lnTo>
                        <a:pt x="1490" y="1938"/>
                      </a:lnTo>
                      <a:lnTo>
                        <a:pt x="1526" y="1920"/>
                      </a:lnTo>
                      <a:lnTo>
                        <a:pt x="1560" y="1902"/>
                      </a:lnTo>
                      <a:lnTo>
                        <a:pt x="1595" y="1882"/>
                      </a:lnTo>
                      <a:lnTo>
                        <a:pt x="1628" y="1860"/>
                      </a:lnTo>
                      <a:lnTo>
                        <a:pt x="1659" y="1838"/>
                      </a:lnTo>
                      <a:lnTo>
                        <a:pt x="1689" y="1813"/>
                      </a:lnTo>
                      <a:lnTo>
                        <a:pt x="1719" y="1788"/>
                      </a:lnTo>
                      <a:lnTo>
                        <a:pt x="1747" y="1761"/>
                      </a:lnTo>
                      <a:lnTo>
                        <a:pt x="1774" y="1733"/>
                      </a:lnTo>
                      <a:lnTo>
                        <a:pt x="1800" y="1705"/>
                      </a:lnTo>
                      <a:lnTo>
                        <a:pt x="1825" y="1674"/>
                      </a:lnTo>
                      <a:lnTo>
                        <a:pt x="1848" y="1643"/>
                      </a:lnTo>
                      <a:lnTo>
                        <a:pt x="1870" y="1611"/>
                      </a:lnTo>
                      <a:lnTo>
                        <a:pt x="1891" y="1579"/>
                      </a:lnTo>
                      <a:lnTo>
                        <a:pt x="1910" y="1544"/>
                      </a:lnTo>
                      <a:lnTo>
                        <a:pt x="1928" y="1510"/>
                      </a:lnTo>
                      <a:lnTo>
                        <a:pt x="1944" y="1474"/>
                      </a:lnTo>
                      <a:lnTo>
                        <a:pt x="1959" y="1439"/>
                      </a:lnTo>
                      <a:lnTo>
                        <a:pt x="1973" y="1402"/>
                      </a:lnTo>
                      <a:lnTo>
                        <a:pt x="1984" y="1363"/>
                      </a:lnTo>
                      <a:lnTo>
                        <a:pt x="1994" y="1325"/>
                      </a:lnTo>
                      <a:lnTo>
                        <a:pt x="2002" y="1286"/>
                      </a:lnTo>
                      <a:lnTo>
                        <a:pt x="2009" y="1247"/>
                      </a:lnTo>
                      <a:lnTo>
                        <a:pt x="2013" y="1207"/>
                      </a:lnTo>
                      <a:lnTo>
                        <a:pt x="2017" y="1167"/>
                      </a:lnTo>
                      <a:lnTo>
                        <a:pt x="2017" y="1126"/>
                      </a:lnTo>
                      <a:lnTo>
                        <a:pt x="2017" y="1126"/>
                      </a:lnTo>
                      <a:lnTo>
                        <a:pt x="2017" y="1081"/>
                      </a:lnTo>
                      <a:lnTo>
                        <a:pt x="2013" y="1035"/>
                      </a:lnTo>
                      <a:lnTo>
                        <a:pt x="2006" y="990"/>
                      </a:lnTo>
                      <a:lnTo>
                        <a:pt x="1999" y="946"/>
                      </a:lnTo>
                      <a:lnTo>
                        <a:pt x="1988" y="904"/>
                      </a:lnTo>
                      <a:lnTo>
                        <a:pt x="1977" y="861"/>
                      </a:lnTo>
                      <a:lnTo>
                        <a:pt x="1964" y="820"/>
                      </a:lnTo>
                      <a:lnTo>
                        <a:pt x="1947" y="780"/>
                      </a:lnTo>
                      <a:lnTo>
                        <a:pt x="1929" y="741"/>
                      </a:lnTo>
                      <a:lnTo>
                        <a:pt x="1909" y="702"/>
                      </a:lnTo>
                      <a:lnTo>
                        <a:pt x="1888" y="665"/>
                      </a:lnTo>
                      <a:lnTo>
                        <a:pt x="1865" y="628"/>
                      </a:lnTo>
                      <a:lnTo>
                        <a:pt x="1840" y="594"/>
                      </a:lnTo>
                      <a:lnTo>
                        <a:pt x="1813" y="560"/>
                      </a:lnTo>
                      <a:lnTo>
                        <a:pt x="1785" y="528"/>
                      </a:lnTo>
                      <a:lnTo>
                        <a:pt x="1756" y="496"/>
                      </a:lnTo>
                      <a:lnTo>
                        <a:pt x="1725" y="468"/>
                      </a:lnTo>
                      <a:lnTo>
                        <a:pt x="1692" y="439"/>
                      </a:lnTo>
                      <a:lnTo>
                        <a:pt x="1659" y="413"/>
                      </a:lnTo>
                      <a:lnTo>
                        <a:pt x="1623" y="388"/>
                      </a:lnTo>
                      <a:lnTo>
                        <a:pt x="1588" y="365"/>
                      </a:lnTo>
                      <a:lnTo>
                        <a:pt x="1551" y="343"/>
                      </a:lnTo>
                      <a:lnTo>
                        <a:pt x="1512" y="324"/>
                      </a:lnTo>
                      <a:lnTo>
                        <a:pt x="1473" y="306"/>
                      </a:lnTo>
                      <a:lnTo>
                        <a:pt x="1433" y="289"/>
                      </a:lnTo>
                      <a:lnTo>
                        <a:pt x="1390" y="276"/>
                      </a:lnTo>
                      <a:lnTo>
                        <a:pt x="1349" y="263"/>
                      </a:lnTo>
                      <a:lnTo>
                        <a:pt x="1305" y="254"/>
                      </a:lnTo>
                      <a:lnTo>
                        <a:pt x="1261" y="245"/>
                      </a:lnTo>
                      <a:lnTo>
                        <a:pt x="1217" y="240"/>
                      </a:lnTo>
                      <a:lnTo>
                        <a:pt x="1172" y="236"/>
                      </a:lnTo>
                      <a:lnTo>
                        <a:pt x="1126" y="236"/>
                      </a:lnTo>
                      <a:lnTo>
                        <a:pt x="1126" y="236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Freeform 8"/>
                <p:cNvSpPr/>
                <p:nvPr/>
              </p:nvSpPr>
              <p:spPr bwMode="auto">
                <a:xfrm>
                  <a:off x="-1526319" y="178707"/>
                  <a:ext cx="2284413" cy="2284413"/>
                </a:xfrm>
                <a:custGeom>
                  <a:avLst/>
                  <a:gdLst>
                    <a:gd name="T0" fmla="*/ 1437 w 1439"/>
                    <a:gd name="T1" fmla="*/ 756 h 1439"/>
                    <a:gd name="T2" fmla="*/ 1424 w 1439"/>
                    <a:gd name="T3" fmla="*/ 864 h 1439"/>
                    <a:gd name="T4" fmla="*/ 1395 w 1439"/>
                    <a:gd name="T5" fmla="*/ 967 h 1439"/>
                    <a:gd name="T6" fmla="*/ 1352 w 1439"/>
                    <a:gd name="T7" fmla="*/ 1062 h 1439"/>
                    <a:gd name="T8" fmla="*/ 1296 w 1439"/>
                    <a:gd name="T9" fmla="*/ 1150 h 1439"/>
                    <a:gd name="T10" fmla="*/ 1228 w 1439"/>
                    <a:gd name="T11" fmla="*/ 1228 h 1439"/>
                    <a:gd name="T12" fmla="*/ 1149 w 1439"/>
                    <a:gd name="T13" fmla="*/ 1296 h 1439"/>
                    <a:gd name="T14" fmla="*/ 1063 w 1439"/>
                    <a:gd name="T15" fmla="*/ 1353 h 1439"/>
                    <a:gd name="T16" fmla="*/ 967 w 1439"/>
                    <a:gd name="T17" fmla="*/ 1395 h 1439"/>
                    <a:gd name="T18" fmla="*/ 864 w 1439"/>
                    <a:gd name="T19" fmla="*/ 1424 h 1439"/>
                    <a:gd name="T20" fmla="*/ 757 w 1439"/>
                    <a:gd name="T21" fmla="*/ 1438 h 1439"/>
                    <a:gd name="T22" fmla="*/ 683 w 1439"/>
                    <a:gd name="T23" fmla="*/ 1438 h 1439"/>
                    <a:gd name="T24" fmla="*/ 575 w 1439"/>
                    <a:gd name="T25" fmla="*/ 1424 h 1439"/>
                    <a:gd name="T26" fmla="*/ 472 w 1439"/>
                    <a:gd name="T27" fmla="*/ 1395 h 1439"/>
                    <a:gd name="T28" fmla="*/ 377 w 1439"/>
                    <a:gd name="T29" fmla="*/ 1353 h 1439"/>
                    <a:gd name="T30" fmla="*/ 290 w 1439"/>
                    <a:gd name="T31" fmla="*/ 1296 h 1439"/>
                    <a:gd name="T32" fmla="*/ 211 w 1439"/>
                    <a:gd name="T33" fmla="*/ 1228 h 1439"/>
                    <a:gd name="T34" fmla="*/ 143 w 1439"/>
                    <a:gd name="T35" fmla="*/ 1150 h 1439"/>
                    <a:gd name="T36" fmla="*/ 87 w 1439"/>
                    <a:gd name="T37" fmla="*/ 1062 h 1439"/>
                    <a:gd name="T38" fmla="*/ 44 w 1439"/>
                    <a:gd name="T39" fmla="*/ 967 h 1439"/>
                    <a:gd name="T40" fmla="*/ 15 w 1439"/>
                    <a:gd name="T41" fmla="*/ 864 h 1439"/>
                    <a:gd name="T42" fmla="*/ 2 w 1439"/>
                    <a:gd name="T43" fmla="*/ 756 h 1439"/>
                    <a:gd name="T44" fmla="*/ 2 w 1439"/>
                    <a:gd name="T45" fmla="*/ 682 h 1439"/>
                    <a:gd name="T46" fmla="*/ 15 w 1439"/>
                    <a:gd name="T47" fmla="*/ 575 h 1439"/>
                    <a:gd name="T48" fmla="*/ 44 w 1439"/>
                    <a:gd name="T49" fmla="*/ 472 h 1439"/>
                    <a:gd name="T50" fmla="*/ 87 w 1439"/>
                    <a:gd name="T51" fmla="*/ 376 h 1439"/>
                    <a:gd name="T52" fmla="*/ 143 w 1439"/>
                    <a:gd name="T53" fmla="*/ 290 h 1439"/>
                    <a:gd name="T54" fmla="*/ 211 w 1439"/>
                    <a:gd name="T55" fmla="*/ 210 h 1439"/>
                    <a:gd name="T56" fmla="*/ 290 w 1439"/>
                    <a:gd name="T57" fmla="*/ 143 h 1439"/>
                    <a:gd name="T58" fmla="*/ 377 w 1439"/>
                    <a:gd name="T59" fmla="*/ 87 h 1439"/>
                    <a:gd name="T60" fmla="*/ 472 w 1439"/>
                    <a:gd name="T61" fmla="*/ 44 h 1439"/>
                    <a:gd name="T62" fmla="*/ 575 w 1439"/>
                    <a:gd name="T63" fmla="*/ 14 h 1439"/>
                    <a:gd name="T64" fmla="*/ 683 w 1439"/>
                    <a:gd name="T65" fmla="*/ 0 h 1439"/>
                    <a:gd name="T66" fmla="*/ 757 w 1439"/>
                    <a:gd name="T67" fmla="*/ 0 h 1439"/>
                    <a:gd name="T68" fmla="*/ 864 w 1439"/>
                    <a:gd name="T69" fmla="*/ 14 h 1439"/>
                    <a:gd name="T70" fmla="*/ 967 w 1439"/>
                    <a:gd name="T71" fmla="*/ 44 h 1439"/>
                    <a:gd name="T72" fmla="*/ 1063 w 1439"/>
                    <a:gd name="T73" fmla="*/ 87 h 1439"/>
                    <a:gd name="T74" fmla="*/ 1149 w 1439"/>
                    <a:gd name="T75" fmla="*/ 143 h 1439"/>
                    <a:gd name="T76" fmla="*/ 1228 w 1439"/>
                    <a:gd name="T77" fmla="*/ 210 h 1439"/>
                    <a:gd name="T78" fmla="*/ 1296 w 1439"/>
                    <a:gd name="T79" fmla="*/ 290 h 1439"/>
                    <a:gd name="T80" fmla="*/ 1352 w 1439"/>
                    <a:gd name="T81" fmla="*/ 376 h 1439"/>
                    <a:gd name="T82" fmla="*/ 1395 w 1439"/>
                    <a:gd name="T83" fmla="*/ 472 h 1439"/>
                    <a:gd name="T84" fmla="*/ 1424 w 1439"/>
                    <a:gd name="T85" fmla="*/ 575 h 1439"/>
                    <a:gd name="T86" fmla="*/ 1437 w 1439"/>
                    <a:gd name="T87" fmla="*/ 682 h 1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39" h="1439">
                      <a:moveTo>
                        <a:pt x="1439" y="719"/>
                      </a:moveTo>
                      <a:lnTo>
                        <a:pt x="1439" y="719"/>
                      </a:lnTo>
                      <a:lnTo>
                        <a:pt x="1437" y="756"/>
                      </a:lnTo>
                      <a:lnTo>
                        <a:pt x="1435" y="793"/>
                      </a:lnTo>
                      <a:lnTo>
                        <a:pt x="1431" y="829"/>
                      </a:lnTo>
                      <a:lnTo>
                        <a:pt x="1424" y="864"/>
                      </a:lnTo>
                      <a:lnTo>
                        <a:pt x="1417" y="899"/>
                      </a:lnTo>
                      <a:lnTo>
                        <a:pt x="1407" y="933"/>
                      </a:lnTo>
                      <a:lnTo>
                        <a:pt x="1395" y="967"/>
                      </a:lnTo>
                      <a:lnTo>
                        <a:pt x="1383" y="1000"/>
                      </a:lnTo>
                      <a:lnTo>
                        <a:pt x="1368" y="1032"/>
                      </a:lnTo>
                      <a:lnTo>
                        <a:pt x="1352" y="1062"/>
                      </a:lnTo>
                      <a:lnTo>
                        <a:pt x="1335" y="1092"/>
                      </a:lnTo>
                      <a:lnTo>
                        <a:pt x="1317" y="1122"/>
                      </a:lnTo>
                      <a:lnTo>
                        <a:pt x="1296" y="1150"/>
                      </a:lnTo>
                      <a:lnTo>
                        <a:pt x="1274" y="1177"/>
                      </a:lnTo>
                      <a:lnTo>
                        <a:pt x="1252" y="1203"/>
                      </a:lnTo>
                      <a:lnTo>
                        <a:pt x="1228" y="1228"/>
                      </a:lnTo>
                      <a:lnTo>
                        <a:pt x="1203" y="1253"/>
                      </a:lnTo>
                      <a:lnTo>
                        <a:pt x="1177" y="1274"/>
                      </a:lnTo>
                      <a:lnTo>
                        <a:pt x="1149" y="1296"/>
                      </a:lnTo>
                      <a:lnTo>
                        <a:pt x="1122" y="1316"/>
                      </a:lnTo>
                      <a:lnTo>
                        <a:pt x="1093" y="1335"/>
                      </a:lnTo>
                      <a:lnTo>
                        <a:pt x="1063" y="1353"/>
                      </a:lnTo>
                      <a:lnTo>
                        <a:pt x="1032" y="1368"/>
                      </a:lnTo>
                      <a:lnTo>
                        <a:pt x="1000" y="1383"/>
                      </a:lnTo>
                      <a:lnTo>
                        <a:pt x="967" y="1395"/>
                      </a:lnTo>
                      <a:lnTo>
                        <a:pt x="934" y="1406"/>
                      </a:lnTo>
                      <a:lnTo>
                        <a:pt x="900" y="1416"/>
                      </a:lnTo>
                      <a:lnTo>
                        <a:pt x="864" y="1424"/>
                      </a:lnTo>
                      <a:lnTo>
                        <a:pt x="829" y="1431"/>
                      </a:lnTo>
                      <a:lnTo>
                        <a:pt x="793" y="1435"/>
                      </a:lnTo>
                      <a:lnTo>
                        <a:pt x="757" y="1438"/>
                      </a:lnTo>
                      <a:lnTo>
                        <a:pt x="720" y="1439"/>
                      </a:lnTo>
                      <a:lnTo>
                        <a:pt x="720" y="1439"/>
                      </a:lnTo>
                      <a:lnTo>
                        <a:pt x="683" y="1438"/>
                      </a:lnTo>
                      <a:lnTo>
                        <a:pt x="646" y="1435"/>
                      </a:lnTo>
                      <a:lnTo>
                        <a:pt x="610" y="1431"/>
                      </a:lnTo>
                      <a:lnTo>
                        <a:pt x="575" y="1424"/>
                      </a:lnTo>
                      <a:lnTo>
                        <a:pt x="539" y="1416"/>
                      </a:lnTo>
                      <a:lnTo>
                        <a:pt x="506" y="1406"/>
                      </a:lnTo>
                      <a:lnTo>
                        <a:pt x="472" y="1395"/>
                      </a:lnTo>
                      <a:lnTo>
                        <a:pt x="439" y="1383"/>
                      </a:lnTo>
                      <a:lnTo>
                        <a:pt x="408" y="1368"/>
                      </a:lnTo>
                      <a:lnTo>
                        <a:pt x="377" y="1353"/>
                      </a:lnTo>
                      <a:lnTo>
                        <a:pt x="347" y="1335"/>
                      </a:lnTo>
                      <a:lnTo>
                        <a:pt x="317" y="1316"/>
                      </a:lnTo>
                      <a:lnTo>
                        <a:pt x="290" y="1296"/>
                      </a:lnTo>
                      <a:lnTo>
                        <a:pt x="262" y="1274"/>
                      </a:lnTo>
                      <a:lnTo>
                        <a:pt x="236" y="1253"/>
                      </a:lnTo>
                      <a:lnTo>
                        <a:pt x="211" y="1228"/>
                      </a:lnTo>
                      <a:lnTo>
                        <a:pt x="187" y="1203"/>
                      </a:lnTo>
                      <a:lnTo>
                        <a:pt x="165" y="1177"/>
                      </a:lnTo>
                      <a:lnTo>
                        <a:pt x="143" y="1150"/>
                      </a:lnTo>
                      <a:lnTo>
                        <a:pt x="124" y="1122"/>
                      </a:lnTo>
                      <a:lnTo>
                        <a:pt x="104" y="1092"/>
                      </a:lnTo>
                      <a:lnTo>
                        <a:pt x="87" y="1062"/>
                      </a:lnTo>
                      <a:lnTo>
                        <a:pt x="72" y="1032"/>
                      </a:lnTo>
                      <a:lnTo>
                        <a:pt x="56" y="1000"/>
                      </a:lnTo>
                      <a:lnTo>
                        <a:pt x="44" y="967"/>
                      </a:lnTo>
                      <a:lnTo>
                        <a:pt x="33" y="933"/>
                      </a:lnTo>
                      <a:lnTo>
                        <a:pt x="22" y="899"/>
                      </a:lnTo>
                      <a:lnTo>
                        <a:pt x="15" y="864"/>
                      </a:lnTo>
                      <a:lnTo>
                        <a:pt x="8" y="829"/>
                      </a:lnTo>
                      <a:lnTo>
                        <a:pt x="4" y="793"/>
                      </a:lnTo>
                      <a:lnTo>
                        <a:pt x="2" y="756"/>
                      </a:ln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2" y="682"/>
                      </a:lnTo>
                      <a:lnTo>
                        <a:pt x="4" y="646"/>
                      </a:lnTo>
                      <a:lnTo>
                        <a:pt x="8" y="609"/>
                      </a:lnTo>
                      <a:lnTo>
                        <a:pt x="15" y="575"/>
                      </a:lnTo>
                      <a:lnTo>
                        <a:pt x="22" y="539"/>
                      </a:lnTo>
                      <a:lnTo>
                        <a:pt x="33" y="505"/>
                      </a:lnTo>
                      <a:lnTo>
                        <a:pt x="44" y="472"/>
                      </a:lnTo>
                      <a:lnTo>
                        <a:pt x="56" y="439"/>
                      </a:lnTo>
                      <a:lnTo>
                        <a:pt x="72" y="408"/>
                      </a:lnTo>
                      <a:lnTo>
                        <a:pt x="87" y="376"/>
                      </a:lnTo>
                      <a:lnTo>
                        <a:pt x="104" y="346"/>
                      </a:lnTo>
                      <a:lnTo>
                        <a:pt x="124" y="317"/>
                      </a:lnTo>
                      <a:lnTo>
                        <a:pt x="143" y="290"/>
                      </a:lnTo>
                      <a:lnTo>
                        <a:pt x="165" y="262"/>
                      </a:lnTo>
                      <a:lnTo>
                        <a:pt x="187" y="236"/>
                      </a:lnTo>
                      <a:lnTo>
                        <a:pt x="211" y="210"/>
                      </a:lnTo>
                      <a:lnTo>
                        <a:pt x="236" y="187"/>
                      </a:lnTo>
                      <a:lnTo>
                        <a:pt x="262" y="165"/>
                      </a:lnTo>
                      <a:lnTo>
                        <a:pt x="290" y="143"/>
                      </a:lnTo>
                      <a:lnTo>
                        <a:pt x="317" y="123"/>
                      </a:lnTo>
                      <a:lnTo>
                        <a:pt x="347" y="105"/>
                      </a:lnTo>
                      <a:lnTo>
                        <a:pt x="377" y="87"/>
                      </a:lnTo>
                      <a:lnTo>
                        <a:pt x="408" y="72"/>
                      </a:lnTo>
                      <a:lnTo>
                        <a:pt x="439" y="57"/>
                      </a:lnTo>
                      <a:lnTo>
                        <a:pt x="472" y="44"/>
                      </a:lnTo>
                      <a:lnTo>
                        <a:pt x="506" y="32"/>
                      </a:lnTo>
                      <a:lnTo>
                        <a:pt x="539" y="22"/>
                      </a:lnTo>
                      <a:lnTo>
                        <a:pt x="575" y="14"/>
                      </a:lnTo>
                      <a:lnTo>
                        <a:pt x="610" y="9"/>
                      </a:lnTo>
                      <a:lnTo>
                        <a:pt x="646" y="3"/>
                      </a:lnTo>
                      <a:lnTo>
                        <a:pt x="683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57" y="0"/>
                      </a:lnTo>
                      <a:lnTo>
                        <a:pt x="793" y="3"/>
                      </a:lnTo>
                      <a:lnTo>
                        <a:pt x="829" y="9"/>
                      </a:lnTo>
                      <a:lnTo>
                        <a:pt x="864" y="14"/>
                      </a:lnTo>
                      <a:lnTo>
                        <a:pt x="900" y="22"/>
                      </a:lnTo>
                      <a:lnTo>
                        <a:pt x="934" y="32"/>
                      </a:lnTo>
                      <a:lnTo>
                        <a:pt x="967" y="44"/>
                      </a:lnTo>
                      <a:lnTo>
                        <a:pt x="1000" y="57"/>
                      </a:lnTo>
                      <a:lnTo>
                        <a:pt x="1032" y="72"/>
                      </a:lnTo>
                      <a:lnTo>
                        <a:pt x="1063" y="87"/>
                      </a:lnTo>
                      <a:lnTo>
                        <a:pt x="1093" y="105"/>
                      </a:lnTo>
                      <a:lnTo>
                        <a:pt x="1122" y="123"/>
                      </a:lnTo>
                      <a:lnTo>
                        <a:pt x="1149" y="143"/>
                      </a:lnTo>
                      <a:lnTo>
                        <a:pt x="1177" y="165"/>
                      </a:lnTo>
                      <a:lnTo>
                        <a:pt x="1203" y="187"/>
                      </a:lnTo>
                      <a:lnTo>
                        <a:pt x="1228" y="210"/>
                      </a:lnTo>
                      <a:lnTo>
                        <a:pt x="1252" y="236"/>
                      </a:lnTo>
                      <a:lnTo>
                        <a:pt x="1274" y="262"/>
                      </a:lnTo>
                      <a:lnTo>
                        <a:pt x="1296" y="290"/>
                      </a:lnTo>
                      <a:lnTo>
                        <a:pt x="1317" y="317"/>
                      </a:lnTo>
                      <a:lnTo>
                        <a:pt x="1335" y="346"/>
                      </a:lnTo>
                      <a:lnTo>
                        <a:pt x="1352" y="376"/>
                      </a:lnTo>
                      <a:lnTo>
                        <a:pt x="1368" y="408"/>
                      </a:lnTo>
                      <a:lnTo>
                        <a:pt x="1383" y="439"/>
                      </a:lnTo>
                      <a:lnTo>
                        <a:pt x="1395" y="472"/>
                      </a:lnTo>
                      <a:lnTo>
                        <a:pt x="1407" y="505"/>
                      </a:lnTo>
                      <a:lnTo>
                        <a:pt x="1417" y="539"/>
                      </a:lnTo>
                      <a:lnTo>
                        <a:pt x="1424" y="575"/>
                      </a:lnTo>
                      <a:lnTo>
                        <a:pt x="1431" y="609"/>
                      </a:lnTo>
                      <a:lnTo>
                        <a:pt x="1435" y="646"/>
                      </a:lnTo>
                      <a:lnTo>
                        <a:pt x="1437" y="682"/>
                      </a:lnTo>
                      <a:lnTo>
                        <a:pt x="1439" y="719"/>
                      </a:lnTo>
                      <a:lnTo>
                        <a:pt x="1439" y="71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" name="Freeform 112"/>
              <p:cNvSpPr>
                <a:spLocks noEditPoints="1"/>
              </p:cNvSpPr>
              <p:nvPr/>
            </p:nvSpPr>
            <p:spPr bwMode="auto">
              <a:xfrm>
                <a:off x="6876054" y="2986593"/>
                <a:ext cx="322263" cy="322263"/>
              </a:xfrm>
              <a:custGeom>
                <a:avLst/>
                <a:gdLst>
                  <a:gd name="T0" fmla="*/ 1016 w 1017"/>
                  <a:gd name="T1" fmla="*/ 371 h 1017"/>
                  <a:gd name="T2" fmla="*/ 1011 w 1017"/>
                  <a:gd name="T3" fmla="*/ 363 h 1017"/>
                  <a:gd name="T4" fmla="*/ 1004 w 1017"/>
                  <a:gd name="T5" fmla="*/ 355 h 1017"/>
                  <a:gd name="T6" fmla="*/ 996 w 1017"/>
                  <a:gd name="T7" fmla="*/ 351 h 1017"/>
                  <a:gd name="T8" fmla="*/ 986 w 1017"/>
                  <a:gd name="T9" fmla="*/ 350 h 1017"/>
                  <a:gd name="T10" fmla="*/ 539 w 1017"/>
                  <a:gd name="T11" fmla="*/ 21 h 1017"/>
                  <a:gd name="T12" fmla="*/ 537 w 1017"/>
                  <a:gd name="T13" fmla="*/ 17 h 1017"/>
                  <a:gd name="T14" fmla="*/ 531 w 1017"/>
                  <a:gd name="T15" fmla="*/ 8 h 1017"/>
                  <a:gd name="T16" fmla="*/ 523 w 1017"/>
                  <a:gd name="T17" fmla="*/ 3 h 1017"/>
                  <a:gd name="T18" fmla="*/ 514 w 1017"/>
                  <a:gd name="T19" fmla="*/ 0 h 1017"/>
                  <a:gd name="T20" fmla="*/ 509 w 1017"/>
                  <a:gd name="T21" fmla="*/ 0 h 1017"/>
                  <a:gd name="T22" fmla="*/ 499 w 1017"/>
                  <a:gd name="T23" fmla="*/ 1 h 1017"/>
                  <a:gd name="T24" fmla="*/ 490 w 1017"/>
                  <a:gd name="T25" fmla="*/ 5 h 1017"/>
                  <a:gd name="T26" fmla="*/ 483 w 1017"/>
                  <a:gd name="T27" fmla="*/ 13 h 1017"/>
                  <a:gd name="T28" fmla="*/ 479 w 1017"/>
                  <a:gd name="T29" fmla="*/ 21 h 1017"/>
                  <a:gd name="T30" fmla="*/ 31 w 1017"/>
                  <a:gd name="T31" fmla="*/ 350 h 1017"/>
                  <a:gd name="T32" fmla="*/ 27 w 1017"/>
                  <a:gd name="T33" fmla="*/ 350 h 1017"/>
                  <a:gd name="T34" fmla="*/ 17 w 1017"/>
                  <a:gd name="T35" fmla="*/ 353 h 1017"/>
                  <a:gd name="T36" fmla="*/ 10 w 1017"/>
                  <a:gd name="T37" fmla="*/ 358 h 1017"/>
                  <a:gd name="T38" fmla="*/ 3 w 1017"/>
                  <a:gd name="T39" fmla="*/ 367 h 1017"/>
                  <a:gd name="T40" fmla="*/ 1 w 1017"/>
                  <a:gd name="T41" fmla="*/ 371 h 1017"/>
                  <a:gd name="T42" fmla="*/ 0 w 1017"/>
                  <a:gd name="T43" fmla="*/ 381 h 1017"/>
                  <a:gd name="T44" fmla="*/ 1 w 1017"/>
                  <a:gd name="T45" fmla="*/ 390 h 1017"/>
                  <a:gd name="T46" fmla="*/ 5 w 1017"/>
                  <a:gd name="T47" fmla="*/ 399 h 1017"/>
                  <a:gd name="T48" fmla="*/ 12 w 1017"/>
                  <a:gd name="T49" fmla="*/ 407 h 1017"/>
                  <a:gd name="T50" fmla="*/ 160 w 1017"/>
                  <a:gd name="T51" fmla="*/ 975 h 1017"/>
                  <a:gd name="T52" fmla="*/ 159 w 1017"/>
                  <a:gd name="T53" fmla="*/ 981 h 1017"/>
                  <a:gd name="T54" fmla="*/ 159 w 1017"/>
                  <a:gd name="T55" fmla="*/ 990 h 1017"/>
                  <a:gd name="T56" fmla="*/ 162 w 1017"/>
                  <a:gd name="T57" fmla="*/ 1000 h 1017"/>
                  <a:gd name="T58" fmla="*/ 167 w 1017"/>
                  <a:gd name="T59" fmla="*/ 1007 h 1017"/>
                  <a:gd name="T60" fmla="*/ 172 w 1017"/>
                  <a:gd name="T61" fmla="*/ 1012 h 1017"/>
                  <a:gd name="T62" fmla="*/ 180 w 1017"/>
                  <a:gd name="T63" fmla="*/ 1016 h 1017"/>
                  <a:gd name="T64" fmla="*/ 190 w 1017"/>
                  <a:gd name="T65" fmla="*/ 1017 h 1017"/>
                  <a:gd name="T66" fmla="*/ 200 w 1017"/>
                  <a:gd name="T67" fmla="*/ 1016 h 1017"/>
                  <a:gd name="T68" fmla="*/ 209 w 1017"/>
                  <a:gd name="T69" fmla="*/ 1012 h 1017"/>
                  <a:gd name="T70" fmla="*/ 808 w 1017"/>
                  <a:gd name="T71" fmla="*/ 1012 h 1017"/>
                  <a:gd name="T72" fmla="*/ 812 w 1017"/>
                  <a:gd name="T73" fmla="*/ 1014 h 1017"/>
                  <a:gd name="T74" fmla="*/ 822 w 1017"/>
                  <a:gd name="T75" fmla="*/ 1017 h 1017"/>
                  <a:gd name="T76" fmla="*/ 826 w 1017"/>
                  <a:gd name="T77" fmla="*/ 1017 h 1017"/>
                  <a:gd name="T78" fmla="*/ 837 w 1017"/>
                  <a:gd name="T79" fmla="*/ 1016 h 1017"/>
                  <a:gd name="T80" fmla="*/ 846 w 1017"/>
                  <a:gd name="T81" fmla="*/ 1012 h 1017"/>
                  <a:gd name="T82" fmla="*/ 850 w 1017"/>
                  <a:gd name="T83" fmla="*/ 1007 h 1017"/>
                  <a:gd name="T84" fmla="*/ 855 w 1017"/>
                  <a:gd name="T85" fmla="*/ 1000 h 1017"/>
                  <a:gd name="T86" fmla="*/ 858 w 1017"/>
                  <a:gd name="T87" fmla="*/ 990 h 1017"/>
                  <a:gd name="T88" fmla="*/ 858 w 1017"/>
                  <a:gd name="T89" fmla="*/ 981 h 1017"/>
                  <a:gd name="T90" fmla="*/ 737 w 1017"/>
                  <a:gd name="T91" fmla="*/ 616 h 1017"/>
                  <a:gd name="T92" fmla="*/ 1005 w 1017"/>
                  <a:gd name="T93" fmla="*/ 407 h 1017"/>
                  <a:gd name="T94" fmla="*/ 1012 w 1017"/>
                  <a:gd name="T95" fmla="*/ 399 h 1017"/>
                  <a:gd name="T96" fmla="*/ 1016 w 1017"/>
                  <a:gd name="T97" fmla="*/ 390 h 1017"/>
                  <a:gd name="T98" fmla="*/ 1017 w 1017"/>
                  <a:gd name="T99" fmla="*/ 381 h 1017"/>
                  <a:gd name="T100" fmla="*/ 1016 w 1017"/>
                  <a:gd name="T101" fmla="*/ 371 h 1017"/>
                  <a:gd name="T102" fmla="*/ 124 w 1017"/>
                  <a:gd name="T103" fmla="*/ 413 h 1017"/>
                  <a:gd name="T104" fmla="*/ 302 w 1017"/>
                  <a:gd name="T105" fmla="*/ 551 h 1017"/>
                  <a:gd name="T106" fmla="*/ 766 w 1017"/>
                  <a:gd name="T107" fmla="*/ 904 h 1017"/>
                  <a:gd name="T108" fmla="*/ 527 w 1017"/>
                  <a:gd name="T109" fmla="*/ 737 h 1017"/>
                  <a:gd name="T110" fmla="*/ 518 w 1017"/>
                  <a:gd name="T111" fmla="*/ 733 h 1017"/>
                  <a:gd name="T112" fmla="*/ 509 w 1017"/>
                  <a:gd name="T113" fmla="*/ 732 h 1017"/>
                  <a:gd name="T114" fmla="*/ 504 w 1017"/>
                  <a:gd name="T115" fmla="*/ 732 h 1017"/>
                  <a:gd name="T116" fmla="*/ 495 w 1017"/>
                  <a:gd name="T117" fmla="*/ 735 h 1017"/>
                  <a:gd name="T118" fmla="*/ 251 w 1017"/>
                  <a:gd name="T119" fmla="*/ 904 h 1017"/>
                  <a:gd name="T120" fmla="*/ 766 w 1017"/>
                  <a:gd name="T121" fmla="*/ 904 h 1017"/>
                  <a:gd name="T122" fmla="*/ 670 w 1017"/>
                  <a:gd name="T123" fmla="*/ 413 h 1017"/>
                  <a:gd name="T124" fmla="*/ 716 w 1017"/>
                  <a:gd name="T125" fmla="*/ 551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17" h="1017">
                    <a:moveTo>
                      <a:pt x="1016" y="371"/>
                    </a:moveTo>
                    <a:lnTo>
                      <a:pt x="1016" y="371"/>
                    </a:lnTo>
                    <a:lnTo>
                      <a:pt x="1014" y="367"/>
                    </a:lnTo>
                    <a:lnTo>
                      <a:pt x="1011" y="363"/>
                    </a:lnTo>
                    <a:lnTo>
                      <a:pt x="1008" y="358"/>
                    </a:lnTo>
                    <a:lnTo>
                      <a:pt x="1004" y="355"/>
                    </a:lnTo>
                    <a:lnTo>
                      <a:pt x="1000" y="353"/>
                    </a:lnTo>
                    <a:lnTo>
                      <a:pt x="996" y="351"/>
                    </a:lnTo>
                    <a:lnTo>
                      <a:pt x="990" y="350"/>
                    </a:lnTo>
                    <a:lnTo>
                      <a:pt x="986" y="350"/>
                    </a:lnTo>
                    <a:lnTo>
                      <a:pt x="648" y="350"/>
                    </a:lnTo>
                    <a:lnTo>
                      <a:pt x="539" y="21"/>
                    </a:lnTo>
                    <a:lnTo>
                      <a:pt x="539" y="21"/>
                    </a:lnTo>
                    <a:lnTo>
                      <a:pt x="537" y="17"/>
                    </a:lnTo>
                    <a:lnTo>
                      <a:pt x="534" y="13"/>
                    </a:lnTo>
                    <a:lnTo>
                      <a:pt x="531" y="8"/>
                    </a:lnTo>
                    <a:lnTo>
                      <a:pt x="527" y="5"/>
                    </a:lnTo>
                    <a:lnTo>
                      <a:pt x="523" y="3"/>
                    </a:lnTo>
                    <a:lnTo>
                      <a:pt x="518" y="1"/>
                    </a:lnTo>
                    <a:lnTo>
                      <a:pt x="514" y="0"/>
                    </a:lnTo>
                    <a:lnTo>
                      <a:pt x="509" y="0"/>
                    </a:lnTo>
                    <a:lnTo>
                      <a:pt x="509" y="0"/>
                    </a:lnTo>
                    <a:lnTo>
                      <a:pt x="503" y="0"/>
                    </a:lnTo>
                    <a:lnTo>
                      <a:pt x="499" y="1"/>
                    </a:lnTo>
                    <a:lnTo>
                      <a:pt x="495" y="3"/>
                    </a:lnTo>
                    <a:lnTo>
                      <a:pt x="490" y="5"/>
                    </a:lnTo>
                    <a:lnTo>
                      <a:pt x="486" y="8"/>
                    </a:lnTo>
                    <a:lnTo>
                      <a:pt x="483" y="13"/>
                    </a:lnTo>
                    <a:lnTo>
                      <a:pt x="481" y="17"/>
                    </a:lnTo>
                    <a:lnTo>
                      <a:pt x="479" y="21"/>
                    </a:lnTo>
                    <a:lnTo>
                      <a:pt x="369" y="350"/>
                    </a:lnTo>
                    <a:lnTo>
                      <a:pt x="31" y="350"/>
                    </a:lnTo>
                    <a:lnTo>
                      <a:pt x="31" y="350"/>
                    </a:lnTo>
                    <a:lnTo>
                      <a:pt x="27" y="350"/>
                    </a:lnTo>
                    <a:lnTo>
                      <a:pt x="21" y="351"/>
                    </a:lnTo>
                    <a:lnTo>
                      <a:pt x="17" y="353"/>
                    </a:lnTo>
                    <a:lnTo>
                      <a:pt x="13" y="355"/>
                    </a:lnTo>
                    <a:lnTo>
                      <a:pt x="10" y="358"/>
                    </a:lnTo>
                    <a:lnTo>
                      <a:pt x="6" y="363"/>
                    </a:lnTo>
                    <a:lnTo>
                      <a:pt x="3" y="367"/>
                    </a:lnTo>
                    <a:lnTo>
                      <a:pt x="1" y="371"/>
                    </a:lnTo>
                    <a:lnTo>
                      <a:pt x="1" y="371"/>
                    </a:lnTo>
                    <a:lnTo>
                      <a:pt x="0" y="375"/>
                    </a:lnTo>
                    <a:lnTo>
                      <a:pt x="0" y="381"/>
                    </a:lnTo>
                    <a:lnTo>
                      <a:pt x="0" y="386"/>
                    </a:lnTo>
                    <a:lnTo>
                      <a:pt x="1" y="390"/>
                    </a:lnTo>
                    <a:lnTo>
                      <a:pt x="3" y="395"/>
                    </a:lnTo>
                    <a:lnTo>
                      <a:pt x="5" y="399"/>
                    </a:lnTo>
                    <a:lnTo>
                      <a:pt x="9" y="403"/>
                    </a:lnTo>
                    <a:lnTo>
                      <a:pt x="12" y="407"/>
                    </a:lnTo>
                    <a:lnTo>
                      <a:pt x="280" y="616"/>
                    </a:lnTo>
                    <a:lnTo>
                      <a:pt x="160" y="975"/>
                    </a:lnTo>
                    <a:lnTo>
                      <a:pt x="160" y="975"/>
                    </a:lnTo>
                    <a:lnTo>
                      <a:pt x="159" y="981"/>
                    </a:lnTo>
                    <a:lnTo>
                      <a:pt x="159" y="986"/>
                    </a:lnTo>
                    <a:lnTo>
                      <a:pt x="159" y="990"/>
                    </a:lnTo>
                    <a:lnTo>
                      <a:pt x="160" y="996"/>
                    </a:lnTo>
                    <a:lnTo>
                      <a:pt x="162" y="1000"/>
                    </a:lnTo>
                    <a:lnTo>
                      <a:pt x="164" y="1004"/>
                    </a:lnTo>
                    <a:lnTo>
                      <a:pt x="167" y="1007"/>
                    </a:lnTo>
                    <a:lnTo>
                      <a:pt x="172" y="1012"/>
                    </a:lnTo>
                    <a:lnTo>
                      <a:pt x="172" y="1012"/>
                    </a:lnTo>
                    <a:lnTo>
                      <a:pt x="176" y="1014"/>
                    </a:lnTo>
                    <a:lnTo>
                      <a:pt x="180" y="1016"/>
                    </a:lnTo>
                    <a:lnTo>
                      <a:pt x="186" y="1017"/>
                    </a:lnTo>
                    <a:lnTo>
                      <a:pt x="190" y="1017"/>
                    </a:lnTo>
                    <a:lnTo>
                      <a:pt x="195" y="1017"/>
                    </a:lnTo>
                    <a:lnTo>
                      <a:pt x="200" y="1016"/>
                    </a:lnTo>
                    <a:lnTo>
                      <a:pt x="204" y="1014"/>
                    </a:lnTo>
                    <a:lnTo>
                      <a:pt x="209" y="1012"/>
                    </a:lnTo>
                    <a:lnTo>
                      <a:pt x="509" y="801"/>
                    </a:lnTo>
                    <a:lnTo>
                      <a:pt x="808" y="1012"/>
                    </a:lnTo>
                    <a:lnTo>
                      <a:pt x="808" y="1012"/>
                    </a:lnTo>
                    <a:lnTo>
                      <a:pt x="812" y="1014"/>
                    </a:lnTo>
                    <a:lnTo>
                      <a:pt x="818" y="1016"/>
                    </a:lnTo>
                    <a:lnTo>
                      <a:pt x="822" y="1017"/>
                    </a:lnTo>
                    <a:lnTo>
                      <a:pt x="826" y="1017"/>
                    </a:lnTo>
                    <a:lnTo>
                      <a:pt x="826" y="1017"/>
                    </a:lnTo>
                    <a:lnTo>
                      <a:pt x="832" y="1017"/>
                    </a:lnTo>
                    <a:lnTo>
                      <a:pt x="837" y="1016"/>
                    </a:lnTo>
                    <a:lnTo>
                      <a:pt x="841" y="1014"/>
                    </a:lnTo>
                    <a:lnTo>
                      <a:pt x="846" y="1012"/>
                    </a:lnTo>
                    <a:lnTo>
                      <a:pt x="846" y="1012"/>
                    </a:lnTo>
                    <a:lnTo>
                      <a:pt x="850" y="1007"/>
                    </a:lnTo>
                    <a:lnTo>
                      <a:pt x="853" y="1004"/>
                    </a:lnTo>
                    <a:lnTo>
                      <a:pt x="855" y="1000"/>
                    </a:lnTo>
                    <a:lnTo>
                      <a:pt x="857" y="996"/>
                    </a:lnTo>
                    <a:lnTo>
                      <a:pt x="858" y="990"/>
                    </a:lnTo>
                    <a:lnTo>
                      <a:pt x="858" y="986"/>
                    </a:lnTo>
                    <a:lnTo>
                      <a:pt x="858" y="981"/>
                    </a:lnTo>
                    <a:lnTo>
                      <a:pt x="857" y="975"/>
                    </a:lnTo>
                    <a:lnTo>
                      <a:pt x="737" y="616"/>
                    </a:lnTo>
                    <a:lnTo>
                      <a:pt x="1005" y="407"/>
                    </a:lnTo>
                    <a:lnTo>
                      <a:pt x="1005" y="407"/>
                    </a:lnTo>
                    <a:lnTo>
                      <a:pt x="1009" y="403"/>
                    </a:lnTo>
                    <a:lnTo>
                      <a:pt x="1012" y="399"/>
                    </a:lnTo>
                    <a:lnTo>
                      <a:pt x="1014" y="395"/>
                    </a:lnTo>
                    <a:lnTo>
                      <a:pt x="1016" y="390"/>
                    </a:lnTo>
                    <a:lnTo>
                      <a:pt x="1017" y="386"/>
                    </a:lnTo>
                    <a:lnTo>
                      <a:pt x="1017" y="381"/>
                    </a:lnTo>
                    <a:lnTo>
                      <a:pt x="1017" y="375"/>
                    </a:lnTo>
                    <a:lnTo>
                      <a:pt x="1016" y="371"/>
                    </a:lnTo>
                    <a:lnTo>
                      <a:pt x="1016" y="371"/>
                    </a:lnTo>
                    <a:close/>
                    <a:moveTo>
                      <a:pt x="124" y="413"/>
                    </a:moveTo>
                    <a:lnTo>
                      <a:pt x="348" y="413"/>
                    </a:lnTo>
                    <a:lnTo>
                      <a:pt x="302" y="551"/>
                    </a:lnTo>
                    <a:lnTo>
                      <a:pt x="124" y="413"/>
                    </a:lnTo>
                    <a:close/>
                    <a:moveTo>
                      <a:pt x="766" y="904"/>
                    </a:moveTo>
                    <a:lnTo>
                      <a:pt x="527" y="737"/>
                    </a:lnTo>
                    <a:lnTo>
                      <a:pt x="527" y="737"/>
                    </a:lnTo>
                    <a:lnTo>
                      <a:pt x="523" y="735"/>
                    </a:lnTo>
                    <a:lnTo>
                      <a:pt x="518" y="733"/>
                    </a:lnTo>
                    <a:lnTo>
                      <a:pt x="513" y="732"/>
                    </a:lnTo>
                    <a:lnTo>
                      <a:pt x="509" y="732"/>
                    </a:lnTo>
                    <a:lnTo>
                      <a:pt x="509" y="732"/>
                    </a:lnTo>
                    <a:lnTo>
                      <a:pt x="504" y="732"/>
                    </a:lnTo>
                    <a:lnTo>
                      <a:pt x="499" y="733"/>
                    </a:lnTo>
                    <a:lnTo>
                      <a:pt x="495" y="735"/>
                    </a:lnTo>
                    <a:lnTo>
                      <a:pt x="490" y="737"/>
                    </a:lnTo>
                    <a:lnTo>
                      <a:pt x="251" y="904"/>
                    </a:lnTo>
                    <a:lnTo>
                      <a:pt x="509" y="132"/>
                    </a:lnTo>
                    <a:lnTo>
                      <a:pt x="766" y="904"/>
                    </a:lnTo>
                    <a:close/>
                    <a:moveTo>
                      <a:pt x="716" y="551"/>
                    </a:moveTo>
                    <a:lnTo>
                      <a:pt x="670" y="413"/>
                    </a:lnTo>
                    <a:lnTo>
                      <a:pt x="893" y="413"/>
                    </a:lnTo>
                    <a:lnTo>
                      <a:pt x="716" y="5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5531512" y="2944303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第三步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304726" y="1163719"/>
            <a:ext cx="2027929" cy="1323202"/>
            <a:chOff x="7306313" y="1163719"/>
            <a:chExt cx="2027929" cy="1323202"/>
          </a:xfrm>
        </p:grpSpPr>
        <p:grpSp>
          <p:nvGrpSpPr>
            <p:cNvPr id="31" name="组合 30"/>
            <p:cNvGrpSpPr/>
            <p:nvPr/>
          </p:nvGrpSpPr>
          <p:grpSpPr>
            <a:xfrm>
              <a:off x="8207144" y="1163719"/>
              <a:ext cx="1127098" cy="1323202"/>
              <a:chOff x="8207144" y="1163719"/>
              <a:chExt cx="1127098" cy="1323202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8207144" y="1163719"/>
                <a:ext cx="1127098" cy="1323202"/>
                <a:chOff x="-2077242" y="-456293"/>
                <a:chExt cx="3576638" cy="4198938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35" name="Freeform 7"/>
                <p:cNvSpPr>
                  <a:spLocks noEditPoints="1"/>
                </p:cNvSpPr>
                <p:nvPr/>
              </p:nvSpPr>
              <p:spPr bwMode="auto">
                <a:xfrm>
                  <a:off x="-2077242" y="-456293"/>
                  <a:ext cx="3576638" cy="4198938"/>
                </a:xfrm>
                <a:custGeom>
                  <a:avLst/>
                  <a:gdLst>
                    <a:gd name="T0" fmla="*/ 801 w 2253"/>
                    <a:gd name="T1" fmla="*/ 2204 h 2645"/>
                    <a:gd name="T2" fmla="*/ 578 w 2253"/>
                    <a:gd name="T3" fmla="*/ 2111 h 2645"/>
                    <a:gd name="T4" fmla="*/ 384 w 2253"/>
                    <a:gd name="T5" fmla="*/ 1975 h 2645"/>
                    <a:gd name="T6" fmla="*/ 223 w 2253"/>
                    <a:gd name="T7" fmla="*/ 1802 h 2645"/>
                    <a:gd name="T8" fmla="*/ 102 w 2253"/>
                    <a:gd name="T9" fmla="*/ 1599 h 2645"/>
                    <a:gd name="T10" fmla="*/ 27 w 2253"/>
                    <a:gd name="T11" fmla="*/ 1373 h 2645"/>
                    <a:gd name="T12" fmla="*/ 0 w 2253"/>
                    <a:gd name="T13" fmla="*/ 1126 h 2645"/>
                    <a:gd name="T14" fmla="*/ 23 w 2253"/>
                    <a:gd name="T15" fmla="*/ 900 h 2645"/>
                    <a:gd name="T16" fmla="*/ 111 w 2253"/>
                    <a:gd name="T17" fmla="*/ 638 h 2645"/>
                    <a:gd name="T18" fmla="*/ 257 w 2253"/>
                    <a:gd name="T19" fmla="*/ 410 h 2645"/>
                    <a:gd name="T20" fmla="*/ 452 w 2253"/>
                    <a:gd name="T21" fmla="*/ 224 h 2645"/>
                    <a:gd name="T22" fmla="*/ 688 w 2253"/>
                    <a:gd name="T23" fmla="*/ 89 h 2645"/>
                    <a:gd name="T24" fmla="*/ 956 w 2253"/>
                    <a:gd name="T25" fmla="*/ 12 h 2645"/>
                    <a:gd name="T26" fmla="*/ 1185 w 2253"/>
                    <a:gd name="T27" fmla="*/ 1 h 2645"/>
                    <a:gd name="T28" fmla="*/ 1460 w 2253"/>
                    <a:gd name="T29" fmla="*/ 51 h 2645"/>
                    <a:gd name="T30" fmla="*/ 1710 w 2253"/>
                    <a:gd name="T31" fmla="*/ 163 h 2645"/>
                    <a:gd name="T32" fmla="*/ 1922 w 2253"/>
                    <a:gd name="T33" fmla="*/ 331 h 2645"/>
                    <a:gd name="T34" fmla="*/ 2090 w 2253"/>
                    <a:gd name="T35" fmla="*/ 543 h 2645"/>
                    <a:gd name="T36" fmla="*/ 2202 w 2253"/>
                    <a:gd name="T37" fmla="*/ 791 h 2645"/>
                    <a:gd name="T38" fmla="*/ 2252 w 2253"/>
                    <a:gd name="T39" fmla="*/ 1068 h 2645"/>
                    <a:gd name="T40" fmla="*/ 2243 w 2253"/>
                    <a:gd name="T41" fmla="*/ 1275 h 2645"/>
                    <a:gd name="T42" fmla="*/ 2186 w 2253"/>
                    <a:gd name="T43" fmla="*/ 1511 h 2645"/>
                    <a:gd name="T44" fmla="*/ 2083 w 2253"/>
                    <a:gd name="T45" fmla="*/ 1724 h 2645"/>
                    <a:gd name="T46" fmla="*/ 1937 w 2253"/>
                    <a:gd name="T47" fmla="*/ 1910 h 2645"/>
                    <a:gd name="T48" fmla="*/ 1756 w 2253"/>
                    <a:gd name="T49" fmla="*/ 2061 h 2645"/>
                    <a:gd name="T50" fmla="*/ 1544 w 2253"/>
                    <a:gd name="T51" fmla="*/ 2172 h 2645"/>
                    <a:gd name="T52" fmla="*/ 1126 w 2253"/>
                    <a:gd name="T53" fmla="*/ 2645 h 2645"/>
                    <a:gd name="T54" fmla="*/ 991 w 2253"/>
                    <a:gd name="T55" fmla="*/ 245 h 2645"/>
                    <a:gd name="T56" fmla="*/ 780 w 2253"/>
                    <a:gd name="T57" fmla="*/ 306 h 2645"/>
                    <a:gd name="T58" fmla="*/ 593 w 2253"/>
                    <a:gd name="T59" fmla="*/ 413 h 2645"/>
                    <a:gd name="T60" fmla="*/ 438 w 2253"/>
                    <a:gd name="T61" fmla="*/ 560 h 2645"/>
                    <a:gd name="T62" fmla="*/ 323 w 2253"/>
                    <a:gd name="T63" fmla="*/ 741 h 2645"/>
                    <a:gd name="T64" fmla="*/ 253 w 2253"/>
                    <a:gd name="T65" fmla="*/ 946 h 2645"/>
                    <a:gd name="T66" fmla="*/ 236 w 2253"/>
                    <a:gd name="T67" fmla="*/ 1126 h 2645"/>
                    <a:gd name="T68" fmla="*/ 259 w 2253"/>
                    <a:gd name="T69" fmla="*/ 1325 h 2645"/>
                    <a:gd name="T70" fmla="*/ 323 w 2253"/>
                    <a:gd name="T71" fmla="*/ 1510 h 2645"/>
                    <a:gd name="T72" fmla="*/ 428 w 2253"/>
                    <a:gd name="T73" fmla="*/ 1674 h 2645"/>
                    <a:gd name="T74" fmla="*/ 563 w 2253"/>
                    <a:gd name="T75" fmla="*/ 1813 h 2645"/>
                    <a:gd name="T76" fmla="*/ 726 w 2253"/>
                    <a:gd name="T77" fmla="*/ 1920 h 2645"/>
                    <a:gd name="T78" fmla="*/ 912 w 2253"/>
                    <a:gd name="T79" fmla="*/ 1990 h 2645"/>
                    <a:gd name="T80" fmla="*/ 1204 w 2253"/>
                    <a:gd name="T81" fmla="*/ 2018 h 2645"/>
                    <a:gd name="T82" fmla="*/ 1379 w 2253"/>
                    <a:gd name="T83" fmla="*/ 1979 h 2645"/>
                    <a:gd name="T84" fmla="*/ 1560 w 2253"/>
                    <a:gd name="T85" fmla="*/ 1902 h 2645"/>
                    <a:gd name="T86" fmla="*/ 1719 w 2253"/>
                    <a:gd name="T87" fmla="*/ 1788 h 2645"/>
                    <a:gd name="T88" fmla="*/ 1848 w 2253"/>
                    <a:gd name="T89" fmla="*/ 1643 h 2645"/>
                    <a:gd name="T90" fmla="*/ 1944 w 2253"/>
                    <a:gd name="T91" fmla="*/ 1474 h 2645"/>
                    <a:gd name="T92" fmla="*/ 2002 w 2253"/>
                    <a:gd name="T93" fmla="*/ 1286 h 2645"/>
                    <a:gd name="T94" fmla="*/ 2017 w 2253"/>
                    <a:gd name="T95" fmla="*/ 1126 h 2645"/>
                    <a:gd name="T96" fmla="*/ 1988 w 2253"/>
                    <a:gd name="T97" fmla="*/ 904 h 2645"/>
                    <a:gd name="T98" fmla="*/ 1909 w 2253"/>
                    <a:gd name="T99" fmla="*/ 702 h 2645"/>
                    <a:gd name="T100" fmla="*/ 1785 w 2253"/>
                    <a:gd name="T101" fmla="*/ 528 h 2645"/>
                    <a:gd name="T102" fmla="*/ 1623 w 2253"/>
                    <a:gd name="T103" fmla="*/ 388 h 2645"/>
                    <a:gd name="T104" fmla="*/ 1433 w 2253"/>
                    <a:gd name="T105" fmla="*/ 289 h 2645"/>
                    <a:gd name="T106" fmla="*/ 1217 w 2253"/>
                    <a:gd name="T107" fmla="*/ 240 h 2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53" h="2645">
                      <a:moveTo>
                        <a:pt x="1126" y="2645"/>
                      </a:moveTo>
                      <a:lnTo>
                        <a:pt x="898" y="2227"/>
                      </a:lnTo>
                      <a:lnTo>
                        <a:pt x="898" y="2227"/>
                      </a:lnTo>
                      <a:lnTo>
                        <a:pt x="849" y="2216"/>
                      </a:lnTo>
                      <a:lnTo>
                        <a:pt x="801" y="2204"/>
                      </a:lnTo>
                      <a:lnTo>
                        <a:pt x="754" y="2189"/>
                      </a:lnTo>
                      <a:lnTo>
                        <a:pt x="709" y="2172"/>
                      </a:lnTo>
                      <a:lnTo>
                        <a:pt x="663" y="2153"/>
                      </a:lnTo>
                      <a:lnTo>
                        <a:pt x="621" y="2133"/>
                      </a:lnTo>
                      <a:lnTo>
                        <a:pt x="578" y="2111"/>
                      </a:lnTo>
                      <a:lnTo>
                        <a:pt x="536" y="2086"/>
                      </a:lnTo>
                      <a:lnTo>
                        <a:pt x="496" y="2061"/>
                      </a:lnTo>
                      <a:lnTo>
                        <a:pt x="458" y="2034"/>
                      </a:lnTo>
                      <a:lnTo>
                        <a:pt x="419" y="2005"/>
                      </a:lnTo>
                      <a:lnTo>
                        <a:pt x="384" y="1975"/>
                      </a:lnTo>
                      <a:lnTo>
                        <a:pt x="348" y="1943"/>
                      </a:lnTo>
                      <a:lnTo>
                        <a:pt x="315" y="1910"/>
                      </a:lnTo>
                      <a:lnTo>
                        <a:pt x="284" y="1875"/>
                      </a:lnTo>
                      <a:lnTo>
                        <a:pt x="252" y="1839"/>
                      </a:lnTo>
                      <a:lnTo>
                        <a:pt x="223" y="1802"/>
                      </a:lnTo>
                      <a:lnTo>
                        <a:pt x="196" y="1764"/>
                      </a:lnTo>
                      <a:lnTo>
                        <a:pt x="170" y="1724"/>
                      </a:lnTo>
                      <a:lnTo>
                        <a:pt x="146" y="1684"/>
                      </a:lnTo>
                      <a:lnTo>
                        <a:pt x="123" y="1642"/>
                      </a:lnTo>
                      <a:lnTo>
                        <a:pt x="102" y="1599"/>
                      </a:lnTo>
                      <a:lnTo>
                        <a:pt x="83" y="1555"/>
                      </a:lnTo>
                      <a:lnTo>
                        <a:pt x="67" y="1511"/>
                      </a:lnTo>
                      <a:lnTo>
                        <a:pt x="52" y="1466"/>
                      </a:lnTo>
                      <a:lnTo>
                        <a:pt x="38" y="1419"/>
                      </a:lnTo>
                      <a:lnTo>
                        <a:pt x="27" y="1373"/>
                      </a:lnTo>
                      <a:lnTo>
                        <a:pt x="17" y="1325"/>
                      </a:lnTo>
                      <a:lnTo>
                        <a:pt x="9" y="1275"/>
                      </a:lnTo>
                      <a:lnTo>
                        <a:pt x="4" y="1226"/>
                      </a:lnTo>
                      <a:lnTo>
                        <a:pt x="1" y="1177"/>
                      </a:lnTo>
                      <a:lnTo>
                        <a:pt x="0" y="1126"/>
                      </a:lnTo>
                      <a:lnTo>
                        <a:pt x="0" y="1126"/>
                      </a:lnTo>
                      <a:lnTo>
                        <a:pt x="1" y="1068"/>
                      </a:lnTo>
                      <a:lnTo>
                        <a:pt x="5" y="1011"/>
                      </a:lnTo>
                      <a:lnTo>
                        <a:pt x="13" y="955"/>
                      </a:lnTo>
                      <a:lnTo>
                        <a:pt x="23" y="900"/>
                      </a:lnTo>
                      <a:lnTo>
                        <a:pt x="35" y="845"/>
                      </a:lnTo>
                      <a:lnTo>
                        <a:pt x="50" y="791"/>
                      </a:lnTo>
                      <a:lnTo>
                        <a:pt x="68" y="739"/>
                      </a:lnTo>
                      <a:lnTo>
                        <a:pt x="89" y="688"/>
                      </a:lnTo>
                      <a:lnTo>
                        <a:pt x="111" y="638"/>
                      </a:lnTo>
                      <a:lnTo>
                        <a:pt x="135" y="590"/>
                      </a:lnTo>
                      <a:lnTo>
                        <a:pt x="163" y="543"/>
                      </a:lnTo>
                      <a:lnTo>
                        <a:pt x="193" y="496"/>
                      </a:lnTo>
                      <a:lnTo>
                        <a:pt x="225" y="453"/>
                      </a:lnTo>
                      <a:lnTo>
                        <a:pt x="257" y="410"/>
                      </a:lnTo>
                      <a:lnTo>
                        <a:pt x="293" y="369"/>
                      </a:lnTo>
                      <a:lnTo>
                        <a:pt x="330" y="331"/>
                      </a:lnTo>
                      <a:lnTo>
                        <a:pt x="370" y="293"/>
                      </a:lnTo>
                      <a:lnTo>
                        <a:pt x="410" y="258"/>
                      </a:lnTo>
                      <a:lnTo>
                        <a:pt x="452" y="224"/>
                      </a:lnTo>
                      <a:lnTo>
                        <a:pt x="497" y="192"/>
                      </a:lnTo>
                      <a:lnTo>
                        <a:pt x="543" y="163"/>
                      </a:lnTo>
                      <a:lnTo>
                        <a:pt x="589" y="136"/>
                      </a:lnTo>
                      <a:lnTo>
                        <a:pt x="639" y="111"/>
                      </a:lnTo>
                      <a:lnTo>
                        <a:pt x="688" y="89"/>
                      </a:lnTo>
                      <a:lnTo>
                        <a:pt x="739" y="69"/>
                      </a:lnTo>
                      <a:lnTo>
                        <a:pt x="792" y="51"/>
                      </a:lnTo>
                      <a:lnTo>
                        <a:pt x="844" y="36"/>
                      </a:lnTo>
                      <a:lnTo>
                        <a:pt x="899" y="23"/>
                      </a:lnTo>
                      <a:lnTo>
                        <a:pt x="956" y="12"/>
                      </a:lnTo>
                      <a:lnTo>
                        <a:pt x="1012" y="5"/>
                      </a:lnTo>
                      <a:lnTo>
                        <a:pt x="1068" y="1"/>
                      </a:lnTo>
                      <a:lnTo>
                        <a:pt x="1126" y="0"/>
                      </a:lnTo>
                      <a:lnTo>
                        <a:pt x="1126" y="0"/>
                      </a:lnTo>
                      <a:lnTo>
                        <a:pt x="1185" y="1"/>
                      </a:lnTo>
                      <a:lnTo>
                        <a:pt x="1241" y="5"/>
                      </a:lnTo>
                      <a:lnTo>
                        <a:pt x="1297" y="12"/>
                      </a:lnTo>
                      <a:lnTo>
                        <a:pt x="1353" y="23"/>
                      </a:lnTo>
                      <a:lnTo>
                        <a:pt x="1407" y="36"/>
                      </a:lnTo>
                      <a:lnTo>
                        <a:pt x="1460" y="51"/>
                      </a:lnTo>
                      <a:lnTo>
                        <a:pt x="1514" y="69"/>
                      </a:lnTo>
                      <a:lnTo>
                        <a:pt x="1564" y="89"/>
                      </a:lnTo>
                      <a:lnTo>
                        <a:pt x="1614" y="111"/>
                      </a:lnTo>
                      <a:lnTo>
                        <a:pt x="1663" y="136"/>
                      </a:lnTo>
                      <a:lnTo>
                        <a:pt x="1710" y="163"/>
                      </a:lnTo>
                      <a:lnTo>
                        <a:pt x="1755" y="192"/>
                      </a:lnTo>
                      <a:lnTo>
                        <a:pt x="1799" y="224"/>
                      </a:lnTo>
                      <a:lnTo>
                        <a:pt x="1843" y="258"/>
                      </a:lnTo>
                      <a:lnTo>
                        <a:pt x="1883" y="293"/>
                      </a:lnTo>
                      <a:lnTo>
                        <a:pt x="1922" y="331"/>
                      </a:lnTo>
                      <a:lnTo>
                        <a:pt x="1959" y="369"/>
                      </a:lnTo>
                      <a:lnTo>
                        <a:pt x="1995" y="410"/>
                      </a:lnTo>
                      <a:lnTo>
                        <a:pt x="2028" y="453"/>
                      </a:lnTo>
                      <a:lnTo>
                        <a:pt x="2060" y="496"/>
                      </a:lnTo>
                      <a:lnTo>
                        <a:pt x="2090" y="543"/>
                      </a:lnTo>
                      <a:lnTo>
                        <a:pt x="2116" y="590"/>
                      </a:lnTo>
                      <a:lnTo>
                        <a:pt x="2142" y="638"/>
                      </a:lnTo>
                      <a:lnTo>
                        <a:pt x="2164" y="688"/>
                      </a:lnTo>
                      <a:lnTo>
                        <a:pt x="2184" y="739"/>
                      </a:lnTo>
                      <a:lnTo>
                        <a:pt x="2202" y="791"/>
                      </a:lnTo>
                      <a:lnTo>
                        <a:pt x="2217" y="845"/>
                      </a:lnTo>
                      <a:lnTo>
                        <a:pt x="2230" y="900"/>
                      </a:lnTo>
                      <a:lnTo>
                        <a:pt x="2239" y="955"/>
                      </a:lnTo>
                      <a:lnTo>
                        <a:pt x="2246" y="1011"/>
                      </a:lnTo>
                      <a:lnTo>
                        <a:pt x="2252" y="1068"/>
                      </a:lnTo>
                      <a:lnTo>
                        <a:pt x="2253" y="1126"/>
                      </a:lnTo>
                      <a:lnTo>
                        <a:pt x="2253" y="1126"/>
                      </a:lnTo>
                      <a:lnTo>
                        <a:pt x="2252" y="1177"/>
                      </a:lnTo>
                      <a:lnTo>
                        <a:pt x="2249" y="1226"/>
                      </a:lnTo>
                      <a:lnTo>
                        <a:pt x="2243" y="1275"/>
                      </a:lnTo>
                      <a:lnTo>
                        <a:pt x="2235" y="1325"/>
                      </a:lnTo>
                      <a:lnTo>
                        <a:pt x="2225" y="1373"/>
                      </a:lnTo>
                      <a:lnTo>
                        <a:pt x="2214" y="1419"/>
                      </a:lnTo>
                      <a:lnTo>
                        <a:pt x="2201" y="1466"/>
                      </a:lnTo>
                      <a:lnTo>
                        <a:pt x="2186" y="1511"/>
                      </a:lnTo>
                      <a:lnTo>
                        <a:pt x="2169" y="1555"/>
                      </a:lnTo>
                      <a:lnTo>
                        <a:pt x="2150" y="1599"/>
                      </a:lnTo>
                      <a:lnTo>
                        <a:pt x="2129" y="1642"/>
                      </a:lnTo>
                      <a:lnTo>
                        <a:pt x="2106" y="1684"/>
                      </a:lnTo>
                      <a:lnTo>
                        <a:pt x="2083" y="1724"/>
                      </a:lnTo>
                      <a:lnTo>
                        <a:pt x="2057" y="1764"/>
                      </a:lnTo>
                      <a:lnTo>
                        <a:pt x="2029" y="1802"/>
                      </a:lnTo>
                      <a:lnTo>
                        <a:pt x="2001" y="1839"/>
                      </a:lnTo>
                      <a:lnTo>
                        <a:pt x="1969" y="1875"/>
                      </a:lnTo>
                      <a:lnTo>
                        <a:pt x="1937" y="1910"/>
                      </a:lnTo>
                      <a:lnTo>
                        <a:pt x="1903" y="1943"/>
                      </a:lnTo>
                      <a:lnTo>
                        <a:pt x="1869" y="1975"/>
                      </a:lnTo>
                      <a:lnTo>
                        <a:pt x="1833" y="2005"/>
                      </a:lnTo>
                      <a:lnTo>
                        <a:pt x="1795" y="2034"/>
                      </a:lnTo>
                      <a:lnTo>
                        <a:pt x="1756" y="2061"/>
                      </a:lnTo>
                      <a:lnTo>
                        <a:pt x="1717" y="2086"/>
                      </a:lnTo>
                      <a:lnTo>
                        <a:pt x="1674" y="2111"/>
                      </a:lnTo>
                      <a:lnTo>
                        <a:pt x="1632" y="2133"/>
                      </a:lnTo>
                      <a:lnTo>
                        <a:pt x="1589" y="2153"/>
                      </a:lnTo>
                      <a:lnTo>
                        <a:pt x="1544" y="2172"/>
                      </a:lnTo>
                      <a:lnTo>
                        <a:pt x="1499" y="2189"/>
                      </a:lnTo>
                      <a:lnTo>
                        <a:pt x="1451" y="2204"/>
                      </a:lnTo>
                      <a:lnTo>
                        <a:pt x="1404" y="2216"/>
                      </a:lnTo>
                      <a:lnTo>
                        <a:pt x="1355" y="2227"/>
                      </a:lnTo>
                      <a:lnTo>
                        <a:pt x="1126" y="2645"/>
                      </a:lnTo>
                      <a:close/>
                      <a:moveTo>
                        <a:pt x="1126" y="236"/>
                      </a:moveTo>
                      <a:lnTo>
                        <a:pt x="1126" y="236"/>
                      </a:lnTo>
                      <a:lnTo>
                        <a:pt x="1080" y="236"/>
                      </a:lnTo>
                      <a:lnTo>
                        <a:pt x="1035" y="240"/>
                      </a:lnTo>
                      <a:lnTo>
                        <a:pt x="991" y="245"/>
                      </a:lnTo>
                      <a:lnTo>
                        <a:pt x="947" y="254"/>
                      </a:lnTo>
                      <a:lnTo>
                        <a:pt x="903" y="263"/>
                      </a:lnTo>
                      <a:lnTo>
                        <a:pt x="862" y="276"/>
                      </a:lnTo>
                      <a:lnTo>
                        <a:pt x="820" y="289"/>
                      </a:lnTo>
                      <a:lnTo>
                        <a:pt x="780" y="306"/>
                      </a:lnTo>
                      <a:lnTo>
                        <a:pt x="740" y="324"/>
                      </a:lnTo>
                      <a:lnTo>
                        <a:pt x="702" y="343"/>
                      </a:lnTo>
                      <a:lnTo>
                        <a:pt x="665" y="365"/>
                      </a:lnTo>
                      <a:lnTo>
                        <a:pt x="629" y="388"/>
                      </a:lnTo>
                      <a:lnTo>
                        <a:pt x="593" y="413"/>
                      </a:lnTo>
                      <a:lnTo>
                        <a:pt x="561" y="439"/>
                      </a:lnTo>
                      <a:lnTo>
                        <a:pt x="528" y="468"/>
                      </a:lnTo>
                      <a:lnTo>
                        <a:pt x="496" y="496"/>
                      </a:lnTo>
                      <a:lnTo>
                        <a:pt x="467" y="528"/>
                      </a:lnTo>
                      <a:lnTo>
                        <a:pt x="438" y="560"/>
                      </a:lnTo>
                      <a:lnTo>
                        <a:pt x="412" y="594"/>
                      </a:lnTo>
                      <a:lnTo>
                        <a:pt x="388" y="628"/>
                      </a:lnTo>
                      <a:lnTo>
                        <a:pt x="364" y="665"/>
                      </a:lnTo>
                      <a:lnTo>
                        <a:pt x="342" y="702"/>
                      </a:lnTo>
                      <a:lnTo>
                        <a:pt x="323" y="741"/>
                      </a:lnTo>
                      <a:lnTo>
                        <a:pt x="305" y="780"/>
                      </a:lnTo>
                      <a:lnTo>
                        <a:pt x="289" y="820"/>
                      </a:lnTo>
                      <a:lnTo>
                        <a:pt x="275" y="861"/>
                      </a:lnTo>
                      <a:lnTo>
                        <a:pt x="263" y="904"/>
                      </a:lnTo>
                      <a:lnTo>
                        <a:pt x="253" y="946"/>
                      </a:lnTo>
                      <a:lnTo>
                        <a:pt x="245" y="990"/>
                      </a:lnTo>
                      <a:lnTo>
                        <a:pt x="240" y="1035"/>
                      </a:lnTo>
                      <a:lnTo>
                        <a:pt x="237" y="1081"/>
                      </a:lnTo>
                      <a:lnTo>
                        <a:pt x="236" y="1126"/>
                      </a:lnTo>
                      <a:lnTo>
                        <a:pt x="236" y="1126"/>
                      </a:lnTo>
                      <a:lnTo>
                        <a:pt x="237" y="1167"/>
                      </a:lnTo>
                      <a:lnTo>
                        <a:pt x="240" y="1207"/>
                      </a:lnTo>
                      <a:lnTo>
                        <a:pt x="244" y="1247"/>
                      </a:lnTo>
                      <a:lnTo>
                        <a:pt x="251" y="1286"/>
                      </a:lnTo>
                      <a:lnTo>
                        <a:pt x="259" y="1325"/>
                      </a:lnTo>
                      <a:lnTo>
                        <a:pt x="268" y="1363"/>
                      </a:lnTo>
                      <a:lnTo>
                        <a:pt x="279" y="1402"/>
                      </a:lnTo>
                      <a:lnTo>
                        <a:pt x="293" y="1439"/>
                      </a:lnTo>
                      <a:lnTo>
                        <a:pt x="308" y="1474"/>
                      </a:lnTo>
                      <a:lnTo>
                        <a:pt x="323" y="1510"/>
                      </a:lnTo>
                      <a:lnTo>
                        <a:pt x="341" y="1544"/>
                      </a:lnTo>
                      <a:lnTo>
                        <a:pt x="360" y="1579"/>
                      </a:lnTo>
                      <a:lnTo>
                        <a:pt x="382" y="1611"/>
                      </a:lnTo>
                      <a:lnTo>
                        <a:pt x="404" y="1643"/>
                      </a:lnTo>
                      <a:lnTo>
                        <a:pt x="428" y="1674"/>
                      </a:lnTo>
                      <a:lnTo>
                        <a:pt x="452" y="1705"/>
                      </a:lnTo>
                      <a:lnTo>
                        <a:pt x="478" y="1733"/>
                      </a:lnTo>
                      <a:lnTo>
                        <a:pt x="504" y="1761"/>
                      </a:lnTo>
                      <a:lnTo>
                        <a:pt x="533" y="1788"/>
                      </a:lnTo>
                      <a:lnTo>
                        <a:pt x="563" y="1813"/>
                      </a:lnTo>
                      <a:lnTo>
                        <a:pt x="593" y="1838"/>
                      </a:lnTo>
                      <a:lnTo>
                        <a:pt x="625" y="1860"/>
                      </a:lnTo>
                      <a:lnTo>
                        <a:pt x="658" y="1882"/>
                      </a:lnTo>
                      <a:lnTo>
                        <a:pt x="691" y="1902"/>
                      </a:lnTo>
                      <a:lnTo>
                        <a:pt x="726" y="1920"/>
                      </a:lnTo>
                      <a:lnTo>
                        <a:pt x="762" y="1938"/>
                      </a:lnTo>
                      <a:lnTo>
                        <a:pt x="798" y="1953"/>
                      </a:lnTo>
                      <a:lnTo>
                        <a:pt x="835" y="1967"/>
                      </a:lnTo>
                      <a:lnTo>
                        <a:pt x="873" y="1979"/>
                      </a:lnTo>
                      <a:lnTo>
                        <a:pt x="912" y="1990"/>
                      </a:lnTo>
                      <a:lnTo>
                        <a:pt x="951" y="1998"/>
                      </a:lnTo>
                      <a:lnTo>
                        <a:pt x="991" y="2005"/>
                      </a:lnTo>
                      <a:lnTo>
                        <a:pt x="1049" y="2018"/>
                      </a:lnTo>
                      <a:lnTo>
                        <a:pt x="1126" y="2156"/>
                      </a:lnTo>
                      <a:lnTo>
                        <a:pt x="1204" y="2018"/>
                      </a:lnTo>
                      <a:lnTo>
                        <a:pt x="1261" y="2005"/>
                      </a:lnTo>
                      <a:lnTo>
                        <a:pt x="1261" y="2005"/>
                      </a:lnTo>
                      <a:lnTo>
                        <a:pt x="1301" y="1998"/>
                      </a:lnTo>
                      <a:lnTo>
                        <a:pt x="1341" y="1990"/>
                      </a:lnTo>
                      <a:lnTo>
                        <a:pt x="1379" y="1979"/>
                      </a:lnTo>
                      <a:lnTo>
                        <a:pt x="1418" y="1967"/>
                      </a:lnTo>
                      <a:lnTo>
                        <a:pt x="1455" y="1953"/>
                      </a:lnTo>
                      <a:lnTo>
                        <a:pt x="1490" y="1938"/>
                      </a:lnTo>
                      <a:lnTo>
                        <a:pt x="1526" y="1920"/>
                      </a:lnTo>
                      <a:lnTo>
                        <a:pt x="1560" y="1902"/>
                      </a:lnTo>
                      <a:lnTo>
                        <a:pt x="1595" y="1882"/>
                      </a:lnTo>
                      <a:lnTo>
                        <a:pt x="1628" y="1860"/>
                      </a:lnTo>
                      <a:lnTo>
                        <a:pt x="1659" y="1838"/>
                      </a:lnTo>
                      <a:lnTo>
                        <a:pt x="1689" y="1813"/>
                      </a:lnTo>
                      <a:lnTo>
                        <a:pt x="1719" y="1788"/>
                      </a:lnTo>
                      <a:lnTo>
                        <a:pt x="1747" y="1761"/>
                      </a:lnTo>
                      <a:lnTo>
                        <a:pt x="1774" y="1733"/>
                      </a:lnTo>
                      <a:lnTo>
                        <a:pt x="1800" y="1705"/>
                      </a:lnTo>
                      <a:lnTo>
                        <a:pt x="1825" y="1674"/>
                      </a:lnTo>
                      <a:lnTo>
                        <a:pt x="1848" y="1643"/>
                      </a:lnTo>
                      <a:lnTo>
                        <a:pt x="1870" y="1611"/>
                      </a:lnTo>
                      <a:lnTo>
                        <a:pt x="1891" y="1579"/>
                      </a:lnTo>
                      <a:lnTo>
                        <a:pt x="1910" y="1544"/>
                      </a:lnTo>
                      <a:lnTo>
                        <a:pt x="1928" y="1510"/>
                      </a:lnTo>
                      <a:lnTo>
                        <a:pt x="1944" y="1474"/>
                      </a:lnTo>
                      <a:lnTo>
                        <a:pt x="1959" y="1439"/>
                      </a:lnTo>
                      <a:lnTo>
                        <a:pt x="1973" y="1402"/>
                      </a:lnTo>
                      <a:lnTo>
                        <a:pt x="1984" y="1363"/>
                      </a:lnTo>
                      <a:lnTo>
                        <a:pt x="1994" y="1325"/>
                      </a:lnTo>
                      <a:lnTo>
                        <a:pt x="2002" y="1286"/>
                      </a:lnTo>
                      <a:lnTo>
                        <a:pt x="2009" y="1247"/>
                      </a:lnTo>
                      <a:lnTo>
                        <a:pt x="2013" y="1207"/>
                      </a:lnTo>
                      <a:lnTo>
                        <a:pt x="2017" y="1167"/>
                      </a:lnTo>
                      <a:lnTo>
                        <a:pt x="2017" y="1126"/>
                      </a:lnTo>
                      <a:lnTo>
                        <a:pt x="2017" y="1126"/>
                      </a:lnTo>
                      <a:lnTo>
                        <a:pt x="2017" y="1081"/>
                      </a:lnTo>
                      <a:lnTo>
                        <a:pt x="2013" y="1035"/>
                      </a:lnTo>
                      <a:lnTo>
                        <a:pt x="2006" y="990"/>
                      </a:lnTo>
                      <a:lnTo>
                        <a:pt x="1999" y="946"/>
                      </a:lnTo>
                      <a:lnTo>
                        <a:pt x="1988" y="904"/>
                      </a:lnTo>
                      <a:lnTo>
                        <a:pt x="1977" y="861"/>
                      </a:lnTo>
                      <a:lnTo>
                        <a:pt x="1964" y="820"/>
                      </a:lnTo>
                      <a:lnTo>
                        <a:pt x="1947" y="780"/>
                      </a:lnTo>
                      <a:lnTo>
                        <a:pt x="1929" y="741"/>
                      </a:lnTo>
                      <a:lnTo>
                        <a:pt x="1909" y="702"/>
                      </a:lnTo>
                      <a:lnTo>
                        <a:pt x="1888" y="665"/>
                      </a:lnTo>
                      <a:lnTo>
                        <a:pt x="1865" y="628"/>
                      </a:lnTo>
                      <a:lnTo>
                        <a:pt x="1840" y="594"/>
                      </a:lnTo>
                      <a:lnTo>
                        <a:pt x="1813" y="560"/>
                      </a:lnTo>
                      <a:lnTo>
                        <a:pt x="1785" y="528"/>
                      </a:lnTo>
                      <a:lnTo>
                        <a:pt x="1756" y="496"/>
                      </a:lnTo>
                      <a:lnTo>
                        <a:pt x="1725" y="468"/>
                      </a:lnTo>
                      <a:lnTo>
                        <a:pt x="1692" y="439"/>
                      </a:lnTo>
                      <a:lnTo>
                        <a:pt x="1659" y="413"/>
                      </a:lnTo>
                      <a:lnTo>
                        <a:pt x="1623" y="388"/>
                      </a:lnTo>
                      <a:lnTo>
                        <a:pt x="1588" y="365"/>
                      </a:lnTo>
                      <a:lnTo>
                        <a:pt x="1551" y="343"/>
                      </a:lnTo>
                      <a:lnTo>
                        <a:pt x="1512" y="324"/>
                      </a:lnTo>
                      <a:lnTo>
                        <a:pt x="1473" y="306"/>
                      </a:lnTo>
                      <a:lnTo>
                        <a:pt x="1433" y="289"/>
                      </a:lnTo>
                      <a:lnTo>
                        <a:pt x="1390" y="276"/>
                      </a:lnTo>
                      <a:lnTo>
                        <a:pt x="1349" y="263"/>
                      </a:lnTo>
                      <a:lnTo>
                        <a:pt x="1305" y="254"/>
                      </a:lnTo>
                      <a:lnTo>
                        <a:pt x="1261" y="245"/>
                      </a:lnTo>
                      <a:lnTo>
                        <a:pt x="1217" y="240"/>
                      </a:lnTo>
                      <a:lnTo>
                        <a:pt x="1172" y="236"/>
                      </a:lnTo>
                      <a:lnTo>
                        <a:pt x="1126" y="236"/>
                      </a:lnTo>
                      <a:lnTo>
                        <a:pt x="1126" y="236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Freeform 8"/>
                <p:cNvSpPr/>
                <p:nvPr/>
              </p:nvSpPr>
              <p:spPr bwMode="auto">
                <a:xfrm>
                  <a:off x="-1435893" y="178707"/>
                  <a:ext cx="2284413" cy="2284413"/>
                </a:xfrm>
                <a:custGeom>
                  <a:avLst/>
                  <a:gdLst>
                    <a:gd name="T0" fmla="*/ 1437 w 1439"/>
                    <a:gd name="T1" fmla="*/ 756 h 1439"/>
                    <a:gd name="T2" fmla="*/ 1424 w 1439"/>
                    <a:gd name="T3" fmla="*/ 864 h 1439"/>
                    <a:gd name="T4" fmla="*/ 1395 w 1439"/>
                    <a:gd name="T5" fmla="*/ 967 h 1439"/>
                    <a:gd name="T6" fmla="*/ 1352 w 1439"/>
                    <a:gd name="T7" fmla="*/ 1062 h 1439"/>
                    <a:gd name="T8" fmla="*/ 1296 w 1439"/>
                    <a:gd name="T9" fmla="*/ 1150 h 1439"/>
                    <a:gd name="T10" fmla="*/ 1228 w 1439"/>
                    <a:gd name="T11" fmla="*/ 1228 h 1439"/>
                    <a:gd name="T12" fmla="*/ 1149 w 1439"/>
                    <a:gd name="T13" fmla="*/ 1296 h 1439"/>
                    <a:gd name="T14" fmla="*/ 1063 w 1439"/>
                    <a:gd name="T15" fmla="*/ 1353 h 1439"/>
                    <a:gd name="T16" fmla="*/ 967 w 1439"/>
                    <a:gd name="T17" fmla="*/ 1395 h 1439"/>
                    <a:gd name="T18" fmla="*/ 864 w 1439"/>
                    <a:gd name="T19" fmla="*/ 1424 h 1439"/>
                    <a:gd name="T20" fmla="*/ 757 w 1439"/>
                    <a:gd name="T21" fmla="*/ 1438 h 1439"/>
                    <a:gd name="T22" fmla="*/ 683 w 1439"/>
                    <a:gd name="T23" fmla="*/ 1438 h 1439"/>
                    <a:gd name="T24" fmla="*/ 575 w 1439"/>
                    <a:gd name="T25" fmla="*/ 1424 h 1439"/>
                    <a:gd name="T26" fmla="*/ 472 w 1439"/>
                    <a:gd name="T27" fmla="*/ 1395 h 1439"/>
                    <a:gd name="T28" fmla="*/ 377 w 1439"/>
                    <a:gd name="T29" fmla="*/ 1353 h 1439"/>
                    <a:gd name="T30" fmla="*/ 290 w 1439"/>
                    <a:gd name="T31" fmla="*/ 1296 h 1439"/>
                    <a:gd name="T32" fmla="*/ 211 w 1439"/>
                    <a:gd name="T33" fmla="*/ 1228 h 1439"/>
                    <a:gd name="T34" fmla="*/ 143 w 1439"/>
                    <a:gd name="T35" fmla="*/ 1150 h 1439"/>
                    <a:gd name="T36" fmla="*/ 87 w 1439"/>
                    <a:gd name="T37" fmla="*/ 1062 h 1439"/>
                    <a:gd name="T38" fmla="*/ 44 w 1439"/>
                    <a:gd name="T39" fmla="*/ 967 h 1439"/>
                    <a:gd name="T40" fmla="*/ 15 w 1439"/>
                    <a:gd name="T41" fmla="*/ 864 h 1439"/>
                    <a:gd name="T42" fmla="*/ 2 w 1439"/>
                    <a:gd name="T43" fmla="*/ 756 h 1439"/>
                    <a:gd name="T44" fmla="*/ 2 w 1439"/>
                    <a:gd name="T45" fmla="*/ 682 h 1439"/>
                    <a:gd name="T46" fmla="*/ 15 w 1439"/>
                    <a:gd name="T47" fmla="*/ 575 h 1439"/>
                    <a:gd name="T48" fmla="*/ 44 w 1439"/>
                    <a:gd name="T49" fmla="*/ 472 h 1439"/>
                    <a:gd name="T50" fmla="*/ 87 w 1439"/>
                    <a:gd name="T51" fmla="*/ 376 h 1439"/>
                    <a:gd name="T52" fmla="*/ 143 w 1439"/>
                    <a:gd name="T53" fmla="*/ 290 h 1439"/>
                    <a:gd name="T54" fmla="*/ 211 w 1439"/>
                    <a:gd name="T55" fmla="*/ 210 h 1439"/>
                    <a:gd name="T56" fmla="*/ 290 w 1439"/>
                    <a:gd name="T57" fmla="*/ 143 h 1439"/>
                    <a:gd name="T58" fmla="*/ 377 w 1439"/>
                    <a:gd name="T59" fmla="*/ 87 h 1439"/>
                    <a:gd name="T60" fmla="*/ 472 w 1439"/>
                    <a:gd name="T61" fmla="*/ 44 h 1439"/>
                    <a:gd name="T62" fmla="*/ 575 w 1439"/>
                    <a:gd name="T63" fmla="*/ 14 h 1439"/>
                    <a:gd name="T64" fmla="*/ 683 w 1439"/>
                    <a:gd name="T65" fmla="*/ 0 h 1439"/>
                    <a:gd name="T66" fmla="*/ 757 w 1439"/>
                    <a:gd name="T67" fmla="*/ 0 h 1439"/>
                    <a:gd name="T68" fmla="*/ 864 w 1439"/>
                    <a:gd name="T69" fmla="*/ 14 h 1439"/>
                    <a:gd name="T70" fmla="*/ 967 w 1439"/>
                    <a:gd name="T71" fmla="*/ 44 h 1439"/>
                    <a:gd name="T72" fmla="*/ 1063 w 1439"/>
                    <a:gd name="T73" fmla="*/ 87 h 1439"/>
                    <a:gd name="T74" fmla="*/ 1149 w 1439"/>
                    <a:gd name="T75" fmla="*/ 143 h 1439"/>
                    <a:gd name="T76" fmla="*/ 1228 w 1439"/>
                    <a:gd name="T77" fmla="*/ 210 h 1439"/>
                    <a:gd name="T78" fmla="*/ 1296 w 1439"/>
                    <a:gd name="T79" fmla="*/ 290 h 1439"/>
                    <a:gd name="T80" fmla="*/ 1352 w 1439"/>
                    <a:gd name="T81" fmla="*/ 376 h 1439"/>
                    <a:gd name="T82" fmla="*/ 1395 w 1439"/>
                    <a:gd name="T83" fmla="*/ 472 h 1439"/>
                    <a:gd name="T84" fmla="*/ 1424 w 1439"/>
                    <a:gd name="T85" fmla="*/ 575 h 1439"/>
                    <a:gd name="T86" fmla="*/ 1437 w 1439"/>
                    <a:gd name="T87" fmla="*/ 682 h 1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39" h="1439">
                      <a:moveTo>
                        <a:pt x="1439" y="719"/>
                      </a:moveTo>
                      <a:lnTo>
                        <a:pt x="1439" y="719"/>
                      </a:lnTo>
                      <a:lnTo>
                        <a:pt x="1437" y="756"/>
                      </a:lnTo>
                      <a:lnTo>
                        <a:pt x="1435" y="793"/>
                      </a:lnTo>
                      <a:lnTo>
                        <a:pt x="1431" y="829"/>
                      </a:lnTo>
                      <a:lnTo>
                        <a:pt x="1424" y="864"/>
                      </a:lnTo>
                      <a:lnTo>
                        <a:pt x="1417" y="899"/>
                      </a:lnTo>
                      <a:lnTo>
                        <a:pt x="1407" y="933"/>
                      </a:lnTo>
                      <a:lnTo>
                        <a:pt x="1395" y="967"/>
                      </a:lnTo>
                      <a:lnTo>
                        <a:pt x="1383" y="1000"/>
                      </a:lnTo>
                      <a:lnTo>
                        <a:pt x="1368" y="1032"/>
                      </a:lnTo>
                      <a:lnTo>
                        <a:pt x="1352" y="1062"/>
                      </a:lnTo>
                      <a:lnTo>
                        <a:pt x="1335" y="1092"/>
                      </a:lnTo>
                      <a:lnTo>
                        <a:pt x="1317" y="1122"/>
                      </a:lnTo>
                      <a:lnTo>
                        <a:pt x="1296" y="1150"/>
                      </a:lnTo>
                      <a:lnTo>
                        <a:pt x="1274" y="1177"/>
                      </a:lnTo>
                      <a:lnTo>
                        <a:pt x="1252" y="1203"/>
                      </a:lnTo>
                      <a:lnTo>
                        <a:pt x="1228" y="1228"/>
                      </a:lnTo>
                      <a:lnTo>
                        <a:pt x="1203" y="1253"/>
                      </a:lnTo>
                      <a:lnTo>
                        <a:pt x="1177" y="1274"/>
                      </a:lnTo>
                      <a:lnTo>
                        <a:pt x="1149" y="1296"/>
                      </a:lnTo>
                      <a:lnTo>
                        <a:pt x="1122" y="1316"/>
                      </a:lnTo>
                      <a:lnTo>
                        <a:pt x="1093" y="1335"/>
                      </a:lnTo>
                      <a:lnTo>
                        <a:pt x="1063" y="1353"/>
                      </a:lnTo>
                      <a:lnTo>
                        <a:pt x="1032" y="1368"/>
                      </a:lnTo>
                      <a:lnTo>
                        <a:pt x="1000" y="1383"/>
                      </a:lnTo>
                      <a:lnTo>
                        <a:pt x="967" y="1395"/>
                      </a:lnTo>
                      <a:lnTo>
                        <a:pt x="934" y="1406"/>
                      </a:lnTo>
                      <a:lnTo>
                        <a:pt x="900" y="1416"/>
                      </a:lnTo>
                      <a:lnTo>
                        <a:pt x="864" y="1424"/>
                      </a:lnTo>
                      <a:lnTo>
                        <a:pt x="829" y="1431"/>
                      </a:lnTo>
                      <a:lnTo>
                        <a:pt x="793" y="1435"/>
                      </a:lnTo>
                      <a:lnTo>
                        <a:pt x="757" y="1438"/>
                      </a:lnTo>
                      <a:lnTo>
                        <a:pt x="720" y="1439"/>
                      </a:lnTo>
                      <a:lnTo>
                        <a:pt x="720" y="1439"/>
                      </a:lnTo>
                      <a:lnTo>
                        <a:pt x="683" y="1438"/>
                      </a:lnTo>
                      <a:lnTo>
                        <a:pt x="646" y="1435"/>
                      </a:lnTo>
                      <a:lnTo>
                        <a:pt x="610" y="1431"/>
                      </a:lnTo>
                      <a:lnTo>
                        <a:pt x="575" y="1424"/>
                      </a:lnTo>
                      <a:lnTo>
                        <a:pt x="539" y="1416"/>
                      </a:lnTo>
                      <a:lnTo>
                        <a:pt x="506" y="1406"/>
                      </a:lnTo>
                      <a:lnTo>
                        <a:pt x="472" y="1395"/>
                      </a:lnTo>
                      <a:lnTo>
                        <a:pt x="439" y="1383"/>
                      </a:lnTo>
                      <a:lnTo>
                        <a:pt x="408" y="1368"/>
                      </a:lnTo>
                      <a:lnTo>
                        <a:pt x="377" y="1353"/>
                      </a:lnTo>
                      <a:lnTo>
                        <a:pt x="347" y="1335"/>
                      </a:lnTo>
                      <a:lnTo>
                        <a:pt x="317" y="1316"/>
                      </a:lnTo>
                      <a:lnTo>
                        <a:pt x="290" y="1296"/>
                      </a:lnTo>
                      <a:lnTo>
                        <a:pt x="262" y="1274"/>
                      </a:lnTo>
                      <a:lnTo>
                        <a:pt x="236" y="1253"/>
                      </a:lnTo>
                      <a:lnTo>
                        <a:pt x="211" y="1228"/>
                      </a:lnTo>
                      <a:lnTo>
                        <a:pt x="187" y="1203"/>
                      </a:lnTo>
                      <a:lnTo>
                        <a:pt x="165" y="1177"/>
                      </a:lnTo>
                      <a:lnTo>
                        <a:pt x="143" y="1150"/>
                      </a:lnTo>
                      <a:lnTo>
                        <a:pt x="124" y="1122"/>
                      </a:lnTo>
                      <a:lnTo>
                        <a:pt x="104" y="1092"/>
                      </a:lnTo>
                      <a:lnTo>
                        <a:pt x="87" y="1062"/>
                      </a:lnTo>
                      <a:lnTo>
                        <a:pt x="72" y="1032"/>
                      </a:lnTo>
                      <a:lnTo>
                        <a:pt x="56" y="1000"/>
                      </a:lnTo>
                      <a:lnTo>
                        <a:pt x="44" y="967"/>
                      </a:lnTo>
                      <a:lnTo>
                        <a:pt x="33" y="933"/>
                      </a:lnTo>
                      <a:lnTo>
                        <a:pt x="22" y="899"/>
                      </a:lnTo>
                      <a:lnTo>
                        <a:pt x="15" y="864"/>
                      </a:lnTo>
                      <a:lnTo>
                        <a:pt x="8" y="829"/>
                      </a:lnTo>
                      <a:lnTo>
                        <a:pt x="4" y="793"/>
                      </a:lnTo>
                      <a:lnTo>
                        <a:pt x="2" y="756"/>
                      </a:ln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2" y="682"/>
                      </a:lnTo>
                      <a:lnTo>
                        <a:pt x="4" y="646"/>
                      </a:lnTo>
                      <a:lnTo>
                        <a:pt x="8" y="609"/>
                      </a:lnTo>
                      <a:lnTo>
                        <a:pt x="15" y="575"/>
                      </a:lnTo>
                      <a:lnTo>
                        <a:pt x="22" y="539"/>
                      </a:lnTo>
                      <a:lnTo>
                        <a:pt x="33" y="505"/>
                      </a:lnTo>
                      <a:lnTo>
                        <a:pt x="44" y="472"/>
                      </a:lnTo>
                      <a:lnTo>
                        <a:pt x="56" y="439"/>
                      </a:lnTo>
                      <a:lnTo>
                        <a:pt x="72" y="408"/>
                      </a:lnTo>
                      <a:lnTo>
                        <a:pt x="87" y="376"/>
                      </a:lnTo>
                      <a:lnTo>
                        <a:pt x="104" y="346"/>
                      </a:lnTo>
                      <a:lnTo>
                        <a:pt x="124" y="317"/>
                      </a:lnTo>
                      <a:lnTo>
                        <a:pt x="143" y="290"/>
                      </a:lnTo>
                      <a:lnTo>
                        <a:pt x="165" y="262"/>
                      </a:lnTo>
                      <a:lnTo>
                        <a:pt x="187" y="236"/>
                      </a:lnTo>
                      <a:lnTo>
                        <a:pt x="211" y="210"/>
                      </a:lnTo>
                      <a:lnTo>
                        <a:pt x="236" y="187"/>
                      </a:lnTo>
                      <a:lnTo>
                        <a:pt x="262" y="165"/>
                      </a:lnTo>
                      <a:lnTo>
                        <a:pt x="290" y="143"/>
                      </a:lnTo>
                      <a:lnTo>
                        <a:pt x="317" y="123"/>
                      </a:lnTo>
                      <a:lnTo>
                        <a:pt x="347" y="105"/>
                      </a:lnTo>
                      <a:lnTo>
                        <a:pt x="377" y="87"/>
                      </a:lnTo>
                      <a:lnTo>
                        <a:pt x="408" y="72"/>
                      </a:lnTo>
                      <a:lnTo>
                        <a:pt x="439" y="57"/>
                      </a:lnTo>
                      <a:lnTo>
                        <a:pt x="472" y="44"/>
                      </a:lnTo>
                      <a:lnTo>
                        <a:pt x="506" y="32"/>
                      </a:lnTo>
                      <a:lnTo>
                        <a:pt x="539" y="22"/>
                      </a:lnTo>
                      <a:lnTo>
                        <a:pt x="575" y="14"/>
                      </a:lnTo>
                      <a:lnTo>
                        <a:pt x="610" y="9"/>
                      </a:lnTo>
                      <a:lnTo>
                        <a:pt x="646" y="3"/>
                      </a:lnTo>
                      <a:lnTo>
                        <a:pt x="683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57" y="0"/>
                      </a:lnTo>
                      <a:lnTo>
                        <a:pt x="793" y="3"/>
                      </a:lnTo>
                      <a:lnTo>
                        <a:pt x="829" y="9"/>
                      </a:lnTo>
                      <a:lnTo>
                        <a:pt x="864" y="14"/>
                      </a:lnTo>
                      <a:lnTo>
                        <a:pt x="900" y="22"/>
                      </a:lnTo>
                      <a:lnTo>
                        <a:pt x="934" y="32"/>
                      </a:lnTo>
                      <a:lnTo>
                        <a:pt x="967" y="44"/>
                      </a:lnTo>
                      <a:lnTo>
                        <a:pt x="1000" y="57"/>
                      </a:lnTo>
                      <a:lnTo>
                        <a:pt x="1032" y="72"/>
                      </a:lnTo>
                      <a:lnTo>
                        <a:pt x="1063" y="87"/>
                      </a:lnTo>
                      <a:lnTo>
                        <a:pt x="1093" y="105"/>
                      </a:lnTo>
                      <a:lnTo>
                        <a:pt x="1122" y="123"/>
                      </a:lnTo>
                      <a:lnTo>
                        <a:pt x="1149" y="143"/>
                      </a:lnTo>
                      <a:lnTo>
                        <a:pt x="1177" y="165"/>
                      </a:lnTo>
                      <a:lnTo>
                        <a:pt x="1203" y="187"/>
                      </a:lnTo>
                      <a:lnTo>
                        <a:pt x="1228" y="210"/>
                      </a:lnTo>
                      <a:lnTo>
                        <a:pt x="1252" y="236"/>
                      </a:lnTo>
                      <a:lnTo>
                        <a:pt x="1274" y="262"/>
                      </a:lnTo>
                      <a:lnTo>
                        <a:pt x="1296" y="290"/>
                      </a:lnTo>
                      <a:lnTo>
                        <a:pt x="1317" y="317"/>
                      </a:lnTo>
                      <a:lnTo>
                        <a:pt x="1335" y="346"/>
                      </a:lnTo>
                      <a:lnTo>
                        <a:pt x="1352" y="376"/>
                      </a:lnTo>
                      <a:lnTo>
                        <a:pt x="1368" y="408"/>
                      </a:lnTo>
                      <a:lnTo>
                        <a:pt x="1383" y="439"/>
                      </a:lnTo>
                      <a:lnTo>
                        <a:pt x="1395" y="472"/>
                      </a:lnTo>
                      <a:lnTo>
                        <a:pt x="1407" y="505"/>
                      </a:lnTo>
                      <a:lnTo>
                        <a:pt x="1417" y="539"/>
                      </a:lnTo>
                      <a:lnTo>
                        <a:pt x="1424" y="575"/>
                      </a:lnTo>
                      <a:lnTo>
                        <a:pt x="1431" y="609"/>
                      </a:lnTo>
                      <a:lnTo>
                        <a:pt x="1435" y="646"/>
                      </a:lnTo>
                      <a:lnTo>
                        <a:pt x="1437" y="682"/>
                      </a:lnTo>
                      <a:lnTo>
                        <a:pt x="1439" y="719"/>
                      </a:lnTo>
                      <a:lnTo>
                        <a:pt x="1439" y="71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" name="Freeform 96"/>
              <p:cNvSpPr>
                <a:spLocks noEditPoints="1"/>
              </p:cNvSpPr>
              <p:nvPr/>
            </p:nvSpPr>
            <p:spPr bwMode="auto">
              <a:xfrm>
                <a:off x="8579564" y="1562634"/>
                <a:ext cx="322263" cy="322263"/>
              </a:xfrm>
              <a:custGeom>
                <a:avLst/>
                <a:gdLst>
                  <a:gd name="T0" fmla="*/ 658 w 1017"/>
                  <a:gd name="T1" fmla="*/ 2 h 1017"/>
                  <a:gd name="T2" fmla="*/ 600 w 1017"/>
                  <a:gd name="T3" fmla="*/ 16 h 1017"/>
                  <a:gd name="T4" fmla="*/ 551 w 1017"/>
                  <a:gd name="T5" fmla="*/ 36 h 1017"/>
                  <a:gd name="T6" fmla="*/ 513 w 1017"/>
                  <a:gd name="T7" fmla="*/ 61 h 1017"/>
                  <a:gd name="T8" fmla="*/ 393 w 1017"/>
                  <a:gd name="T9" fmla="*/ 10 h 1017"/>
                  <a:gd name="T10" fmla="*/ 269 w 1017"/>
                  <a:gd name="T11" fmla="*/ 3 h 1017"/>
                  <a:gd name="T12" fmla="*/ 166 w 1017"/>
                  <a:gd name="T13" fmla="*/ 39 h 1017"/>
                  <a:gd name="T14" fmla="*/ 82 w 1017"/>
                  <a:gd name="T15" fmla="*/ 104 h 1017"/>
                  <a:gd name="T16" fmla="*/ 24 w 1017"/>
                  <a:gd name="T17" fmla="*/ 194 h 1017"/>
                  <a:gd name="T18" fmla="*/ 0 w 1017"/>
                  <a:gd name="T19" fmla="*/ 301 h 1017"/>
                  <a:gd name="T20" fmla="*/ 13 w 1017"/>
                  <a:gd name="T21" fmla="*/ 451 h 1017"/>
                  <a:gd name="T22" fmla="*/ 74 w 1017"/>
                  <a:gd name="T23" fmla="*/ 625 h 1017"/>
                  <a:gd name="T24" fmla="*/ 182 w 1017"/>
                  <a:gd name="T25" fmla="*/ 784 h 1017"/>
                  <a:gd name="T26" fmla="*/ 333 w 1017"/>
                  <a:gd name="T27" fmla="*/ 919 h 1017"/>
                  <a:gd name="T28" fmla="*/ 494 w 1017"/>
                  <a:gd name="T29" fmla="*/ 1014 h 1017"/>
                  <a:gd name="T30" fmla="*/ 550 w 1017"/>
                  <a:gd name="T31" fmla="*/ 1000 h 1017"/>
                  <a:gd name="T32" fmla="*/ 730 w 1017"/>
                  <a:gd name="T33" fmla="*/ 883 h 1017"/>
                  <a:gd name="T34" fmla="*/ 869 w 1017"/>
                  <a:gd name="T35" fmla="*/ 740 h 1017"/>
                  <a:gd name="T36" fmla="*/ 964 w 1017"/>
                  <a:gd name="T37" fmla="*/ 577 h 1017"/>
                  <a:gd name="T38" fmla="*/ 1013 w 1017"/>
                  <a:gd name="T39" fmla="*/ 398 h 1017"/>
                  <a:gd name="T40" fmla="*/ 1014 w 1017"/>
                  <a:gd name="T41" fmla="*/ 269 h 1017"/>
                  <a:gd name="T42" fmla="*/ 978 w 1017"/>
                  <a:gd name="T43" fmla="*/ 166 h 1017"/>
                  <a:gd name="T44" fmla="*/ 913 w 1017"/>
                  <a:gd name="T45" fmla="*/ 82 h 1017"/>
                  <a:gd name="T46" fmla="*/ 823 w 1017"/>
                  <a:gd name="T47" fmla="*/ 25 h 1017"/>
                  <a:gd name="T48" fmla="*/ 715 w 1017"/>
                  <a:gd name="T49" fmla="*/ 0 h 1017"/>
                  <a:gd name="T50" fmla="*/ 433 w 1017"/>
                  <a:gd name="T51" fmla="*/ 909 h 1017"/>
                  <a:gd name="T52" fmla="*/ 281 w 1017"/>
                  <a:gd name="T53" fmla="*/ 794 h 1017"/>
                  <a:gd name="T54" fmla="*/ 167 w 1017"/>
                  <a:gd name="T55" fmla="*/ 659 h 1017"/>
                  <a:gd name="T56" fmla="*/ 93 w 1017"/>
                  <a:gd name="T57" fmla="*/ 506 h 1017"/>
                  <a:gd name="T58" fmla="*/ 63 w 1017"/>
                  <a:gd name="T59" fmla="*/ 342 h 1017"/>
                  <a:gd name="T60" fmla="*/ 75 w 1017"/>
                  <a:gd name="T61" fmla="*/ 242 h 1017"/>
                  <a:gd name="T62" fmla="*/ 176 w 1017"/>
                  <a:gd name="T63" fmla="*/ 107 h 1017"/>
                  <a:gd name="T64" fmla="*/ 304 w 1017"/>
                  <a:gd name="T65" fmla="*/ 63 h 1017"/>
                  <a:gd name="T66" fmla="*/ 411 w 1017"/>
                  <a:gd name="T67" fmla="*/ 81 h 1017"/>
                  <a:gd name="T68" fmla="*/ 414 w 1017"/>
                  <a:gd name="T69" fmla="*/ 178 h 1017"/>
                  <a:gd name="T70" fmla="*/ 383 w 1017"/>
                  <a:gd name="T71" fmla="*/ 288 h 1017"/>
                  <a:gd name="T72" fmla="*/ 390 w 1017"/>
                  <a:gd name="T73" fmla="*/ 340 h 1017"/>
                  <a:gd name="T74" fmla="*/ 425 w 1017"/>
                  <a:gd name="T75" fmla="*/ 348 h 1017"/>
                  <a:gd name="T76" fmla="*/ 445 w 1017"/>
                  <a:gd name="T77" fmla="*/ 317 h 1017"/>
                  <a:gd name="T78" fmla="*/ 462 w 1017"/>
                  <a:gd name="T79" fmla="*/ 224 h 1017"/>
                  <a:gd name="T80" fmla="*/ 511 w 1017"/>
                  <a:gd name="T81" fmla="*/ 146 h 1017"/>
                  <a:gd name="T82" fmla="*/ 549 w 1017"/>
                  <a:gd name="T83" fmla="*/ 113 h 1017"/>
                  <a:gd name="T84" fmla="*/ 591 w 1017"/>
                  <a:gd name="T85" fmla="*/ 88 h 1017"/>
                  <a:gd name="T86" fmla="*/ 628 w 1017"/>
                  <a:gd name="T87" fmla="*/ 74 h 1017"/>
                  <a:gd name="T88" fmla="*/ 675 w 1017"/>
                  <a:gd name="T89" fmla="*/ 64 h 1017"/>
                  <a:gd name="T90" fmla="*/ 750 w 1017"/>
                  <a:gd name="T91" fmla="*/ 69 h 1017"/>
                  <a:gd name="T92" fmla="*/ 896 w 1017"/>
                  <a:gd name="T93" fmla="*/ 157 h 1017"/>
                  <a:gd name="T94" fmla="*/ 952 w 1017"/>
                  <a:gd name="T95" fmla="*/ 292 h 1017"/>
                  <a:gd name="T96" fmla="*/ 946 w 1017"/>
                  <a:gd name="T97" fmla="*/ 413 h 1017"/>
                  <a:gd name="T98" fmla="*/ 897 w 1017"/>
                  <a:gd name="T99" fmla="*/ 573 h 1017"/>
                  <a:gd name="T100" fmla="*/ 805 w 1017"/>
                  <a:gd name="T101" fmla="*/ 719 h 1017"/>
                  <a:gd name="T102" fmla="*/ 675 w 1017"/>
                  <a:gd name="T103" fmla="*/ 846 h 1017"/>
                  <a:gd name="T104" fmla="*/ 508 w 1017"/>
                  <a:gd name="T105" fmla="*/ 950 h 1017"/>
                  <a:gd name="T106" fmla="*/ 677 w 1017"/>
                  <a:gd name="T107" fmla="*/ 136 h 1017"/>
                  <a:gd name="T108" fmla="*/ 669 w 1017"/>
                  <a:gd name="T109" fmla="*/ 172 h 1017"/>
                  <a:gd name="T110" fmla="*/ 699 w 1017"/>
                  <a:gd name="T111" fmla="*/ 191 h 1017"/>
                  <a:gd name="T112" fmla="*/ 780 w 1017"/>
                  <a:gd name="T113" fmla="*/ 220 h 1017"/>
                  <a:gd name="T114" fmla="*/ 824 w 1017"/>
                  <a:gd name="T115" fmla="*/ 292 h 1017"/>
                  <a:gd name="T116" fmla="*/ 835 w 1017"/>
                  <a:gd name="T117" fmla="*/ 340 h 1017"/>
                  <a:gd name="T118" fmla="*/ 870 w 1017"/>
                  <a:gd name="T119" fmla="*/ 348 h 1017"/>
                  <a:gd name="T120" fmla="*/ 890 w 1017"/>
                  <a:gd name="T121" fmla="*/ 317 h 1017"/>
                  <a:gd name="T122" fmla="*/ 846 w 1017"/>
                  <a:gd name="T123" fmla="*/ 196 h 1017"/>
                  <a:gd name="T124" fmla="*/ 738 w 1017"/>
                  <a:gd name="T125" fmla="*/ 131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17" h="1017">
                    <a:moveTo>
                      <a:pt x="699" y="0"/>
                    </a:moveTo>
                    <a:lnTo>
                      <a:pt x="699" y="0"/>
                    </a:lnTo>
                    <a:lnTo>
                      <a:pt x="684" y="0"/>
                    </a:lnTo>
                    <a:lnTo>
                      <a:pt x="669" y="1"/>
                    </a:lnTo>
                    <a:lnTo>
                      <a:pt x="669" y="1"/>
                    </a:lnTo>
                    <a:lnTo>
                      <a:pt x="658" y="2"/>
                    </a:lnTo>
                    <a:lnTo>
                      <a:pt x="658" y="2"/>
                    </a:lnTo>
                    <a:lnTo>
                      <a:pt x="641" y="5"/>
                    </a:lnTo>
                    <a:lnTo>
                      <a:pt x="641" y="5"/>
                    </a:lnTo>
                    <a:lnTo>
                      <a:pt x="628" y="7"/>
                    </a:lnTo>
                    <a:lnTo>
                      <a:pt x="628" y="7"/>
                    </a:lnTo>
                    <a:lnTo>
                      <a:pt x="613" y="12"/>
                    </a:lnTo>
                    <a:lnTo>
                      <a:pt x="613" y="12"/>
                    </a:lnTo>
                    <a:lnTo>
                      <a:pt x="600" y="16"/>
                    </a:lnTo>
                    <a:lnTo>
                      <a:pt x="600" y="16"/>
                    </a:lnTo>
                    <a:lnTo>
                      <a:pt x="588" y="20"/>
                    </a:lnTo>
                    <a:lnTo>
                      <a:pt x="588" y="20"/>
                    </a:lnTo>
                    <a:lnTo>
                      <a:pt x="573" y="27"/>
                    </a:lnTo>
                    <a:lnTo>
                      <a:pt x="558" y="33"/>
                    </a:lnTo>
                    <a:lnTo>
                      <a:pt x="558" y="33"/>
                    </a:lnTo>
                    <a:lnTo>
                      <a:pt x="551" y="36"/>
                    </a:lnTo>
                    <a:lnTo>
                      <a:pt x="551" y="36"/>
                    </a:lnTo>
                    <a:lnTo>
                      <a:pt x="535" y="45"/>
                    </a:lnTo>
                    <a:lnTo>
                      <a:pt x="535" y="45"/>
                    </a:lnTo>
                    <a:lnTo>
                      <a:pt x="528" y="50"/>
                    </a:lnTo>
                    <a:lnTo>
                      <a:pt x="528" y="50"/>
                    </a:lnTo>
                    <a:lnTo>
                      <a:pt x="513" y="61"/>
                    </a:lnTo>
                    <a:lnTo>
                      <a:pt x="513" y="61"/>
                    </a:lnTo>
                    <a:lnTo>
                      <a:pt x="508" y="63"/>
                    </a:lnTo>
                    <a:lnTo>
                      <a:pt x="508" y="63"/>
                    </a:lnTo>
                    <a:lnTo>
                      <a:pt x="487" y="49"/>
                    </a:lnTo>
                    <a:lnTo>
                      <a:pt x="465" y="36"/>
                    </a:lnTo>
                    <a:lnTo>
                      <a:pt x="442" y="26"/>
                    </a:lnTo>
                    <a:lnTo>
                      <a:pt x="418" y="16"/>
                    </a:lnTo>
                    <a:lnTo>
                      <a:pt x="393" y="10"/>
                    </a:lnTo>
                    <a:lnTo>
                      <a:pt x="369" y="4"/>
                    </a:lnTo>
                    <a:lnTo>
                      <a:pt x="343" y="1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01" y="0"/>
                    </a:lnTo>
                    <a:lnTo>
                      <a:pt x="285" y="1"/>
                    </a:lnTo>
                    <a:lnTo>
                      <a:pt x="269" y="3"/>
                    </a:lnTo>
                    <a:lnTo>
                      <a:pt x="253" y="6"/>
                    </a:lnTo>
                    <a:lnTo>
                      <a:pt x="238" y="10"/>
                    </a:lnTo>
                    <a:lnTo>
                      <a:pt x="223" y="14"/>
                    </a:lnTo>
                    <a:lnTo>
                      <a:pt x="208" y="19"/>
                    </a:lnTo>
                    <a:lnTo>
                      <a:pt x="194" y="25"/>
                    </a:lnTo>
                    <a:lnTo>
                      <a:pt x="180" y="31"/>
                    </a:lnTo>
                    <a:lnTo>
                      <a:pt x="166" y="39"/>
                    </a:lnTo>
                    <a:lnTo>
                      <a:pt x="152" y="46"/>
                    </a:lnTo>
                    <a:lnTo>
                      <a:pt x="139" y="55"/>
                    </a:lnTo>
                    <a:lnTo>
                      <a:pt x="127" y="63"/>
                    </a:lnTo>
                    <a:lnTo>
                      <a:pt x="116" y="73"/>
                    </a:lnTo>
                    <a:lnTo>
                      <a:pt x="104" y="82"/>
                    </a:lnTo>
                    <a:lnTo>
                      <a:pt x="93" y="93"/>
                    </a:lnTo>
                    <a:lnTo>
                      <a:pt x="82" y="104"/>
                    </a:lnTo>
                    <a:lnTo>
                      <a:pt x="72" y="116"/>
                    </a:lnTo>
                    <a:lnTo>
                      <a:pt x="63" y="128"/>
                    </a:lnTo>
                    <a:lnTo>
                      <a:pt x="53" y="140"/>
                    </a:lnTo>
                    <a:lnTo>
                      <a:pt x="46" y="153"/>
                    </a:lnTo>
                    <a:lnTo>
                      <a:pt x="37" y="166"/>
                    </a:lnTo>
                    <a:lnTo>
                      <a:pt x="31" y="180"/>
                    </a:lnTo>
                    <a:lnTo>
                      <a:pt x="24" y="194"/>
                    </a:lnTo>
                    <a:lnTo>
                      <a:pt x="19" y="208"/>
                    </a:lnTo>
                    <a:lnTo>
                      <a:pt x="14" y="223"/>
                    </a:lnTo>
                    <a:lnTo>
                      <a:pt x="9" y="238"/>
                    </a:lnTo>
                    <a:lnTo>
                      <a:pt x="6" y="254"/>
                    </a:lnTo>
                    <a:lnTo>
                      <a:pt x="3" y="269"/>
                    </a:lnTo>
                    <a:lnTo>
                      <a:pt x="1" y="285"/>
                    </a:lnTo>
                    <a:lnTo>
                      <a:pt x="0" y="301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0" y="344"/>
                    </a:lnTo>
                    <a:lnTo>
                      <a:pt x="2" y="371"/>
                    </a:lnTo>
                    <a:lnTo>
                      <a:pt x="4" y="398"/>
                    </a:lnTo>
                    <a:lnTo>
                      <a:pt x="8" y="425"/>
                    </a:lnTo>
                    <a:lnTo>
                      <a:pt x="13" y="451"/>
                    </a:lnTo>
                    <a:lnTo>
                      <a:pt x="18" y="476"/>
                    </a:lnTo>
                    <a:lnTo>
                      <a:pt x="25" y="502"/>
                    </a:lnTo>
                    <a:lnTo>
                      <a:pt x="33" y="527"/>
                    </a:lnTo>
                    <a:lnTo>
                      <a:pt x="41" y="552"/>
                    </a:lnTo>
                    <a:lnTo>
                      <a:pt x="51" y="577"/>
                    </a:lnTo>
                    <a:lnTo>
                      <a:pt x="62" y="602"/>
                    </a:lnTo>
                    <a:lnTo>
                      <a:pt x="74" y="625"/>
                    </a:lnTo>
                    <a:lnTo>
                      <a:pt x="87" y="649"/>
                    </a:lnTo>
                    <a:lnTo>
                      <a:pt x="100" y="673"/>
                    </a:lnTo>
                    <a:lnTo>
                      <a:pt x="116" y="696"/>
                    </a:lnTo>
                    <a:lnTo>
                      <a:pt x="131" y="719"/>
                    </a:lnTo>
                    <a:lnTo>
                      <a:pt x="147" y="740"/>
                    </a:lnTo>
                    <a:lnTo>
                      <a:pt x="164" y="763"/>
                    </a:lnTo>
                    <a:lnTo>
                      <a:pt x="182" y="784"/>
                    </a:lnTo>
                    <a:lnTo>
                      <a:pt x="201" y="805"/>
                    </a:lnTo>
                    <a:lnTo>
                      <a:pt x="222" y="825"/>
                    </a:lnTo>
                    <a:lnTo>
                      <a:pt x="242" y="845"/>
                    </a:lnTo>
                    <a:lnTo>
                      <a:pt x="264" y="865"/>
                    </a:lnTo>
                    <a:lnTo>
                      <a:pt x="286" y="883"/>
                    </a:lnTo>
                    <a:lnTo>
                      <a:pt x="310" y="902"/>
                    </a:lnTo>
                    <a:lnTo>
                      <a:pt x="333" y="919"/>
                    </a:lnTo>
                    <a:lnTo>
                      <a:pt x="358" y="937"/>
                    </a:lnTo>
                    <a:lnTo>
                      <a:pt x="384" y="954"/>
                    </a:lnTo>
                    <a:lnTo>
                      <a:pt x="411" y="970"/>
                    </a:lnTo>
                    <a:lnTo>
                      <a:pt x="437" y="985"/>
                    </a:lnTo>
                    <a:lnTo>
                      <a:pt x="465" y="1000"/>
                    </a:lnTo>
                    <a:lnTo>
                      <a:pt x="494" y="1014"/>
                    </a:lnTo>
                    <a:lnTo>
                      <a:pt x="494" y="1014"/>
                    </a:lnTo>
                    <a:lnTo>
                      <a:pt x="501" y="1017"/>
                    </a:lnTo>
                    <a:lnTo>
                      <a:pt x="508" y="1017"/>
                    </a:lnTo>
                    <a:lnTo>
                      <a:pt x="508" y="1017"/>
                    </a:lnTo>
                    <a:lnTo>
                      <a:pt x="515" y="1017"/>
                    </a:lnTo>
                    <a:lnTo>
                      <a:pt x="522" y="1014"/>
                    </a:lnTo>
                    <a:lnTo>
                      <a:pt x="522" y="1014"/>
                    </a:lnTo>
                    <a:lnTo>
                      <a:pt x="550" y="1000"/>
                    </a:lnTo>
                    <a:lnTo>
                      <a:pt x="578" y="985"/>
                    </a:lnTo>
                    <a:lnTo>
                      <a:pt x="606" y="970"/>
                    </a:lnTo>
                    <a:lnTo>
                      <a:pt x="632" y="954"/>
                    </a:lnTo>
                    <a:lnTo>
                      <a:pt x="657" y="937"/>
                    </a:lnTo>
                    <a:lnTo>
                      <a:pt x="683" y="919"/>
                    </a:lnTo>
                    <a:lnTo>
                      <a:pt x="707" y="902"/>
                    </a:lnTo>
                    <a:lnTo>
                      <a:pt x="730" y="883"/>
                    </a:lnTo>
                    <a:lnTo>
                      <a:pt x="753" y="865"/>
                    </a:lnTo>
                    <a:lnTo>
                      <a:pt x="774" y="845"/>
                    </a:lnTo>
                    <a:lnTo>
                      <a:pt x="795" y="825"/>
                    </a:lnTo>
                    <a:lnTo>
                      <a:pt x="815" y="805"/>
                    </a:lnTo>
                    <a:lnTo>
                      <a:pt x="833" y="784"/>
                    </a:lnTo>
                    <a:lnTo>
                      <a:pt x="852" y="763"/>
                    </a:lnTo>
                    <a:lnTo>
                      <a:pt x="869" y="740"/>
                    </a:lnTo>
                    <a:lnTo>
                      <a:pt x="886" y="719"/>
                    </a:lnTo>
                    <a:lnTo>
                      <a:pt x="901" y="696"/>
                    </a:lnTo>
                    <a:lnTo>
                      <a:pt x="916" y="673"/>
                    </a:lnTo>
                    <a:lnTo>
                      <a:pt x="929" y="649"/>
                    </a:lnTo>
                    <a:lnTo>
                      <a:pt x="942" y="625"/>
                    </a:lnTo>
                    <a:lnTo>
                      <a:pt x="953" y="602"/>
                    </a:lnTo>
                    <a:lnTo>
                      <a:pt x="964" y="577"/>
                    </a:lnTo>
                    <a:lnTo>
                      <a:pt x="974" y="552"/>
                    </a:lnTo>
                    <a:lnTo>
                      <a:pt x="984" y="527"/>
                    </a:lnTo>
                    <a:lnTo>
                      <a:pt x="991" y="502"/>
                    </a:lnTo>
                    <a:lnTo>
                      <a:pt x="997" y="476"/>
                    </a:lnTo>
                    <a:lnTo>
                      <a:pt x="1004" y="451"/>
                    </a:lnTo>
                    <a:lnTo>
                      <a:pt x="1008" y="425"/>
                    </a:lnTo>
                    <a:lnTo>
                      <a:pt x="1013" y="398"/>
                    </a:lnTo>
                    <a:lnTo>
                      <a:pt x="1015" y="371"/>
                    </a:lnTo>
                    <a:lnTo>
                      <a:pt x="1017" y="344"/>
                    </a:lnTo>
                    <a:lnTo>
                      <a:pt x="1017" y="317"/>
                    </a:lnTo>
                    <a:lnTo>
                      <a:pt x="1017" y="317"/>
                    </a:lnTo>
                    <a:lnTo>
                      <a:pt x="1017" y="301"/>
                    </a:lnTo>
                    <a:lnTo>
                      <a:pt x="1016" y="285"/>
                    </a:lnTo>
                    <a:lnTo>
                      <a:pt x="1014" y="269"/>
                    </a:lnTo>
                    <a:lnTo>
                      <a:pt x="1010" y="254"/>
                    </a:lnTo>
                    <a:lnTo>
                      <a:pt x="1007" y="238"/>
                    </a:lnTo>
                    <a:lnTo>
                      <a:pt x="1003" y="223"/>
                    </a:lnTo>
                    <a:lnTo>
                      <a:pt x="997" y="208"/>
                    </a:lnTo>
                    <a:lnTo>
                      <a:pt x="992" y="194"/>
                    </a:lnTo>
                    <a:lnTo>
                      <a:pt x="986" y="180"/>
                    </a:lnTo>
                    <a:lnTo>
                      <a:pt x="978" y="166"/>
                    </a:lnTo>
                    <a:lnTo>
                      <a:pt x="971" y="153"/>
                    </a:lnTo>
                    <a:lnTo>
                      <a:pt x="962" y="140"/>
                    </a:lnTo>
                    <a:lnTo>
                      <a:pt x="953" y="128"/>
                    </a:lnTo>
                    <a:lnTo>
                      <a:pt x="944" y="116"/>
                    </a:lnTo>
                    <a:lnTo>
                      <a:pt x="934" y="104"/>
                    </a:lnTo>
                    <a:lnTo>
                      <a:pt x="923" y="93"/>
                    </a:lnTo>
                    <a:lnTo>
                      <a:pt x="913" y="82"/>
                    </a:lnTo>
                    <a:lnTo>
                      <a:pt x="901" y="73"/>
                    </a:lnTo>
                    <a:lnTo>
                      <a:pt x="889" y="63"/>
                    </a:lnTo>
                    <a:lnTo>
                      <a:pt x="876" y="55"/>
                    </a:lnTo>
                    <a:lnTo>
                      <a:pt x="863" y="46"/>
                    </a:lnTo>
                    <a:lnTo>
                      <a:pt x="850" y="39"/>
                    </a:lnTo>
                    <a:lnTo>
                      <a:pt x="837" y="31"/>
                    </a:lnTo>
                    <a:lnTo>
                      <a:pt x="823" y="25"/>
                    </a:lnTo>
                    <a:lnTo>
                      <a:pt x="809" y="19"/>
                    </a:lnTo>
                    <a:lnTo>
                      <a:pt x="794" y="14"/>
                    </a:lnTo>
                    <a:lnTo>
                      <a:pt x="779" y="10"/>
                    </a:lnTo>
                    <a:lnTo>
                      <a:pt x="763" y="6"/>
                    </a:lnTo>
                    <a:lnTo>
                      <a:pt x="747" y="3"/>
                    </a:lnTo>
                    <a:lnTo>
                      <a:pt x="731" y="1"/>
                    </a:lnTo>
                    <a:lnTo>
                      <a:pt x="715" y="0"/>
                    </a:lnTo>
                    <a:lnTo>
                      <a:pt x="699" y="0"/>
                    </a:lnTo>
                    <a:lnTo>
                      <a:pt x="699" y="0"/>
                    </a:lnTo>
                    <a:close/>
                    <a:moveTo>
                      <a:pt x="508" y="950"/>
                    </a:moveTo>
                    <a:lnTo>
                      <a:pt x="508" y="950"/>
                    </a:lnTo>
                    <a:lnTo>
                      <a:pt x="482" y="937"/>
                    </a:lnTo>
                    <a:lnTo>
                      <a:pt x="457" y="924"/>
                    </a:lnTo>
                    <a:lnTo>
                      <a:pt x="433" y="909"/>
                    </a:lnTo>
                    <a:lnTo>
                      <a:pt x="408" y="894"/>
                    </a:lnTo>
                    <a:lnTo>
                      <a:pt x="386" y="879"/>
                    </a:lnTo>
                    <a:lnTo>
                      <a:pt x="363" y="863"/>
                    </a:lnTo>
                    <a:lnTo>
                      <a:pt x="342" y="846"/>
                    </a:lnTo>
                    <a:lnTo>
                      <a:pt x="320" y="829"/>
                    </a:lnTo>
                    <a:lnTo>
                      <a:pt x="300" y="812"/>
                    </a:lnTo>
                    <a:lnTo>
                      <a:pt x="281" y="794"/>
                    </a:lnTo>
                    <a:lnTo>
                      <a:pt x="263" y="776"/>
                    </a:lnTo>
                    <a:lnTo>
                      <a:pt x="244" y="757"/>
                    </a:lnTo>
                    <a:lnTo>
                      <a:pt x="227" y="738"/>
                    </a:lnTo>
                    <a:lnTo>
                      <a:pt x="211" y="719"/>
                    </a:lnTo>
                    <a:lnTo>
                      <a:pt x="196" y="699"/>
                    </a:lnTo>
                    <a:lnTo>
                      <a:pt x="181" y="679"/>
                    </a:lnTo>
                    <a:lnTo>
                      <a:pt x="167" y="659"/>
                    </a:lnTo>
                    <a:lnTo>
                      <a:pt x="154" y="637"/>
                    </a:lnTo>
                    <a:lnTo>
                      <a:pt x="141" y="617"/>
                    </a:lnTo>
                    <a:lnTo>
                      <a:pt x="131" y="595"/>
                    </a:lnTo>
                    <a:lnTo>
                      <a:pt x="120" y="573"/>
                    </a:lnTo>
                    <a:lnTo>
                      <a:pt x="110" y="551"/>
                    </a:lnTo>
                    <a:lnTo>
                      <a:pt x="102" y="529"/>
                    </a:lnTo>
                    <a:lnTo>
                      <a:pt x="93" y="506"/>
                    </a:lnTo>
                    <a:lnTo>
                      <a:pt x="87" y="484"/>
                    </a:lnTo>
                    <a:lnTo>
                      <a:pt x="80" y="460"/>
                    </a:lnTo>
                    <a:lnTo>
                      <a:pt x="75" y="437"/>
                    </a:lnTo>
                    <a:lnTo>
                      <a:pt x="70" y="413"/>
                    </a:lnTo>
                    <a:lnTo>
                      <a:pt x="67" y="389"/>
                    </a:lnTo>
                    <a:lnTo>
                      <a:pt x="65" y="366"/>
                    </a:lnTo>
                    <a:lnTo>
                      <a:pt x="63" y="342"/>
                    </a:lnTo>
                    <a:lnTo>
                      <a:pt x="63" y="317"/>
                    </a:lnTo>
                    <a:lnTo>
                      <a:pt x="63" y="317"/>
                    </a:lnTo>
                    <a:lnTo>
                      <a:pt x="63" y="305"/>
                    </a:lnTo>
                    <a:lnTo>
                      <a:pt x="64" y="292"/>
                    </a:lnTo>
                    <a:lnTo>
                      <a:pt x="66" y="279"/>
                    </a:lnTo>
                    <a:lnTo>
                      <a:pt x="68" y="267"/>
                    </a:lnTo>
                    <a:lnTo>
                      <a:pt x="75" y="242"/>
                    </a:lnTo>
                    <a:lnTo>
                      <a:pt x="83" y="219"/>
                    </a:lnTo>
                    <a:lnTo>
                      <a:pt x="94" y="196"/>
                    </a:lnTo>
                    <a:lnTo>
                      <a:pt x="106" y="176"/>
                    </a:lnTo>
                    <a:lnTo>
                      <a:pt x="121" y="157"/>
                    </a:lnTo>
                    <a:lnTo>
                      <a:pt x="137" y="138"/>
                    </a:lnTo>
                    <a:lnTo>
                      <a:pt x="155" y="121"/>
                    </a:lnTo>
                    <a:lnTo>
                      <a:pt x="176" y="107"/>
                    </a:lnTo>
                    <a:lnTo>
                      <a:pt x="196" y="94"/>
                    </a:lnTo>
                    <a:lnTo>
                      <a:pt x="219" y="84"/>
                    </a:lnTo>
                    <a:lnTo>
                      <a:pt x="242" y="75"/>
                    </a:lnTo>
                    <a:lnTo>
                      <a:pt x="266" y="69"/>
                    </a:lnTo>
                    <a:lnTo>
                      <a:pt x="279" y="66"/>
                    </a:lnTo>
                    <a:lnTo>
                      <a:pt x="291" y="64"/>
                    </a:lnTo>
                    <a:lnTo>
                      <a:pt x="304" y="63"/>
                    </a:lnTo>
                    <a:lnTo>
                      <a:pt x="317" y="63"/>
                    </a:lnTo>
                    <a:lnTo>
                      <a:pt x="317" y="63"/>
                    </a:lnTo>
                    <a:lnTo>
                      <a:pt x="337" y="64"/>
                    </a:lnTo>
                    <a:lnTo>
                      <a:pt x="356" y="66"/>
                    </a:lnTo>
                    <a:lnTo>
                      <a:pt x="374" y="70"/>
                    </a:lnTo>
                    <a:lnTo>
                      <a:pt x="392" y="75"/>
                    </a:lnTo>
                    <a:lnTo>
                      <a:pt x="411" y="81"/>
                    </a:lnTo>
                    <a:lnTo>
                      <a:pt x="428" y="89"/>
                    </a:lnTo>
                    <a:lnTo>
                      <a:pt x="444" y="98"/>
                    </a:lnTo>
                    <a:lnTo>
                      <a:pt x="460" y="108"/>
                    </a:lnTo>
                    <a:lnTo>
                      <a:pt x="460" y="108"/>
                    </a:lnTo>
                    <a:lnTo>
                      <a:pt x="443" y="130"/>
                    </a:lnTo>
                    <a:lnTo>
                      <a:pt x="427" y="153"/>
                    </a:lnTo>
                    <a:lnTo>
                      <a:pt x="414" y="178"/>
                    </a:lnTo>
                    <a:lnTo>
                      <a:pt x="402" y="204"/>
                    </a:lnTo>
                    <a:lnTo>
                      <a:pt x="398" y="218"/>
                    </a:lnTo>
                    <a:lnTo>
                      <a:pt x="393" y="231"/>
                    </a:lnTo>
                    <a:lnTo>
                      <a:pt x="389" y="245"/>
                    </a:lnTo>
                    <a:lnTo>
                      <a:pt x="386" y="258"/>
                    </a:lnTo>
                    <a:lnTo>
                      <a:pt x="384" y="273"/>
                    </a:lnTo>
                    <a:lnTo>
                      <a:pt x="383" y="288"/>
                    </a:lnTo>
                    <a:lnTo>
                      <a:pt x="382" y="302"/>
                    </a:lnTo>
                    <a:lnTo>
                      <a:pt x="381" y="317"/>
                    </a:lnTo>
                    <a:lnTo>
                      <a:pt x="381" y="317"/>
                    </a:lnTo>
                    <a:lnTo>
                      <a:pt x="382" y="324"/>
                    </a:lnTo>
                    <a:lnTo>
                      <a:pt x="384" y="330"/>
                    </a:lnTo>
                    <a:lnTo>
                      <a:pt x="386" y="336"/>
                    </a:lnTo>
                    <a:lnTo>
                      <a:pt x="390" y="340"/>
                    </a:lnTo>
                    <a:lnTo>
                      <a:pt x="394" y="344"/>
                    </a:lnTo>
                    <a:lnTo>
                      <a:pt x="400" y="348"/>
                    </a:lnTo>
                    <a:lnTo>
                      <a:pt x="406" y="349"/>
                    </a:lnTo>
                    <a:lnTo>
                      <a:pt x="413" y="350"/>
                    </a:lnTo>
                    <a:lnTo>
                      <a:pt x="413" y="350"/>
                    </a:lnTo>
                    <a:lnTo>
                      <a:pt x="419" y="349"/>
                    </a:lnTo>
                    <a:lnTo>
                      <a:pt x="425" y="348"/>
                    </a:lnTo>
                    <a:lnTo>
                      <a:pt x="431" y="344"/>
                    </a:lnTo>
                    <a:lnTo>
                      <a:pt x="435" y="340"/>
                    </a:lnTo>
                    <a:lnTo>
                      <a:pt x="440" y="336"/>
                    </a:lnTo>
                    <a:lnTo>
                      <a:pt x="442" y="330"/>
                    </a:lnTo>
                    <a:lnTo>
                      <a:pt x="444" y="324"/>
                    </a:lnTo>
                    <a:lnTo>
                      <a:pt x="445" y="317"/>
                    </a:lnTo>
                    <a:lnTo>
                      <a:pt x="445" y="317"/>
                    </a:lnTo>
                    <a:lnTo>
                      <a:pt x="445" y="304"/>
                    </a:lnTo>
                    <a:lnTo>
                      <a:pt x="446" y="290"/>
                    </a:lnTo>
                    <a:lnTo>
                      <a:pt x="448" y="276"/>
                    </a:lnTo>
                    <a:lnTo>
                      <a:pt x="450" y="263"/>
                    </a:lnTo>
                    <a:lnTo>
                      <a:pt x="453" y="250"/>
                    </a:lnTo>
                    <a:lnTo>
                      <a:pt x="458" y="237"/>
                    </a:lnTo>
                    <a:lnTo>
                      <a:pt x="462" y="224"/>
                    </a:lnTo>
                    <a:lnTo>
                      <a:pt x="467" y="211"/>
                    </a:lnTo>
                    <a:lnTo>
                      <a:pt x="474" y="199"/>
                    </a:lnTo>
                    <a:lnTo>
                      <a:pt x="480" y="189"/>
                    </a:lnTo>
                    <a:lnTo>
                      <a:pt x="487" y="177"/>
                    </a:lnTo>
                    <a:lnTo>
                      <a:pt x="495" y="166"/>
                    </a:lnTo>
                    <a:lnTo>
                      <a:pt x="503" y="155"/>
                    </a:lnTo>
                    <a:lnTo>
                      <a:pt x="511" y="146"/>
                    </a:lnTo>
                    <a:lnTo>
                      <a:pt x="521" y="136"/>
                    </a:lnTo>
                    <a:lnTo>
                      <a:pt x="531" y="128"/>
                    </a:lnTo>
                    <a:lnTo>
                      <a:pt x="531" y="128"/>
                    </a:lnTo>
                    <a:lnTo>
                      <a:pt x="546" y="115"/>
                    </a:lnTo>
                    <a:lnTo>
                      <a:pt x="546" y="115"/>
                    </a:lnTo>
                    <a:lnTo>
                      <a:pt x="549" y="113"/>
                    </a:lnTo>
                    <a:lnTo>
                      <a:pt x="549" y="113"/>
                    </a:lnTo>
                    <a:lnTo>
                      <a:pt x="565" y="102"/>
                    </a:lnTo>
                    <a:lnTo>
                      <a:pt x="565" y="102"/>
                    </a:lnTo>
                    <a:lnTo>
                      <a:pt x="569" y="100"/>
                    </a:lnTo>
                    <a:lnTo>
                      <a:pt x="569" y="100"/>
                    </a:lnTo>
                    <a:lnTo>
                      <a:pt x="584" y="91"/>
                    </a:lnTo>
                    <a:lnTo>
                      <a:pt x="584" y="91"/>
                    </a:lnTo>
                    <a:lnTo>
                      <a:pt x="591" y="88"/>
                    </a:lnTo>
                    <a:lnTo>
                      <a:pt x="591" y="88"/>
                    </a:lnTo>
                    <a:lnTo>
                      <a:pt x="606" y="81"/>
                    </a:lnTo>
                    <a:lnTo>
                      <a:pt x="606" y="81"/>
                    </a:lnTo>
                    <a:lnTo>
                      <a:pt x="613" y="78"/>
                    </a:lnTo>
                    <a:lnTo>
                      <a:pt x="613" y="78"/>
                    </a:lnTo>
                    <a:lnTo>
                      <a:pt x="628" y="74"/>
                    </a:lnTo>
                    <a:lnTo>
                      <a:pt x="628" y="74"/>
                    </a:lnTo>
                    <a:lnTo>
                      <a:pt x="637" y="72"/>
                    </a:lnTo>
                    <a:lnTo>
                      <a:pt x="637" y="72"/>
                    </a:lnTo>
                    <a:lnTo>
                      <a:pt x="651" y="69"/>
                    </a:lnTo>
                    <a:lnTo>
                      <a:pt x="651" y="69"/>
                    </a:lnTo>
                    <a:lnTo>
                      <a:pt x="664" y="66"/>
                    </a:lnTo>
                    <a:lnTo>
                      <a:pt x="664" y="66"/>
                    </a:lnTo>
                    <a:lnTo>
                      <a:pt x="675" y="64"/>
                    </a:lnTo>
                    <a:lnTo>
                      <a:pt x="675" y="64"/>
                    </a:lnTo>
                    <a:lnTo>
                      <a:pt x="699" y="63"/>
                    </a:lnTo>
                    <a:lnTo>
                      <a:pt x="699" y="63"/>
                    </a:lnTo>
                    <a:lnTo>
                      <a:pt x="712" y="63"/>
                    </a:lnTo>
                    <a:lnTo>
                      <a:pt x="725" y="64"/>
                    </a:lnTo>
                    <a:lnTo>
                      <a:pt x="738" y="66"/>
                    </a:lnTo>
                    <a:lnTo>
                      <a:pt x="750" y="69"/>
                    </a:lnTo>
                    <a:lnTo>
                      <a:pt x="774" y="75"/>
                    </a:lnTo>
                    <a:lnTo>
                      <a:pt x="798" y="84"/>
                    </a:lnTo>
                    <a:lnTo>
                      <a:pt x="820" y="94"/>
                    </a:lnTo>
                    <a:lnTo>
                      <a:pt x="841" y="107"/>
                    </a:lnTo>
                    <a:lnTo>
                      <a:pt x="860" y="121"/>
                    </a:lnTo>
                    <a:lnTo>
                      <a:pt x="878" y="138"/>
                    </a:lnTo>
                    <a:lnTo>
                      <a:pt x="896" y="157"/>
                    </a:lnTo>
                    <a:lnTo>
                      <a:pt x="910" y="176"/>
                    </a:lnTo>
                    <a:lnTo>
                      <a:pt x="922" y="196"/>
                    </a:lnTo>
                    <a:lnTo>
                      <a:pt x="933" y="219"/>
                    </a:lnTo>
                    <a:lnTo>
                      <a:pt x="942" y="242"/>
                    </a:lnTo>
                    <a:lnTo>
                      <a:pt x="948" y="267"/>
                    </a:lnTo>
                    <a:lnTo>
                      <a:pt x="950" y="279"/>
                    </a:lnTo>
                    <a:lnTo>
                      <a:pt x="952" y="292"/>
                    </a:lnTo>
                    <a:lnTo>
                      <a:pt x="953" y="305"/>
                    </a:lnTo>
                    <a:lnTo>
                      <a:pt x="953" y="317"/>
                    </a:lnTo>
                    <a:lnTo>
                      <a:pt x="953" y="317"/>
                    </a:lnTo>
                    <a:lnTo>
                      <a:pt x="952" y="342"/>
                    </a:lnTo>
                    <a:lnTo>
                      <a:pt x="951" y="366"/>
                    </a:lnTo>
                    <a:lnTo>
                      <a:pt x="949" y="389"/>
                    </a:lnTo>
                    <a:lnTo>
                      <a:pt x="946" y="413"/>
                    </a:lnTo>
                    <a:lnTo>
                      <a:pt x="942" y="437"/>
                    </a:lnTo>
                    <a:lnTo>
                      <a:pt x="936" y="460"/>
                    </a:lnTo>
                    <a:lnTo>
                      <a:pt x="930" y="484"/>
                    </a:lnTo>
                    <a:lnTo>
                      <a:pt x="923" y="506"/>
                    </a:lnTo>
                    <a:lnTo>
                      <a:pt x="915" y="529"/>
                    </a:lnTo>
                    <a:lnTo>
                      <a:pt x="906" y="551"/>
                    </a:lnTo>
                    <a:lnTo>
                      <a:pt x="897" y="573"/>
                    </a:lnTo>
                    <a:lnTo>
                      <a:pt x="886" y="595"/>
                    </a:lnTo>
                    <a:lnTo>
                      <a:pt x="875" y="617"/>
                    </a:lnTo>
                    <a:lnTo>
                      <a:pt x="862" y="637"/>
                    </a:lnTo>
                    <a:lnTo>
                      <a:pt x="849" y="659"/>
                    </a:lnTo>
                    <a:lnTo>
                      <a:pt x="835" y="679"/>
                    </a:lnTo>
                    <a:lnTo>
                      <a:pt x="820" y="699"/>
                    </a:lnTo>
                    <a:lnTo>
                      <a:pt x="805" y="719"/>
                    </a:lnTo>
                    <a:lnTo>
                      <a:pt x="788" y="738"/>
                    </a:lnTo>
                    <a:lnTo>
                      <a:pt x="771" y="757"/>
                    </a:lnTo>
                    <a:lnTo>
                      <a:pt x="754" y="776"/>
                    </a:lnTo>
                    <a:lnTo>
                      <a:pt x="735" y="794"/>
                    </a:lnTo>
                    <a:lnTo>
                      <a:pt x="715" y="812"/>
                    </a:lnTo>
                    <a:lnTo>
                      <a:pt x="695" y="829"/>
                    </a:lnTo>
                    <a:lnTo>
                      <a:pt x="675" y="846"/>
                    </a:lnTo>
                    <a:lnTo>
                      <a:pt x="653" y="863"/>
                    </a:lnTo>
                    <a:lnTo>
                      <a:pt x="631" y="879"/>
                    </a:lnTo>
                    <a:lnTo>
                      <a:pt x="607" y="894"/>
                    </a:lnTo>
                    <a:lnTo>
                      <a:pt x="583" y="909"/>
                    </a:lnTo>
                    <a:lnTo>
                      <a:pt x="559" y="924"/>
                    </a:lnTo>
                    <a:lnTo>
                      <a:pt x="534" y="937"/>
                    </a:lnTo>
                    <a:lnTo>
                      <a:pt x="508" y="950"/>
                    </a:lnTo>
                    <a:lnTo>
                      <a:pt x="508" y="950"/>
                    </a:lnTo>
                    <a:close/>
                    <a:moveTo>
                      <a:pt x="699" y="126"/>
                    </a:moveTo>
                    <a:lnTo>
                      <a:pt x="699" y="126"/>
                    </a:lnTo>
                    <a:lnTo>
                      <a:pt x="693" y="128"/>
                    </a:lnTo>
                    <a:lnTo>
                      <a:pt x="686" y="130"/>
                    </a:lnTo>
                    <a:lnTo>
                      <a:pt x="681" y="132"/>
                    </a:lnTo>
                    <a:lnTo>
                      <a:pt x="677" y="136"/>
                    </a:lnTo>
                    <a:lnTo>
                      <a:pt x="672" y="140"/>
                    </a:lnTo>
                    <a:lnTo>
                      <a:pt x="669" y="147"/>
                    </a:lnTo>
                    <a:lnTo>
                      <a:pt x="668" y="152"/>
                    </a:lnTo>
                    <a:lnTo>
                      <a:pt x="667" y="159"/>
                    </a:lnTo>
                    <a:lnTo>
                      <a:pt x="667" y="159"/>
                    </a:lnTo>
                    <a:lnTo>
                      <a:pt x="668" y="165"/>
                    </a:lnTo>
                    <a:lnTo>
                      <a:pt x="669" y="172"/>
                    </a:lnTo>
                    <a:lnTo>
                      <a:pt x="672" y="177"/>
                    </a:lnTo>
                    <a:lnTo>
                      <a:pt x="677" y="181"/>
                    </a:lnTo>
                    <a:lnTo>
                      <a:pt x="681" y="185"/>
                    </a:lnTo>
                    <a:lnTo>
                      <a:pt x="686" y="188"/>
                    </a:lnTo>
                    <a:lnTo>
                      <a:pt x="693" y="190"/>
                    </a:lnTo>
                    <a:lnTo>
                      <a:pt x="699" y="191"/>
                    </a:lnTo>
                    <a:lnTo>
                      <a:pt x="699" y="191"/>
                    </a:lnTo>
                    <a:lnTo>
                      <a:pt x="712" y="191"/>
                    </a:lnTo>
                    <a:lnTo>
                      <a:pt x="725" y="193"/>
                    </a:lnTo>
                    <a:lnTo>
                      <a:pt x="737" y="196"/>
                    </a:lnTo>
                    <a:lnTo>
                      <a:pt x="749" y="201"/>
                    </a:lnTo>
                    <a:lnTo>
                      <a:pt x="759" y="206"/>
                    </a:lnTo>
                    <a:lnTo>
                      <a:pt x="770" y="212"/>
                    </a:lnTo>
                    <a:lnTo>
                      <a:pt x="780" y="220"/>
                    </a:lnTo>
                    <a:lnTo>
                      <a:pt x="789" y="227"/>
                    </a:lnTo>
                    <a:lnTo>
                      <a:pt x="797" y="237"/>
                    </a:lnTo>
                    <a:lnTo>
                      <a:pt x="804" y="247"/>
                    </a:lnTo>
                    <a:lnTo>
                      <a:pt x="811" y="257"/>
                    </a:lnTo>
                    <a:lnTo>
                      <a:pt x="816" y="268"/>
                    </a:lnTo>
                    <a:lnTo>
                      <a:pt x="820" y="280"/>
                    </a:lnTo>
                    <a:lnTo>
                      <a:pt x="824" y="292"/>
                    </a:lnTo>
                    <a:lnTo>
                      <a:pt x="826" y="305"/>
                    </a:lnTo>
                    <a:lnTo>
                      <a:pt x="826" y="317"/>
                    </a:lnTo>
                    <a:lnTo>
                      <a:pt x="826" y="317"/>
                    </a:lnTo>
                    <a:lnTo>
                      <a:pt x="827" y="324"/>
                    </a:lnTo>
                    <a:lnTo>
                      <a:pt x="829" y="330"/>
                    </a:lnTo>
                    <a:lnTo>
                      <a:pt x="831" y="336"/>
                    </a:lnTo>
                    <a:lnTo>
                      <a:pt x="835" y="340"/>
                    </a:lnTo>
                    <a:lnTo>
                      <a:pt x="840" y="344"/>
                    </a:lnTo>
                    <a:lnTo>
                      <a:pt x="845" y="348"/>
                    </a:lnTo>
                    <a:lnTo>
                      <a:pt x="852" y="349"/>
                    </a:lnTo>
                    <a:lnTo>
                      <a:pt x="858" y="350"/>
                    </a:lnTo>
                    <a:lnTo>
                      <a:pt x="858" y="350"/>
                    </a:lnTo>
                    <a:lnTo>
                      <a:pt x="864" y="349"/>
                    </a:lnTo>
                    <a:lnTo>
                      <a:pt x="870" y="348"/>
                    </a:lnTo>
                    <a:lnTo>
                      <a:pt x="876" y="344"/>
                    </a:lnTo>
                    <a:lnTo>
                      <a:pt x="881" y="340"/>
                    </a:lnTo>
                    <a:lnTo>
                      <a:pt x="885" y="336"/>
                    </a:lnTo>
                    <a:lnTo>
                      <a:pt x="887" y="330"/>
                    </a:lnTo>
                    <a:lnTo>
                      <a:pt x="889" y="324"/>
                    </a:lnTo>
                    <a:lnTo>
                      <a:pt x="890" y="317"/>
                    </a:lnTo>
                    <a:lnTo>
                      <a:pt x="890" y="317"/>
                    </a:lnTo>
                    <a:lnTo>
                      <a:pt x="889" y="298"/>
                    </a:lnTo>
                    <a:lnTo>
                      <a:pt x="886" y="279"/>
                    </a:lnTo>
                    <a:lnTo>
                      <a:pt x="882" y="261"/>
                    </a:lnTo>
                    <a:lnTo>
                      <a:pt x="875" y="243"/>
                    </a:lnTo>
                    <a:lnTo>
                      <a:pt x="867" y="227"/>
                    </a:lnTo>
                    <a:lnTo>
                      <a:pt x="857" y="211"/>
                    </a:lnTo>
                    <a:lnTo>
                      <a:pt x="846" y="196"/>
                    </a:lnTo>
                    <a:lnTo>
                      <a:pt x="833" y="183"/>
                    </a:lnTo>
                    <a:lnTo>
                      <a:pt x="820" y="170"/>
                    </a:lnTo>
                    <a:lnTo>
                      <a:pt x="805" y="160"/>
                    </a:lnTo>
                    <a:lnTo>
                      <a:pt x="789" y="150"/>
                    </a:lnTo>
                    <a:lnTo>
                      <a:pt x="773" y="142"/>
                    </a:lnTo>
                    <a:lnTo>
                      <a:pt x="756" y="135"/>
                    </a:lnTo>
                    <a:lnTo>
                      <a:pt x="738" y="131"/>
                    </a:lnTo>
                    <a:lnTo>
                      <a:pt x="719" y="128"/>
                    </a:lnTo>
                    <a:lnTo>
                      <a:pt x="699" y="126"/>
                    </a:lnTo>
                    <a:lnTo>
                      <a:pt x="699" y="1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7306313" y="1594182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第四步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686390" y="956603"/>
            <a:ext cx="1631688" cy="975873"/>
            <a:chOff x="9687977" y="956603"/>
            <a:chExt cx="1631688" cy="975873"/>
          </a:xfrm>
        </p:grpSpPr>
        <p:grpSp>
          <p:nvGrpSpPr>
            <p:cNvPr id="38" name="组合 37"/>
            <p:cNvGrpSpPr/>
            <p:nvPr/>
          </p:nvGrpSpPr>
          <p:grpSpPr>
            <a:xfrm>
              <a:off x="10488420" y="956603"/>
              <a:ext cx="831245" cy="975873"/>
              <a:chOff x="10488420" y="956603"/>
              <a:chExt cx="831245" cy="975873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10488420" y="956603"/>
                <a:ext cx="831245" cy="975873"/>
                <a:chOff x="-2167669" y="-456293"/>
                <a:chExt cx="3576638" cy="4198938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42" name="Freeform 7"/>
                <p:cNvSpPr>
                  <a:spLocks noEditPoints="1"/>
                </p:cNvSpPr>
                <p:nvPr/>
              </p:nvSpPr>
              <p:spPr bwMode="auto">
                <a:xfrm>
                  <a:off x="-2167669" y="-456293"/>
                  <a:ext cx="3576638" cy="4198938"/>
                </a:xfrm>
                <a:custGeom>
                  <a:avLst/>
                  <a:gdLst>
                    <a:gd name="T0" fmla="*/ 801 w 2253"/>
                    <a:gd name="T1" fmla="*/ 2204 h 2645"/>
                    <a:gd name="T2" fmla="*/ 578 w 2253"/>
                    <a:gd name="T3" fmla="*/ 2111 h 2645"/>
                    <a:gd name="T4" fmla="*/ 384 w 2253"/>
                    <a:gd name="T5" fmla="*/ 1975 h 2645"/>
                    <a:gd name="T6" fmla="*/ 223 w 2253"/>
                    <a:gd name="T7" fmla="*/ 1802 h 2645"/>
                    <a:gd name="T8" fmla="*/ 102 w 2253"/>
                    <a:gd name="T9" fmla="*/ 1599 h 2645"/>
                    <a:gd name="T10" fmla="*/ 27 w 2253"/>
                    <a:gd name="T11" fmla="*/ 1373 h 2645"/>
                    <a:gd name="T12" fmla="*/ 0 w 2253"/>
                    <a:gd name="T13" fmla="*/ 1126 h 2645"/>
                    <a:gd name="T14" fmla="*/ 23 w 2253"/>
                    <a:gd name="T15" fmla="*/ 900 h 2645"/>
                    <a:gd name="T16" fmla="*/ 111 w 2253"/>
                    <a:gd name="T17" fmla="*/ 638 h 2645"/>
                    <a:gd name="T18" fmla="*/ 257 w 2253"/>
                    <a:gd name="T19" fmla="*/ 410 h 2645"/>
                    <a:gd name="T20" fmla="*/ 452 w 2253"/>
                    <a:gd name="T21" fmla="*/ 224 h 2645"/>
                    <a:gd name="T22" fmla="*/ 688 w 2253"/>
                    <a:gd name="T23" fmla="*/ 89 h 2645"/>
                    <a:gd name="T24" fmla="*/ 956 w 2253"/>
                    <a:gd name="T25" fmla="*/ 12 h 2645"/>
                    <a:gd name="T26" fmla="*/ 1185 w 2253"/>
                    <a:gd name="T27" fmla="*/ 1 h 2645"/>
                    <a:gd name="T28" fmla="*/ 1460 w 2253"/>
                    <a:gd name="T29" fmla="*/ 51 h 2645"/>
                    <a:gd name="T30" fmla="*/ 1710 w 2253"/>
                    <a:gd name="T31" fmla="*/ 163 h 2645"/>
                    <a:gd name="T32" fmla="*/ 1922 w 2253"/>
                    <a:gd name="T33" fmla="*/ 331 h 2645"/>
                    <a:gd name="T34" fmla="*/ 2090 w 2253"/>
                    <a:gd name="T35" fmla="*/ 543 h 2645"/>
                    <a:gd name="T36" fmla="*/ 2202 w 2253"/>
                    <a:gd name="T37" fmla="*/ 791 h 2645"/>
                    <a:gd name="T38" fmla="*/ 2252 w 2253"/>
                    <a:gd name="T39" fmla="*/ 1068 h 2645"/>
                    <a:gd name="T40" fmla="*/ 2243 w 2253"/>
                    <a:gd name="T41" fmla="*/ 1275 h 2645"/>
                    <a:gd name="T42" fmla="*/ 2186 w 2253"/>
                    <a:gd name="T43" fmla="*/ 1511 h 2645"/>
                    <a:gd name="T44" fmla="*/ 2083 w 2253"/>
                    <a:gd name="T45" fmla="*/ 1724 h 2645"/>
                    <a:gd name="T46" fmla="*/ 1937 w 2253"/>
                    <a:gd name="T47" fmla="*/ 1910 h 2645"/>
                    <a:gd name="T48" fmla="*/ 1756 w 2253"/>
                    <a:gd name="T49" fmla="*/ 2061 h 2645"/>
                    <a:gd name="T50" fmla="*/ 1544 w 2253"/>
                    <a:gd name="T51" fmla="*/ 2172 h 2645"/>
                    <a:gd name="T52" fmla="*/ 1126 w 2253"/>
                    <a:gd name="T53" fmla="*/ 2645 h 2645"/>
                    <a:gd name="T54" fmla="*/ 991 w 2253"/>
                    <a:gd name="T55" fmla="*/ 245 h 2645"/>
                    <a:gd name="T56" fmla="*/ 780 w 2253"/>
                    <a:gd name="T57" fmla="*/ 306 h 2645"/>
                    <a:gd name="T58" fmla="*/ 593 w 2253"/>
                    <a:gd name="T59" fmla="*/ 413 h 2645"/>
                    <a:gd name="T60" fmla="*/ 438 w 2253"/>
                    <a:gd name="T61" fmla="*/ 560 h 2645"/>
                    <a:gd name="T62" fmla="*/ 323 w 2253"/>
                    <a:gd name="T63" fmla="*/ 741 h 2645"/>
                    <a:gd name="T64" fmla="*/ 253 w 2253"/>
                    <a:gd name="T65" fmla="*/ 946 h 2645"/>
                    <a:gd name="T66" fmla="*/ 236 w 2253"/>
                    <a:gd name="T67" fmla="*/ 1126 h 2645"/>
                    <a:gd name="T68" fmla="*/ 259 w 2253"/>
                    <a:gd name="T69" fmla="*/ 1325 h 2645"/>
                    <a:gd name="T70" fmla="*/ 323 w 2253"/>
                    <a:gd name="T71" fmla="*/ 1510 h 2645"/>
                    <a:gd name="T72" fmla="*/ 428 w 2253"/>
                    <a:gd name="T73" fmla="*/ 1674 h 2645"/>
                    <a:gd name="T74" fmla="*/ 563 w 2253"/>
                    <a:gd name="T75" fmla="*/ 1813 h 2645"/>
                    <a:gd name="T76" fmla="*/ 726 w 2253"/>
                    <a:gd name="T77" fmla="*/ 1920 h 2645"/>
                    <a:gd name="T78" fmla="*/ 912 w 2253"/>
                    <a:gd name="T79" fmla="*/ 1990 h 2645"/>
                    <a:gd name="T80" fmla="*/ 1204 w 2253"/>
                    <a:gd name="T81" fmla="*/ 2018 h 2645"/>
                    <a:gd name="T82" fmla="*/ 1379 w 2253"/>
                    <a:gd name="T83" fmla="*/ 1979 h 2645"/>
                    <a:gd name="T84" fmla="*/ 1560 w 2253"/>
                    <a:gd name="T85" fmla="*/ 1902 h 2645"/>
                    <a:gd name="T86" fmla="*/ 1719 w 2253"/>
                    <a:gd name="T87" fmla="*/ 1788 h 2645"/>
                    <a:gd name="T88" fmla="*/ 1848 w 2253"/>
                    <a:gd name="T89" fmla="*/ 1643 h 2645"/>
                    <a:gd name="T90" fmla="*/ 1944 w 2253"/>
                    <a:gd name="T91" fmla="*/ 1474 h 2645"/>
                    <a:gd name="T92" fmla="*/ 2002 w 2253"/>
                    <a:gd name="T93" fmla="*/ 1286 h 2645"/>
                    <a:gd name="T94" fmla="*/ 2017 w 2253"/>
                    <a:gd name="T95" fmla="*/ 1126 h 2645"/>
                    <a:gd name="T96" fmla="*/ 1988 w 2253"/>
                    <a:gd name="T97" fmla="*/ 904 h 2645"/>
                    <a:gd name="T98" fmla="*/ 1909 w 2253"/>
                    <a:gd name="T99" fmla="*/ 702 h 2645"/>
                    <a:gd name="T100" fmla="*/ 1785 w 2253"/>
                    <a:gd name="T101" fmla="*/ 528 h 2645"/>
                    <a:gd name="T102" fmla="*/ 1623 w 2253"/>
                    <a:gd name="T103" fmla="*/ 388 h 2645"/>
                    <a:gd name="T104" fmla="*/ 1433 w 2253"/>
                    <a:gd name="T105" fmla="*/ 289 h 2645"/>
                    <a:gd name="T106" fmla="*/ 1217 w 2253"/>
                    <a:gd name="T107" fmla="*/ 240 h 2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53" h="2645">
                      <a:moveTo>
                        <a:pt x="1126" y="2645"/>
                      </a:moveTo>
                      <a:lnTo>
                        <a:pt x="898" y="2227"/>
                      </a:lnTo>
                      <a:lnTo>
                        <a:pt x="898" y="2227"/>
                      </a:lnTo>
                      <a:lnTo>
                        <a:pt x="849" y="2216"/>
                      </a:lnTo>
                      <a:lnTo>
                        <a:pt x="801" y="2204"/>
                      </a:lnTo>
                      <a:lnTo>
                        <a:pt x="754" y="2189"/>
                      </a:lnTo>
                      <a:lnTo>
                        <a:pt x="709" y="2172"/>
                      </a:lnTo>
                      <a:lnTo>
                        <a:pt x="663" y="2153"/>
                      </a:lnTo>
                      <a:lnTo>
                        <a:pt x="621" y="2133"/>
                      </a:lnTo>
                      <a:lnTo>
                        <a:pt x="578" y="2111"/>
                      </a:lnTo>
                      <a:lnTo>
                        <a:pt x="536" y="2086"/>
                      </a:lnTo>
                      <a:lnTo>
                        <a:pt x="496" y="2061"/>
                      </a:lnTo>
                      <a:lnTo>
                        <a:pt x="458" y="2034"/>
                      </a:lnTo>
                      <a:lnTo>
                        <a:pt x="419" y="2005"/>
                      </a:lnTo>
                      <a:lnTo>
                        <a:pt x="384" y="1975"/>
                      </a:lnTo>
                      <a:lnTo>
                        <a:pt x="348" y="1943"/>
                      </a:lnTo>
                      <a:lnTo>
                        <a:pt x="315" y="1910"/>
                      </a:lnTo>
                      <a:lnTo>
                        <a:pt x="284" y="1875"/>
                      </a:lnTo>
                      <a:lnTo>
                        <a:pt x="252" y="1839"/>
                      </a:lnTo>
                      <a:lnTo>
                        <a:pt x="223" y="1802"/>
                      </a:lnTo>
                      <a:lnTo>
                        <a:pt x="196" y="1764"/>
                      </a:lnTo>
                      <a:lnTo>
                        <a:pt x="170" y="1724"/>
                      </a:lnTo>
                      <a:lnTo>
                        <a:pt x="146" y="1684"/>
                      </a:lnTo>
                      <a:lnTo>
                        <a:pt x="123" y="1642"/>
                      </a:lnTo>
                      <a:lnTo>
                        <a:pt x="102" y="1599"/>
                      </a:lnTo>
                      <a:lnTo>
                        <a:pt x="83" y="1555"/>
                      </a:lnTo>
                      <a:lnTo>
                        <a:pt x="67" y="1511"/>
                      </a:lnTo>
                      <a:lnTo>
                        <a:pt x="52" y="1466"/>
                      </a:lnTo>
                      <a:lnTo>
                        <a:pt x="38" y="1419"/>
                      </a:lnTo>
                      <a:lnTo>
                        <a:pt x="27" y="1373"/>
                      </a:lnTo>
                      <a:lnTo>
                        <a:pt x="17" y="1325"/>
                      </a:lnTo>
                      <a:lnTo>
                        <a:pt x="9" y="1275"/>
                      </a:lnTo>
                      <a:lnTo>
                        <a:pt x="4" y="1226"/>
                      </a:lnTo>
                      <a:lnTo>
                        <a:pt x="1" y="1177"/>
                      </a:lnTo>
                      <a:lnTo>
                        <a:pt x="0" y="1126"/>
                      </a:lnTo>
                      <a:lnTo>
                        <a:pt x="0" y="1126"/>
                      </a:lnTo>
                      <a:lnTo>
                        <a:pt x="1" y="1068"/>
                      </a:lnTo>
                      <a:lnTo>
                        <a:pt x="5" y="1011"/>
                      </a:lnTo>
                      <a:lnTo>
                        <a:pt x="13" y="955"/>
                      </a:lnTo>
                      <a:lnTo>
                        <a:pt x="23" y="900"/>
                      </a:lnTo>
                      <a:lnTo>
                        <a:pt x="35" y="845"/>
                      </a:lnTo>
                      <a:lnTo>
                        <a:pt x="50" y="791"/>
                      </a:lnTo>
                      <a:lnTo>
                        <a:pt x="68" y="739"/>
                      </a:lnTo>
                      <a:lnTo>
                        <a:pt x="89" y="688"/>
                      </a:lnTo>
                      <a:lnTo>
                        <a:pt x="111" y="638"/>
                      </a:lnTo>
                      <a:lnTo>
                        <a:pt x="135" y="590"/>
                      </a:lnTo>
                      <a:lnTo>
                        <a:pt x="163" y="543"/>
                      </a:lnTo>
                      <a:lnTo>
                        <a:pt x="193" y="496"/>
                      </a:lnTo>
                      <a:lnTo>
                        <a:pt x="225" y="453"/>
                      </a:lnTo>
                      <a:lnTo>
                        <a:pt x="257" y="410"/>
                      </a:lnTo>
                      <a:lnTo>
                        <a:pt x="293" y="369"/>
                      </a:lnTo>
                      <a:lnTo>
                        <a:pt x="330" y="331"/>
                      </a:lnTo>
                      <a:lnTo>
                        <a:pt x="370" y="293"/>
                      </a:lnTo>
                      <a:lnTo>
                        <a:pt x="410" y="258"/>
                      </a:lnTo>
                      <a:lnTo>
                        <a:pt x="452" y="224"/>
                      </a:lnTo>
                      <a:lnTo>
                        <a:pt x="497" y="192"/>
                      </a:lnTo>
                      <a:lnTo>
                        <a:pt x="543" y="163"/>
                      </a:lnTo>
                      <a:lnTo>
                        <a:pt x="589" y="136"/>
                      </a:lnTo>
                      <a:lnTo>
                        <a:pt x="639" y="111"/>
                      </a:lnTo>
                      <a:lnTo>
                        <a:pt x="688" y="89"/>
                      </a:lnTo>
                      <a:lnTo>
                        <a:pt x="739" y="69"/>
                      </a:lnTo>
                      <a:lnTo>
                        <a:pt x="792" y="51"/>
                      </a:lnTo>
                      <a:lnTo>
                        <a:pt x="844" y="36"/>
                      </a:lnTo>
                      <a:lnTo>
                        <a:pt x="899" y="23"/>
                      </a:lnTo>
                      <a:lnTo>
                        <a:pt x="956" y="12"/>
                      </a:lnTo>
                      <a:lnTo>
                        <a:pt x="1012" y="5"/>
                      </a:lnTo>
                      <a:lnTo>
                        <a:pt x="1068" y="1"/>
                      </a:lnTo>
                      <a:lnTo>
                        <a:pt x="1126" y="0"/>
                      </a:lnTo>
                      <a:lnTo>
                        <a:pt x="1126" y="0"/>
                      </a:lnTo>
                      <a:lnTo>
                        <a:pt x="1185" y="1"/>
                      </a:lnTo>
                      <a:lnTo>
                        <a:pt x="1241" y="5"/>
                      </a:lnTo>
                      <a:lnTo>
                        <a:pt x="1297" y="12"/>
                      </a:lnTo>
                      <a:lnTo>
                        <a:pt x="1353" y="23"/>
                      </a:lnTo>
                      <a:lnTo>
                        <a:pt x="1407" y="36"/>
                      </a:lnTo>
                      <a:lnTo>
                        <a:pt x="1460" y="51"/>
                      </a:lnTo>
                      <a:lnTo>
                        <a:pt x="1514" y="69"/>
                      </a:lnTo>
                      <a:lnTo>
                        <a:pt x="1564" y="89"/>
                      </a:lnTo>
                      <a:lnTo>
                        <a:pt x="1614" y="111"/>
                      </a:lnTo>
                      <a:lnTo>
                        <a:pt x="1663" y="136"/>
                      </a:lnTo>
                      <a:lnTo>
                        <a:pt x="1710" y="163"/>
                      </a:lnTo>
                      <a:lnTo>
                        <a:pt x="1755" y="192"/>
                      </a:lnTo>
                      <a:lnTo>
                        <a:pt x="1799" y="224"/>
                      </a:lnTo>
                      <a:lnTo>
                        <a:pt x="1843" y="258"/>
                      </a:lnTo>
                      <a:lnTo>
                        <a:pt x="1883" y="293"/>
                      </a:lnTo>
                      <a:lnTo>
                        <a:pt x="1922" y="331"/>
                      </a:lnTo>
                      <a:lnTo>
                        <a:pt x="1959" y="369"/>
                      </a:lnTo>
                      <a:lnTo>
                        <a:pt x="1995" y="410"/>
                      </a:lnTo>
                      <a:lnTo>
                        <a:pt x="2028" y="453"/>
                      </a:lnTo>
                      <a:lnTo>
                        <a:pt x="2060" y="496"/>
                      </a:lnTo>
                      <a:lnTo>
                        <a:pt x="2090" y="543"/>
                      </a:lnTo>
                      <a:lnTo>
                        <a:pt x="2116" y="590"/>
                      </a:lnTo>
                      <a:lnTo>
                        <a:pt x="2142" y="638"/>
                      </a:lnTo>
                      <a:lnTo>
                        <a:pt x="2164" y="688"/>
                      </a:lnTo>
                      <a:lnTo>
                        <a:pt x="2184" y="739"/>
                      </a:lnTo>
                      <a:lnTo>
                        <a:pt x="2202" y="791"/>
                      </a:lnTo>
                      <a:lnTo>
                        <a:pt x="2217" y="845"/>
                      </a:lnTo>
                      <a:lnTo>
                        <a:pt x="2230" y="900"/>
                      </a:lnTo>
                      <a:lnTo>
                        <a:pt x="2239" y="955"/>
                      </a:lnTo>
                      <a:lnTo>
                        <a:pt x="2246" y="1011"/>
                      </a:lnTo>
                      <a:lnTo>
                        <a:pt x="2252" y="1068"/>
                      </a:lnTo>
                      <a:lnTo>
                        <a:pt x="2253" y="1126"/>
                      </a:lnTo>
                      <a:lnTo>
                        <a:pt x="2253" y="1126"/>
                      </a:lnTo>
                      <a:lnTo>
                        <a:pt x="2252" y="1177"/>
                      </a:lnTo>
                      <a:lnTo>
                        <a:pt x="2249" y="1226"/>
                      </a:lnTo>
                      <a:lnTo>
                        <a:pt x="2243" y="1275"/>
                      </a:lnTo>
                      <a:lnTo>
                        <a:pt x="2235" y="1325"/>
                      </a:lnTo>
                      <a:lnTo>
                        <a:pt x="2225" y="1373"/>
                      </a:lnTo>
                      <a:lnTo>
                        <a:pt x="2214" y="1419"/>
                      </a:lnTo>
                      <a:lnTo>
                        <a:pt x="2201" y="1466"/>
                      </a:lnTo>
                      <a:lnTo>
                        <a:pt x="2186" y="1511"/>
                      </a:lnTo>
                      <a:lnTo>
                        <a:pt x="2169" y="1555"/>
                      </a:lnTo>
                      <a:lnTo>
                        <a:pt x="2150" y="1599"/>
                      </a:lnTo>
                      <a:lnTo>
                        <a:pt x="2129" y="1642"/>
                      </a:lnTo>
                      <a:lnTo>
                        <a:pt x="2106" y="1684"/>
                      </a:lnTo>
                      <a:lnTo>
                        <a:pt x="2083" y="1724"/>
                      </a:lnTo>
                      <a:lnTo>
                        <a:pt x="2057" y="1764"/>
                      </a:lnTo>
                      <a:lnTo>
                        <a:pt x="2029" y="1802"/>
                      </a:lnTo>
                      <a:lnTo>
                        <a:pt x="2001" y="1839"/>
                      </a:lnTo>
                      <a:lnTo>
                        <a:pt x="1969" y="1875"/>
                      </a:lnTo>
                      <a:lnTo>
                        <a:pt x="1937" y="1910"/>
                      </a:lnTo>
                      <a:lnTo>
                        <a:pt x="1903" y="1943"/>
                      </a:lnTo>
                      <a:lnTo>
                        <a:pt x="1869" y="1975"/>
                      </a:lnTo>
                      <a:lnTo>
                        <a:pt x="1833" y="2005"/>
                      </a:lnTo>
                      <a:lnTo>
                        <a:pt x="1795" y="2034"/>
                      </a:lnTo>
                      <a:lnTo>
                        <a:pt x="1756" y="2061"/>
                      </a:lnTo>
                      <a:lnTo>
                        <a:pt x="1717" y="2086"/>
                      </a:lnTo>
                      <a:lnTo>
                        <a:pt x="1674" y="2111"/>
                      </a:lnTo>
                      <a:lnTo>
                        <a:pt x="1632" y="2133"/>
                      </a:lnTo>
                      <a:lnTo>
                        <a:pt x="1589" y="2153"/>
                      </a:lnTo>
                      <a:lnTo>
                        <a:pt x="1544" y="2172"/>
                      </a:lnTo>
                      <a:lnTo>
                        <a:pt x="1499" y="2189"/>
                      </a:lnTo>
                      <a:lnTo>
                        <a:pt x="1451" y="2204"/>
                      </a:lnTo>
                      <a:lnTo>
                        <a:pt x="1404" y="2216"/>
                      </a:lnTo>
                      <a:lnTo>
                        <a:pt x="1355" y="2227"/>
                      </a:lnTo>
                      <a:lnTo>
                        <a:pt x="1126" y="2645"/>
                      </a:lnTo>
                      <a:close/>
                      <a:moveTo>
                        <a:pt x="1126" y="236"/>
                      </a:moveTo>
                      <a:lnTo>
                        <a:pt x="1126" y="236"/>
                      </a:lnTo>
                      <a:lnTo>
                        <a:pt x="1080" y="236"/>
                      </a:lnTo>
                      <a:lnTo>
                        <a:pt x="1035" y="240"/>
                      </a:lnTo>
                      <a:lnTo>
                        <a:pt x="991" y="245"/>
                      </a:lnTo>
                      <a:lnTo>
                        <a:pt x="947" y="254"/>
                      </a:lnTo>
                      <a:lnTo>
                        <a:pt x="903" y="263"/>
                      </a:lnTo>
                      <a:lnTo>
                        <a:pt x="862" y="276"/>
                      </a:lnTo>
                      <a:lnTo>
                        <a:pt x="820" y="289"/>
                      </a:lnTo>
                      <a:lnTo>
                        <a:pt x="780" y="306"/>
                      </a:lnTo>
                      <a:lnTo>
                        <a:pt x="740" y="324"/>
                      </a:lnTo>
                      <a:lnTo>
                        <a:pt x="702" y="343"/>
                      </a:lnTo>
                      <a:lnTo>
                        <a:pt x="665" y="365"/>
                      </a:lnTo>
                      <a:lnTo>
                        <a:pt x="629" y="388"/>
                      </a:lnTo>
                      <a:lnTo>
                        <a:pt x="593" y="413"/>
                      </a:lnTo>
                      <a:lnTo>
                        <a:pt x="561" y="439"/>
                      </a:lnTo>
                      <a:lnTo>
                        <a:pt x="528" y="468"/>
                      </a:lnTo>
                      <a:lnTo>
                        <a:pt x="496" y="496"/>
                      </a:lnTo>
                      <a:lnTo>
                        <a:pt x="467" y="528"/>
                      </a:lnTo>
                      <a:lnTo>
                        <a:pt x="438" y="560"/>
                      </a:lnTo>
                      <a:lnTo>
                        <a:pt x="412" y="594"/>
                      </a:lnTo>
                      <a:lnTo>
                        <a:pt x="388" y="628"/>
                      </a:lnTo>
                      <a:lnTo>
                        <a:pt x="364" y="665"/>
                      </a:lnTo>
                      <a:lnTo>
                        <a:pt x="342" y="702"/>
                      </a:lnTo>
                      <a:lnTo>
                        <a:pt x="323" y="741"/>
                      </a:lnTo>
                      <a:lnTo>
                        <a:pt x="305" y="780"/>
                      </a:lnTo>
                      <a:lnTo>
                        <a:pt x="289" y="820"/>
                      </a:lnTo>
                      <a:lnTo>
                        <a:pt x="275" y="861"/>
                      </a:lnTo>
                      <a:lnTo>
                        <a:pt x="263" y="904"/>
                      </a:lnTo>
                      <a:lnTo>
                        <a:pt x="253" y="946"/>
                      </a:lnTo>
                      <a:lnTo>
                        <a:pt x="245" y="990"/>
                      </a:lnTo>
                      <a:lnTo>
                        <a:pt x="240" y="1035"/>
                      </a:lnTo>
                      <a:lnTo>
                        <a:pt x="237" y="1081"/>
                      </a:lnTo>
                      <a:lnTo>
                        <a:pt x="236" y="1126"/>
                      </a:lnTo>
                      <a:lnTo>
                        <a:pt x="236" y="1126"/>
                      </a:lnTo>
                      <a:lnTo>
                        <a:pt x="237" y="1167"/>
                      </a:lnTo>
                      <a:lnTo>
                        <a:pt x="240" y="1207"/>
                      </a:lnTo>
                      <a:lnTo>
                        <a:pt x="244" y="1247"/>
                      </a:lnTo>
                      <a:lnTo>
                        <a:pt x="251" y="1286"/>
                      </a:lnTo>
                      <a:lnTo>
                        <a:pt x="259" y="1325"/>
                      </a:lnTo>
                      <a:lnTo>
                        <a:pt x="268" y="1363"/>
                      </a:lnTo>
                      <a:lnTo>
                        <a:pt x="279" y="1402"/>
                      </a:lnTo>
                      <a:lnTo>
                        <a:pt x="293" y="1439"/>
                      </a:lnTo>
                      <a:lnTo>
                        <a:pt x="308" y="1474"/>
                      </a:lnTo>
                      <a:lnTo>
                        <a:pt x="323" y="1510"/>
                      </a:lnTo>
                      <a:lnTo>
                        <a:pt x="341" y="1544"/>
                      </a:lnTo>
                      <a:lnTo>
                        <a:pt x="360" y="1579"/>
                      </a:lnTo>
                      <a:lnTo>
                        <a:pt x="382" y="1611"/>
                      </a:lnTo>
                      <a:lnTo>
                        <a:pt x="404" y="1643"/>
                      </a:lnTo>
                      <a:lnTo>
                        <a:pt x="428" y="1674"/>
                      </a:lnTo>
                      <a:lnTo>
                        <a:pt x="452" y="1705"/>
                      </a:lnTo>
                      <a:lnTo>
                        <a:pt x="478" y="1733"/>
                      </a:lnTo>
                      <a:lnTo>
                        <a:pt x="504" y="1761"/>
                      </a:lnTo>
                      <a:lnTo>
                        <a:pt x="533" y="1788"/>
                      </a:lnTo>
                      <a:lnTo>
                        <a:pt x="563" y="1813"/>
                      </a:lnTo>
                      <a:lnTo>
                        <a:pt x="593" y="1838"/>
                      </a:lnTo>
                      <a:lnTo>
                        <a:pt x="625" y="1860"/>
                      </a:lnTo>
                      <a:lnTo>
                        <a:pt x="658" y="1882"/>
                      </a:lnTo>
                      <a:lnTo>
                        <a:pt x="691" y="1902"/>
                      </a:lnTo>
                      <a:lnTo>
                        <a:pt x="726" y="1920"/>
                      </a:lnTo>
                      <a:lnTo>
                        <a:pt x="762" y="1938"/>
                      </a:lnTo>
                      <a:lnTo>
                        <a:pt x="798" y="1953"/>
                      </a:lnTo>
                      <a:lnTo>
                        <a:pt x="835" y="1967"/>
                      </a:lnTo>
                      <a:lnTo>
                        <a:pt x="873" y="1979"/>
                      </a:lnTo>
                      <a:lnTo>
                        <a:pt x="912" y="1990"/>
                      </a:lnTo>
                      <a:lnTo>
                        <a:pt x="951" y="1998"/>
                      </a:lnTo>
                      <a:lnTo>
                        <a:pt x="991" y="2005"/>
                      </a:lnTo>
                      <a:lnTo>
                        <a:pt x="1049" y="2018"/>
                      </a:lnTo>
                      <a:lnTo>
                        <a:pt x="1126" y="2156"/>
                      </a:lnTo>
                      <a:lnTo>
                        <a:pt x="1204" y="2018"/>
                      </a:lnTo>
                      <a:lnTo>
                        <a:pt x="1261" y="2005"/>
                      </a:lnTo>
                      <a:lnTo>
                        <a:pt x="1261" y="2005"/>
                      </a:lnTo>
                      <a:lnTo>
                        <a:pt x="1301" y="1998"/>
                      </a:lnTo>
                      <a:lnTo>
                        <a:pt x="1341" y="1990"/>
                      </a:lnTo>
                      <a:lnTo>
                        <a:pt x="1379" y="1979"/>
                      </a:lnTo>
                      <a:lnTo>
                        <a:pt x="1418" y="1967"/>
                      </a:lnTo>
                      <a:lnTo>
                        <a:pt x="1455" y="1953"/>
                      </a:lnTo>
                      <a:lnTo>
                        <a:pt x="1490" y="1938"/>
                      </a:lnTo>
                      <a:lnTo>
                        <a:pt x="1526" y="1920"/>
                      </a:lnTo>
                      <a:lnTo>
                        <a:pt x="1560" y="1902"/>
                      </a:lnTo>
                      <a:lnTo>
                        <a:pt x="1595" y="1882"/>
                      </a:lnTo>
                      <a:lnTo>
                        <a:pt x="1628" y="1860"/>
                      </a:lnTo>
                      <a:lnTo>
                        <a:pt x="1659" y="1838"/>
                      </a:lnTo>
                      <a:lnTo>
                        <a:pt x="1689" y="1813"/>
                      </a:lnTo>
                      <a:lnTo>
                        <a:pt x="1719" y="1788"/>
                      </a:lnTo>
                      <a:lnTo>
                        <a:pt x="1747" y="1761"/>
                      </a:lnTo>
                      <a:lnTo>
                        <a:pt x="1774" y="1733"/>
                      </a:lnTo>
                      <a:lnTo>
                        <a:pt x="1800" y="1705"/>
                      </a:lnTo>
                      <a:lnTo>
                        <a:pt x="1825" y="1674"/>
                      </a:lnTo>
                      <a:lnTo>
                        <a:pt x="1848" y="1643"/>
                      </a:lnTo>
                      <a:lnTo>
                        <a:pt x="1870" y="1611"/>
                      </a:lnTo>
                      <a:lnTo>
                        <a:pt x="1891" y="1579"/>
                      </a:lnTo>
                      <a:lnTo>
                        <a:pt x="1910" y="1544"/>
                      </a:lnTo>
                      <a:lnTo>
                        <a:pt x="1928" y="1510"/>
                      </a:lnTo>
                      <a:lnTo>
                        <a:pt x="1944" y="1474"/>
                      </a:lnTo>
                      <a:lnTo>
                        <a:pt x="1959" y="1439"/>
                      </a:lnTo>
                      <a:lnTo>
                        <a:pt x="1973" y="1402"/>
                      </a:lnTo>
                      <a:lnTo>
                        <a:pt x="1984" y="1363"/>
                      </a:lnTo>
                      <a:lnTo>
                        <a:pt x="1994" y="1325"/>
                      </a:lnTo>
                      <a:lnTo>
                        <a:pt x="2002" y="1286"/>
                      </a:lnTo>
                      <a:lnTo>
                        <a:pt x="2009" y="1247"/>
                      </a:lnTo>
                      <a:lnTo>
                        <a:pt x="2013" y="1207"/>
                      </a:lnTo>
                      <a:lnTo>
                        <a:pt x="2017" y="1167"/>
                      </a:lnTo>
                      <a:lnTo>
                        <a:pt x="2017" y="1126"/>
                      </a:lnTo>
                      <a:lnTo>
                        <a:pt x="2017" y="1126"/>
                      </a:lnTo>
                      <a:lnTo>
                        <a:pt x="2017" y="1081"/>
                      </a:lnTo>
                      <a:lnTo>
                        <a:pt x="2013" y="1035"/>
                      </a:lnTo>
                      <a:lnTo>
                        <a:pt x="2006" y="990"/>
                      </a:lnTo>
                      <a:lnTo>
                        <a:pt x="1999" y="946"/>
                      </a:lnTo>
                      <a:lnTo>
                        <a:pt x="1988" y="904"/>
                      </a:lnTo>
                      <a:lnTo>
                        <a:pt x="1977" y="861"/>
                      </a:lnTo>
                      <a:lnTo>
                        <a:pt x="1964" y="820"/>
                      </a:lnTo>
                      <a:lnTo>
                        <a:pt x="1947" y="780"/>
                      </a:lnTo>
                      <a:lnTo>
                        <a:pt x="1929" y="741"/>
                      </a:lnTo>
                      <a:lnTo>
                        <a:pt x="1909" y="702"/>
                      </a:lnTo>
                      <a:lnTo>
                        <a:pt x="1888" y="665"/>
                      </a:lnTo>
                      <a:lnTo>
                        <a:pt x="1865" y="628"/>
                      </a:lnTo>
                      <a:lnTo>
                        <a:pt x="1840" y="594"/>
                      </a:lnTo>
                      <a:lnTo>
                        <a:pt x="1813" y="560"/>
                      </a:lnTo>
                      <a:lnTo>
                        <a:pt x="1785" y="528"/>
                      </a:lnTo>
                      <a:lnTo>
                        <a:pt x="1756" y="496"/>
                      </a:lnTo>
                      <a:lnTo>
                        <a:pt x="1725" y="468"/>
                      </a:lnTo>
                      <a:lnTo>
                        <a:pt x="1692" y="439"/>
                      </a:lnTo>
                      <a:lnTo>
                        <a:pt x="1659" y="413"/>
                      </a:lnTo>
                      <a:lnTo>
                        <a:pt x="1623" y="388"/>
                      </a:lnTo>
                      <a:lnTo>
                        <a:pt x="1588" y="365"/>
                      </a:lnTo>
                      <a:lnTo>
                        <a:pt x="1551" y="343"/>
                      </a:lnTo>
                      <a:lnTo>
                        <a:pt x="1512" y="324"/>
                      </a:lnTo>
                      <a:lnTo>
                        <a:pt x="1473" y="306"/>
                      </a:lnTo>
                      <a:lnTo>
                        <a:pt x="1433" y="289"/>
                      </a:lnTo>
                      <a:lnTo>
                        <a:pt x="1390" y="276"/>
                      </a:lnTo>
                      <a:lnTo>
                        <a:pt x="1349" y="263"/>
                      </a:lnTo>
                      <a:lnTo>
                        <a:pt x="1305" y="254"/>
                      </a:lnTo>
                      <a:lnTo>
                        <a:pt x="1261" y="245"/>
                      </a:lnTo>
                      <a:lnTo>
                        <a:pt x="1217" y="240"/>
                      </a:lnTo>
                      <a:lnTo>
                        <a:pt x="1172" y="236"/>
                      </a:lnTo>
                      <a:lnTo>
                        <a:pt x="1126" y="236"/>
                      </a:lnTo>
                      <a:lnTo>
                        <a:pt x="1126" y="236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Freeform 8"/>
                <p:cNvSpPr/>
                <p:nvPr/>
              </p:nvSpPr>
              <p:spPr bwMode="auto">
                <a:xfrm>
                  <a:off x="-1526319" y="178707"/>
                  <a:ext cx="2284413" cy="2284413"/>
                </a:xfrm>
                <a:custGeom>
                  <a:avLst/>
                  <a:gdLst>
                    <a:gd name="T0" fmla="*/ 1437 w 1439"/>
                    <a:gd name="T1" fmla="*/ 756 h 1439"/>
                    <a:gd name="T2" fmla="*/ 1424 w 1439"/>
                    <a:gd name="T3" fmla="*/ 864 h 1439"/>
                    <a:gd name="T4" fmla="*/ 1395 w 1439"/>
                    <a:gd name="T5" fmla="*/ 967 h 1439"/>
                    <a:gd name="T6" fmla="*/ 1352 w 1439"/>
                    <a:gd name="T7" fmla="*/ 1062 h 1439"/>
                    <a:gd name="T8" fmla="*/ 1296 w 1439"/>
                    <a:gd name="T9" fmla="*/ 1150 h 1439"/>
                    <a:gd name="T10" fmla="*/ 1228 w 1439"/>
                    <a:gd name="T11" fmla="*/ 1228 h 1439"/>
                    <a:gd name="T12" fmla="*/ 1149 w 1439"/>
                    <a:gd name="T13" fmla="*/ 1296 h 1439"/>
                    <a:gd name="T14" fmla="*/ 1063 w 1439"/>
                    <a:gd name="T15" fmla="*/ 1353 h 1439"/>
                    <a:gd name="T16" fmla="*/ 967 w 1439"/>
                    <a:gd name="T17" fmla="*/ 1395 h 1439"/>
                    <a:gd name="T18" fmla="*/ 864 w 1439"/>
                    <a:gd name="T19" fmla="*/ 1424 h 1439"/>
                    <a:gd name="T20" fmla="*/ 757 w 1439"/>
                    <a:gd name="T21" fmla="*/ 1438 h 1439"/>
                    <a:gd name="T22" fmla="*/ 683 w 1439"/>
                    <a:gd name="T23" fmla="*/ 1438 h 1439"/>
                    <a:gd name="T24" fmla="*/ 575 w 1439"/>
                    <a:gd name="T25" fmla="*/ 1424 h 1439"/>
                    <a:gd name="T26" fmla="*/ 472 w 1439"/>
                    <a:gd name="T27" fmla="*/ 1395 h 1439"/>
                    <a:gd name="T28" fmla="*/ 377 w 1439"/>
                    <a:gd name="T29" fmla="*/ 1353 h 1439"/>
                    <a:gd name="T30" fmla="*/ 290 w 1439"/>
                    <a:gd name="T31" fmla="*/ 1296 h 1439"/>
                    <a:gd name="T32" fmla="*/ 211 w 1439"/>
                    <a:gd name="T33" fmla="*/ 1228 h 1439"/>
                    <a:gd name="T34" fmla="*/ 143 w 1439"/>
                    <a:gd name="T35" fmla="*/ 1150 h 1439"/>
                    <a:gd name="T36" fmla="*/ 87 w 1439"/>
                    <a:gd name="T37" fmla="*/ 1062 h 1439"/>
                    <a:gd name="T38" fmla="*/ 44 w 1439"/>
                    <a:gd name="T39" fmla="*/ 967 h 1439"/>
                    <a:gd name="T40" fmla="*/ 15 w 1439"/>
                    <a:gd name="T41" fmla="*/ 864 h 1439"/>
                    <a:gd name="T42" fmla="*/ 2 w 1439"/>
                    <a:gd name="T43" fmla="*/ 756 h 1439"/>
                    <a:gd name="T44" fmla="*/ 2 w 1439"/>
                    <a:gd name="T45" fmla="*/ 682 h 1439"/>
                    <a:gd name="T46" fmla="*/ 15 w 1439"/>
                    <a:gd name="T47" fmla="*/ 575 h 1439"/>
                    <a:gd name="T48" fmla="*/ 44 w 1439"/>
                    <a:gd name="T49" fmla="*/ 472 h 1439"/>
                    <a:gd name="T50" fmla="*/ 87 w 1439"/>
                    <a:gd name="T51" fmla="*/ 376 h 1439"/>
                    <a:gd name="T52" fmla="*/ 143 w 1439"/>
                    <a:gd name="T53" fmla="*/ 290 h 1439"/>
                    <a:gd name="T54" fmla="*/ 211 w 1439"/>
                    <a:gd name="T55" fmla="*/ 210 h 1439"/>
                    <a:gd name="T56" fmla="*/ 290 w 1439"/>
                    <a:gd name="T57" fmla="*/ 143 h 1439"/>
                    <a:gd name="T58" fmla="*/ 377 w 1439"/>
                    <a:gd name="T59" fmla="*/ 87 h 1439"/>
                    <a:gd name="T60" fmla="*/ 472 w 1439"/>
                    <a:gd name="T61" fmla="*/ 44 h 1439"/>
                    <a:gd name="T62" fmla="*/ 575 w 1439"/>
                    <a:gd name="T63" fmla="*/ 14 h 1439"/>
                    <a:gd name="T64" fmla="*/ 683 w 1439"/>
                    <a:gd name="T65" fmla="*/ 0 h 1439"/>
                    <a:gd name="T66" fmla="*/ 757 w 1439"/>
                    <a:gd name="T67" fmla="*/ 0 h 1439"/>
                    <a:gd name="T68" fmla="*/ 864 w 1439"/>
                    <a:gd name="T69" fmla="*/ 14 h 1439"/>
                    <a:gd name="T70" fmla="*/ 967 w 1439"/>
                    <a:gd name="T71" fmla="*/ 44 h 1439"/>
                    <a:gd name="T72" fmla="*/ 1063 w 1439"/>
                    <a:gd name="T73" fmla="*/ 87 h 1439"/>
                    <a:gd name="T74" fmla="*/ 1149 w 1439"/>
                    <a:gd name="T75" fmla="*/ 143 h 1439"/>
                    <a:gd name="T76" fmla="*/ 1228 w 1439"/>
                    <a:gd name="T77" fmla="*/ 210 h 1439"/>
                    <a:gd name="T78" fmla="*/ 1296 w 1439"/>
                    <a:gd name="T79" fmla="*/ 290 h 1439"/>
                    <a:gd name="T80" fmla="*/ 1352 w 1439"/>
                    <a:gd name="T81" fmla="*/ 376 h 1439"/>
                    <a:gd name="T82" fmla="*/ 1395 w 1439"/>
                    <a:gd name="T83" fmla="*/ 472 h 1439"/>
                    <a:gd name="T84" fmla="*/ 1424 w 1439"/>
                    <a:gd name="T85" fmla="*/ 575 h 1439"/>
                    <a:gd name="T86" fmla="*/ 1437 w 1439"/>
                    <a:gd name="T87" fmla="*/ 682 h 1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39" h="1439">
                      <a:moveTo>
                        <a:pt x="1439" y="719"/>
                      </a:moveTo>
                      <a:lnTo>
                        <a:pt x="1439" y="719"/>
                      </a:lnTo>
                      <a:lnTo>
                        <a:pt x="1437" y="756"/>
                      </a:lnTo>
                      <a:lnTo>
                        <a:pt x="1435" y="793"/>
                      </a:lnTo>
                      <a:lnTo>
                        <a:pt x="1431" y="829"/>
                      </a:lnTo>
                      <a:lnTo>
                        <a:pt x="1424" y="864"/>
                      </a:lnTo>
                      <a:lnTo>
                        <a:pt x="1417" y="899"/>
                      </a:lnTo>
                      <a:lnTo>
                        <a:pt x="1407" y="933"/>
                      </a:lnTo>
                      <a:lnTo>
                        <a:pt x="1395" y="967"/>
                      </a:lnTo>
                      <a:lnTo>
                        <a:pt x="1383" y="1000"/>
                      </a:lnTo>
                      <a:lnTo>
                        <a:pt x="1368" y="1032"/>
                      </a:lnTo>
                      <a:lnTo>
                        <a:pt x="1352" y="1062"/>
                      </a:lnTo>
                      <a:lnTo>
                        <a:pt x="1335" y="1092"/>
                      </a:lnTo>
                      <a:lnTo>
                        <a:pt x="1317" y="1122"/>
                      </a:lnTo>
                      <a:lnTo>
                        <a:pt x="1296" y="1150"/>
                      </a:lnTo>
                      <a:lnTo>
                        <a:pt x="1274" y="1177"/>
                      </a:lnTo>
                      <a:lnTo>
                        <a:pt x="1252" y="1203"/>
                      </a:lnTo>
                      <a:lnTo>
                        <a:pt x="1228" y="1228"/>
                      </a:lnTo>
                      <a:lnTo>
                        <a:pt x="1203" y="1253"/>
                      </a:lnTo>
                      <a:lnTo>
                        <a:pt x="1177" y="1274"/>
                      </a:lnTo>
                      <a:lnTo>
                        <a:pt x="1149" y="1296"/>
                      </a:lnTo>
                      <a:lnTo>
                        <a:pt x="1122" y="1316"/>
                      </a:lnTo>
                      <a:lnTo>
                        <a:pt x="1093" y="1335"/>
                      </a:lnTo>
                      <a:lnTo>
                        <a:pt x="1063" y="1353"/>
                      </a:lnTo>
                      <a:lnTo>
                        <a:pt x="1032" y="1368"/>
                      </a:lnTo>
                      <a:lnTo>
                        <a:pt x="1000" y="1383"/>
                      </a:lnTo>
                      <a:lnTo>
                        <a:pt x="967" y="1395"/>
                      </a:lnTo>
                      <a:lnTo>
                        <a:pt x="934" y="1406"/>
                      </a:lnTo>
                      <a:lnTo>
                        <a:pt x="900" y="1416"/>
                      </a:lnTo>
                      <a:lnTo>
                        <a:pt x="864" y="1424"/>
                      </a:lnTo>
                      <a:lnTo>
                        <a:pt x="829" y="1431"/>
                      </a:lnTo>
                      <a:lnTo>
                        <a:pt x="793" y="1435"/>
                      </a:lnTo>
                      <a:lnTo>
                        <a:pt x="757" y="1438"/>
                      </a:lnTo>
                      <a:lnTo>
                        <a:pt x="720" y="1439"/>
                      </a:lnTo>
                      <a:lnTo>
                        <a:pt x="720" y="1439"/>
                      </a:lnTo>
                      <a:lnTo>
                        <a:pt x="683" y="1438"/>
                      </a:lnTo>
                      <a:lnTo>
                        <a:pt x="646" y="1435"/>
                      </a:lnTo>
                      <a:lnTo>
                        <a:pt x="610" y="1431"/>
                      </a:lnTo>
                      <a:lnTo>
                        <a:pt x="575" y="1424"/>
                      </a:lnTo>
                      <a:lnTo>
                        <a:pt x="539" y="1416"/>
                      </a:lnTo>
                      <a:lnTo>
                        <a:pt x="506" y="1406"/>
                      </a:lnTo>
                      <a:lnTo>
                        <a:pt x="472" y="1395"/>
                      </a:lnTo>
                      <a:lnTo>
                        <a:pt x="439" y="1383"/>
                      </a:lnTo>
                      <a:lnTo>
                        <a:pt x="408" y="1368"/>
                      </a:lnTo>
                      <a:lnTo>
                        <a:pt x="377" y="1353"/>
                      </a:lnTo>
                      <a:lnTo>
                        <a:pt x="347" y="1335"/>
                      </a:lnTo>
                      <a:lnTo>
                        <a:pt x="317" y="1316"/>
                      </a:lnTo>
                      <a:lnTo>
                        <a:pt x="290" y="1296"/>
                      </a:lnTo>
                      <a:lnTo>
                        <a:pt x="262" y="1274"/>
                      </a:lnTo>
                      <a:lnTo>
                        <a:pt x="236" y="1253"/>
                      </a:lnTo>
                      <a:lnTo>
                        <a:pt x="211" y="1228"/>
                      </a:lnTo>
                      <a:lnTo>
                        <a:pt x="187" y="1203"/>
                      </a:lnTo>
                      <a:lnTo>
                        <a:pt x="165" y="1177"/>
                      </a:lnTo>
                      <a:lnTo>
                        <a:pt x="143" y="1150"/>
                      </a:lnTo>
                      <a:lnTo>
                        <a:pt x="124" y="1122"/>
                      </a:lnTo>
                      <a:lnTo>
                        <a:pt x="104" y="1092"/>
                      </a:lnTo>
                      <a:lnTo>
                        <a:pt x="87" y="1062"/>
                      </a:lnTo>
                      <a:lnTo>
                        <a:pt x="72" y="1032"/>
                      </a:lnTo>
                      <a:lnTo>
                        <a:pt x="56" y="1000"/>
                      </a:lnTo>
                      <a:lnTo>
                        <a:pt x="44" y="967"/>
                      </a:lnTo>
                      <a:lnTo>
                        <a:pt x="33" y="933"/>
                      </a:lnTo>
                      <a:lnTo>
                        <a:pt x="22" y="899"/>
                      </a:lnTo>
                      <a:lnTo>
                        <a:pt x="15" y="864"/>
                      </a:lnTo>
                      <a:lnTo>
                        <a:pt x="8" y="829"/>
                      </a:lnTo>
                      <a:lnTo>
                        <a:pt x="4" y="793"/>
                      </a:lnTo>
                      <a:lnTo>
                        <a:pt x="2" y="756"/>
                      </a:ln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2" y="682"/>
                      </a:lnTo>
                      <a:lnTo>
                        <a:pt x="4" y="646"/>
                      </a:lnTo>
                      <a:lnTo>
                        <a:pt x="8" y="609"/>
                      </a:lnTo>
                      <a:lnTo>
                        <a:pt x="15" y="575"/>
                      </a:lnTo>
                      <a:lnTo>
                        <a:pt x="22" y="539"/>
                      </a:lnTo>
                      <a:lnTo>
                        <a:pt x="33" y="505"/>
                      </a:lnTo>
                      <a:lnTo>
                        <a:pt x="44" y="472"/>
                      </a:lnTo>
                      <a:lnTo>
                        <a:pt x="56" y="439"/>
                      </a:lnTo>
                      <a:lnTo>
                        <a:pt x="72" y="408"/>
                      </a:lnTo>
                      <a:lnTo>
                        <a:pt x="87" y="376"/>
                      </a:lnTo>
                      <a:lnTo>
                        <a:pt x="104" y="346"/>
                      </a:lnTo>
                      <a:lnTo>
                        <a:pt x="124" y="317"/>
                      </a:lnTo>
                      <a:lnTo>
                        <a:pt x="143" y="290"/>
                      </a:lnTo>
                      <a:lnTo>
                        <a:pt x="165" y="262"/>
                      </a:lnTo>
                      <a:lnTo>
                        <a:pt x="187" y="236"/>
                      </a:lnTo>
                      <a:lnTo>
                        <a:pt x="211" y="210"/>
                      </a:lnTo>
                      <a:lnTo>
                        <a:pt x="236" y="187"/>
                      </a:lnTo>
                      <a:lnTo>
                        <a:pt x="262" y="165"/>
                      </a:lnTo>
                      <a:lnTo>
                        <a:pt x="290" y="143"/>
                      </a:lnTo>
                      <a:lnTo>
                        <a:pt x="317" y="123"/>
                      </a:lnTo>
                      <a:lnTo>
                        <a:pt x="347" y="105"/>
                      </a:lnTo>
                      <a:lnTo>
                        <a:pt x="377" y="87"/>
                      </a:lnTo>
                      <a:lnTo>
                        <a:pt x="408" y="72"/>
                      </a:lnTo>
                      <a:lnTo>
                        <a:pt x="439" y="57"/>
                      </a:lnTo>
                      <a:lnTo>
                        <a:pt x="472" y="44"/>
                      </a:lnTo>
                      <a:lnTo>
                        <a:pt x="506" y="32"/>
                      </a:lnTo>
                      <a:lnTo>
                        <a:pt x="539" y="22"/>
                      </a:lnTo>
                      <a:lnTo>
                        <a:pt x="575" y="14"/>
                      </a:lnTo>
                      <a:lnTo>
                        <a:pt x="610" y="9"/>
                      </a:lnTo>
                      <a:lnTo>
                        <a:pt x="646" y="3"/>
                      </a:lnTo>
                      <a:lnTo>
                        <a:pt x="683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57" y="0"/>
                      </a:lnTo>
                      <a:lnTo>
                        <a:pt x="793" y="3"/>
                      </a:lnTo>
                      <a:lnTo>
                        <a:pt x="829" y="9"/>
                      </a:lnTo>
                      <a:lnTo>
                        <a:pt x="864" y="14"/>
                      </a:lnTo>
                      <a:lnTo>
                        <a:pt x="900" y="22"/>
                      </a:lnTo>
                      <a:lnTo>
                        <a:pt x="934" y="32"/>
                      </a:lnTo>
                      <a:lnTo>
                        <a:pt x="967" y="44"/>
                      </a:lnTo>
                      <a:lnTo>
                        <a:pt x="1000" y="57"/>
                      </a:lnTo>
                      <a:lnTo>
                        <a:pt x="1032" y="72"/>
                      </a:lnTo>
                      <a:lnTo>
                        <a:pt x="1063" y="87"/>
                      </a:lnTo>
                      <a:lnTo>
                        <a:pt x="1093" y="105"/>
                      </a:lnTo>
                      <a:lnTo>
                        <a:pt x="1122" y="123"/>
                      </a:lnTo>
                      <a:lnTo>
                        <a:pt x="1149" y="143"/>
                      </a:lnTo>
                      <a:lnTo>
                        <a:pt x="1177" y="165"/>
                      </a:lnTo>
                      <a:lnTo>
                        <a:pt x="1203" y="187"/>
                      </a:lnTo>
                      <a:lnTo>
                        <a:pt x="1228" y="210"/>
                      </a:lnTo>
                      <a:lnTo>
                        <a:pt x="1252" y="236"/>
                      </a:lnTo>
                      <a:lnTo>
                        <a:pt x="1274" y="262"/>
                      </a:lnTo>
                      <a:lnTo>
                        <a:pt x="1296" y="290"/>
                      </a:lnTo>
                      <a:lnTo>
                        <a:pt x="1317" y="317"/>
                      </a:lnTo>
                      <a:lnTo>
                        <a:pt x="1335" y="346"/>
                      </a:lnTo>
                      <a:lnTo>
                        <a:pt x="1352" y="376"/>
                      </a:lnTo>
                      <a:lnTo>
                        <a:pt x="1368" y="408"/>
                      </a:lnTo>
                      <a:lnTo>
                        <a:pt x="1383" y="439"/>
                      </a:lnTo>
                      <a:lnTo>
                        <a:pt x="1395" y="472"/>
                      </a:lnTo>
                      <a:lnTo>
                        <a:pt x="1407" y="505"/>
                      </a:lnTo>
                      <a:lnTo>
                        <a:pt x="1417" y="539"/>
                      </a:lnTo>
                      <a:lnTo>
                        <a:pt x="1424" y="575"/>
                      </a:lnTo>
                      <a:lnTo>
                        <a:pt x="1431" y="609"/>
                      </a:lnTo>
                      <a:lnTo>
                        <a:pt x="1435" y="646"/>
                      </a:lnTo>
                      <a:lnTo>
                        <a:pt x="1437" y="682"/>
                      </a:lnTo>
                      <a:lnTo>
                        <a:pt x="1439" y="719"/>
                      </a:lnTo>
                      <a:lnTo>
                        <a:pt x="1439" y="71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1" name="Freeform 82"/>
              <p:cNvSpPr>
                <a:spLocks noEditPoints="1"/>
              </p:cNvSpPr>
              <p:nvPr/>
            </p:nvSpPr>
            <p:spPr bwMode="auto">
              <a:xfrm>
                <a:off x="10791811" y="1208679"/>
                <a:ext cx="222250" cy="322263"/>
              </a:xfrm>
              <a:custGeom>
                <a:avLst/>
                <a:gdLst>
                  <a:gd name="T0" fmla="*/ 695 w 700"/>
                  <a:gd name="T1" fmla="*/ 430 h 1017"/>
                  <a:gd name="T2" fmla="*/ 685 w 700"/>
                  <a:gd name="T3" fmla="*/ 418 h 1017"/>
                  <a:gd name="T4" fmla="*/ 667 w 700"/>
                  <a:gd name="T5" fmla="*/ 413 h 1017"/>
                  <a:gd name="T6" fmla="*/ 445 w 700"/>
                  <a:gd name="T7" fmla="*/ 31 h 1017"/>
                  <a:gd name="T8" fmla="*/ 444 w 700"/>
                  <a:gd name="T9" fmla="*/ 27 h 1017"/>
                  <a:gd name="T10" fmla="*/ 441 w 700"/>
                  <a:gd name="T11" fmla="*/ 17 h 1017"/>
                  <a:gd name="T12" fmla="*/ 436 w 700"/>
                  <a:gd name="T13" fmla="*/ 8 h 1017"/>
                  <a:gd name="T14" fmla="*/ 427 w 700"/>
                  <a:gd name="T15" fmla="*/ 3 h 1017"/>
                  <a:gd name="T16" fmla="*/ 423 w 700"/>
                  <a:gd name="T17" fmla="*/ 1 h 1017"/>
                  <a:gd name="T18" fmla="*/ 413 w 700"/>
                  <a:gd name="T19" fmla="*/ 0 h 1017"/>
                  <a:gd name="T20" fmla="*/ 403 w 700"/>
                  <a:gd name="T21" fmla="*/ 1 h 1017"/>
                  <a:gd name="T22" fmla="*/ 394 w 700"/>
                  <a:gd name="T23" fmla="*/ 6 h 1017"/>
                  <a:gd name="T24" fmla="*/ 387 w 700"/>
                  <a:gd name="T25" fmla="*/ 13 h 1017"/>
                  <a:gd name="T26" fmla="*/ 5 w 700"/>
                  <a:gd name="T27" fmla="*/ 554 h 1017"/>
                  <a:gd name="T28" fmla="*/ 0 w 700"/>
                  <a:gd name="T29" fmla="*/ 570 h 1017"/>
                  <a:gd name="T30" fmla="*/ 3 w 700"/>
                  <a:gd name="T31" fmla="*/ 587 h 1017"/>
                  <a:gd name="T32" fmla="*/ 9 w 700"/>
                  <a:gd name="T33" fmla="*/ 594 h 1017"/>
                  <a:gd name="T34" fmla="*/ 23 w 700"/>
                  <a:gd name="T35" fmla="*/ 603 h 1017"/>
                  <a:gd name="T36" fmla="*/ 254 w 700"/>
                  <a:gd name="T37" fmla="*/ 604 h 1017"/>
                  <a:gd name="T38" fmla="*/ 254 w 700"/>
                  <a:gd name="T39" fmla="*/ 986 h 1017"/>
                  <a:gd name="T40" fmla="*/ 255 w 700"/>
                  <a:gd name="T41" fmla="*/ 996 h 1017"/>
                  <a:gd name="T42" fmla="*/ 261 w 700"/>
                  <a:gd name="T43" fmla="*/ 1004 h 1017"/>
                  <a:gd name="T44" fmla="*/ 267 w 700"/>
                  <a:gd name="T45" fmla="*/ 1012 h 1017"/>
                  <a:gd name="T46" fmla="*/ 276 w 700"/>
                  <a:gd name="T47" fmla="*/ 1016 h 1017"/>
                  <a:gd name="T48" fmla="*/ 281 w 700"/>
                  <a:gd name="T49" fmla="*/ 1017 h 1017"/>
                  <a:gd name="T50" fmla="*/ 285 w 700"/>
                  <a:gd name="T51" fmla="*/ 1017 h 1017"/>
                  <a:gd name="T52" fmla="*/ 300 w 700"/>
                  <a:gd name="T53" fmla="*/ 1014 h 1017"/>
                  <a:gd name="T54" fmla="*/ 312 w 700"/>
                  <a:gd name="T55" fmla="*/ 1004 h 1017"/>
                  <a:gd name="T56" fmla="*/ 693 w 700"/>
                  <a:gd name="T57" fmla="*/ 463 h 1017"/>
                  <a:gd name="T58" fmla="*/ 700 w 700"/>
                  <a:gd name="T59" fmla="*/ 447 h 1017"/>
                  <a:gd name="T60" fmla="*/ 695 w 700"/>
                  <a:gd name="T61" fmla="*/ 430 h 1017"/>
                  <a:gd name="T62" fmla="*/ 318 w 700"/>
                  <a:gd name="T63" fmla="*/ 885 h 1017"/>
                  <a:gd name="T64" fmla="*/ 318 w 700"/>
                  <a:gd name="T65" fmla="*/ 572 h 1017"/>
                  <a:gd name="T66" fmla="*/ 315 w 700"/>
                  <a:gd name="T67" fmla="*/ 560 h 1017"/>
                  <a:gd name="T68" fmla="*/ 308 w 700"/>
                  <a:gd name="T69" fmla="*/ 549 h 1017"/>
                  <a:gd name="T70" fmla="*/ 298 w 700"/>
                  <a:gd name="T71" fmla="*/ 543 h 1017"/>
                  <a:gd name="T72" fmla="*/ 285 w 700"/>
                  <a:gd name="T73" fmla="*/ 541 h 1017"/>
                  <a:gd name="T74" fmla="*/ 381 w 700"/>
                  <a:gd name="T75" fmla="*/ 132 h 1017"/>
                  <a:gd name="T76" fmla="*/ 381 w 700"/>
                  <a:gd name="T77" fmla="*/ 445 h 1017"/>
                  <a:gd name="T78" fmla="*/ 384 w 700"/>
                  <a:gd name="T79" fmla="*/ 457 h 1017"/>
                  <a:gd name="T80" fmla="*/ 391 w 700"/>
                  <a:gd name="T81" fmla="*/ 468 h 1017"/>
                  <a:gd name="T82" fmla="*/ 400 w 700"/>
                  <a:gd name="T83" fmla="*/ 474 h 1017"/>
                  <a:gd name="T84" fmla="*/ 413 w 700"/>
                  <a:gd name="T85" fmla="*/ 476 h 1017"/>
                  <a:gd name="T86" fmla="*/ 318 w 700"/>
                  <a:gd name="T87" fmla="*/ 885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0" h="1017">
                    <a:moveTo>
                      <a:pt x="695" y="430"/>
                    </a:moveTo>
                    <a:lnTo>
                      <a:pt x="695" y="430"/>
                    </a:lnTo>
                    <a:lnTo>
                      <a:pt x="691" y="424"/>
                    </a:lnTo>
                    <a:lnTo>
                      <a:pt x="685" y="418"/>
                    </a:lnTo>
                    <a:lnTo>
                      <a:pt x="676" y="414"/>
                    </a:lnTo>
                    <a:lnTo>
                      <a:pt x="667" y="413"/>
                    </a:lnTo>
                    <a:lnTo>
                      <a:pt x="445" y="413"/>
                    </a:lnTo>
                    <a:lnTo>
                      <a:pt x="445" y="31"/>
                    </a:lnTo>
                    <a:lnTo>
                      <a:pt x="445" y="31"/>
                    </a:lnTo>
                    <a:lnTo>
                      <a:pt x="444" y="27"/>
                    </a:lnTo>
                    <a:lnTo>
                      <a:pt x="443" y="21"/>
                    </a:lnTo>
                    <a:lnTo>
                      <a:pt x="441" y="17"/>
                    </a:lnTo>
                    <a:lnTo>
                      <a:pt x="439" y="13"/>
                    </a:lnTo>
                    <a:lnTo>
                      <a:pt x="436" y="8"/>
                    </a:lnTo>
                    <a:lnTo>
                      <a:pt x="431" y="5"/>
                    </a:lnTo>
                    <a:lnTo>
                      <a:pt x="427" y="3"/>
                    </a:lnTo>
                    <a:lnTo>
                      <a:pt x="423" y="1"/>
                    </a:lnTo>
                    <a:lnTo>
                      <a:pt x="423" y="1"/>
                    </a:lnTo>
                    <a:lnTo>
                      <a:pt x="417" y="0"/>
                    </a:lnTo>
                    <a:lnTo>
                      <a:pt x="413" y="0"/>
                    </a:lnTo>
                    <a:lnTo>
                      <a:pt x="408" y="0"/>
                    </a:lnTo>
                    <a:lnTo>
                      <a:pt x="403" y="1"/>
                    </a:lnTo>
                    <a:lnTo>
                      <a:pt x="398" y="3"/>
                    </a:lnTo>
                    <a:lnTo>
                      <a:pt x="394" y="6"/>
                    </a:lnTo>
                    <a:lnTo>
                      <a:pt x="391" y="10"/>
                    </a:lnTo>
                    <a:lnTo>
                      <a:pt x="387" y="13"/>
                    </a:lnTo>
                    <a:lnTo>
                      <a:pt x="5" y="554"/>
                    </a:lnTo>
                    <a:lnTo>
                      <a:pt x="5" y="554"/>
                    </a:lnTo>
                    <a:lnTo>
                      <a:pt x="1" y="562"/>
                    </a:lnTo>
                    <a:lnTo>
                      <a:pt x="0" y="570"/>
                    </a:lnTo>
                    <a:lnTo>
                      <a:pt x="0" y="578"/>
                    </a:lnTo>
                    <a:lnTo>
                      <a:pt x="3" y="587"/>
                    </a:lnTo>
                    <a:lnTo>
                      <a:pt x="3" y="587"/>
                    </a:lnTo>
                    <a:lnTo>
                      <a:pt x="9" y="594"/>
                    </a:lnTo>
                    <a:lnTo>
                      <a:pt x="15" y="600"/>
                    </a:lnTo>
                    <a:lnTo>
                      <a:pt x="23" y="603"/>
                    </a:lnTo>
                    <a:lnTo>
                      <a:pt x="31" y="604"/>
                    </a:lnTo>
                    <a:lnTo>
                      <a:pt x="254" y="604"/>
                    </a:lnTo>
                    <a:lnTo>
                      <a:pt x="254" y="986"/>
                    </a:lnTo>
                    <a:lnTo>
                      <a:pt x="254" y="986"/>
                    </a:lnTo>
                    <a:lnTo>
                      <a:pt x="254" y="991"/>
                    </a:lnTo>
                    <a:lnTo>
                      <a:pt x="255" y="996"/>
                    </a:lnTo>
                    <a:lnTo>
                      <a:pt x="258" y="1000"/>
                    </a:lnTo>
                    <a:lnTo>
                      <a:pt x="261" y="1004"/>
                    </a:lnTo>
                    <a:lnTo>
                      <a:pt x="264" y="1008"/>
                    </a:lnTo>
                    <a:lnTo>
                      <a:pt x="267" y="1012"/>
                    </a:lnTo>
                    <a:lnTo>
                      <a:pt x="272" y="1014"/>
                    </a:lnTo>
                    <a:lnTo>
                      <a:pt x="276" y="1016"/>
                    </a:lnTo>
                    <a:lnTo>
                      <a:pt x="276" y="1016"/>
                    </a:lnTo>
                    <a:lnTo>
                      <a:pt x="281" y="1017"/>
                    </a:lnTo>
                    <a:lnTo>
                      <a:pt x="285" y="1017"/>
                    </a:lnTo>
                    <a:lnTo>
                      <a:pt x="285" y="1017"/>
                    </a:lnTo>
                    <a:lnTo>
                      <a:pt x="293" y="1017"/>
                    </a:lnTo>
                    <a:lnTo>
                      <a:pt x="300" y="1014"/>
                    </a:lnTo>
                    <a:lnTo>
                      <a:pt x="307" y="1009"/>
                    </a:lnTo>
                    <a:lnTo>
                      <a:pt x="312" y="1004"/>
                    </a:lnTo>
                    <a:lnTo>
                      <a:pt x="693" y="463"/>
                    </a:lnTo>
                    <a:lnTo>
                      <a:pt x="693" y="463"/>
                    </a:lnTo>
                    <a:lnTo>
                      <a:pt x="697" y="456"/>
                    </a:lnTo>
                    <a:lnTo>
                      <a:pt x="700" y="447"/>
                    </a:lnTo>
                    <a:lnTo>
                      <a:pt x="699" y="439"/>
                    </a:lnTo>
                    <a:lnTo>
                      <a:pt x="695" y="430"/>
                    </a:lnTo>
                    <a:lnTo>
                      <a:pt x="695" y="430"/>
                    </a:lnTo>
                    <a:close/>
                    <a:moveTo>
                      <a:pt x="318" y="885"/>
                    </a:moveTo>
                    <a:lnTo>
                      <a:pt x="318" y="572"/>
                    </a:lnTo>
                    <a:lnTo>
                      <a:pt x="318" y="572"/>
                    </a:lnTo>
                    <a:lnTo>
                      <a:pt x="318" y="565"/>
                    </a:lnTo>
                    <a:lnTo>
                      <a:pt x="315" y="560"/>
                    </a:lnTo>
                    <a:lnTo>
                      <a:pt x="312" y="555"/>
                    </a:lnTo>
                    <a:lnTo>
                      <a:pt x="308" y="549"/>
                    </a:lnTo>
                    <a:lnTo>
                      <a:pt x="304" y="546"/>
                    </a:lnTo>
                    <a:lnTo>
                      <a:pt x="298" y="543"/>
                    </a:lnTo>
                    <a:lnTo>
                      <a:pt x="292" y="541"/>
                    </a:lnTo>
                    <a:lnTo>
                      <a:pt x="285" y="541"/>
                    </a:lnTo>
                    <a:lnTo>
                      <a:pt x="93" y="541"/>
                    </a:lnTo>
                    <a:lnTo>
                      <a:pt x="381" y="132"/>
                    </a:lnTo>
                    <a:lnTo>
                      <a:pt x="381" y="445"/>
                    </a:lnTo>
                    <a:lnTo>
                      <a:pt x="381" y="445"/>
                    </a:lnTo>
                    <a:lnTo>
                      <a:pt x="382" y="452"/>
                    </a:lnTo>
                    <a:lnTo>
                      <a:pt x="384" y="457"/>
                    </a:lnTo>
                    <a:lnTo>
                      <a:pt x="386" y="462"/>
                    </a:lnTo>
                    <a:lnTo>
                      <a:pt x="391" y="468"/>
                    </a:lnTo>
                    <a:lnTo>
                      <a:pt x="395" y="471"/>
                    </a:lnTo>
                    <a:lnTo>
                      <a:pt x="400" y="474"/>
                    </a:lnTo>
                    <a:lnTo>
                      <a:pt x="407" y="476"/>
                    </a:lnTo>
                    <a:lnTo>
                      <a:pt x="413" y="476"/>
                    </a:lnTo>
                    <a:lnTo>
                      <a:pt x="606" y="476"/>
                    </a:lnTo>
                    <a:lnTo>
                      <a:pt x="318" y="8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9687977" y="1229570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第五步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596732" y="1789242"/>
            <a:ext cx="4785843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我们七年级</a:t>
            </a:r>
            <a:r>
              <a:rPr lang="en-US" altLang="zh-CN" sz="20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8</a:t>
            </a:r>
            <a:r>
              <a:rPr lang="zh-CN" altLang="en-US" sz="20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班的同学学习、工作潜力参差不齐，学生的个性比较突出，但学生比较单纯，善良，课堂气氛也算活跃，相信在全体师生的共同努力下，终会取得令人满意的成绩。</a:t>
            </a:r>
            <a:endParaRPr lang="zh-CN" altLang="en-US" sz="20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/>
        </p:nvSpPr>
        <p:spPr>
          <a:xfrm>
            <a:off x="4242167" y="2152655"/>
            <a:ext cx="8712968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0" b="1" spc="600">
                <a:solidFill>
                  <a:schemeClr val="accent3">
                    <a:lumMod val="75000"/>
                    <a:alpha val="50000"/>
                  </a:schemeClr>
                </a:solidFill>
                <a:latin typeface="字体视界-幼儿圆" panose="00000406000000000000" pitchFamily="2" charset="-122"/>
                <a:ea typeface="字体视界-幼儿圆" panose="00000406000000000000" pitchFamily="2" charset="-122"/>
              </a:defRPr>
            </a:lvl1pPr>
          </a:lstStyle>
          <a:p>
            <a:r>
              <a:rPr lang="en-US" altLang="zh-CN" b="0" dirty="0">
                <a:solidFill>
                  <a:schemeClr val="accent3">
                    <a:lumMod val="75000"/>
                  </a:schemeClr>
                </a:solidFill>
              </a:rPr>
              <a:t>THANK YOU</a:t>
            </a:r>
            <a:endParaRPr lang="en-US" altLang="zh-CN" b="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CN" altLang="en-US" b="0" dirty="0">
                <a:solidFill>
                  <a:schemeClr val="accent3">
                    <a:lumMod val="75000"/>
                  </a:schemeClr>
                </a:solidFill>
              </a:rPr>
              <a:t>感谢您的聆听</a:t>
            </a:r>
            <a:endParaRPr lang="zh-CN" altLang="en-US" b="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"/>
          <p:cNvSpPr/>
          <p:nvPr/>
        </p:nvSpPr>
        <p:spPr>
          <a:xfrm>
            <a:off x="4727054" y="0"/>
            <a:ext cx="2736304" cy="2492896"/>
          </a:xfrm>
          <a:custGeom>
            <a:avLst/>
            <a:gdLst>
              <a:gd name="connsiteX0" fmla="*/ 0 w 2736304"/>
              <a:gd name="connsiteY0" fmla="*/ 0 h 2736304"/>
              <a:gd name="connsiteX1" fmla="*/ 2736304 w 2736304"/>
              <a:gd name="connsiteY1" fmla="*/ 0 h 2736304"/>
              <a:gd name="connsiteX2" fmla="*/ 2736304 w 2736304"/>
              <a:gd name="connsiteY2" fmla="*/ 2736304 h 2736304"/>
              <a:gd name="connsiteX3" fmla="*/ 0 w 2736304"/>
              <a:gd name="connsiteY3" fmla="*/ 2736304 h 2736304"/>
              <a:gd name="connsiteX4" fmla="*/ 0 w 2736304"/>
              <a:gd name="connsiteY4" fmla="*/ 0 h 2736304"/>
              <a:gd name="connsiteX0-1" fmla="*/ 0 w 2736304"/>
              <a:gd name="connsiteY0-2" fmla="*/ 0 h 3065294"/>
              <a:gd name="connsiteX1-3" fmla="*/ 2736304 w 2736304"/>
              <a:gd name="connsiteY1-4" fmla="*/ 0 h 3065294"/>
              <a:gd name="connsiteX2-5" fmla="*/ 2736304 w 2736304"/>
              <a:gd name="connsiteY2-6" fmla="*/ 2736304 h 3065294"/>
              <a:gd name="connsiteX3-7" fmla="*/ 0 w 2736304"/>
              <a:gd name="connsiteY3-8" fmla="*/ 2736304 h 3065294"/>
              <a:gd name="connsiteX4-9" fmla="*/ 0 w 2736304"/>
              <a:gd name="connsiteY4-10" fmla="*/ 0 h 3065294"/>
              <a:gd name="connsiteX0-11" fmla="*/ 0 w 2736304"/>
              <a:gd name="connsiteY0-12" fmla="*/ 0 h 3313452"/>
              <a:gd name="connsiteX1-13" fmla="*/ 2736304 w 2736304"/>
              <a:gd name="connsiteY1-14" fmla="*/ 0 h 3313452"/>
              <a:gd name="connsiteX2-15" fmla="*/ 2736304 w 2736304"/>
              <a:gd name="connsiteY2-16" fmla="*/ 2736304 h 3313452"/>
              <a:gd name="connsiteX3-17" fmla="*/ 0 w 2736304"/>
              <a:gd name="connsiteY3-18" fmla="*/ 2736304 h 3313452"/>
              <a:gd name="connsiteX4-19" fmla="*/ 0 w 2736304"/>
              <a:gd name="connsiteY4-20" fmla="*/ 0 h 33134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736304" h="3313452">
                <a:moveTo>
                  <a:pt x="0" y="0"/>
                </a:moveTo>
                <a:lnTo>
                  <a:pt x="2736304" y="0"/>
                </a:lnTo>
                <a:lnTo>
                  <a:pt x="2736304" y="2736304"/>
                </a:lnTo>
                <a:cubicBezTo>
                  <a:pt x="1359746" y="3476533"/>
                  <a:pt x="1420101" y="3534590"/>
                  <a:pt x="0" y="273630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5515007" y="688486"/>
            <a:ext cx="1158811" cy="11588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4" name="TextBox 59"/>
          <p:cNvSpPr>
            <a:spLocks noChangeArrowheads="1"/>
          </p:cNvSpPr>
          <p:nvPr/>
        </p:nvSpPr>
        <p:spPr bwMode="auto">
          <a:xfrm flipH="1">
            <a:off x="5447134" y="548680"/>
            <a:ext cx="12935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88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方正兰亭黑_GBK" pitchFamily="2" charset="-122"/>
              </a:rPr>
              <a:t>01</a:t>
            </a:r>
            <a:endParaRPr lang="en-US" altLang="zh-CN" sz="88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90750" y="2852936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5087094" y="3041576"/>
            <a:ext cx="16536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班级文化建设</a:t>
            </a:r>
            <a:endParaRPr lang="zh-CN" altLang="en-US" sz="14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0902" y="3528246"/>
            <a:ext cx="6408712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本班根据在地文化建设的要求，创建了思勉班，对学生提出了“为善 思勉”的期望。班级环境布置上，围绕绿色、环保、轻松、团结、向上的理念，努力挖掘学生所长，树立学生们的自信心。本班共有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56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，学生思想活跃，守纪律，学习习惯较好，有上进心和充溢的学习热情，有远大理想和自信心。同学们都知道“人以梦想而伟大，人以观念而富有，人以定位而超越，人以选择而精彩，人以远见而杰出，人以识时而成功。”</a:t>
            </a:r>
            <a:endParaRPr lang="en-US" altLang="zh-CN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2 0.038983 L 0.000052 -0.14805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42 L 0 1.11111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" grpId="2" animBg="1"/>
      <p:bldP spid="4" grpId="0"/>
      <p:bldP spid="5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99452" y="131132"/>
            <a:ext cx="2016224" cy="508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班级环境展示</a:t>
            </a:r>
            <a:endParaRPr lang="en-US" altLang="zh-CN" sz="2000" dirty="0">
              <a:solidFill>
                <a:schemeClr val="accent3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3797952"/>
            <a:ext cx="4647094" cy="261808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9" y="675286"/>
            <a:ext cx="5783058" cy="27537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641" y="519527"/>
            <a:ext cx="2880320" cy="29094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98" y="3645022"/>
            <a:ext cx="2146425" cy="28339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2633"/>
          <a:stretch>
            <a:fillRect/>
          </a:stretch>
        </p:blipFill>
        <p:spPr>
          <a:xfrm>
            <a:off x="3293087" y="3623724"/>
            <a:ext cx="2802119" cy="311835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136276" y="279244"/>
            <a:ext cx="97264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01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02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508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班徽及班旗</a:t>
            </a:r>
            <a:endParaRPr lang="en-US" altLang="zh-CN" sz="2000" dirty="0">
              <a:solidFill>
                <a:schemeClr val="accent3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1" name="矩形 40"/>
          <p:cNvSpPr/>
          <p:nvPr>
            <p:custDataLst>
              <p:tags r:id="rId2"/>
            </p:custDataLst>
          </p:nvPr>
        </p:nvSpPr>
        <p:spPr>
          <a:xfrm>
            <a:off x="838622" y="4005064"/>
            <a:ext cx="4392488" cy="266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zh-CN" altLang="en-US" b="1" dirty="0">
                <a:solidFill>
                  <a:srgbClr val="C00000"/>
                </a:solidFill>
                <a:ea typeface="方正清刻本悦宋简体" panose="02000000000000000000" pitchFamily="2" charset="-122"/>
              </a:rPr>
              <a:t>班徽理念</a:t>
            </a:r>
            <a:endParaRPr lang="en-US" altLang="zh-CN" b="1" dirty="0">
              <a:solidFill>
                <a:srgbClr val="C00000"/>
              </a:solidFill>
              <a:ea typeface="方正清刻本悦宋简体" panose="02000000000000000000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b="1" dirty="0">
                <a:solidFill>
                  <a:srgbClr val="56565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“道人善 即是善 人知之 愈思勉”，提出了“为善 思勉”的要求，同时寓意着</a:t>
            </a:r>
            <a:r>
              <a:rPr lang="en-US" altLang="zh-CN" b="1" dirty="0">
                <a:solidFill>
                  <a:srgbClr val="56565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8</a:t>
            </a:r>
            <a:r>
              <a:rPr lang="zh-CN" altLang="en-US" b="1" dirty="0">
                <a:solidFill>
                  <a:srgbClr val="56565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班所有同学乘着梦想之舟（知识）扬帆起航。</a:t>
            </a:r>
            <a:endParaRPr lang="en-US" altLang="zh-CN" b="1" dirty="0">
              <a:solidFill>
                <a:srgbClr val="56565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endParaRPr lang="en-US" altLang="zh-CN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69" y="1182235"/>
            <a:ext cx="2788752" cy="27887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405" y="1182235"/>
            <a:ext cx="3158977" cy="430090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8687435" y="2537460"/>
            <a:ext cx="3118485" cy="266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zh-CN" altLang="en-US" b="1" dirty="0">
                <a:solidFill>
                  <a:srgbClr val="C00000"/>
                </a:solidFill>
                <a:ea typeface="方正清刻本悦宋简体" panose="02000000000000000000" pitchFamily="2" charset="-122"/>
              </a:rPr>
              <a:t>班旗理念</a:t>
            </a:r>
            <a:endParaRPr lang="en-US" altLang="zh-CN" b="1" dirty="0">
              <a:solidFill>
                <a:srgbClr val="C00000"/>
              </a:solidFill>
              <a:ea typeface="方正清刻本悦宋简体" panose="02000000000000000000" pitchFamily="2" charset="-122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zh-CN" altLang="en-US" b="1" dirty="0">
                <a:solidFill>
                  <a:srgbClr val="56565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上方</a:t>
            </a:r>
            <a:r>
              <a:rPr lang="zh-CN" altLang="en-US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“</a:t>
            </a:r>
            <a:r>
              <a:rPr lang="en-US" altLang="zh-CN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S</a:t>
            </a:r>
            <a:r>
              <a:rPr lang="zh-CN" altLang="en-US" b="1" dirty="0">
                <a:solidFill>
                  <a:srgbClr val="56565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”象征东方之子（龙），下方“</a:t>
            </a:r>
            <a:r>
              <a:rPr lang="en-US" altLang="zh-CN" b="1" dirty="0">
                <a:solidFill>
                  <a:srgbClr val="56565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M</a:t>
            </a:r>
            <a:r>
              <a:rPr lang="zh-CN" altLang="en-US" b="1" dirty="0">
                <a:solidFill>
                  <a:srgbClr val="56565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”为一本打开的书，寓意在知识的力量下努力成为昂扬向上的东方之子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"/>
          <p:cNvSpPr/>
          <p:nvPr/>
        </p:nvSpPr>
        <p:spPr>
          <a:xfrm>
            <a:off x="4727054" y="0"/>
            <a:ext cx="2736304" cy="2492896"/>
          </a:xfrm>
          <a:custGeom>
            <a:avLst/>
            <a:gdLst>
              <a:gd name="connsiteX0" fmla="*/ 0 w 2736304"/>
              <a:gd name="connsiteY0" fmla="*/ 0 h 2736304"/>
              <a:gd name="connsiteX1" fmla="*/ 2736304 w 2736304"/>
              <a:gd name="connsiteY1" fmla="*/ 0 h 2736304"/>
              <a:gd name="connsiteX2" fmla="*/ 2736304 w 2736304"/>
              <a:gd name="connsiteY2" fmla="*/ 2736304 h 2736304"/>
              <a:gd name="connsiteX3" fmla="*/ 0 w 2736304"/>
              <a:gd name="connsiteY3" fmla="*/ 2736304 h 2736304"/>
              <a:gd name="connsiteX4" fmla="*/ 0 w 2736304"/>
              <a:gd name="connsiteY4" fmla="*/ 0 h 2736304"/>
              <a:gd name="connsiteX0-1" fmla="*/ 0 w 2736304"/>
              <a:gd name="connsiteY0-2" fmla="*/ 0 h 3065294"/>
              <a:gd name="connsiteX1-3" fmla="*/ 2736304 w 2736304"/>
              <a:gd name="connsiteY1-4" fmla="*/ 0 h 3065294"/>
              <a:gd name="connsiteX2-5" fmla="*/ 2736304 w 2736304"/>
              <a:gd name="connsiteY2-6" fmla="*/ 2736304 h 3065294"/>
              <a:gd name="connsiteX3-7" fmla="*/ 0 w 2736304"/>
              <a:gd name="connsiteY3-8" fmla="*/ 2736304 h 3065294"/>
              <a:gd name="connsiteX4-9" fmla="*/ 0 w 2736304"/>
              <a:gd name="connsiteY4-10" fmla="*/ 0 h 3065294"/>
              <a:gd name="connsiteX0-11" fmla="*/ 0 w 2736304"/>
              <a:gd name="connsiteY0-12" fmla="*/ 0 h 3313452"/>
              <a:gd name="connsiteX1-13" fmla="*/ 2736304 w 2736304"/>
              <a:gd name="connsiteY1-14" fmla="*/ 0 h 3313452"/>
              <a:gd name="connsiteX2-15" fmla="*/ 2736304 w 2736304"/>
              <a:gd name="connsiteY2-16" fmla="*/ 2736304 h 3313452"/>
              <a:gd name="connsiteX3-17" fmla="*/ 0 w 2736304"/>
              <a:gd name="connsiteY3-18" fmla="*/ 2736304 h 3313452"/>
              <a:gd name="connsiteX4-19" fmla="*/ 0 w 2736304"/>
              <a:gd name="connsiteY4-20" fmla="*/ 0 h 33134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736304" h="3313452">
                <a:moveTo>
                  <a:pt x="0" y="0"/>
                </a:moveTo>
                <a:lnTo>
                  <a:pt x="2736304" y="0"/>
                </a:lnTo>
                <a:lnTo>
                  <a:pt x="2736304" y="2736304"/>
                </a:lnTo>
                <a:cubicBezTo>
                  <a:pt x="1359746" y="3476533"/>
                  <a:pt x="1420101" y="3534590"/>
                  <a:pt x="0" y="273630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5515007" y="688486"/>
            <a:ext cx="1158811" cy="11588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4" name="TextBox 59"/>
          <p:cNvSpPr>
            <a:spLocks noChangeArrowheads="1"/>
          </p:cNvSpPr>
          <p:nvPr/>
        </p:nvSpPr>
        <p:spPr bwMode="auto">
          <a:xfrm flipH="1">
            <a:off x="5447134" y="548680"/>
            <a:ext cx="12935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88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方正兰亭黑_GBK" pitchFamily="2" charset="-122"/>
              </a:rPr>
              <a:t>02</a:t>
            </a:r>
            <a:endParaRPr lang="en-US" altLang="zh-CN" sz="88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90750" y="2852936"/>
            <a:ext cx="8208912" cy="576064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5089642" y="2967477"/>
            <a:ext cx="23737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班级活动展示</a:t>
            </a: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4757" y="3429285"/>
            <a:ext cx="684075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青春、活力、团结、友爱是我们的名片，我班积极参加学校组织的各类活动，如夏令营、南山竹海秋游、秋节运动会、家长讲堂、阅读节纳美艺术节等，通过一系列活动展示最好的自己。</a:t>
            </a:r>
            <a:endParaRPr lang="en-US" altLang="zh-CN" sz="2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9 L 0 -0.1481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42 L 0 1.11111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" grpId="2" animBg="1"/>
      <p:bldP spid="4" grpId="0"/>
      <p:bldP spid="5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01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夏令营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34627" y="4380410"/>
            <a:ext cx="1584098" cy="15840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造字工房形黑（非商用）粗体" pitchFamily="50" charset="-122"/>
                <a:ea typeface="造字工房形黑（非商用）粗体" pitchFamily="50" charset="-122"/>
              </a:rPr>
              <a:t>勇敢</a:t>
            </a:r>
            <a:endParaRPr lang="zh-CN" altLang="en-US" sz="20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87573" y="954316"/>
            <a:ext cx="1704533" cy="170453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造字工房形黑（非商用）粗体" pitchFamily="50" charset="-122"/>
                <a:ea typeface="造字工房形黑（非商用）粗体" pitchFamily="50" charset="-122"/>
              </a:rPr>
              <a:t>团结</a:t>
            </a:r>
            <a:endParaRPr lang="zh-CN" altLang="en-US" sz="20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581848" y="3410949"/>
            <a:ext cx="1584098" cy="15840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造字工房形黑（非商用）粗体" pitchFamily="50" charset="-122"/>
                <a:ea typeface="造字工房形黑（非商用）粗体" pitchFamily="50" charset="-122"/>
              </a:rPr>
              <a:t>自信</a:t>
            </a:r>
            <a:endParaRPr lang="zh-CN" altLang="en-US" sz="20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31110" y="5610821"/>
            <a:ext cx="6959303" cy="353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我们的风采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图片 1" descr="mmexport1566033130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9" y="748558"/>
            <a:ext cx="3482102" cy="26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13" y="3384818"/>
            <a:ext cx="2195663" cy="292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40" y="2970759"/>
            <a:ext cx="3301134" cy="24758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13" y="606493"/>
            <a:ext cx="3619922" cy="222796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3" grpId="0" bldLvl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02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</a:t>
            </a:r>
            <a:endParaRPr lang="en-US" altLang="zh-CN" sz="16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29225" y="5722620"/>
            <a:ext cx="6959600" cy="5289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我们的欢乐时光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26676" y="4995664"/>
            <a:ext cx="8536524" cy="353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endParaRPr lang="zh-CN" altLang="en-US" sz="10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534823"/>
            <a:ext cx="2122885" cy="28305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15" y="1508649"/>
            <a:ext cx="2122885" cy="28305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6" y="3739750"/>
            <a:ext cx="3561632" cy="251182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3413688"/>
            <a:ext cx="2880320" cy="215574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98" y="870540"/>
            <a:ext cx="3793246" cy="263046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bldLvl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543" y="188640"/>
            <a:ext cx="937173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Agency FB" panose="020B0503020202020204" pitchFamily="34" charset="0"/>
                <a:ea typeface="微软雅黑" panose="020B0503020204020204" pitchFamily="34" charset="-122"/>
              </a:rPr>
              <a:t>Part  03</a:t>
            </a:r>
            <a:endParaRPr lang="zh-CN" altLang="en-US" sz="1100" dirty="0"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16632"/>
            <a:ext cx="159919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秋节运动会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43078" y="5558116"/>
            <a:ext cx="7247335" cy="3536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更高  更快 更强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26676" y="4995664"/>
            <a:ext cx="8536524" cy="353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endParaRPr lang="zh-CN" altLang="en-US" sz="10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63" y="787432"/>
            <a:ext cx="3412487" cy="29758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4" y="2800399"/>
            <a:ext cx="3412487" cy="25489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519" y="787384"/>
            <a:ext cx="3258470" cy="434070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447134" y="3971656"/>
            <a:ext cx="1532313" cy="13525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造字工房形黑（非商用）粗体" pitchFamily="50" charset="-122"/>
                <a:ea typeface="造字工房形黑（非商用）粗体" pitchFamily="50" charset="-122"/>
              </a:rPr>
              <a:t>拼搏</a:t>
            </a:r>
            <a:endParaRPr lang="zh-CN" altLang="en-US" sz="20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42678" y="1186991"/>
            <a:ext cx="1599195" cy="13779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造字工房形黑（非商用）粗体" pitchFamily="50" charset="-122"/>
                <a:ea typeface="造字工房形黑（非商用）粗体" pitchFamily="50" charset="-122"/>
              </a:rPr>
              <a:t>青春</a:t>
            </a:r>
            <a:endParaRPr lang="zh-CN" altLang="en-US" sz="2000" dirty="0">
              <a:latin typeface="造字工房形黑（非商用）粗体" pitchFamily="50" charset="-122"/>
              <a:ea typeface="造字工房形黑（非商用）粗体" pitchFamily="50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bldLvl="0" animBg="1"/>
      <p:bldP spid="18" grpId="0"/>
      <p:bldP spid="19" grpId="0" animBg="1"/>
      <p:bldP spid="21" grpId="0" animBg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7536620958_1_1"/>
</p:tagLst>
</file>

<file path=ppt/tags/tag2.xml><?xml version="1.0" encoding="utf-8"?>
<p:tagLst xmlns:p="http://schemas.openxmlformats.org/presentationml/2006/main">
  <p:tag name="KSO_WM_UNIT_PLACING_PICTURE_USER_VIEWPORT" val="{&quot;height&quot;:4795.1763779527555,&quot;width&quot;:6385.828346456693}"/>
</p:tagLst>
</file>

<file path=ppt/tags/tag3.xml><?xml version="1.0" encoding="utf-8"?>
<p:tagLst xmlns:p="http://schemas.openxmlformats.org/presentationml/2006/main">
  <p:tag name="KSO_WM_UNIT_PLACING_PICTURE_USER_VIEWPORT" val="{&quot;height&quot;:6545.0456692913385,&quot;width&quot;:4908.7842519685037}"/>
</p:tagLst>
</file>

<file path=ppt/tags/tag4.xml><?xml version="1.0" encoding="utf-8"?>
<p:tagLst xmlns:p="http://schemas.openxmlformats.org/presentationml/2006/main">
  <p:tag name="KSO_WM_UNIT_PLACING_PICTURE_USER_VIEWPORT" val="{&quot;height&quot;:5896.7181102362201,&quot;width&quot;:4346.4755905511811}"/>
</p:tagLst>
</file>

<file path=ppt/tags/tag5.xml><?xml version="1.0" encoding="utf-8"?>
<p:tagLst xmlns:p="http://schemas.openxmlformats.org/presentationml/2006/main">
  <p:tag name="KSO_WM_UNIT_PLACING_PICTURE_USER_VIEWPORT" val="{&quot;height&quot;:21600,&quot;width&quot;:162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WPS 演示</Application>
  <PresentationFormat>自定义</PresentationFormat>
  <Paragraphs>183</Paragraphs>
  <Slides>21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字体视界-幼儿圆</vt:lpstr>
      <vt:lpstr>华文琥珀</vt:lpstr>
      <vt:lpstr>微软雅黑</vt:lpstr>
      <vt:lpstr>方正兰亭黑_GBK</vt:lpstr>
      <vt:lpstr>黑体</vt:lpstr>
      <vt:lpstr>Agency FB</vt:lpstr>
      <vt:lpstr>楷体</vt:lpstr>
      <vt:lpstr>方正清刻本悦宋简体</vt:lpstr>
      <vt:lpstr>造字工房形黑（非商用）粗体</vt:lpstr>
      <vt:lpstr>Arial Unicode MS</vt:lpstr>
      <vt:lpstr>Calibri</vt:lpstr>
      <vt:lpstr>华文隶书</vt:lpstr>
      <vt:lpstr>华文中宋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ideapad</cp:lastModifiedBy>
  <cp:revision>81</cp:revision>
  <dcterms:created xsi:type="dcterms:W3CDTF">2016-12-09T06:02:00Z</dcterms:created>
  <dcterms:modified xsi:type="dcterms:W3CDTF">2019-12-30T03:37:24Z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