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214554"/>
            <a:ext cx="5500067" cy="409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42844" y="428604"/>
            <a:ext cx="8786842" cy="6125229"/>
            <a:chOff x="728004" y="260350"/>
            <a:chExt cx="9381831" cy="5410873"/>
          </a:xfrm>
        </p:grpSpPr>
        <p:sp>
          <p:nvSpPr>
            <p:cNvPr id="4" name="矩形 3"/>
            <p:cNvSpPr/>
            <p:nvPr/>
          </p:nvSpPr>
          <p:spPr>
            <a:xfrm>
              <a:off x="1774825" y="260350"/>
              <a:ext cx="144463" cy="6477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992313" y="260350"/>
              <a:ext cx="142875" cy="6477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08213" y="260350"/>
              <a:ext cx="142875" cy="6477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424113" y="260350"/>
              <a:ext cx="142875" cy="6477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标题"/>
            <p:cNvSpPr txBox="1"/>
            <p:nvPr/>
          </p:nvSpPr>
          <p:spPr>
            <a:xfrm>
              <a:off x="2711450" y="278130"/>
              <a:ext cx="7398385" cy="6299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r>
                <a:rPr lang="zh-CN" altLang="en-US" sz="2800" b="1" dirty="0" smtClean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水平仪的应用</a:t>
              </a:r>
              <a:endParaRPr lang="zh-CN" altLang="en-US" sz="2800" b="1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pic>
          <p:nvPicPr>
            <p:cNvPr id="9" name="Picture 2" descr="C:\Users\Yorleen\Desktop\TB2bkzLizoIL1JjSZFyXXbFBpXa_!!196850161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04" y="2918296"/>
              <a:ext cx="2814368" cy="275292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1946249" y="1371580"/>
            <a:ext cx="3744913" cy="0"/>
            <a:chOff x="1946249" y="1371580"/>
            <a:chExt cx="3744913" cy="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946249" y="1371580"/>
              <a:ext cx="1871663" cy="0"/>
            </a:xfrm>
            <a:prstGeom prst="lin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817912" y="1371580"/>
              <a:ext cx="1873250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3" name="直接连接符 12"/>
          <p:cNvCxnSpPr/>
          <p:nvPr/>
        </p:nvCxnSpPr>
        <p:spPr>
          <a:xfrm>
            <a:off x="5691162" y="1371580"/>
            <a:ext cx="1871663" cy="0"/>
          </a:xfrm>
          <a:prstGeom prst="lin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000100" y="285728"/>
            <a:ext cx="576263" cy="647700"/>
            <a:chOff x="1774825" y="260350"/>
            <a:chExt cx="576263" cy="647700"/>
          </a:xfrm>
        </p:grpSpPr>
        <p:sp>
          <p:nvSpPr>
            <p:cNvPr id="2" name="矩形 1"/>
            <p:cNvSpPr/>
            <p:nvPr/>
          </p:nvSpPr>
          <p:spPr>
            <a:xfrm>
              <a:off x="1774825" y="260350"/>
              <a:ext cx="144463" cy="6477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992313" y="260350"/>
              <a:ext cx="142875" cy="6477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208213" y="260350"/>
              <a:ext cx="142875" cy="6477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643042" y="285728"/>
            <a:ext cx="142875" cy="6477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标题"/>
          <p:cNvSpPr txBox="1"/>
          <p:nvPr/>
        </p:nvSpPr>
        <p:spPr>
          <a:xfrm>
            <a:off x="1857356" y="285728"/>
            <a:ext cx="7398385" cy="62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水平仪的应用</a:t>
            </a:r>
            <a:endParaRPr lang="zh-CN" altLang="en-US" sz="2800" b="1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428736"/>
            <a:ext cx="99579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各种机床和</a:t>
            </a:r>
            <a:r>
              <a:rPr lang="zh-CN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工件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平面度、直线度、垂直</a:t>
            </a:r>
            <a:r>
              <a:rPr lang="zh-CN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度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设备安装的水</a:t>
            </a:r>
            <a:r>
              <a:rPr lang="zh-CN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平位置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3" descr="C:\Users\Yorleen\Desktop\20140910212348274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06"/>
            <a:ext cx="3220686" cy="2555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Yorleen\Desktop\wKhQMVKSnreEeZbbAAAAAHN0q0U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493" y="1928802"/>
            <a:ext cx="3485507" cy="2610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Yorleen\Desktop\6360339144099701825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643314"/>
            <a:ext cx="3396001" cy="2857500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2000232" y="1000108"/>
            <a:ext cx="3744913" cy="0"/>
            <a:chOff x="1946249" y="1371580"/>
            <a:chExt cx="3744913" cy="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946249" y="1371580"/>
              <a:ext cx="1871663" cy="0"/>
            </a:xfrm>
            <a:prstGeom prst="lin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817912" y="1371580"/>
              <a:ext cx="1873250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72234994573&amp;di=58cc8742a60b83e4a8a1c77cdca28a5d&amp;imgtype=0&amp;src=http%3A%2F%2Fimg010.hc360.cn%2Fk2%2FM07%2F9B%2FD1%2FwKhQxVd9vy-EIByWAAAAALNpDsU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928670"/>
            <a:ext cx="6381793" cy="4786346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428596" y="1142984"/>
            <a:ext cx="88678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激</a:t>
            </a:r>
            <a:endParaRPr lang="en-US" altLang="zh-CN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光</a:t>
            </a:r>
            <a:endParaRPr lang="en-US" altLang="zh-CN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水</a:t>
            </a:r>
            <a:endParaRPr lang="en-US" altLang="zh-CN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平</a:t>
            </a:r>
            <a:endParaRPr lang="en-US" altLang="zh-CN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仪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timgsa.baidu.com/timg?image&amp;quality=80&amp;size=b9999_10000&amp;sec=1572235225795&amp;di=dee7a01e41d87f1f5fefe1a484c8c68b&amp;imgtype=0&amp;src=http%3A%2F%2Fimg3.qjy168.com%2Fprovide%2F2014%2F12%2F02%2F4220673_20141202101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7087041" cy="3643338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785786" y="785794"/>
            <a:ext cx="88678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铁</a:t>
            </a:r>
            <a:endParaRPr lang="en-US" altLang="zh-CN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路</a:t>
            </a:r>
            <a:endParaRPr lang="en-US" altLang="zh-CN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水</a:t>
            </a:r>
            <a:endParaRPr lang="en-US" altLang="zh-CN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平</a:t>
            </a:r>
            <a:endParaRPr lang="en-US" altLang="zh-CN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仪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s0.bdstatic.com/70cFvHSh_Q1YnxGkpoWK1HF6hhy/it/u=1159869494,3110270194&amp;fm=15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85728"/>
            <a:ext cx="5409349" cy="628654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785786" y="857232"/>
            <a:ext cx="88678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磁</a:t>
            </a:r>
            <a:endParaRPr lang="en-US" altLang="zh-CN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性</a:t>
            </a:r>
            <a:endParaRPr lang="en-US" altLang="zh-CN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水</a:t>
            </a:r>
            <a:endParaRPr lang="en-US" altLang="zh-CN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平</a:t>
            </a:r>
            <a:endParaRPr lang="en-US" altLang="zh-CN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仪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timgsa.baidu.com/timg?image&amp;quality=80&amp;size=b9999_10000&amp;sec=1571799234877&amp;di=d7cf684353a209ff1b02b41de4a9f04d&amp;imgtype=0&amp;src=http%3A%2F%2Fimg.pconline.com.cn%2Fimages%2Fupload%2Fupc%2Ftx%2Fitbbs%2F1508%2F17%2Fc65%2F11324323_1439821657611_m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0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timgsa.baidu.com/timg?image&amp;quality=80&amp;size=b9999_10000&amp;sec=1571799320735&amp;di=05c7120c4927c136b2f103366169de5a&amp;imgtype=0&amp;src=http%3A%2F%2Fpic.90sjimg.com%2Fback_pic%2Fu%2F00%2F02%2F82%2F06%2F561f242621b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imgsa.baidu.com/timg?image&amp;quality=80&amp;size=b9999_10000&amp;sec=1571799400755&amp;di=dea48e44e9c8506bf7c38c16881fa55e&amp;imgtype=0&amp;src=http%3A%2F%2Fimage.tupian114.com%2F20121130%2F13334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39168" cy="7429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mgsa.baidu.com/timg?image&amp;quality=80&amp;size=b9999_10000&amp;sec=1571799012754&amp;di=9ce21d267705b4acac1148e0f217466c&amp;imgtype=0&amp;src=http%3A%2F%2Fk.zol-img.com.cn%2Fdcbbs%2F23221%2Fa23220246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2455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428728" y="1071546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9.        </a:t>
            </a:r>
            <a:r>
              <a:rPr lang="zh-CN" altLang="en-US" sz="5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认识水平面</a:t>
            </a:r>
            <a:endParaRPr lang="zh-CN" altLang="en-US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Documents and Settings\YJ\桌面\认识液体\图片\1.PNG1"/>
          <p:cNvPicPr>
            <a:picLocks noChangeAspect="1"/>
          </p:cNvPicPr>
          <p:nvPr/>
        </p:nvPicPr>
        <p:blipFill>
          <a:blip r:embed="rId2" cstate="print">
            <a:lum bright="-12000" contrast="18000"/>
          </a:blip>
          <a:srcRect l="35594" r="21629"/>
          <a:stretch>
            <a:fillRect/>
          </a:stretch>
        </p:blipFill>
        <p:spPr>
          <a:xfrm>
            <a:off x="285720" y="2357430"/>
            <a:ext cx="4000528" cy="3809104"/>
          </a:xfrm>
          <a:prstGeom prst="rect">
            <a:avLst/>
          </a:prstGeom>
        </p:spPr>
      </p:pic>
      <p:pic>
        <p:nvPicPr>
          <p:cNvPr id="4" name="图片 3" descr="C:\Documents and Settings\YJ\桌面\认识液体\图片\2.PNG2"/>
          <p:cNvPicPr>
            <a:picLocks noChangeAspect="1"/>
          </p:cNvPicPr>
          <p:nvPr/>
        </p:nvPicPr>
        <p:blipFill>
          <a:blip r:embed="rId3" cstate="print">
            <a:lum bright="-12000" contrast="24000"/>
          </a:blip>
          <a:srcRect l="66585" r="4861"/>
          <a:stretch>
            <a:fillRect/>
          </a:stretch>
        </p:blipFill>
        <p:spPr>
          <a:xfrm>
            <a:off x="5894010" y="2428867"/>
            <a:ext cx="2840740" cy="405161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28596" y="357166"/>
            <a:ext cx="8335010" cy="647700"/>
            <a:chOff x="1774825" y="260350"/>
            <a:chExt cx="8335010" cy="647700"/>
          </a:xfrm>
        </p:grpSpPr>
        <p:sp>
          <p:nvSpPr>
            <p:cNvPr id="6" name="矩形 5"/>
            <p:cNvSpPr/>
            <p:nvPr/>
          </p:nvSpPr>
          <p:spPr>
            <a:xfrm>
              <a:off x="1774825" y="260350"/>
              <a:ext cx="144463" cy="6477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208213" y="260350"/>
              <a:ext cx="142875" cy="6477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424113" y="260350"/>
              <a:ext cx="142875" cy="6477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标题"/>
            <p:cNvSpPr txBox="1"/>
            <p:nvPr/>
          </p:nvSpPr>
          <p:spPr>
            <a:xfrm>
              <a:off x="2711450" y="278130"/>
              <a:ext cx="7398385" cy="6299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r>
                <a:rPr lang="zh-CN" altLang="en-US" sz="2800" b="1" dirty="0" smtClean="0"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认识</a:t>
              </a:r>
              <a:r>
                <a:rPr lang="zh-CN" altLang="en-US" sz="2800" b="1" dirty="0"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水平面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500034" y="1428737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静止的水面一般都保持水平，我们称之为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水平面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2910" y="357166"/>
            <a:ext cx="142875" cy="6477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428728" y="1000108"/>
            <a:ext cx="1871663" cy="0"/>
          </a:xfrm>
          <a:prstGeom prst="lin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300391" y="1000108"/>
            <a:ext cx="1873250" cy="0"/>
          </a:xfrm>
          <a:prstGeom prst="lin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0034" y="285728"/>
            <a:ext cx="8335010" cy="967740"/>
            <a:chOff x="1774825" y="260350"/>
            <a:chExt cx="8335010" cy="967740"/>
          </a:xfrm>
        </p:grpSpPr>
        <p:grpSp>
          <p:nvGrpSpPr>
            <p:cNvPr id="3" name="组合 13"/>
            <p:cNvGrpSpPr/>
            <p:nvPr/>
          </p:nvGrpSpPr>
          <p:grpSpPr>
            <a:xfrm>
              <a:off x="1774825" y="260350"/>
              <a:ext cx="8335010" cy="647700"/>
              <a:chOff x="1774825" y="260350"/>
              <a:chExt cx="8335010" cy="647700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774825" y="260350"/>
                <a:ext cx="144463" cy="6477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992313" y="260350"/>
                <a:ext cx="142875" cy="6477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208213" y="260350"/>
                <a:ext cx="142875" cy="6477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424113" y="260350"/>
                <a:ext cx="142875" cy="6477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标题"/>
              <p:cNvSpPr txBox="1"/>
              <p:nvPr/>
            </p:nvSpPr>
            <p:spPr>
              <a:xfrm>
                <a:off x="2711450" y="278130"/>
                <a:ext cx="7398385" cy="6299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/>
              <a:lstStyle/>
              <a:p>
                <a:r>
                  <a:rPr lang="zh-CN" altLang="en-US" sz="2800" b="1" dirty="0">
                    <a:solidFill>
                      <a:schemeClr val="tx1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sym typeface="+mn-ea"/>
                  </a:rPr>
                  <a:t>认识水平仪</a:t>
                </a:r>
              </a:p>
            </p:txBody>
          </p:sp>
        </p:grpSp>
        <p:grpSp>
          <p:nvGrpSpPr>
            <p:cNvPr id="4" name="组合 12"/>
            <p:cNvGrpSpPr/>
            <p:nvPr/>
          </p:nvGrpSpPr>
          <p:grpSpPr>
            <a:xfrm>
              <a:off x="2711450" y="1228090"/>
              <a:ext cx="5616576" cy="0"/>
              <a:chOff x="2711450" y="1228090"/>
              <a:chExt cx="5616576" cy="0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2711450" y="1228090"/>
                <a:ext cx="1871663" cy="0"/>
              </a:xfrm>
              <a:prstGeom prst="lin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4583113" y="1228090"/>
                <a:ext cx="1873250" cy="0"/>
              </a:xfrm>
              <a:prstGeom prst="lin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6456363" y="1228090"/>
                <a:ext cx="1871663" cy="0"/>
              </a:xfrm>
              <a:prstGeom prst="lin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lum bright="-6000" contrast="36000"/>
          </a:blip>
          <a:srcRect r="2798"/>
          <a:stretch>
            <a:fillRect/>
          </a:stretch>
        </p:blipFill>
        <p:spPr>
          <a:xfrm>
            <a:off x="4357686" y="2786058"/>
            <a:ext cx="4507325" cy="3480746"/>
          </a:xfrm>
          <a:prstGeom prst="rect">
            <a:avLst/>
          </a:prstGeom>
        </p:spPr>
      </p:pic>
      <p:pic>
        <p:nvPicPr>
          <p:cNvPr id="14" name="图片 13" descr="O1CN01eIllvu1GpoeogkHuf_!!411420672"/>
          <p:cNvPicPr>
            <a:picLocks noChangeAspect="1"/>
          </p:cNvPicPr>
          <p:nvPr/>
        </p:nvPicPr>
        <p:blipFill>
          <a:blip r:embed="rId3" cstate="print"/>
          <a:srcRect l="9708" t="34725" r="5217" b="21600"/>
          <a:stretch>
            <a:fillRect/>
          </a:stretch>
        </p:blipFill>
        <p:spPr>
          <a:xfrm>
            <a:off x="142844" y="3643314"/>
            <a:ext cx="4265632" cy="2189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0665" y="196510"/>
            <a:ext cx="144463" cy="6477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8153" y="196510"/>
            <a:ext cx="142875" cy="6477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4053" y="196510"/>
            <a:ext cx="142875" cy="6477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9953" y="196510"/>
            <a:ext cx="142875" cy="6477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标题"/>
          <p:cNvSpPr txBox="1"/>
          <p:nvPr/>
        </p:nvSpPr>
        <p:spPr>
          <a:xfrm>
            <a:off x="1285852" y="428604"/>
            <a:ext cx="8495030" cy="62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400" b="1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活动：用水平仪测量讲桌、讲台、窗台等是否水平。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lum bright="-6000" contrast="36000"/>
          </a:blip>
          <a:stretch>
            <a:fillRect/>
          </a:stretch>
        </p:blipFill>
        <p:spPr>
          <a:xfrm>
            <a:off x="0" y="2143116"/>
            <a:ext cx="9103314" cy="342902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428728" y="1071546"/>
            <a:ext cx="3744913" cy="0"/>
            <a:chOff x="1946249" y="1371580"/>
            <a:chExt cx="3744913" cy="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946249" y="1371580"/>
              <a:ext cx="1871663" cy="0"/>
            </a:xfrm>
            <a:prstGeom prst="lin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3817912" y="1371580"/>
              <a:ext cx="1873250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2" name="直接连接符 11"/>
          <p:cNvCxnSpPr/>
          <p:nvPr/>
        </p:nvCxnSpPr>
        <p:spPr>
          <a:xfrm>
            <a:off x="5143504" y="1071546"/>
            <a:ext cx="1871663" cy="0"/>
          </a:xfrm>
          <a:prstGeom prst="lin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57224" y="571480"/>
            <a:ext cx="6553201" cy="647700"/>
            <a:chOff x="1774825" y="260350"/>
            <a:chExt cx="6553201" cy="647700"/>
          </a:xfrm>
        </p:grpSpPr>
        <p:sp>
          <p:nvSpPr>
            <p:cNvPr id="3" name="矩形 2"/>
            <p:cNvSpPr/>
            <p:nvPr/>
          </p:nvSpPr>
          <p:spPr>
            <a:xfrm>
              <a:off x="1774825" y="260350"/>
              <a:ext cx="144463" cy="6477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992313" y="260350"/>
              <a:ext cx="142875" cy="6477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208213" y="260350"/>
              <a:ext cx="142875" cy="6477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424113" y="260350"/>
              <a:ext cx="142875" cy="6477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标题"/>
            <p:cNvSpPr txBox="1"/>
            <p:nvPr/>
          </p:nvSpPr>
          <p:spPr>
            <a:xfrm>
              <a:off x="2711450" y="277813"/>
              <a:ext cx="4422775" cy="63023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28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四、想一想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711450" y="908050"/>
              <a:ext cx="1871663" cy="0"/>
            </a:xfrm>
            <a:prstGeom prst="lin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83113" y="908050"/>
              <a:ext cx="1873250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456363" y="908050"/>
              <a:ext cx="1871663" cy="0"/>
            </a:xfrm>
            <a:prstGeom prst="lin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1142976" y="2143116"/>
            <a:ext cx="6468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zh-CN" altLang="en-US" sz="2800" noProof="1" smtClean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你知道水平仪在生活中有哪些用途呢？ </a:t>
            </a:r>
            <a:endParaRPr lang="zh-CN" altLang="en-US" sz="2800" noProof="1"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2" name="图片 34821" descr="3Dxiaorenhewenhaotupian_1019423_small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571876"/>
            <a:ext cx="3328670" cy="30492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139</Words>
  <Application>Microsoft Office PowerPoint</Application>
  <PresentationFormat>全屏显示(4:3)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微软用户</cp:lastModifiedBy>
  <cp:revision>23</cp:revision>
  <dcterms:created xsi:type="dcterms:W3CDTF">2019-10-22T23:53:43Z</dcterms:created>
  <dcterms:modified xsi:type="dcterms:W3CDTF">2019-10-28T01:47:12Z</dcterms:modified>
</cp:coreProperties>
</file>