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8" r:id="rId2"/>
    <p:sldId id="264" r:id="rId3"/>
    <p:sldId id="288" r:id="rId4"/>
    <p:sldId id="266" r:id="rId5"/>
    <p:sldId id="275" r:id="rId6"/>
    <p:sldId id="383" r:id="rId7"/>
    <p:sldId id="303" r:id="rId8"/>
    <p:sldId id="317" r:id="rId9"/>
    <p:sldId id="335" r:id="rId10"/>
    <p:sldId id="318" r:id="rId11"/>
    <p:sldId id="332" r:id="rId12"/>
    <p:sldId id="333" r:id="rId13"/>
    <p:sldId id="334" r:id="rId14"/>
    <p:sldId id="336" r:id="rId15"/>
    <p:sldId id="384" r:id="rId16"/>
    <p:sldId id="337" r:id="rId17"/>
    <p:sldId id="267" r:id="rId18"/>
    <p:sldId id="304" r:id="rId19"/>
    <p:sldId id="408" r:id="rId20"/>
    <p:sldId id="421" r:id="rId21"/>
    <p:sldId id="287" r:id="rId22"/>
    <p:sldId id="407" r:id="rId23"/>
    <p:sldId id="473" r:id="rId24"/>
    <p:sldId id="449" r:id="rId25"/>
    <p:sldId id="475" r:id="rId26"/>
    <p:sldId id="478" r:id="rId27"/>
    <p:sldId id="269" r:id="rId28"/>
    <p:sldId id="272" r:id="rId29"/>
    <p:sldId id="263" r:id="rId30"/>
    <p:sldId id="257" r:id="rId31"/>
    <p:sldId id="273" r:id="rId32"/>
    <p:sldId id="477" r:id="rId33"/>
    <p:sldId id="259" r:id="rId34"/>
    <p:sldId id="271" r:id="rId35"/>
    <p:sldId id="476" r:id="rId36"/>
    <p:sldId id="270" r:id="rId37"/>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E3A"/>
    <a:srgbClr val="4B6294"/>
    <a:srgbClr val="38829D"/>
    <a:srgbClr val="893CC4"/>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4682"/>
  </p:normalViewPr>
  <p:slideViewPr>
    <p:cSldViewPr>
      <p:cViewPr varScale="1">
        <p:scale>
          <a:sx n="66" d="100"/>
          <a:sy n="66" d="100"/>
        </p:scale>
        <p:origin x="-1506" y="-102"/>
      </p:cViewPr>
      <p:guideLst>
        <p:guide orient="horz" pos="2148"/>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C320EC4-3E2E-45D5-94DA-A51896C2528F}" type="doc">
      <dgm:prSet loTypeId="urn:microsoft.com/office/officeart/2005/8/layout/cycle6#1" loCatId="relationship" qsTypeId="urn:microsoft.com/office/officeart/2005/8/quickstyle/simple2#1" qsCatId="simple" csTypeId="urn:microsoft.com/office/officeart/2005/8/colors/accent1_2#1" csCatId="accent1" phldr="1"/>
      <dgm:spPr/>
      <dgm:t>
        <a:bodyPr/>
        <a:lstStyle/>
        <a:p>
          <a:endParaRPr lang="zh-CN" altLang="en-US"/>
        </a:p>
      </dgm:t>
    </dgm:pt>
    <dgm:pt modelId="{954D8E98-8CB8-4F2F-912F-D7850E9C3361}">
      <dgm:prSet phldrT="[文本]"/>
      <dgm:spPr/>
      <dgm:t>
        <a:bodyPr/>
        <a:lstStyle/>
        <a:p>
          <a:r>
            <a:rPr lang="zh-CN" altLang="en-US" dirty="0" smtClean="0"/>
            <a:t>喜欢</a:t>
          </a:r>
          <a:endParaRPr lang="zh-CN" altLang="en-US" dirty="0"/>
        </a:p>
      </dgm:t>
    </dgm:pt>
    <dgm:pt modelId="{BF9814FE-5613-4CBF-8788-A3B0C98C254E}" type="parTrans" cxnId="{1A6E86D0-8591-4955-BD61-AAC18A16556D}">
      <dgm:prSet/>
      <dgm:spPr/>
      <dgm:t>
        <a:bodyPr/>
        <a:lstStyle/>
        <a:p>
          <a:endParaRPr lang="zh-CN" altLang="en-US"/>
        </a:p>
      </dgm:t>
    </dgm:pt>
    <dgm:pt modelId="{0A859183-9714-49EB-9432-1414AE242925}" type="sibTrans" cxnId="{1A6E86D0-8591-4955-BD61-AAC18A16556D}">
      <dgm:prSet/>
      <dgm:spPr/>
      <dgm:t>
        <a:bodyPr/>
        <a:lstStyle/>
        <a:p>
          <a:endParaRPr lang="zh-CN" altLang="en-US"/>
        </a:p>
      </dgm:t>
    </dgm:pt>
    <dgm:pt modelId="{356DEFAD-BC7E-4C90-A4D4-925DD9E8E456}">
      <dgm:prSet phldrT="[文本]"/>
      <dgm:spPr/>
      <dgm:t>
        <a:bodyPr/>
        <a:lstStyle/>
        <a:p>
          <a:r>
            <a:rPr lang="zh-CN" altLang="en-US" dirty="0" smtClean="0"/>
            <a:t>支持</a:t>
          </a:r>
          <a:endParaRPr lang="zh-CN" altLang="en-US" dirty="0"/>
        </a:p>
      </dgm:t>
    </dgm:pt>
    <dgm:pt modelId="{6394BCD1-7C62-4B90-A863-27AB1BA4AB36}" type="parTrans" cxnId="{854B0427-EFB2-4574-8220-27882AFCC482}">
      <dgm:prSet/>
      <dgm:spPr/>
      <dgm:t>
        <a:bodyPr/>
        <a:lstStyle/>
        <a:p>
          <a:endParaRPr lang="zh-CN" altLang="en-US"/>
        </a:p>
      </dgm:t>
    </dgm:pt>
    <dgm:pt modelId="{19D02305-838E-4437-8D9C-4245A622D3AE}" type="sibTrans" cxnId="{854B0427-EFB2-4574-8220-27882AFCC482}">
      <dgm:prSet/>
      <dgm:spPr/>
      <dgm:t>
        <a:bodyPr/>
        <a:lstStyle/>
        <a:p>
          <a:endParaRPr lang="zh-CN" altLang="en-US"/>
        </a:p>
      </dgm:t>
    </dgm:pt>
    <dgm:pt modelId="{162A066A-63D6-4F9E-9A18-5890E5FEA698}">
      <dgm:prSet phldrT="[文本]"/>
      <dgm:spPr/>
      <dgm:t>
        <a:bodyPr/>
        <a:lstStyle/>
        <a:p>
          <a:r>
            <a:rPr lang="zh-CN" altLang="en-US" dirty="0" smtClean="0"/>
            <a:t>经验</a:t>
          </a:r>
          <a:endParaRPr lang="zh-CN" altLang="en-US" dirty="0"/>
        </a:p>
      </dgm:t>
    </dgm:pt>
    <dgm:pt modelId="{865FC31D-B218-437B-8253-6E7F305B3E45}" type="parTrans" cxnId="{92622592-0BDB-408F-86BA-EB48B2AAE841}">
      <dgm:prSet/>
      <dgm:spPr/>
      <dgm:t>
        <a:bodyPr/>
        <a:lstStyle/>
        <a:p>
          <a:endParaRPr lang="zh-CN" altLang="en-US"/>
        </a:p>
      </dgm:t>
    </dgm:pt>
    <dgm:pt modelId="{F1A8F1C6-8C2F-401F-AC59-B247996594BC}" type="sibTrans" cxnId="{92622592-0BDB-408F-86BA-EB48B2AAE841}">
      <dgm:prSet/>
      <dgm:spPr/>
      <dgm:t>
        <a:bodyPr/>
        <a:lstStyle/>
        <a:p>
          <a:endParaRPr lang="zh-CN" altLang="en-US"/>
        </a:p>
      </dgm:t>
    </dgm:pt>
    <dgm:pt modelId="{AEF01C57-2F9B-408C-93BB-A27C23333FF9}">
      <dgm:prSet phldrT="[文本]"/>
      <dgm:spPr/>
      <dgm:t>
        <a:bodyPr/>
        <a:lstStyle/>
        <a:p>
          <a:r>
            <a:rPr lang="zh-CN" altLang="en-US" dirty="0" smtClean="0"/>
            <a:t>共享</a:t>
          </a:r>
          <a:endParaRPr lang="zh-CN" altLang="en-US" dirty="0"/>
        </a:p>
      </dgm:t>
    </dgm:pt>
    <dgm:pt modelId="{FA828F30-08DD-45BD-BDF5-037B2708C715}" type="parTrans" cxnId="{B8ED2AD8-D270-4FEF-8FA7-EAAB7C8B187B}">
      <dgm:prSet/>
      <dgm:spPr/>
      <dgm:t>
        <a:bodyPr/>
        <a:lstStyle/>
        <a:p>
          <a:endParaRPr lang="zh-CN" altLang="en-US"/>
        </a:p>
      </dgm:t>
    </dgm:pt>
    <dgm:pt modelId="{8872F47A-4AC3-48EF-813B-913A5F594CB3}" type="sibTrans" cxnId="{B8ED2AD8-D270-4FEF-8FA7-EAAB7C8B187B}">
      <dgm:prSet/>
      <dgm:spPr/>
      <dgm:t>
        <a:bodyPr/>
        <a:lstStyle/>
        <a:p>
          <a:endParaRPr lang="zh-CN" altLang="en-US"/>
        </a:p>
      </dgm:t>
    </dgm:pt>
    <dgm:pt modelId="{853BFDC6-DB5B-4644-AE45-64E23BA6DC59}">
      <dgm:prSet phldrT="[文本]"/>
      <dgm:spPr/>
      <dgm:t>
        <a:bodyPr/>
        <a:lstStyle/>
        <a:p>
          <a:r>
            <a:rPr lang="zh-CN" altLang="en-US" dirty="0" smtClean="0"/>
            <a:t>坚持</a:t>
          </a:r>
          <a:endParaRPr lang="zh-CN" altLang="en-US" dirty="0"/>
        </a:p>
      </dgm:t>
    </dgm:pt>
    <dgm:pt modelId="{AE04D758-4338-4E51-A8CC-F16F81CA5D8B}" type="parTrans" cxnId="{6B17AE51-59AE-44FA-AA24-86F5066FF702}">
      <dgm:prSet/>
      <dgm:spPr/>
      <dgm:t>
        <a:bodyPr/>
        <a:lstStyle/>
        <a:p>
          <a:endParaRPr lang="zh-CN" altLang="en-US"/>
        </a:p>
      </dgm:t>
    </dgm:pt>
    <dgm:pt modelId="{342FFA05-BE7B-4618-B7AB-D6C2FDAF294F}" type="sibTrans" cxnId="{6B17AE51-59AE-44FA-AA24-86F5066FF702}">
      <dgm:prSet/>
      <dgm:spPr/>
      <dgm:t>
        <a:bodyPr/>
        <a:lstStyle/>
        <a:p>
          <a:endParaRPr lang="zh-CN" altLang="en-US"/>
        </a:p>
      </dgm:t>
    </dgm:pt>
    <dgm:pt modelId="{6662F4D7-0A62-4B7C-B0EB-B5549C43C804}" type="pres">
      <dgm:prSet presAssocID="{EC320EC4-3E2E-45D5-94DA-A51896C2528F}" presName="cycle" presStyleCnt="0">
        <dgm:presLayoutVars>
          <dgm:dir/>
          <dgm:resizeHandles val="exact"/>
        </dgm:presLayoutVars>
      </dgm:prSet>
      <dgm:spPr/>
      <dgm:t>
        <a:bodyPr/>
        <a:lstStyle/>
        <a:p>
          <a:endParaRPr lang="zh-CN" altLang="en-US"/>
        </a:p>
      </dgm:t>
    </dgm:pt>
    <dgm:pt modelId="{70200FA2-D82E-4F28-9938-398E39282A11}" type="pres">
      <dgm:prSet presAssocID="{954D8E98-8CB8-4F2F-912F-D7850E9C3361}" presName="node" presStyleLbl="node1" presStyleIdx="0" presStyleCnt="5">
        <dgm:presLayoutVars>
          <dgm:bulletEnabled val="1"/>
        </dgm:presLayoutVars>
      </dgm:prSet>
      <dgm:spPr/>
      <dgm:t>
        <a:bodyPr/>
        <a:lstStyle/>
        <a:p>
          <a:endParaRPr lang="zh-CN" altLang="en-US"/>
        </a:p>
      </dgm:t>
    </dgm:pt>
    <dgm:pt modelId="{33931E8B-4FD1-435B-BD3C-897D3E40BC2A}" type="pres">
      <dgm:prSet presAssocID="{954D8E98-8CB8-4F2F-912F-D7850E9C3361}" presName="spNode" presStyleCnt="0"/>
      <dgm:spPr/>
    </dgm:pt>
    <dgm:pt modelId="{52B44284-0ADC-491D-8609-771C18D2B1BB}" type="pres">
      <dgm:prSet presAssocID="{0A859183-9714-49EB-9432-1414AE242925}" presName="sibTrans" presStyleLbl="sibTrans1D1" presStyleIdx="0" presStyleCnt="5"/>
      <dgm:spPr/>
      <dgm:t>
        <a:bodyPr/>
        <a:lstStyle/>
        <a:p>
          <a:endParaRPr lang="zh-CN" altLang="en-US"/>
        </a:p>
      </dgm:t>
    </dgm:pt>
    <dgm:pt modelId="{096C5905-2447-4912-A062-F5670BBF8A43}" type="pres">
      <dgm:prSet presAssocID="{356DEFAD-BC7E-4C90-A4D4-925DD9E8E456}" presName="node" presStyleLbl="node1" presStyleIdx="1" presStyleCnt="5">
        <dgm:presLayoutVars>
          <dgm:bulletEnabled val="1"/>
        </dgm:presLayoutVars>
      </dgm:prSet>
      <dgm:spPr/>
      <dgm:t>
        <a:bodyPr/>
        <a:lstStyle/>
        <a:p>
          <a:endParaRPr lang="zh-CN" altLang="en-US"/>
        </a:p>
      </dgm:t>
    </dgm:pt>
    <dgm:pt modelId="{F84DC47C-0A5A-4B3F-8061-C914193FE915}" type="pres">
      <dgm:prSet presAssocID="{356DEFAD-BC7E-4C90-A4D4-925DD9E8E456}" presName="spNode" presStyleCnt="0"/>
      <dgm:spPr/>
    </dgm:pt>
    <dgm:pt modelId="{64D107EA-3AC3-4B40-841F-18B4D9EEBD83}" type="pres">
      <dgm:prSet presAssocID="{19D02305-838E-4437-8D9C-4245A622D3AE}" presName="sibTrans" presStyleLbl="sibTrans1D1" presStyleIdx="1" presStyleCnt="5"/>
      <dgm:spPr/>
      <dgm:t>
        <a:bodyPr/>
        <a:lstStyle/>
        <a:p>
          <a:endParaRPr lang="zh-CN" altLang="en-US"/>
        </a:p>
      </dgm:t>
    </dgm:pt>
    <dgm:pt modelId="{016868CE-97A0-4DC5-BF78-3B7078E1BFDC}" type="pres">
      <dgm:prSet presAssocID="{162A066A-63D6-4F9E-9A18-5890E5FEA698}" presName="node" presStyleLbl="node1" presStyleIdx="2" presStyleCnt="5">
        <dgm:presLayoutVars>
          <dgm:bulletEnabled val="1"/>
        </dgm:presLayoutVars>
      </dgm:prSet>
      <dgm:spPr/>
      <dgm:t>
        <a:bodyPr/>
        <a:lstStyle/>
        <a:p>
          <a:endParaRPr lang="zh-CN" altLang="en-US"/>
        </a:p>
      </dgm:t>
    </dgm:pt>
    <dgm:pt modelId="{BCC354B6-CFD3-44E1-8A1A-7EC0C78D6504}" type="pres">
      <dgm:prSet presAssocID="{162A066A-63D6-4F9E-9A18-5890E5FEA698}" presName="spNode" presStyleCnt="0"/>
      <dgm:spPr/>
    </dgm:pt>
    <dgm:pt modelId="{C59C1AAC-6ADE-49F6-8135-1B9D49D71CAA}" type="pres">
      <dgm:prSet presAssocID="{F1A8F1C6-8C2F-401F-AC59-B247996594BC}" presName="sibTrans" presStyleLbl="sibTrans1D1" presStyleIdx="2" presStyleCnt="5"/>
      <dgm:spPr/>
      <dgm:t>
        <a:bodyPr/>
        <a:lstStyle/>
        <a:p>
          <a:endParaRPr lang="zh-CN" altLang="en-US"/>
        </a:p>
      </dgm:t>
    </dgm:pt>
    <dgm:pt modelId="{601030B2-85C7-4B13-9CB0-48A9BEEE03CE}" type="pres">
      <dgm:prSet presAssocID="{AEF01C57-2F9B-408C-93BB-A27C23333FF9}" presName="node" presStyleLbl="node1" presStyleIdx="3" presStyleCnt="5">
        <dgm:presLayoutVars>
          <dgm:bulletEnabled val="1"/>
        </dgm:presLayoutVars>
      </dgm:prSet>
      <dgm:spPr/>
      <dgm:t>
        <a:bodyPr/>
        <a:lstStyle/>
        <a:p>
          <a:endParaRPr lang="zh-CN" altLang="en-US"/>
        </a:p>
      </dgm:t>
    </dgm:pt>
    <dgm:pt modelId="{203C61CE-1756-43D5-8837-4BF4E82CCB4E}" type="pres">
      <dgm:prSet presAssocID="{AEF01C57-2F9B-408C-93BB-A27C23333FF9}" presName="spNode" presStyleCnt="0"/>
      <dgm:spPr/>
    </dgm:pt>
    <dgm:pt modelId="{732101F9-ABDA-4034-852A-1D91BEDED62B}" type="pres">
      <dgm:prSet presAssocID="{8872F47A-4AC3-48EF-813B-913A5F594CB3}" presName="sibTrans" presStyleLbl="sibTrans1D1" presStyleIdx="3" presStyleCnt="5"/>
      <dgm:spPr/>
      <dgm:t>
        <a:bodyPr/>
        <a:lstStyle/>
        <a:p>
          <a:endParaRPr lang="zh-CN" altLang="en-US"/>
        </a:p>
      </dgm:t>
    </dgm:pt>
    <dgm:pt modelId="{005A9CBC-B8E6-4F6C-90C9-1E26DDA406FC}" type="pres">
      <dgm:prSet presAssocID="{853BFDC6-DB5B-4644-AE45-64E23BA6DC59}" presName="node" presStyleLbl="node1" presStyleIdx="4" presStyleCnt="5">
        <dgm:presLayoutVars>
          <dgm:bulletEnabled val="1"/>
        </dgm:presLayoutVars>
      </dgm:prSet>
      <dgm:spPr/>
      <dgm:t>
        <a:bodyPr/>
        <a:lstStyle/>
        <a:p>
          <a:endParaRPr lang="zh-CN" altLang="en-US"/>
        </a:p>
      </dgm:t>
    </dgm:pt>
    <dgm:pt modelId="{39C500AF-2691-4548-8E6B-60A338F86FBD}" type="pres">
      <dgm:prSet presAssocID="{853BFDC6-DB5B-4644-AE45-64E23BA6DC59}" presName="spNode" presStyleCnt="0"/>
      <dgm:spPr/>
    </dgm:pt>
    <dgm:pt modelId="{0ECDBE34-5B89-4FC6-9107-20C170349E0F}" type="pres">
      <dgm:prSet presAssocID="{342FFA05-BE7B-4618-B7AB-D6C2FDAF294F}" presName="sibTrans" presStyleLbl="sibTrans1D1" presStyleIdx="4" presStyleCnt="5"/>
      <dgm:spPr/>
      <dgm:t>
        <a:bodyPr/>
        <a:lstStyle/>
        <a:p>
          <a:endParaRPr lang="zh-CN" altLang="en-US"/>
        </a:p>
      </dgm:t>
    </dgm:pt>
  </dgm:ptLst>
  <dgm:cxnLst>
    <dgm:cxn modelId="{92622592-0BDB-408F-86BA-EB48B2AAE841}" srcId="{EC320EC4-3E2E-45D5-94DA-A51896C2528F}" destId="{162A066A-63D6-4F9E-9A18-5890E5FEA698}" srcOrd="2" destOrd="0" parTransId="{865FC31D-B218-437B-8253-6E7F305B3E45}" sibTransId="{F1A8F1C6-8C2F-401F-AC59-B247996594BC}"/>
    <dgm:cxn modelId="{6157F84C-13B8-4674-8FA8-CA3206D09E06}" type="presOf" srcId="{19D02305-838E-4437-8D9C-4245A622D3AE}" destId="{64D107EA-3AC3-4B40-841F-18B4D9EEBD83}" srcOrd="0" destOrd="0" presId="urn:microsoft.com/office/officeart/2005/8/layout/cycle6#1"/>
    <dgm:cxn modelId="{B8ED2AD8-D270-4FEF-8FA7-EAAB7C8B187B}" srcId="{EC320EC4-3E2E-45D5-94DA-A51896C2528F}" destId="{AEF01C57-2F9B-408C-93BB-A27C23333FF9}" srcOrd="3" destOrd="0" parTransId="{FA828F30-08DD-45BD-BDF5-037B2708C715}" sibTransId="{8872F47A-4AC3-48EF-813B-913A5F594CB3}"/>
    <dgm:cxn modelId="{854B0427-EFB2-4574-8220-27882AFCC482}" srcId="{EC320EC4-3E2E-45D5-94DA-A51896C2528F}" destId="{356DEFAD-BC7E-4C90-A4D4-925DD9E8E456}" srcOrd="1" destOrd="0" parTransId="{6394BCD1-7C62-4B90-A863-27AB1BA4AB36}" sibTransId="{19D02305-838E-4437-8D9C-4245A622D3AE}"/>
    <dgm:cxn modelId="{6B17AE51-59AE-44FA-AA24-86F5066FF702}" srcId="{EC320EC4-3E2E-45D5-94DA-A51896C2528F}" destId="{853BFDC6-DB5B-4644-AE45-64E23BA6DC59}" srcOrd="4" destOrd="0" parTransId="{AE04D758-4338-4E51-A8CC-F16F81CA5D8B}" sibTransId="{342FFA05-BE7B-4618-B7AB-D6C2FDAF294F}"/>
    <dgm:cxn modelId="{2304E9AD-1966-4CC9-8E87-F8FF9EE5748C}" type="presOf" srcId="{0A859183-9714-49EB-9432-1414AE242925}" destId="{52B44284-0ADC-491D-8609-771C18D2B1BB}" srcOrd="0" destOrd="0" presId="urn:microsoft.com/office/officeart/2005/8/layout/cycle6#1"/>
    <dgm:cxn modelId="{B2FFA6AB-CCCF-41B8-9511-4E4533855D07}" type="presOf" srcId="{8872F47A-4AC3-48EF-813B-913A5F594CB3}" destId="{732101F9-ABDA-4034-852A-1D91BEDED62B}" srcOrd="0" destOrd="0" presId="urn:microsoft.com/office/officeart/2005/8/layout/cycle6#1"/>
    <dgm:cxn modelId="{15C4BA11-038D-4DD9-81FB-BF4EAFA8EAE2}" type="presOf" srcId="{F1A8F1C6-8C2F-401F-AC59-B247996594BC}" destId="{C59C1AAC-6ADE-49F6-8135-1B9D49D71CAA}" srcOrd="0" destOrd="0" presId="urn:microsoft.com/office/officeart/2005/8/layout/cycle6#1"/>
    <dgm:cxn modelId="{0569EF7C-3AF7-454A-B02A-96BD9B9D3738}" type="presOf" srcId="{EC320EC4-3E2E-45D5-94DA-A51896C2528F}" destId="{6662F4D7-0A62-4B7C-B0EB-B5549C43C804}" srcOrd="0" destOrd="0" presId="urn:microsoft.com/office/officeart/2005/8/layout/cycle6#1"/>
    <dgm:cxn modelId="{049931DB-E5EA-477C-A8CD-C9D478D9FBDD}" type="presOf" srcId="{853BFDC6-DB5B-4644-AE45-64E23BA6DC59}" destId="{005A9CBC-B8E6-4F6C-90C9-1E26DDA406FC}" srcOrd="0" destOrd="0" presId="urn:microsoft.com/office/officeart/2005/8/layout/cycle6#1"/>
    <dgm:cxn modelId="{840DF7B1-887C-481A-9CBF-2C3A0B1E171D}" type="presOf" srcId="{162A066A-63D6-4F9E-9A18-5890E5FEA698}" destId="{016868CE-97A0-4DC5-BF78-3B7078E1BFDC}" srcOrd="0" destOrd="0" presId="urn:microsoft.com/office/officeart/2005/8/layout/cycle6#1"/>
    <dgm:cxn modelId="{1A6E86D0-8591-4955-BD61-AAC18A16556D}" srcId="{EC320EC4-3E2E-45D5-94DA-A51896C2528F}" destId="{954D8E98-8CB8-4F2F-912F-D7850E9C3361}" srcOrd="0" destOrd="0" parTransId="{BF9814FE-5613-4CBF-8788-A3B0C98C254E}" sibTransId="{0A859183-9714-49EB-9432-1414AE242925}"/>
    <dgm:cxn modelId="{F50444A1-F9D7-47B9-B012-C677903014F5}" type="presOf" srcId="{AEF01C57-2F9B-408C-93BB-A27C23333FF9}" destId="{601030B2-85C7-4B13-9CB0-48A9BEEE03CE}" srcOrd="0" destOrd="0" presId="urn:microsoft.com/office/officeart/2005/8/layout/cycle6#1"/>
    <dgm:cxn modelId="{18DA4297-CC7C-4050-B680-7261286BE0A5}" type="presOf" srcId="{954D8E98-8CB8-4F2F-912F-D7850E9C3361}" destId="{70200FA2-D82E-4F28-9938-398E39282A11}" srcOrd="0" destOrd="0" presId="urn:microsoft.com/office/officeart/2005/8/layout/cycle6#1"/>
    <dgm:cxn modelId="{C4093466-1BB2-485D-9676-DBFCC278540C}" type="presOf" srcId="{356DEFAD-BC7E-4C90-A4D4-925DD9E8E456}" destId="{096C5905-2447-4912-A062-F5670BBF8A43}" srcOrd="0" destOrd="0" presId="urn:microsoft.com/office/officeart/2005/8/layout/cycle6#1"/>
    <dgm:cxn modelId="{353C1F4F-4071-4060-89BD-C9F35FED6431}" type="presOf" srcId="{342FFA05-BE7B-4618-B7AB-D6C2FDAF294F}" destId="{0ECDBE34-5B89-4FC6-9107-20C170349E0F}" srcOrd="0" destOrd="0" presId="urn:microsoft.com/office/officeart/2005/8/layout/cycle6#1"/>
    <dgm:cxn modelId="{38910779-5571-4116-9B47-4E3D6D28853E}" type="presParOf" srcId="{6662F4D7-0A62-4B7C-B0EB-B5549C43C804}" destId="{70200FA2-D82E-4F28-9938-398E39282A11}" srcOrd="0" destOrd="0" presId="urn:microsoft.com/office/officeart/2005/8/layout/cycle6#1"/>
    <dgm:cxn modelId="{64CFC795-1EC7-447F-8005-9092126BD605}" type="presParOf" srcId="{6662F4D7-0A62-4B7C-B0EB-B5549C43C804}" destId="{33931E8B-4FD1-435B-BD3C-897D3E40BC2A}" srcOrd="1" destOrd="0" presId="urn:microsoft.com/office/officeart/2005/8/layout/cycle6#1"/>
    <dgm:cxn modelId="{6AA4CA45-9E9D-4A48-B8DF-72434FEDF127}" type="presParOf" srcId="{6662F4D7-0A62-4B7C-B0EB-B5549C43C804}" destId="{52B44284-0ADC-491D-8609-771C18D2B1BB}" srcOrd="2" destOrd="0" presId="urn:microsoft.com/office/officeart/2005/8/layout/cycle6#1"/>
    <dgm:cxn modelId="{26BBC0DC-A330-4F8A-ADBC-32A47D300FF3}" type="presParOf" srcId="{6662F4D7-0A62-4B7C-B0EB-B5549C43C804}" destId="{096C5905-2447-4912-A062-F5670BBF8A43}" srcOrd="3" destOrd="0" presId="urn:microsoft.com/office/officeart/2005/8/layout/cycle6#1"/>
    <dgm:cxn modelId="{D50C26E6-CFA1-4F64-A533-892015270013}" type="presParOf" srcId="{6662F4D7-0A62-4B7C-B0EB-B5549C43C804}" destId="{F84DC47C-0A5A-4B3F-8061-C914193FE915}" srcOrd="4" destOrd="0" presId="urn:microsoft.com/office/officeart/2005/8/layout/cycle6#1"/>
    <dgm:cxn modelId="{D9E21F18-1408-4C75-8D2F-CA10CF0038AF}" type="presParOf" srcId="{6662F4D7-0A62-4B7C-B0EB-B5549C43C804}" destId="{64D107EA-3AC3-4B40-841F-18B4D9EEBD83}" srcOrd="5" destOrd="0" presId="urn:microsoft.com/office/officeart/2005/8/layout/cycle6#1"/>
    <dgm:cxn modelId="{BB9496F7-7419-4B17-9A8D-AE0C69A91B3A}" type="presParOf" srcId="{6662F4D7-0A62-4B7C-B0EB-B5549C43C804}" destId="{016868CE-97A0-4DC5-BF78-3B7078E1BFDC}" srcOrd="6" destOrd="0" presId="urn:microsoft.com/office/officeart/2005/8/layout/cycle6#1"/>
    <dgm:cxn modelId="{30A1123E-852F-43A1-A588-5AC3F83CEE35}" type="presParOf" srcId="{6662F4D7-0A62-4B7C-B0EB-B5549C43C804}" destId="{BCC354B6-CFD3-44E1-8A1A-7EC0C78D6504}" srcOrd="7" destOrd="0" presId="urn:microsoft.com/office/officeart/2005/8/layout/cycle6#1"/>
    <dgm:cxn modelId="{CFC3D6BE-6423-4673-BECB-E37A3311245E}" type="presParOf" srcId="{6662F4D7-0A62-4B7C-B0EB-B5549C43C804}" destId="{C59C1AAC-6ADE-49F6-8135-1B9D49D71CAA}" srcOrd="8" destOrd="0" presId="urn:microsoft.com/office/officeart/2005/8/layout/cycle6#1"/>
    <dgm:cxn modelId="{BCEA926F-633C-469B-BA32-B063C0C50A9A}" type="presParOf" srcId="{6662F4D7-0A62-4B7C-B0EB-B5549C43C804}" destId="{601030B2-85C7-4B13-9CB0-48A9BEEE03CE}" srcOrd="9" destOrd="0" presId="urn:microsoft.com/office/officeart/2005/8/layout/cycle6#1"/>
    <dgm:cxn modelId="{FA3C9531-EE0C-4145-92CF-F61A17AAB50A}" type="presParOf" srcId="{6662F4D7-0A62-4B7C-B0EB-B5549C43C804}" destId="{203C61CE-1756-43D5-8837-4BF4E82CCB4E}" srcOrd="10" destOrd="0" presId="urn:microsoft.com/office/officeart/2005/8/layout/cycle6#1"/>
    <dgm:cxn modelId="{A94DD8A9-237D-4CE9-A3D8-5F726949E43B}" type="presParOf" srcId="{6662F4D7-0A62-4B7C-B0EB-B5549C43C804}" destId="{732101F9-ABDA-4034-852A-1D91BEDED62B}" srcOrd="11" destOrd="0" presId="urn:microsoft.com/office/officeart/2005/8/layout/cycle6#1"/>
    <dgm:cxn modelId="{155758F6-1BF4-4A4F-AEEB-3E4219E28A4F}" type="presParOf" srcId="{6662F4D7-0A62-4B7C-B0EB-B5549C43C804}" destId="{005A9CBC-B8E6-4F6C-90C9-1E26DDA406FC}" srcOrd="12" destOrd="0" presId="urn:microsoft.com/office/officeart/2005/8/layout/cycle6#1"/>
    <dgm:cxn modelId="{ADDB3D54-AB41-4700-828B-5C490194F8D0}" type="presParOf" srcId="{6662F4D7-0A62-4B7C-B0EB-B5549C43C804}" destId="{39C500AF-2691-4548-8E6B-60A338F86FBD}" srcOrd="13" destOrd="0" presId="urn:microsoft.com/office/officeart/2005/8/layout/cycle6#1"/>
    <dgm:cxn modelId="{A42682E0-E3E7-470C-8B13-73FE65F855FE}" type="presParOf" srcId="{6662F4D7-0A62-4B7C-B0EB-B5549C43C804}" destId="{0ECDBE34-5B89-4FC6-9107-20C170349E0F}" srcOrd="14" destOrd="0" presId="urn:microsoft.com/office/officeart/2005/8/layout/cycle6#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1">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noProof="1">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noProof="1">
                <a:latin typeface="Arial" panose="020B0604020202020204" pitchFamily="34" charset="0"/>
                <a:ea typeface="宋体" panose="02010600030101010101" pitchFamily="2" charset="-122"/>
              </a:defRPr>
            </a:lvl1pPr>
          </a:lstStyle>
          <a:p>
            <a:pPr>
              <a:defRPr/>
            </a:pPr>
            <a:fld id="{7752008C-6EB7-47A7-BB11-375DBB4F2B4C}" type="datetimeFigureOut">
              <a:rPr lang="zh-CN" altLang="en-US"/>
              <a:pPr>
                <a:defRPr/>
              </a:pPr>
              <a:t>2019-2-28</a:t>
            </a:fld>
            <a:endParaRPr lang="zh-CN" altLang="en-US"/>
          </a:p>
        </p:txBody>
      </p:sp>
      <p:sp>
        <p:nvSpPr>
          <p:cNvPr id="13316" name="幻灯片图像占位符 3"/>
          <p:cNvSpPr>
            <a:spLocks noGrp="1" noRot="1" noChangeAspect="1"/>
          </p:cNvSpPr>
          <p:nvPr>
            <p:ph type="sldImg"/>
          </p:nvPr>
        </p:nvSpPr>
        <p:spPr bwMode="auto">
          <a:xfrm>
            <a:off x="1371600" y="1143000"/>
            <a:ext cx="4114800" cy="3086100"/>
          </a:xfrm>
          <a:prstGeom prst="rect">
            <a:avLst/>
          </a:prstGeom>
          <a:noFill/>
          <a:ln w="12700">
            <a:solidFill>
              <a:srgbClr val="000000"/>
            </a:solidFill>
            <a:round/>
            <a:headEnd/>
            <a:tailEnd/>
          </a:ln>
        </p:spPr>
      </p:sp>
      <p:sp>
        <p:nvSpPr>
          <p:cNvPr id="3077"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noProof="1">
                <a:latin typeface="Arial" panose="020B0604020202020204" pitchFamily="34"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noProof="1">
                <a:latin typeface="Arial" panose="020B0604020202020204" pitchFamily="34" charset="0"/>
                <a:ea typeface="宋体" panose="02010600030101010101" pitchFamily="2" charset="-122"/>
              </a:defRPr>
            </a:lvl1pPr>
          </a:lstStyle>
          <a:p>
            <a:pPr>
              <a:defRPr/>
            </a:pPr>
            <a:fld id="{90DD1595-451A-4A26-8734-120BE163AB61}" type="slidenum">
              <a:rPr lang="zh-CN" altLang="en-US"/>
              <a:pPr>
                <a:defRPr/>
              </a:pPr>
              <a:t>‹#›</a:t>
            </a:fld>
            <a:endParaRPr lang="zh-CN" altLang="en-US"/>
          </a:p>
        </p:txBody>
      </p:sp>
    </p:spTree>
    <p:extLst>
      <p:ext uri="{BB962C8B-B14F-4D97-AF65-F5344CB8AC3E}">
        <p14:creationId xmlns:p14="http://schemas.microsoft.com/office/powerpoint/2010/main" val="212199841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p:cNvSpPr>
          <p:nvPr>
            <p:ph type="sldImg"/>
          </p:nvPr>
        </p:nvSpPr>
        <p:spPr>
          <a:ln/>
        </p:spPr>
      </p:sp>
      <p:sp>
        <p:nvSpPr>
          <p:cNvPr id="20482" name="文本占位符 2"/>
          <p:cNvSpPr>
            <a:spLocks noGrp="1"/>
          </p:cNvSpPr>
          <p:nvPr>
            <p:ph type="body"/>
          </p:nvPr>
        </p:nvSpPr>
        <p:spPr bwMode="auto">
          <a:noFill/>
        </p:spPr>
        <p:txBody>
          <a:bodyPr wrap="square" numCol="1"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noTextEdit="1"/>
          </p:cNvSpPr>
          <p:nvPr>
            <p:ph type="sldImg"/>
          </p:nvPr>
        </p:nvSpPr>
        <p:spPr>
          <a:ln/>
        </p:spPr>
      </p:sp>
      <p:sp>
        <p:nvSpPr>
          <p:cNvPr id="38914" name="备注占位符 2"/>
          <p:cNvSpPr>
            <a:spLocks noGrp="1"/>
          </p:cNvSpPr>
          <p:nvPr>
            <p:ph type="body" idx="1"/>
          </p:nvPr>
        </p:nvSpPr>
        <p:spPr bwMode="auto">
          <a:noFill/>
        </p:spPr>
        <p:txBody>
          <a:bodyPr wrap="square" numCol="1" anchorCtr="0" compatLnSpc="1">
            <a:prstTxWarp prst="textNoShape">
              <a:avLst/>
            </a:prstTxWarp>
          </a:bodyPr>
          <a:lstStyle/>
          <a:p>
            <a:pPr eaLnBrk="1" hangingPunct="1">
              <a:spcBef>
                <a:spcPct val="0"/>
              </a:spcBef>
            </a:pPr>
            <a:endParaRPr lang="zh-CN" altLang="en-US" smtClean="0">
              <a:latin typeface="Arial" charset="0"/>
            </a:endParaRPr>
          </a:p>
        </p:txBody>
      </p:sp>
      <p:sp>
        <p:nvSpPr>
          <p:cNvPr id="3891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D39CB4-37DA-4DAE-A4BE-8D96E1761168}" type="slidenum">
              <a:rPr altLang="zh-CN" smtClean="0">
                <a:latin typeface="Arial" charset="0"/>
                <a:ea typeface="华文细黑"/>
                <a:cs typeface="华文细黑"/>
              </a:rPr>
              <a:pPr/>
              <a:t>23</a:t>
            </a:fld>
            <a:endParaRPr lang="zh-CN" altLang="zh-CN" smtClean="0">
              <a:latin typeface="Arial" charset="0"/>
              <a:ea typeface="华文细黑"/>
              <a:cs typeface="华文细黑"/>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noTextEdit="1"/>
          </p:cNvSpPr>
          <p:nvPr>
            <p:ph type="sldImg"/>
          </p:nvPr>
        </p:nvSpPr>
        <p:spPr>
          <a:ln/>
        </p:spPr>
      </p:sp>
      <p:sp>
        <p:nvSpPr>
          <p:cNvPr id="41986" name="备注占位符 2"/>
          <p:cNvSpPr>
            <a:spLocks noGrp="1"/>
          </p:cNvSpPr>
          <p:nvPr>
            <p:ph type="body" idx="1"/>
          </p:nvPr>
        </p:nvSpPr>
        <p:spPr bwMode="auto">
          <a:noFill/>
        </p:spPr>
        <p:txBody>
          <a:bodyPr wrap="square" numCol="1" anchorCtr="0" compatLnSpc="1">
            <a:prstTxWarp prst="textNoShape">
              <a:avLst/>
            </a:prstTxWarp>
          </a:bodyPr>
          <a:lstStyle/>
          <a:p>
            <a:pPr eaLnBrk="1" hangingPunct="1">
              <a:spcBef>
                <a:spcPct val="0"/>
              </a:spcBef>
            </a:pPr>
            <a:endParaRPr lang="zh-CN" altLang="en-US" smtClean="0">
              <a:latin typeface="Arial" charset="0"/>
            </a:endParaRPr>
          </a:p>
        </p:txBody>
      </p:sp>
      <p:sp>
        <p:nvSpPr>
          <p:cNvPr id="4198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C7E195-AA0A-4293-948C-D21FDEFDDCE2}" type="slidenum">
              <a:rPr altLang="zh-CN" smtClean="0">
                <a:latin typeface="Arial" charset="0"/>
                <a:ea typeface="华文细黑"/>
                <a:cs typeface="华文细黑"/>
              </a:rPr>
              <a:pPr/>
              <a:t>25</a:t>
            </a:fld>
            <a:endParaRPr lang="zh-CN" altLang="zh-CN" smtClean="0">
              <a:latin typeface="Arial" charset="0"/>
              <a:ea typeface="华文细黑"/>
              <a:cs typeface="华文细黑"/>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ln>
        </p:spPr>
        <p:txBody>
          <a:bodyPr/>
          <a:lstStyle/>
          <a:p>
            <a:pPr>
              <a:defRPr/>
            </a:pPr>
            <a:endParaRPr lang="zh-CN" altLang="en-US">
              <a:latin typeface="Arial" panose="020B0604020202020204" pitchFamily="34" charset="0"/>
              <a:ea typeface="宋体" panose="02010600030101010101" pitchFamily="2" charset="-122"/>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ln>
          <a:effectLst/>
        </p:spPr>
        <p:txBody>
          <a:bodyPr/>
          <a:lstStyle/>
          <a:p>
            <a:pPr>
              <a:defRPr/>
            </a:pPr>
            <a:endParaRPr lang="zh-CN" altLang="en-US">
              <a:latin typeface="Arial" panose="020B0604020202020204" pitchFamily="34" charset="0"/>
              <a:ea typeface="宋体" panose="02010600030101010101" pitchFamily="2" charset="-122"/>
            </a:endParaRPr>
          </a:p>
        </p:txBody>
      </p:sp>
      <p:sp>
        <p:nvSpPr>
          <p:cNvPr id="87042" name="Rectangle 2"/>
          <p:cNvSpPr>
            <a:spLocks noGrp="1" noChangeArrowheads="1"/>
          </p:cNvSpPr>
          <p:nvPr>
            <p:ph type="ctrTitle"/>
          </p:nvPr>
        </p:nvSpPr>
        <p:spPr>
          <a:xfrm>
            <a:off x="914400" y="1524000"/>
            <a:ext cx="7623175" cy="1752600"/>
          </a:xfrm>
        </p:spPr>
        <p:txBody>
          <a:bodyPr/>
          <a:lstStyle>
            <a:lvl1pPr>
              <a:defRPr sz="5000"/>
            </a:lvl1pPr>
          </a:lstStyle>
          <a:p>
            <a:r>
              <a:rPr lang="zh-CN" altLang="en-US" noProof="1"/>
              <a:t>单击此处编辑母版标题样式</a:t>
            </a:r>
          </a:p>
        </p:txBody>
      </p:sp>
      <p:sp>
        <p:nvSpPr>
          <p:cNvPr id="87043"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r>
              <a:rPr lang="zh-CN" altLang="en-US" noProof="1"/>
              <a:t>单击此处编辑母版副标题样式</a:t>
            </a:r>
          </a:p>
        </p:txBody>
      </p:sp>
      <p:sp>
        <p:nvSpPr>
          <p:cNvPr id="6" name="Rectangle 4"/>
          <p:cNvSpPr>
            <a:spLocks noGrp="1" noChangeArrowheads="1"/>
          </p:cNvSpPr>
          <p:nvPr>
            <p:ph type="dt" sz="half" idx="10"/>
          </p:nvPr>
        </p:nvSpPr>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p:txBody>
          <a:bodyPr/>
          <a:lstStyle>
            <a:lvl1pPr>
              <a:defRPr/>
            </a:lvl1pPr>
          </a:lstStyle>
          <a:p>
            <a:pPr>
              <a:defRPr/>
            </a:pPr>
            <a:fld id="{F8290FF4-CD7A-40F6-BA8C-3ADFCC2A69FD}"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2009BF5-DD53-4587-BD10-D1534075594B}"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4F1E890-512D-411B-8638-93A9EE4A9C16}"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01463EA-3548-4564-8A11-C49A7D5242B3}"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94D1864-86F5-4379-B344-469024A341FF}"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48DA4DF-7AB4-430E-850D-77B7A6C5B8DB}"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B8ED8E36-B67D-427F-9300-883ED860E202}"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F05F36AF-220F-4818-8EFD-7BAB47CFD86E}"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525CFE5F-2D93-4E1A-B6E7-7B5A5294CAEC}"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B813667-1DF2-4895-B6E7-697CDE3100E9}"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98653A5-E860-4289-B96A-95AE5A422482}"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单击此处编辑母版标题样式</a:t>
            </a:r>
          </a:p>
        </p:txBody>
      </p:sp>
      <p:sp>
        <p:nvSpPr>
          <p:cNvPr id="1027" name="Rectangle 3"/>
          <p:cNvSpPr>
            <a:spLocks noGrp="1"/>
          </p:cNvSpPr>
          <p:nvPr>
            <p:ph type="body"/>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86020" name="Rectangle 4"/>
          <p:cNvSpPr>
            <a:spLocks noGrp="1" noChangeArrowheads="1"/>
          </p:cNvSpPr>
          <p:nvPr>
            <p:ph type="dt" sz="half" idx="2"/>
          </p:nvPr>
        </p:nvSpPr>
        <p:spPr bwMode="auto">
          <a:xfrm>
            <a:off x="457200" y="6243638"/>
            <a:ext cx="2133600" cy="457200"/>
          </a:xfrm>
          <a:prstGeom prst="rect">
            <a:avLst/>
          </a:prstGeom>
          <a:noFill/>
          <a:ln w="9525">
            <a:noFill/>
            <a:miter lim="800000"/>
          </a:ln>
          <a:effectLst/>
        </p:spPr>
        <p:txBody>
          <a:bodyPr vert="horz" wrap="square" lIns="91440" tIns="45720" rIns="91440" bIns="45720" numCol="1" anchor="b" anchorCtr="0" compatLnSpc="1"/>
          <a:lstStyle>
            <a:lvl1pPr>
              <a:defRPr sz="1200">
                <a:latin typeface="+mj-lt"/>
                <a:ea typeface="宋体" panose="02010600030101010101" pitchFamily="2" charset="-122"/>
              </a:defRPr>
            </a:lvl1pPr>
          </a:lstStyle>
          <a:p>
            <a:pPr>
              <a:defRPr/>
            </a:pPr>
            <a:endParaRPr lang="en-US" altLang="zh-CN"/>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defRPr sz="1200">
                <a:latin typeface="+mj-lt"/>
                <a:ea typeface="宋体" panose="02010600030101010101" pitchFamily="2" charset="-122"/>
              </a:defRPr>
            </a:lvl1pPr>
          </a:lstStyle>
          <a:p>
            <a:pPr>
              <a:defRPr/>
            </a:pPr>
            <a:endParaRPr lang="en-US" altLang="zh-CN"/>
          </a:p>
        </p:txBody>
      </p:sp>
      <p:sp>
        <p:nvSpPr>
          <p:cNvPr id="86022" name="Rectangle 6"/>
          <p:cNvSpPr>
            <a:spLocks noGrp="1" noChangeArrowheads="1"/>
          </p:cNvSpPr>
          <p:nvPr>
            <p:ph type="sldNum" sz="quarter" idx="4"/>
          </p:nvPr>
        </p:nvSpPr>
        <p:spPr bwMode="auto">
          <a:xfrm>
            <a:off x="6553200" y="6243638"/>
            <a:ext cx="2133600" cy="457200"/>
          </a:xfrm>
          <a:prstGeom prst="rect">
            <a:avLst/>
          </a:prstGeom>
          <a:noFill/>
          <a:ln w="9525">
            <a:noFill/>
            <a:miter lim="800000"/>
          </a:ln>
          <a:effectLst/>
        </p:spPr>
        <p:txBody>
          <a:bodyPr vert="horz" wrap="square" lIns="91440" tIns="45720" rIns="91440" bIns="45720" numCol="1" anchor="b" anchorCtr="0" compatLnSpc="1"/>
          <a:lstStyle>
            <a:lvl1pPr algn="r">
              <a:defRPr sz="1200" noProof="1">
                <a:latin typeface="Garamond" panose="02020404030301010803" pitchFamily="18" charset="0"/>
                <a:ea typeface="宋体" panose="02010600030101010101" pitchFamily="2" charset="-122"/>
              </a:defRPr>
            </a:lvl1pPr>
          </a:lstStyle>
          <a:p>
            <a:pPr>
              <a:defRPr/>
            </a:pPr>
            <a:fld id="{8B20F3A4-7384-4DEB-9482-EFFAE5490ADA}" type="slidenum">
              <a:rPr lang="en-US" altLang="zh-CN"/>
              <a:pPr>
                <a:defRPr/>
              </a:pPr>
              <a:t>‹#›</a:t>
            </a:fld>
            <a:endParaRPr lang="en-US" altLang="zh-CN"/>
          </a:p>
        </p:txBody>
      </p:sp>
      <p:sp>
        <p:nvSpPr>
          <p:cNvPr id="8602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ln>
        </p:spPr>
        <p:txBody>
          <a:bodyPr/>
          <a:lstStyle/>
          <a:p>
            <a:pPr>
              <a:defRPr/>
            </a:pPr>
            <a:endParaRPr lang="zh-CN" altLang="en-US">
              <a:latin typeface="Arial" panose="020B0604020202020204" pitchFamily="34" charset="0"/>
              <a:ea typeface="宋体" panose="02010600030101010101" pitchFamily="2" charset="-122"/>
            </a:endParaRPr>
          </a:p>
        </p:txBody>
      </p:sp>
      <p:sp>
        <p:nvSpPr>
          <p:cNvPr id="86024" name="Line 8"/>
          <p:cNvSpPr>
            <a:spLocks noChangeShapeType="1"/>
          </p:cNvSpPr>
          <p:nvPr/>
        </p:nvSpPr>
        <p:spPr bwMode="auto">
          <a:xfrm>
            <a:off x="457200" y="6172200"/>
            <a:ext cx="8229600" cy="0"/>
          </a:xfrm>
          <a:prstGeom prst="line">
            <a:avLst/>
          </a:prstGeom>
          <a:noFill/>
          <a:ln w="19050">
            <a:solidFill>
              <a:schemeClr val="accent1"/>
            </a:solidFill>
            <a:round/>
          </a:ln>
          <a:effectLst/>
        </p:spPr>
        <p:txBody>
          <a:bodyPr/>
          <a:lstStyle/>
          <a:p>
            <a:pPr>
              <a:defRPr/>
            </a:pPr>
            <a:endParaRPr lang="zh-CN" altLang="en-US">
              <a:latin typeface="Arial" panose="020B060402020202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anose="02020404030301010803" pitchFamily="18" charset="0"/>
          <a:ea typeface="宋体" panose="02010600030101010101" pitchFamily="2" charset="-122"/>
        </a:defRPr>
      </a:lvl2pPr>
      <a:lvl3pPr algn="l" rtl="0" eaLnBrk="0" fontAlgn="base" hangingPunct="0">
        <a:spcBef>
          <a:spcPct val="0"/>
        </a:spcBef>
        <a:spcAft>
          <a:spcPct val="0"/>
        </a:spcAft>
        <a:defRPr sz="4200">
          <a:solidFill>
            <a:schemeClr val="tx2"/>
          </a:solidFill>
          <a:latin typeface="Garamond" panose="02020404030301010803" pitchFamily="18" charset="0"/>
          <a:ea typeface="宋体" panose="02010600030101010101" pitchFamily="2" charset="-122"/>
        </a:defRPr>
      </a:lvl3pPr>
      <a:lvl4pPr algn="l" rtl="0" eaLnBrk="0" fontAlgn="base" hangingPunct="0">
        <a:spcBef>
          <a:spcPct val="0"/>
        </a:spcBef>
        <a:spcAft>
          <a:spcPct val="0"/>
        </a:spcAft>
        <a:defRPr sz="4200">
          <a:solidFill>
            <a:schemeClr val="tx2"/>
          </a:solidFill>
          <a:latin typeface="Garamond" panose="02020404030301010803" pitchFamily="18" charset="0"/>
          <a:ea typeface="宋体" panose="02010600030101010101" pitchFamily="2" charset="-122"/>
        </a:defRPr>
      </a:lvl4pPr>
      <a:lvl5pPr algn="l" rtl="0" eaLnBrk="0" fontAlgn="base" hangingPunct="0">
        <a:spcBef>
          <a:spcPct val="0"/>
        </a:spcBef>
        <a:spcAft>
          <a:spcPct val="0"/>
        </a:spcAft>
        <a:defRPr sz="4200">
          <a:solidFill>
            <a:schemeClr val="tx2"/>
          </a:solidFill>
          <a:latin typeface="Garamond" panose="02020404030301010803" pitchFamily="18" charset="0"/>
          <a:ea typeface="宋体" panose="02010600030101010101" pitchFamily="2" charset="-122"/>
        </a:defRPr>
      </a:lvl5pPr>
      <a:lvl6pPr marL="457200" algn="l" rtl="0" fontAlgn="base">
        <a:spcBef>
          <a:spcPct val="0"/>
        </a:spcBef>
        <a:spcAft>
          <a:spcPct val="0"/>
        </a:spcAft>
        <a:defRPr sz="4200">
          <a:solidFill>
            <a:schemeClr val="tx2"/>
          </a:solidFill>
          <a:latin typeface="Garamond" panose="02020404030301010803" pitchFamily="18" charset="0"/>
          <a:ea typeface="宋体" panose="02010600030101010101" pitchFamily="2" charset="-122"/>
        </a:defRPr>
      </a:lvl6pPr>
      <a:lvl7pPr marL="914400" algn="l" rtl="0" fontAlgn="base">
        <a:spcBef>
          <a:spcPct val="0"/>
        </a:spcBef>
        <a:spcAft>
          <a:spcPct val="0"/>
        </a:spcAft>
        <a:defRPr sz="4200">
          <a:solidFill>
            <a:schemeClr val="tx2"/>
          </a:solidFill>
          <a:latin typeface="Garamond" panose="02020404030301010803" pitchFamily="18" charset="0"/>
          <a:ea typeface="宋体" panose="02010600030101010101" pitchFamily="2" charset="-122"/>
        </a:defRPr>
      </a:lvl7pPr>
      <a:lvl8pPr marL="1371600" algn="l" rtl="0" fontAlgn="base">
        <a:spcBef>
          <a:spcPct val="0"/>
        </a:spcBef>
        <a:spcAft>
          <a:spcPct val="0"/>
        </a:spcAft>
        <a:defRPr sz="4200">
          <a:solidFill>
            <a:schemeClr val="tx2"/>
          </a:solidFill>
          <a:latin typeface="Garamond" panose="02020404030301010803" pitchFamily="18" charset="0"/>
          <a:ea typeface="宋体" panose="02010600030101010101" pitchFamily="2" charset="-122"/>
        </a:defRPr>
      </a:lvl8pPr>
      <a:lvl9pPr marL="1828800" algn="l" rtl="0" fontAlgn="base">
        <a:spcBef>
          <a:spcPct val="0"/>
        </a:spcBef>
        <a:spcAft>
          <a:spcPct val="0"/>
        </a:spcAft>
        <a:defRPr sz="4200">
          <a:solidFill>
            <a:schemeClr val="tx2"/>
          </a:solidFill>
          <a:latin typeface="Garamond" panose="02020404030301010803"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680" indent="-339725" algn="l" rtl="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mn-ea"/>
        </a:defRPr>
      </a:lvl6pPr>
      <a:lvl7pPr marL="2595880" indent="-339725" algn="l" rtl="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mn-ea"/>
        </a:defRPr>
      </a:lvl7pPr>
      <a:lvl8pPr marL="3053080" indent="-339725" algn="l" rtl="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mn-ea"/>
        </a:defRPr>
      </a:lvl8pPr>
      <a:lvl9pPr marL="3510280" indent="-339725" algn="l" rtl="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hyperlink" Target="&#19978;&#35838;&#29255;&#26029;.mp4" TargetMode="External"/><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32654;&#20029;&#20174;&#22836;&#24320;&#22987;.ppt"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VTS_01_2.VOB"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矩形 22529"/>
          <p:cNvSpPr>
            <a:spLocks noChangeAspect="1"/>
          </p:cNvSpPr>
          <p:nvPr/>
        </p:nvSpPr>
        <p:spPr bwMode="auto">
          <a:xfrm>
            <a:off x="6759575" y="5630863"/>
            <a:ext cx="1022350" cy="1036637"/>
          </a:xfrm>
          <a:prstGeom prst="rect">
            <a:avLst/>
          </a:prstGeom>
          <a:blipFill dpi="0" rotWithShape="1">
            <a:blip r:embed="rId2"/>
            <a:srcRect/>
            <a:stretch>
              <a:fillRect/>
            </a:stretch>
          </a:blipFill>
          <a:ln w="9525">
            <a:noFill/>
            <a:miter lim="800000"/>
            <a:headEnd/>
            <a:tailEnd/>
          </a:ln>
        </p:spPr>
        <p:txBody>
          <a:bodyPr/>
          <a:lstStyle/>
          <a:p>
            <a:endParaRPr lang="zh-CN" altLang="en-US"/>
          </a:p>
        </p:txBody>
      </p:sp>
      <p:sp>
        <p:nvSpPr>
          <p:cNvPr id="14338" name="矩形 22530"/>
          <p:cNvSpPr>
            <a:spLocks noChangeAspect="1"/>
          </p:cNvSpPr>
          <p:nvPr/>
        </p:nvSpPr>
        <p:spPr bwMode="auto">
          <a:xfrm>
            <a:off x="7940675" y="4449763"/>
            <a:ext cx="1022350" cy="1036637"/>
          </a:xfrm>
          <a:prstGeom prst="rect">
            <a:avLst/>
          </a:prstGeom>
          <a:blipFill dpi="0" rotWithShape="1">
            <a:blip r:embed="rId3"/>
            <a:srcRect/>
            <a:stretch>
              <a:fillRect/>
            </a:stretch>
          </a:blipFill>
          <a:ln w="9525">
            <a:noFill/>
            <a:miter lim="800000"/>
            <a:headEnd/>
            <a:tailEnd/>
          </a:ln>
        </p:spPr>
        <p:txBody>
          <a:bodyPr/>
          <a:lstStyle/>
          <a:p>
            <a:endParaRPr lang="zh-CN" altLang="en-US"/>
          </a:p>
        </p:txBody>
      </p:sp>
      <p:sp>
        <p:nvSpPr>
          <p:cNvPr id="22532" name="矩形 22531"/>
          <p:cNvSpPr/>
          <p:nvPr/>
        </p:nvSpPr>
        <p:spPr>
          <a:xfrm>
            <a:off x="900113" y="4005263"/>
            <a:ext cx="6551612" cy="2520950"/>
          </a:xfrm>
          <a:prstGeom prst="rect">
            <a:avLst/>
          </a:prstGeom>
          <a:noFill/>
          <a:ln w="9525">
            <a:noFill/>
          </a:ln>
        </p:spPr>
        <p:txBody>
          <a:bodyPr/>
          <a:lstStyle/>
          <a:p>
            <a:pPr>
              <a:lnSpc>
                <a:spcPct val="145000"/>
              </a:lnSpc>
              <a:spcBef>
                <a:spcPts val="800"/>
              </a:spcBef>
              <a:spcAft>
                <a:spcPts val="800"/>
              </a:spcAft>
              <a:defRPr/>
            </a:pPr>
            <a:r>
              <a:rPr lang="zh-CN" altLang="en-US" sz="2600" noProof="1">
                <a:effectLst>
                  <a:outerShdw blurRad="38100" dist="38100" dir="2700000">
                    <a:srgbClr val="FFFFFF"/>
                  </a:outerShdw>
                </a:effectLst>
                <a:latin typeface="楷体_GB2312" panose="02010609030101010101" pitchFamily="49" charset="-122"/>
                <a:ea typeface="楷体_GB2312" panose="02010609030101010101" pitchFamily="49" charset="-122"/>
              </a:rPr>
              <a:t>马春红</a:t>
            </a:r>
          </a:p>
          <a:p>
            <a:pPr>
              <a:lnSpc>
                <a:spcPct val="145000"/>
              </a:lnSpc>
              <a:spcBef>
                <a:spcPts val="800"/>
              </a:spcBef>
              <a:spcAft>
                <a:spcPts val="800"/>
              </a:spcAft>
              <a:defRPr/>
            </a:pPr>
            <a:r>
              <a:rPr lang="zh-CN" altLang="en-US" sz="2600" noProof="1">
                <a:effectLst>
                  <a:outerShdw blurRad="38100" dist="38100" dir="2700000">
                    <a:srgbClr val="FFFFFF"/>
                  </a:outerShdw>
                </a:effectLst>
                <a:latin typeface="楷体_GB2312" panose="02010609030101010101" pitchFamily="49" charset="-122"/>
                <a:ea typeface="楷体_GB2312" panose="02010609030101010101" pitchFamily="49" charset="-122"/>
              </a:rPr>
              <a:t>常州市武进区横山桥中心小学</a:t>
            </a:r>
          </a:p>
          <a:p>
            <a:pPr>
              <a:lnSpc>
                <a:spcPct val="145000"/>
              </a:lnSpc>
              <a:spcBef>
                <a:spcPts val="800"/>
              </a:spcBef>
              <a:spcAft>
                <a:spcPts val="800"/>
              </a:spcAft>
              <a:defRPr/>
            </a:pPr>
            <a:r>
              <a:rPr lang="en-US" altLang="zh-CN" sz="2600" noProof="1" smtClean="0">
                <a:effectLst>
                  <a:outerShdw blurRad="38100" dist="38100" dir="2700000">
                    <a:srgbClr val="FFFFFF"/>
                  </a:outerShdw>
                </a:effectLst>
                <a:latin typeface="楷体_GB2312" panose="02010609030101010101" pitchFamily="49" charset="-122"/>
                <a:ea typeface="楷体_GB2312" panose="02010609030101010101" pitchFamily="49" charset="-122"/>
              </a:rPr>
              <a:t>QQ:694948793  13921089755</a:t>
            </a:r>
            <a:endParaRPr lang="en-US" altLang="zh-CN" sz="2600" noProof="1">
              <a:effectLst>
                <a:outerShdw blurRad="38100" dist="38100" dir="2700000">
                  <a:srgbClr val="FFFFFF"/>
                </a:outerShdw>
              </a:effectLst>
              <a:latin typeface="楷体_GB2312" panose="02010609030101010101" pitchFamily="49" charset="-122"/>
              <a:ea typeface="楷体_GB2312" panose="02010609030101010101" pitchFamily="49" charset="-122"/>
            </a:endParaRPr>
          </a:p>
        </p:txBody>
      </p:sp>
      <p:sp>
        <p:nvSpPr>
          <p:cNvPr id="14340" name="矩形 22532"/>
          <p:cNvSpPr>
            <a:spLocks noChangeAspect="1"/>
          </p:cNvSpPr>
          <p:nvPr/>
        </p:nvSpPr>
        <p:spPr bwMode="auto">
          <a:xfrm>
            <a:off x="5576888" y="5616575"/>
            <a:ext cx="1044575" cy="1039813"/>
          </a:xfrm>
          <a:prstGeom prst="rect">
            <a:avLst/>
          </a:prstGeom>
          <a:blipFill dpi="0" rotWithShape="1">
            <a:blip r:embed="rId4"/>
            <a:srcRect/>
            <a:stretch>
              <a:fillRect/>
            </a:stretch>
          </a:blipFill>
          <a:ln w="19050">
            <a:noFill/>
            <a:miter lim="800000"/>
            <a:headEnd/>
            <a:tailEnd/>
          </a:ln>
        </p:spPr>
        <p:txBody>
          <a:bodyPr/>
          <a:lstStyle/>
          <a:p>
            <a:endParaRPr lang="zh-CN" altLang="en-US"/>
          </a:p>
        </p:txBody>
      </p:sp>
      <p:sp>
        <p:nvSpPr>
          <p:cNvPr id="14341" name="矩形 22533"/>
          <p:cNvSpPr>
            <a:spLocks noChangeAspect="1"/>
          </p:cNvSpPr>
          <p:nvPr/>
        </p:nvSpPr>
        <p:spPr bwMode="auto">
          <a:xfrm>
            <a:off x="7924800" y="5629275"/>
            <a:ext cx="1044575" cy="1039813"/>
          </a:xfrm>
          <a:prstGeom prst="rect">
            <a:avLst/>
          </a:prstGeom>
          <a:blipFill dpi="0" rotWithShape="1">
            <a:blip r:embed="rId5"/>
            <a:srcRect/>
            <a:stretch>
              <a:fillRect/>
            </a:stretch>
          </a:blipFill>
          <a:ln w="19050">
            <a:noFill/>
            <a:miter lim="800000"/>
            <a:headEnd/>
            <a:tailEnd/>
          </a:ln>
        </p:spPr>
        <p:txBody>
          <a:bodyPr/>
          <a:lstStyle/>
          <a:p>
            <a:endParaRPr lang="zh-CN" altLang="en-US"/>
          </a:p>
        </p:txBody>
      </p:sp>
      <p:sp>
        <p:nvSpPr>
          <p:cNvPr id="14342" name="矩形 22534" descr="4"/>
          <p:cNvSpPr>
            <a:spLocks noChangeAspect="1"/>
          </p:cNvSpPr>
          <p:nvPr/>
        </p:nvSpPr>
        <p:spPr bwMode="auto">
          <a:xfrm>
            <a:off x="6745288" y="4449763"/>
            <a:ext cx="1044575" cy="1039812"/>
          </a:xfrm>
          <a:prstGeom prst="rect">
            <a:avLst/>
          </a:prstGeom>
          <a:blipFill dpi="0" rotWithShape="1">
            <a:blip r:embed="rId6"/>
            <a:srcRect/>
            <a:stretch>
              <a:fillRect/>
            </a:stretch>
          </a:blipFill>
          <a:ln w="19050">
            <a:noFill/>
            <a:miter lim="800000"/>
            <a:headEnd/>
            <a:tailEnd/>
          </a:ln>
        </p:spPr>
        <p:txBody>
          <a:bodyPr/>
          <a:lstStyle/>
          <a:p>
            <a:endParaRPr lang="zh-CN" altLang="en-US"/>
          </a:p>
        </p:txBody>
      </p:sp>
      <p:sp>
        <p:nvSpPr>
          <p:cNvPr id="14343" name="矩形 22535"/>
          <p:cNvSpPr>
            <a:spLocks noChangeAspect="1"/>
          </p:cNvSpPr>
          <p:nvPr/>
        </p:nvSpPr>
        <p:spPr bwMode="auto">
          <a:xfrm>
            <a:off x="7912100" y="3267075"/>
            <a:ext cx="1044575" cy="1039813"/>
          </a:xfrm>
          <a:prstGeom prst="rect">
            <a:avLst/>
          </a:prstGeom>
          <a:blipFill dpi="0" rotWithShape="1">
            <a:blip r:embed="rId7"/>
            <a:srcRect/>
            <a:stretch>
              <a:fillRect/>
            </a:stretch>
          </a:blipFill>
          <a:ln w="19050">
            <a:noFill/>
            <a:miter lim="800000"/>
            <a:headEnd/>
            <a:tailEnd/>
          </a:ln>
        </p:spPr>
        <p:txBody>
          <a:bodyPr/>
          <a:lstStyle/>
          <a:p>
            <a:endParaRPr lang="zh-CN" altLang="en-US"/>
          </a:p>
        </p:txBody>
      </p:sp>
      <p:grpSp>
        <p:nvGrpSpPr>
          <p:cNvPr id="14344" name="组合 22536"/>
          <p:cNvGrpSpPr>
            <a:grpSpLocks/>
          </p:cNvGrpSpPr>
          <p:nvPr/>
        </p:nvGrpSpPr>
        <p:grpSpPr bwMode="auto">
          <a:xfrm>
            <a:off x="104775" y="100013"/>
            <a:ext cx="862013" cy="866775"/>
            <a:chOff x="66" y="63"/>
            <a:chExt cx="543" cy="546"/>
          </a:xfrm>
        </p:grpSpPr>
        <p:sp>
          <p:nvSpPr>
            <p:cNvPr id="14347" name="矩形 22537"/>
            <p:cNvSpPr>
              <a:spLocks noChangeArrowheads="1"/>
            </p:cNvSpPr>
            <p:nvPr/>
          </p:nvSpPr>
          <p:spPr bwMode="auto">
            <a:xfrm>
              <a:off x="66" y="63"/>
              <a:ext cx="165" cy="168"/>
            </a:xfrm>
            <a:prstGeom prst="rect">
              <a:avLst/>
            </a:prstGeom>
            <a:solidFill>
              <a:srgbClr val="F2D360">
                <a:alpha val="89803"/>
              </a:srgbClr>
            </a:solidFill>
            <a:ln w="19050">
              <a:noFill/>
              <a:miter lim="800000"/>
              <a:headEnd/>
              <a:tailEnd/>
            </a:ln>
          </p:spPr>
          <p:txBody>
            <a:bodyPr/>
            <a:lstStyle/>
            <a:p>
              <a:endParaRPr lang="zh-CN" altLang="en-US"/>
            </a:p>
          </p:txBody>
        </p:sp>
        <p:sp>
          <p:nvSpPr>
            <p:cNvPr id="14348" name="矩形 22538"/>
            <p:cNvSpPr>
              <a:spLocks noChangeArrowheads="1"/>
            </p:cNvSpPr>
            <p:nvPr/>
          </p:nvSpPr>
          <p:spPr bwMode="auto">
            <a:xfrm>
              <a:off x="255" y="63"/>
              <a:ext cx="165" cy="168"/>
            </a:xfrm>
            <a:prstGeom prst="rect">
              <a:avLst/>
            </a:prstGeom>
            <a:solidFill>
              <a:srgbClr val="F2D360">
                <a:alpha val="59999"/>
              </a:srgbClr>
            </a:solidFill>
            <a:ln w="19050">
              <a:noFill/>
              <a:miter lim="800000"/>
              <a:headEnd/>
              <a:tailEnd/>
            </a:ln>
          </p:spPr>
          <p:txBody>
            <a:bodyPr/>
            <a:lstStyle/>
            <a:p>
              <a:endParaRPr lang="zh-CN" altLang="en-US"/>
            </a:p>
          </p:txBody>
        </p:sp>
        <p:sp>
          <p:nvSpPr>
            <p:cNvPr id="14349" name="矩形 22539"/>
            <p:cNvSpPr>
              <a:spLocks noChangeArrowheads="1"/>
            </p:cNvSpPr>
            <p:nvPr/>
          </p:nvSpPr>
          <p:spPr bwMode="auto">
            <a:xfrm>
              <a:off x="444" y="63"/>
              <a:ext cx="165" cy="168"/>
            </a:xfrm>
            <a:prstGeom prst="rect">
              <a:avLst/>
            </a:prstGeom>
            <a:solidFill>
              <a:srgbClr val="F2D360">
                <a:alpha val="85097"/>
              </a:srgbClr>
            </a:solidFill>
            <a:ln w="19050">
              <a:noFill/>
              <a:miter lim="800000"/>
              <a:headEnd/>
              <a:tailEnd/>
            </a:ln>
          </p:spPr>
          <p:txBody>
            <a:bodyPr/>
            <a:lstStyle/>
            <a:p>
              <a:endParaRPr lang="zh-CN" altLang="en-US"/>
            </a:p>
          </p:txBody>
        </p:sp>
        <p:sp>
          <p:nvSpPr>
            <p:cNvPr id="14350" name="矩形 22540"/>
            <p:cNvSpPr>
              <a:spLocks noChangeArrowheads="1"/>
            </p:cNvSpPr>
            <p:nvPr/>
          </p:nvSpPr>
          <p:spPr bwMode="auto">
            <a:xfrm>
              <a:off x="255" y="252"/>
              <a:ext cx="165" cy="168"/>
            </a:xfrm>
            <a:prstGeom prst="rect">
              <a:avLst/>
            </a:prstGeom>
            <a:solidFill>
              <a:srgbClr val="F2D360"/>
            </a:solidFill>
            <a:ln w="19050">
              <a:noFill/>
              <a:miter lim="800000"/>
              <a:headEnd/>
              <a:tailEnd/>
            </a:ln>
          </p:spPr>
          <p:txBody>
            <a:bodyPr/>
            <a:lstStyle/>
            <a:p>
              <a:endParaRPr lang="zh-CN" altLang="en-US"/>
            </a:p>
          </p:txBody>
        </p:sp>
        <p:sp>
          <p:nvSpPr>
            <p:cNvPr id="14351" name="矩形 22541"/>
            <p:cNvSpPr>
              <a:spLocks noChangeArrowheads="1"/>
            </p:cNvSpPr>
            <p:nvPr/>
          </p:nvSpPr>
          <p:spPr bwMode="auto">
            <a:xfrm>
              <a:off x="66" y="252"/>
              <a:ext cx="165" cy="168"/>
            </a:xfrm>
            <a:prstGeom prst="rect">
              <a:avLst/>
            </a:prstGeom>
            <a:solidFill>
              <a:srgbClr val="F2D360">
                <a:alpha val="59999"/>
              </a:srgbClr>
            </a:solidFill>
            <a:ln w="19050">
              <a:noFill/>
              <a:miter lim="800000"/>
              <a:headEnd/>
              <a:tailEnd/>
            </a:ln>
          </p:spPr>
          <p:txBody>
            <a:bodyPr/>
            <a:lstStyle/>
            <a:p>
              <a:endParaRPr lang="zh-CN" altLang="en-US"/>
            </a:p>
          </p:txBody>
        </p:sp>
        <p:sp>
          <p:nvSpPr>
            <p:cNvPr id="14352" name="矩形 22542"/>
            <p:cNvSpPr>
              <a:spLocks noChangeArrowheads="1"/>
            </p:cNvSpPr>
            <p:nvPr/>
          </p:nvSpPr>
          <p:spPr bwMode="auto">
            <a:xfrm>
              <a:off x="66" y="441"/>
              <a:ext cx="165" cy="168"/>
            </a:xfrm>
            <a:prstGeom prst="rect">
              <a:avLst/>
            </a:prstGeom>
            <a:solidFill>
              <a:srgbClr val="F2D360">
                <a:alpha val="89803"/>
              </a:srgbClr>
            </a:solidFill>
            <a:ln w="19050">
              <a:noFill/>
              <a:miter lim="800000"/>
              <a:headEnd/>
              <a:tailEnd/>
            </a:ln>
          </p:spPr>
          <p:txBody>
            <a:bodyPr/>
            <a:lstStyle/>
            <a:p>
              <a:endParaRPr lang="zh-CN" altLang="en-US"/>
            </a:p>
          </p:txBody>
        </p:sp>
      </p:grpSp>
      <p:sp>
        <p:nvSpPr>
          <p:cNvPr id="22544" name="矩形 22543"/>
          <p:cNvSpPr/>
          <p:nvPr/>
        </p:nvSpPr>
        <p:spPr>
          <a:xfrm>
            <a:off x="684213" y="1341438"/>
            <a:ext cx="7416800" cy="1692275"/>
          </a:xfrm>
          <a:prstGeom prst="rect">
            <a:avLst/>
          </a:prstGeom>
          <a:noFill/>
          <a:ln w="9525">
            <a:noFill/>
          </a:ln>
        </p:spPr>
        <p:txBody>
          <a:bodyPr>
            <a:spAutoFit/>
          </a:bodyPr>
          <a:lstStyle/>
          <a:p>
            <a:pPr>
              <a:spcBef>
                <a:spcPct val="50000"/>
              </a:spcBef>
              <a:defRPr/>
            </a:pPr>
            <a:r>
              <a:rPr lang="zh-CN" altLang="en-US" sz="4200" noProof="1">
                <a:solidFill>
                  <a:srgbClr val="0000FF"/>
                </a:solidFill>
                <a:effectLst>
                  <a:outerShdw blurRad="38100" dist="38100" dir="2700000">
                    <a:srgbClr val="000000"/>
                  </a:outerShdw>
                </a:effectLst>
                <a:latin typeface="Verdana" panose="020B0604030504040204" pitchFamily="34" charset="0"/>
                <a:ea typeface="黑体" panose="02010600030101010101" pitchFamily="2" charset="-122"/>
              </a:rPr>
              <a:t>研究性学习的设计、组织</a:t>
            </a:r>
          </a:p>
          <a:p>
            <a:pPr>
              <a:spcBef>
                <a:spcPct val="50000"/>
              </a:spcBef>
              <a:defRPr/>
            </a:pPr>
            <a:r>
              <a:rPr lang="zh-CN" altLang="en-US" sz="4200" noProof="1">
                <a:solidFill>
                  <a:srgbClr val="0000FF"/>
                </a:solidFill>
                <a:effectLst>
                  <a:outerShdw blurRad="38100" dist="38100" dir="2700000">
                    <a:srgbClr val="000000"/>
                  </a:outerShdw>
                </a:effectLst>
                <a:latin typeface="Verdana" panose="020B0604030504040204" pitchFamily="34" charset="0"/>
                <a:ea typeface="黑体" panose="02010600030101010101" pitchFamily="2" charset="-122"/>
              </a:rPr>
              <a:t>和成果提炼</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checkerboard(across)">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标题 1"/>
          <p:cNvSpPr>
            <a:spLocks noGrp="1"/>
          </p:cNvSpPr>
          <p:nvPr>
            <p:ph type="title"/>
          </p:nvPr>
        </p:nvSpPr>
        <p:spPr/>
        <p:txBody>
          <a:bodyPr/>
          <a:lstStyle/>
          <a:p>
            <a:r>
              <a:rPr lang="zh-CN" altLang="en-US" smtClean="0"/>
              <a:t>常州杨静娟</a:t>
            </a:r>
          </a:p>
        </p:txBody>
      </p:sp>
      <p:pic>
        <p:nvPicPr>
          <p:cNvPr id="4" name="图片 3" descr="timg"/>
          <p:cNvPicPr>
            <a:picLocks noChangeAspect="1"/>
          </p:cNvPicPr>
          <p:nvPr/>
        </p:nvPicPr>
        <p:blipFill>
          <a:blip r:embed="rId2"/>
          <a:stretch>
            <a:fillRect/>
          </a:stretch>
        </p:blipFill>
        <p:spPr>
          <a:xfrm>
            <a:off x="634363" y="1242694"/>
            <a:ext cx="7875905" cy="5246370"/>
          </a:xfrm>
          <a:prstGeom prst="round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timg (1)"/>
          <p:cNvPicPr>
            <a:picLocks noChangeAspect="1"/>
          </p:cNvPicPr>
          <p:nvPr/>
        </p:nvPicPr>
        <p:blipFill>
          <a:blip r:embed="rId2"/>
          <a:stretch>
            <a:fillRect/>
          </a:stretch>
        </p:blipFill>
        <p:spPr>
          <a:xfrm>
            <a:off x="1078228" y="983615"/>
            <a:ext cx="6986908" cy="5233670"/>
          </a:xfrm>
          <a:prstGeom prst="round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timg (3)"/>
          <p:cNvPicPr>
            <a:picLocks noChangeAspect="1"/>
          </p:cNvPicPr>
          <p:nvPr/>
        </p:nvPicPr>
        <p:blipFill>
          <a:blip r:embed="rId2"/>
          <a:srcRect l="9336"/>
          <a:stretch>
            <a:fillRect/>
          </a:stretch>
        </p:blipFill>
        <p:spPr>
          <a:xfrm>
            <a:off x="-123190" y="334010"/>
            <a:ext cx="7140575" cy="5259066"/>
          </a:xfrm>
          <a:prstGeom prst="parallelogram">
            <a:avLst/>
          </a:prstGeom>
        </p:spPr>
      </p:pic>
      <p:pic>
        <p:nvPicPr>
          <p:cNvPr id="2" name="图片 1" descr="timg (2)"/>
          <p:cNvPicPr>
            <a:picLocks noChangeAspect="1"/>
          </p:cNvPicPr>
          <p:nvPr/>
        </p:nvPicPr>
        <p:blipFill>
          <a:blip r:embed="rId3"/>
          <a:srcRect l="-2199" t="-1471" r="2199" b="1471"/>
          <a:stretch>
            <a:fillRect/>
          </a:stretch>
        </p:blipFill>
        <p:spPr>
          <a:xfrm>
            <a:off x="3207385" y="2458085"/>
            <a:ext cx="5919466" cy="4446266"/>
          </a:xfrm>
          <a:prstGeom prst="ellipse">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图片 1" descr="IMG_4776"/>
          <p:cNvPicPr>
            <a:picLocks noChangeAspect="1"/>
          </p:cNvPicPr>
          <p:nvPr/>
        </p:nvPicPr>
        <p:blipFill>
          <a:blip r:embed="rId2"/>
          <a:stretch>
            <a:fillRect/>
          </a:stretch>
        </p:blipFill>
        <p:spPr>
          <a:xfrm>
            <a:off x="576578" y="846771"/>
            <a:ext cx="7989889" cy="5326063"/>
          </a:xfrm>
          <a:prstGeom prst="roundRect">
            <a:avLst/>
          </a:prstGeom>
          <a:noFill/>
          <a:ln w="9525">
            <a:noFill/>
          </a:ln>
        </p:spPr>
      </p:pic>
      <p:sp>
        <p:nvSpPr>
          <p:cNvPr id="2" name="文本框 1"/>
          <p:cNvSpPr txBox="1"/>
          <p:nvPr/>
        </p:nvSpPr>
        <p:spPr>
          <a:xfrm>
            <a:off x="388938" y="263525"/>
            <a:ext cx="5911850" cy="584200"/>
          </a:xfrm>
          <a:prstGeom prst="rect">
            <a:avLst/>
          </a:prstGeom>
          <a:noFill/>
        </p:spPr>
        <p:txBody>
          <a:bodyPr>
            <a:spAutoFit/>
          </a:bodyPr>
          <a:lstStyle/>
          <a:p>
            <a:pPr>
              <a:defRPr/>
            </a:pPr>
            <a:r>
              <a:rPr lang="zh-CN" altLang="en-US" sz="3200" b="1" noProof="1">
                <a:solidFill>
                  <a:srgbClr val="0070C0"/>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rPr>
              <a:t>江苏省特级老师：钱新建主任</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1" descr="IMG_9040"/>
          <p:cNvPicPr>
            <a:picLocks noChangeAspect="1"/>
          </p:cNvPicPr>
          <p:nvPr/>
        </p:nvPicPr>
        <p:blipFill>
          <a:blip r:embed="rId2"/>
          <a:stretch>
            <a:fillRect/>
          </a:stretch>
        </p:blipFill>
        <p:spPr>
          <a:xfrm>
            <a:off x="347028" y="858203"/>
            <a:ext cx="8450262" cy="5634037"/>
          </a:xfrm>
          <a:prstGeom prst="round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56025" y="2278380"/>
            <a:ext cx="2380615" cy="1198880"/>
          </a:xfrm>
          <a:prstGeom prst="rect">
            <a:avLst/>
          </a:prstGeom>
          <a:noFill/>
          <a:ln>
            <a:noFill/>
          </a:ln>
        </p:spPr>
        <p:txBody>
          <a:bodyPr>
            <a:spAutoFit/>
          </a:bodyPr>
          <a:lstStyle/>
          <a:p>
            <a:pPr algn="ctr">
              <a:defRPr/>
            </a:pPr>
            <a:r>
              <a:rPr lang="zh-CN" altLang="zh-CN" sz="7200" b="1">
                <a:gradFill>
                  <a:gsLst>
                    <a:gs pos="0">
                      <a:srgbClr val="FE4444"/>
                    </a:gs>
                    <a:gs pos="100000">
                      <a:srgbClr val="832B2B"/>
                    </a:gs>
                  </a:gsLst>
                  <a:lin ang="5400000" scaled="0"/>
                </a:gra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rPr>
              <a:t>温暖</a:t>
            </a:r>
          </a:p>
        </p:txBody>
      </p:sp>
      <p:sp>
        <p:nvSpPr>
          <p:cNvPr id="3" name="矩形 2"/>
          <p:cNvSpPr/>
          <p:nvPr/>
        </p:nvSpPr>
        <p:spPr>
          <a:xfrm>
            <a:off x="939800" y="1079500"/>
            <a:ext cx="2019300" cy="1198880"/>
          </a:xfrm>
          <a:prstGeom prst="rect">
            <a:avLst/>
          </a:prstGeom>
          <a:noFill/>
          <a:ln>
            <a:noFill/>
          </a:ln>
        </p:spPr>
        <p:txBody>
          <a:bodyPr wrap="none">
            <a:spAutoFit/>
          </a:bodyPr>
          <a:lstStyle/>
          <a:p>
            <a:pPr algn="ctr">
              <a:defRPr/>
            </a:pPr>
            <a:r>
              <a:rPr lang="zh-CN" altLang="zh-CN" sz="7200" b="1">
                <a:ln w="50800" cmpd="thickThin">
                  <a:solidFill>
                    <a:srgbClr val="5B9BD5">
                      <a:lumMod val="75000"/>
                    </a:srgbClr>
                  </a:solidFill>
                  <a:prstDash val="solid"/>
                </a:ln>
                <a:solidFill>
                  <a:schemeClr val="bg1"/>
                </a:solidFill>
                <a:latin typeface="Arial" panose="020B0604020202020204" pitchFamily="34" charset="0"/>
                <a:ea typeface="宋体" panose="02010600030101010101" pitchFamily="2" charset="-122"/>
              </a:rPr>
              <a:t>慈祥</a:t>
            </a:r>
          </a:p>
        </p:txBody>
      </p:sp>
      <p:sp>
        <p:nvSpPr>
          <p:cNvPr id="4" name="矩形 3"/>
          <p:cNvSpPr/>
          <p:nvPr/>
        </p:nvSpPr>
        <p:spPr>
          <a:xfrm>
            <a:off x="550545" y="3477260"/>
            <a:ext cx="2019300" cy="1198880"/>
          </a:xfrm>
          <a:prstGeom prst="rect">
            <a:avLst/>
          </a:prstGeom>
          <a:noFill/>
          <a:ln>
            <a:noFill/>
          </a:ln>
        </p:spPr>
        <p:txBody>
          <a:bodyPr wrap="none">
            <a:spAutoFit/>
          </a:bodyPr>
          <a:lstStyle/>
          <a:p>
            <a:pPr algn="ctr">
              <a:defRPr/>
            </a:pPr>
            <a:r>
              <a:rPr lang="zh-CN" altLang="zh-CN" sz="7200" b="1">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rPr>
              <a:t>幽默</a:t>
            </a:r>
          </a:p>
        </p:txBody>
      </p:sp>
      <p:sp>
        <p:nvSpPr>
          <p:cNvPr id="5" name="矩形 4"/>
          <p:cNvSpPr/>
          <p:nvPr/>
        </p:nvSpPr>
        <p:spPr>
          <a:xfrm>
            <a:off x="6821805" y="3664585"/>
            <a:ext cx="1748155" cy="2306955"/>
          </a:xfrm>
          <a:prstGeom prst="rect">
            <a:avLst/>
          </a:prstGeom>
          <a:noFill/>
          <a:ln>
            <a:noFill/>
          </a:ln>
        </p:spPr>
        <p:txBody>
          <a:bodyPr>
            <a:spAutoFit/>
          </a:bodyPr>
          <a:lstStyle/>
          <a:p>
            <a:pPr algn="ctr">
              <a:defRPr/>
            </a:pPr>
            <a:r>
              <a:rPr lang="zh-CN" altLang="en-US"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ea typeface="宋体" panose="02010600030101010101" pitchFamily="2" charset="-122"/>
              </a:rPr>
              <a:t>智慧</a:t>
            </a:r>
          </a:p>
        </p:txBody>
      </p:sp>
      <p:sp>
        <p:nvSpPr>
          <p:cNvPr id="6" name="矩形 5"/>
          <p:cNvSpPr/>
          <p:nvPr/>
        </p:nvSpPr>
        <p:spPr>
          <a:xfrm>
            <a:off x="6365240" y="1511935"/>
            <a:ext cx="2019300" cy="1198880"/>
          </a:xfrm>
          <a:prstGeom prst="rect">
            <a:avLst/>
          </a:prstGeom>
          <a:noFill/>
          <a:ln>
            <a:noFill/>
          </a:ln>
        </p:spPr>
        <p:txBody>
          <a:bodyPr wrap="none">
            <a:spAutoFit/>
            <a:scene3d>
              <a:camera prst="orthographicFront"/>
              <a:lightRig rig="soft" dir="t">
                <a:rot lat="0" lon="0" rev="15600000"/>
              </a:lightRig>
            </a:scene3d>
            <a:sp3d extrusionH="57150" prstMaterial="softEdge">
              <a:bevelT w="25400" h="38100"/>
            </a:sp3d>
          </a:bodyPr>
          <a:lstStyle/>
          <a:p>
            <a:pPr algn="ctr">
              <a:defRPr/>
            </a:pPr>
            <a:r>
              <a:rPr lang="zh-CN" altLang="en-US" sz="7200" b="1">
                <a:solidFill>
                  <a:schemeClr val="accent4"/>
                </a:solidFill>
                <a:latin typeface="Arial" panose="020B0604020202020204" pitchFamily="34" charset="0"/>
                <a:ea typeface="宋体" panose="02010600030101010101" pitchFamily="2" charset="-122"/>
              </a:rPr>
              <a:t>公正</a:t>
            </a:r>
          </a:p>
        </p:txBody>
      </p:sp>
      <p:sp>
        <p:nvSpPr>
          <p:cNvPr id="7" name="矩形 6"/>
          <p:cNvSpPr/>
          <p:nvPr/>
        </p:nvSpPr>
        <p:spPr>
          <a:xfrm>
            <a:off x="3547110" y="4676140"/>
            <a:ext cx="2938780" cy="922020"/>
          </a:xfrm>
          <a:prstGeom prst="rect">
            <a:avLst/>
          </a:prstGeom>
          <a:noFill/>
          <a:ln>
            <a:noFill/>
          </a:ln>
        </p:spPr>
        <p:txBody>
          <a:bodyPr wrap="none">
            <a:spAutoFit/>
            <a:scene3d>
              <a:camera prst="orthographicFront"/>
              <a:lightRig rig="threePt" dir="t">
                <a:rot lat="0" lon="0" rev="0"/>
              </a:lightRig>
            </a:scene3d>
            <a:sp3d extrusionH="120650" prstMaterial="matte"/>
          </a:bodyPr>
          <a:lstStyle/>
          <a:p>
            <a:pPr algn="ctr">
              <a:defRPr/>
            </a:pPr>
            <a:r>
              <a:rPr lang="zh-CN" altLang="en-US" sz="5400" b="1">
                <a:ln>
                  <a:gradFill>
                    <a:gsLst>
                      <a:gs pos="98000">
                        <a:srgbClr val="F88C89"/>
                      </a:gs>
                      <a:gs pos="86000">
                        <a:srgbClr val="F8D078"/>
                      </a:gs>
                      <a:gs pos="73000">
                        <a:srgbClr val="BAD172"/>
                      </a:gs>
                      <a:gs pos="62000">
                        <a:srgbClr val="BEC7AF"/>
                      </a:gs>
                      <a:gs pos="50000">
                        <a:srgbClr val="83D9E3"/>
                      </a:gs>
                      <a:gs pos="37000">
                        <a:srgbClr val="9C61DF"/>
                      </a:gs>
                      <a:gs pos="24000">
                        <a:srgbClr val="CA78E1"/>
                      </a:gs>
                      <a:gs pos="12000">
                        <a:srgbClr val="E564DF"/>
                      </a:gs>
                      <a:gs pos="0">
                        <a:srgbClr val="F86CC0"/>
                      </a:gs>
                    </a:gsLst>
                    <a:lin ang="0"/>
                  </a:gradFill>
                </a:ln>
                <a:gradFill>
                  <a:gsLst>
                    <a:gs pos="79000">
                      <a:srgbClr val="CCFF66"/>
                    </a:gs>
                    <a:gs pos="94000">
                      <a:srgbClr val="FFFF00">
                        <a:alpha val="50000"/>
                      </a:srgbClr>
                    </a:gs>
                    <a:gs pos="70000">
                      <a:srgbClr val="00FF00">
                        <a:alpha val="13000"/>
                      </a:srgbClr>
                    </a:gs>
                    <a:gs pos="56000">
                      <a:srgbClr val="00FFFF">
                        <a:alpha val="50000"/>
                      </a:srgbClr>
                    </a:gs>
                    <a:gs pos="43000">
                      <a:srgbClr val="00FFFF">
                        <a:alpha val="13000"/>
                      </a:srgbClr>
                    </a:gs>
                    <a:gs pos="22000">
                      <a:srgbClr val="FF00FF">
                        <a:alpha val="50000"/>
                      </a:srgbClr>
                    </a:gs>
                    <a:gs pos="33000">
                      <a:srgbClr val="9900FF">
                        <a:alpha val="50000"/>
                      </a:srgbClr>
                    </a:gs>
                    <a:gs pos="5000">
                      <a:srgbClr val="FF00FF">
                        <a:alpha val="50000"/>
                      </a:srgbClr>
                    </a:gs>
                    <a:gs pos="0">
                      <a:srgbClr val="FF3300">
                        <a:alpha val="50000"/>
                      </a:srgbClr>
                    </a:gs>
                    <a:gs pos="100000">
                      <a:srgbClr val="FF3300">
                        <a:alpha val="30000"/>
                      </a:srgbClr>
                    </a:gs>
                  </a:gsLst>
                  <a:lin ang="0"/>
                </a:gradFill>
                <a:effectLst>
                  <a:outerShdw blurRad="50800" dist="38100" algn="l" rotWithShape="0">
                    <a:srgbClr val="CC00CC">
                      <a:alpha val="40000"/>
                    </a:srgbClr>
                  </a:outerShdw>
                </a:effectLst>
                <a:latin typeface="Arial" panose="020B0604020202020204" pitchFamily="34" charset="0"/>
                <a:ea typeface="宋体" panose="02010600030101010101" pitchFamily="2" charset="-122"/>
              </a:rPr>
              <a:t>多才多艺</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0635" y="2054860"/>
            <a:ext cx="6602730" cy="2306955"/>
          </a:xfrm>
          <a:prstGeom prst="rect">
            <a:avLst/>
          </a:prstGeom>
          <a:noFill/>
          <a:ln>
            <a:noFill/>
          </a:ln>
        </p:spPr>
        <p:txBody>
          <a:bodyPr wrap="none">
            <a:spAutoFit/>
          </a:bodyPr>
          <a:lstStyle/>
          <a:p>
            <a:pPr algn="ctr">
              <a:defRPr/>
            </a:pPr>
            <a:r>
              <a:rPr lang="zh-CN" altLang="zh-CN" sz="7200" b="1" noProof="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ea typeface="宋体" panose="02010600030101010101" pitchFamily="2" charset="-122"/>
              </a:rPr>
              <a:t>综合实践活动</a:t>
            </a:r>
          </a:p>
          <a:p>
            <a:pPr algn="ctr">
              <a:defRPr/>
            </a:pPr>
            <a:r>
              <a:rPr lang="zh-CN" altLang="zh-CN" sz="7200" b="1" noProof="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ea typeface="宋体" panose="02010600030101010101" pitchFamily="2" charset="-122"/>
              </a:rPr>
              <a:t>是一门</a:t>
            </a:r>
            <a:r>
              <a:rPr lang="en-US" altLang="zh-CN" sz="7200" b="1" noProof="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ea typeface="宋体" panose="02010600030101010101" pitchFamily="2" charset="-122"/>
              </a:rPr>
              <a:t>……</a:t>
            </a:r>
            <a:r>
              <a:rPr lang="zh-CN" altLang="zh-CN" sz="7200" b="1" noProof="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ea typeface="宋体" panose="02010600030101010101" pitchFamily="2" charset="-122"/>
              </a:rPr>
              <a:t>课程</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标题 1"/>
          <p:cNvSpPr>
            <a:spLocks noGrp="1"/>
          </p:cNvSpPr>
          <p:nvPr>
            <p:ph type="title"/>
          </p:nvPr>
        </p:nvSpPr>
        <p:spPr>
          <a:xfrm>
            <a:off x="395288" y="404813"/>
            <a:ext cx="8229600" cy="1139825"/>
          </a:xfrm>
        </p:spPr>
        <p:txBody>
          <a:bodyPr/>
          <a:lstStyle/>
          <a:p>
            <a:pPr eaLnBrk="1" hangingPunct="1"/>
            <a:r>
              <a:rPr lang="zh-CN" altLang="en-US" smtClean="0">
                <a:latin typeface="黑体" pitchFamily="49" charset="-122"/>
                <a:ea typeface="黑体" pitchFamily="49" charset="-122"/>
              </a:rPr>
              <a:t>我的认识和想法</a:t>
            </a:r>
          </a:p>
        </p:txBody>
      </p:sp>
      <p:graphicFrame>
        <p:nvGraphicFramePr>
          <p:cNvPr id="4" name="内容占位符 3"/>
          <p:cNvGraphicFramePr>
            <a:graphicFrameLocks noGrp="1"/>
          </p:cNvGraphicFramePr>
          <p:nvPr>
            <p:ph idx="1"/>
          </p:nvPr>
        </p:nvGraphicFramePr>
        <p:xfrm>
          <a:off x="257175" y="1674812"/>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标题 1"/>
          <p:cNvSpPr>
            <a:spLocks noGrp="1"/>
          </p:cNvSpPr>
          <p:nvPr>
            <p:ph type="title"/>
          </p:nvPr>
        </p:nvSpPr>
        <p:spPr/>
        <p:txBody>
          <a:bodyPr/>
          <a:lstStyle/>
          <a:p>
            <a:r>
              <a:rPr lang="zh-CN" altLang="en-US" smtClean="0"/>
              <a:t>喜欢</a:t>
            </a:r>
          </a:p>
        </p:txBody>
      </p:sp>
      <p:sp>
        <p:nvSpPr>
          <p:cNvPr id="32770" name="内容占位符 2"/>
          <p:cNvSpPr>
            <a:spLocks noGrp="1"/>
          </p:cNvSpPr>
          <p:nvPr>
            <p:ph idx="1"/>
          </p:nvPr>
        </p:nvSpPr>
        <p:spPr/>
        <p:txBody>
          <a:bodyPr/>
          <a:lstStyle/>
          <a:p>
            <a:r>
              <a:rPr lang="zh-CN" altLang="en-US" smtClean="0"/>
              <a:t>生活处处有课题</a:t>
            </a:r>
          </a:p>
          <a:p>
            <a:r>
              <a:rPr lang="zh-CN" altLang="en-US" smtClean="0"/>
              <a:t>课题时时可研究</a:t>
            </a:r>
          </a:p>
          <a:p>
            <a:r>
              <a:rPr lang="zh-CN" altLang="en-US" smtClean="0"/>
              <a:t>蹲下来听听学生的声音</a:t>
            </a:r>
          </a:p>
          <a:p>
            <a:r>
              <a:rPr lang="zh-CN" altLang="en-US" smtClean="0"/>
              <a:t>请多和学生确认眼神</a:t>
            </a:r>
          </a:p>
          <a:p>
            <a:r>
              <a:rPr lang="zh-CN" altLang="en-US" smtClean="0"/>
              <a:t>原则：健康、阳光、正能量</a:t>
            </a:r>
          </a:p>
          <a:p>
            <a:endParaRPr lang="zh-CN" altLang="en-US"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标题 1"/>
          <p:cNvSpPr>
            <a:spLocks noGrp="1"/>
          </p:cNvSpPr>
          <p:nvPr>
            <p:ph type="title"/>
          </p:nvPr>
        </p:nvSpPr>
        <p:spPr/>
        <p:txBody>
          <a:bodyPr/>
          <a:lstStyle/>
          <a:p>
            <a:r>
              <a:rPr lang="zh-CN" altLang="en-US" smtClean="0"/>
              <a:t>欣赏</a:t>
            </a:r>
          </a:p>
        </p:txBody>
      </p:sp>
      <p:pic>
        <p:nvPicPr>
          <p:cNvPr id="7" name="图片 6" descr="微信图片_20180630134116"/>
          <p:cNvPicPr>
            <a:picLocks noChangeAspect="1"/>
          </p:cNvPicPr>
          <p:nvPr/>
        </p:nvPicPr>
        <p:blipFill>
          <a:blip r:embed="rId2"/>
          <a:srcRect l="11195" r="12045"/>
          <a:stretch>
            <a:fillRect/>
          </a:stretch>
        </p:blipFill>
        <p:spPr>
          <a:xfrm>
            <a:off x="335280" y="3758565"/>
            <a:ext cx="2611755" cy="2447290"/>
          </a:xfrm>
          <a:prstGeom prst="ellipse">
            <a:avLst/>
          </a:prstGeom>
        </p:spPr>
      </p:pic>
      <p:pic>
        <p:nvPicPr>
          <p:cNvPr id="5" name="图片 4" descr="微信图片_20180630134108"/>
          <p:cNvPicPr>
            <a:picLocks noChangeAspect="1"/>
          </p:cNvPicPr>
          <p:nvPr/>
        </p:nvPicPr>
        <p:blipFill>
          <a:blip r:embed="rId3"/>
          <a:stretch>
            <a:fillRect/>
          </a:stretch>
        </p:blipFill>
        <p:spPr>
          <a:xfrm>
            <a:off x="345440" y="1301750"/>
            <a:ext cx="2601595" cy="2340610"/>
          </a:xfrm>
          <a:prstGeom prst="ellipse">
            <a:avLst/>
          </a:prstGeom>
        </p:spPr>
      </p:pic>
      <p:pic>
        <p:nvPicPr>
          <p:cNvPr id="10" name="图片 9" descr="微信图片_20180630133517"/>
          <p:cNvPicPr>
            <a:picLocks noChangeAspect="1"/>
          </p:cNvPicPr>
          <p:nvPr/>
        </p:nvPicPr>
        <p:blipFill>
          <a:blip r:embed="rId4"/>
          <a:stretch>
            <a:fillRect/>
          </a:stretch>
        </p:blipFill>
        <p:spPr>
          <a:xfrm>
            <a:off x="3395345" y="1867535"/>
            <a:ext cx="5579110" cy="4184015"/>
          </a:xfrm>
          <a:prstGeom prst="round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AutoShape 2" descr="http://www.taopic.com/uploads/allimg/111017/1829-11101F1204899.jpg"/>
          <p:cNvSpPr>
            <a:spLocks noChangeAspect="1"/>
          </p:cNvSpPr>
          <p:nvPr/>
        </p:nvSpPr>
        <p:spPr bwMode="auto">
          <a:xfrm>
            <a:off x="155575" y="-173038"/>
            <a:ext cx="304800" cy="365126"/>
          </a:xfrm>
          <a:prstGeom prst="rect">
            <a:avLst/>
          </a:prstGeom>
          <a:noFill/>
          <a:ln w="9525">
            <a:noFill/>
            <a:miter lim="800000"/>
            <a:headEnd/>
            <a:tailEnd/>
          </a:ln>
        </p:spPr>
        <p:txBody>
          <a:bodyPr/>
          <a:lstStyle/>
          <a:p>
            <a:endParaRPr lang="zh-CN" altLang="en-US"/>
          </a:p>
        </p:txBody>
      </p:sp>
      <p:pic>
        <p:nvPicPr>
          <p:cNvPr id="11" name="图片 10"/>
          <p:cNvPicPr>
            <a:picLocks noChangeAspect="1"/>
          </p:cNvPicPr>
          <p:nvPr/>
        </p:nvPicPr>
        <p:blipFill>
          <a:blip r:embed="rId2" cstate="print"/>
          <a:srcRect l="1347" t="6687" b="3042"/>
          <a:stretch>
            <a:fillRect/>
          </a:stretch>
        </p:blipFill>
        <p:spPr>
          <a:xfrm>
            <a:off x="330765" y="1750330"/>
            <a:ext cx="5274163" cy="3888432"/>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nvPicPr>
        <p:blipFill>
          <a:blip r:embed="rId3" cstate="print"/>
          <a:stretch>
            <a:fillRect/>
          </a:stretch>
        </p:blipFill>
        <p:spPr>
          <a:xfrm>
            <a:off x="5868144" y="3861048"/>
            <a:ext cx="2814685" cy="2251747"/>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a:blip r:embed="rId4" cstate="print"/>
          <a:stretch>
            <a:fillRect/>
          </a:stretch>
        </p:blipFill>
        <p:spPr>
          <a:xfrm>
            <a:off x="5868144" y="1124737"/>
            <a:ext cx="2808312" cy="2246650"/>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微信图片_20180630133508"/>
          <p:cNvPicPr>
            <a:picLocks noChangeAspect="1"/>
          </p:cNvPicPr>
          <p:nvPr/>
        </p:nvPicPr>
        <p:blipFill>
          <a:blip r:embed="rId2"/>
          <a:srcRect r="12125" b="8480"/>
          <a:stretch>
            <a:fillRect/>
          </a:stretch>
        </p:blipFill>
        <p:spPr>
          <a:xfrm>
            <a:off x="4815840" y="180340"/>
            <a:ext cx="4180205" cy="3265170"/>
          </a:xfrm>
          <a:prstGeom prst="ellipse">
            <a:avLst/>
          </a:prstGeom>
        </p:spPr>
      </p:pic>
      <p:pic>
        <p:nvPicPr>
          <p:cNvPr id="8" name="图片 7" descr="微信图片_20180630133450">
            <a:hlinkClick r:id="rId3" action="ppaction://hlinkfile"/>
          </p:cNvPr>
          <p:cNvPicPr>
            <a:picLocks noChangeAspect="1"/>
          </p:cNvPicPr>
          <p:nvPr/>
        </p:nvPicPr>
        <p:blipFill>
          <a:blip r:embed="rId4"/>
          <a:stretch>
            <a:fillRect/>
          </a:stretch>
        </p:blipFill>
        <p:spPr>
          <a:xfrm>
            <a:off x="88900" y="2534920"/>
            <a:ext cx="5672455" cy="4253865"/>
          </a:xfrm>
          <a:prstGeom prst="round2SameRect">
            <a:avLst/>
          </a:prstGeom>
        </p:spPr>
      </p:pic>
      <p:sp>
        <p:nvSpPr>
          <p:cNvPr id="34819" name="标题 1"/>
          <p:cNvSpPr>
            <a:spLocks/>
          </p:cNvSpPr>
          <p:nvPr/>
        </p:nvSpPr>
        <p:spPr bwMode="auto">
          <a:xfrm>
            <a:off x="457200" y="277813"/>
            <a:ext cx="8229600" cy="1139825"/>
          </a:xfrm>
          <a:prstGeom prst="rect">
            <a:avLst/>
          </a:prstGeom>
          <a:noFill/>
          <a:ln w="9525">
            <a:noFill/>
            <a:miter lim="800000"/>
            <a:headEnd/>
            <a:tailEnd/>
          </a:ln>
        </p:spPr>
        <p:txBody>
          <a:bodyPr/>
          <a:lstStyle/>
          <a:p>
            <a:pPr eaLnBrk="0" hangingPunct="0"/>
            <a:r>
              <a:rPr lang="zh-CN" altLang="zh-CN" sz="4200">
                <a:solidFill>
                  <a:schemeClr val="tx2"/>
                </a:solidFill>
                <a:latin typeface="Garamond" pitchFamily="18" charset="0"/>
              </a:rPr>
              <a:t>课堂片断：</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图片 4" descr="IMG_9964"/>
          <p:cNvPicPr>
            <a:picLocks noChangeAspect="1"/>
          </p:cNvPicPr>
          <p:nvPr/>
        </p:nvPicPr>
        <p:blipFill>
          <a:blip r:embed="rId2"/>
          <a:srcRect/>
          <a:stretch>
            <a:fillRect/>
          </a:stretch>
        </p:blipFill>
        <p:spPr bwMode="auto">
          <a:xfrm>
            <a:off x="201613" y="153988"/>
            <a:ext cx="5407025" cy="3605212"/>
          </a:xfrm>
          <a:prstGeom prst="rect">
            <a:avLst/>
          </a:prstGeom>
          <a:noFill/>
          <a:ln w="9525">
            <a:noFill/>
            <a:miter lim="800000"/>
            <a:headEnd/>
            <a:tailEnd/>
          </a:ln>
        </p:spPr>
      </p:pic>
      <p:pic>
        <p:nvPicPr>
          <p:cNvPr id="35842" name="图片 5" descr="IMG_9956"/>
          <p:cNvPicPr>
            <a:picLocks noChangeAspect="1"/>
          </p:cNvPicPr>
          <p:nvPr/>
        </p:nvPicPr>
        <p:blipFill>
          <a:blip r:embed="rId3"/>
          <a:srcRect t="26451"/>
          <a:stretch>
            <a:fillRect/>
          </a:stretch>
        </p:blipFill>
        <p:spPr bwMode="auto">
          <a:xfrm>
            <a:off x="2882900" y="3765550"/>
            <a:ext cx="6084888" cy="2984500"/>
          </a:xfrm>
          <a:prstGeom prst="rect">
            <a:avLst/>
          </a:prstGeom>
          <a:noFill/>
          <a:ln w="9525">
            <a:noFill/>
            <a:miter lim="800000"/>
            <a:headEnd/>
            <a:tailEnd/>
          </a:ln>
        </p:spPr>
      </p:pic>
      <p:sp>
        <p:nvSpPr>
          <p:cNvPr id="4" name="矩形 3"/>
          <p:cNvSpPr/>
          <p:nvPr/>
        </p:nvSpPr>
        <p:spPr>
          <a:xfrm>
            <a:off x="6134100" y="1615437"/>
            <a:ext cx="2237740" cy="1198881"/>
          </a:xfrm>
          <a:prstGeom prst="rect">
            <a:avLst/>
          </a:prstGeom>
          <a:noFill/>
          <a:ln>
            <a:noFill/>
          </a:ln>
        </p:spPr>
        <p:txBody>
          <a:bodyPr>
            <a:spAutoFit/>
          </a:bodyPr>
          <a:lstStyle/>
          <a:p>
            <a:pPr algn="ctr">
              <a:defRPr/>
            </a:pPr>
            <a:r>
              <a:rPr lang="zh-CN" altLang="zh-CN" sz="7200" b="1" noProof="1">
                <a:ln w="50800" cmpd="thickThin">
                  <a:solidFill>
                    <a:srgbClr val="5B9BD5">
                      <a:lumMod val="75000"/>
                    </a:srgbClr>
                  </a:solidFill>
                  <a:prstDash val="solid"/>
                </a:ln>
                <a:solidFill>
                  <a:schemeClr val="bg1"/>
                </a:solidFill>
                <a:latin typeface="Arial" panose="020B0604020202020204" pitchFamily="34" charset="0"/>
                <a:ea typeface="宋体" panose="02010600030101010101" pitchFamily="2" charset="-122"/>
              </a:rPr>
              <a:t>支持</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图片 2"/>
          <p:cNvPicPr>
            <a:picLocks noChangeAspect="1"/>
          </p:cNvPicPr>
          <p:nvPr/>
        </p:nvPicPr>
        <p:blipFill>
          <a:blip r:embed="rId2"/>
          <a:srcRect/>
          <a:stretch>
            <a:fillRect/>
          </a:stretch>
        </p:blipFill>
        <p:spPr bwMode="auto">
          <a:xfrm>
            <a:off x="512763" y="1404938"/>
            <a:ext cx="8118475" cy="3503612"/>
          </a:xfrm>
          <a:prstGeom prst="rect">
            <a:avLst/>
          </a:prstGeom>
          <a:noFill/>
          <a:ln w="38100" cmpd="dbl">
            <a:solidFill>
              <a:srgbClr val="0AFF85">
                <a:alpha val="79999"/>
              </a:srgbClr>
            </a:solidFill>
            <a:prstDash val="sysDot"/>
            <a:round/>
            <a:headEnd/>
            <a:tailEnd/>
          </a:ln>
        </p:spPr>
      </p:pic>
      <p:sp>
        <p:nvSpPr>
          <p:cNvPr id="4" name="矩形 3"/>
          <p:cNvSpPr/>
          <p:nvPr/>
        </p:nvSpPr>
        <p:spPr>
          <a:xfrm>
            <a:off x="6468745" y="5064125"/>
            <a:ext cx="2019300" cy="1198879"/>
          </a:xfrm>
          <a:prstGeom prst="rect">
            <a:avLst/>
          </a:prstGeom>
          <a:noFill/>
          <a:ln>
            <a:noFill/>
          </a:ln>
        </p:spPr>
        <p:txBody>
          <a:bodyPr wrap="none">
            <a:spAutoFit/>
          </a:bodyPr>
          <a:lstStyle/>
          <a:p>
            <a:pPr algn="ctr">
              <a:defRPr/>
            </a:pPr>
            <a:r>
              <a:rPr lang="zh-CN" altLang="zh-CN" sz="7200" b="1" noProof="1">
                <a:ln w="50800" cmpd="thickThin">
                  <a:solidFill>
                    <a:srgbClr val="5B9BD5">
                      <a:lumMod val="75000"/>
                    </a:srgbClr>
                  </a:solidFill>
                  <a:prstDash val="solid"/>
                </a:ln>
                <a:solidFill>
                  <a:schemeClr val="bg1"/>
                </a:solidFill>
                <a:latin typeface="Arial" panose="020B0604020202020204" pitchFamily="34" charset="0"/>
                <a:ea typeface="宋体" panose="02010600030101010101" pitchFamily="2" charset="-122"/>
              </a:rPr>
              <a:t>坚持</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占位符 5"/>
          <p:cNvPicPr>
            <a:picLocks noChangeAspect="1" noChangeArrowheads="1"/>
          </p:cNvPicPr>
          <p:nvPr/>
        </p:nvPicPr>
        <p:blipFill>
          <a:blip r:embed="rId3"/>
          <a:srcRect/>
          <a:stretch>
            <a:fillRect/>
          </a:stretch>
        </p:blipFill>
        <p:spPr bwMode="auto">
          <a:xfrm>
            <a:off x="2927350" y="2178050"/>
            <a:ext cx="3463925" cy="3462338"/>
          </a:xfrm>
          <a:prstGeom prst="rect">
            <a:avLst/>
          </a:prstGeom>
          <a:noFill/>
          <a:ln w="9525">
            <a:noFill/>
            <a:miter lim="800000"/>
            <a:headEnd/>
            <a:tailEnd/>
          </a:ln>
        </p:spPr>
      </p:pic>
      <p:grpSp>
        <p:nvGrpSpPr>
          <p:cNvPr id="2" name="组合 1"/>
          <p:cNvGrpSpPr>
            <a:grpSpLocks/>
          </p:cNvGrpSpPr>
          <p:nvPr/>
        </p:nvGrpSpPr>
        <p:grpSpPr bwMode="auto">
          <a:xfrm>
            <a:off x="4090988" y="1447800"/>
            <a:ext cx="1149350" cy="1152525"/>
            <a:chOff x="4090280" y="591344"/>
            <a:chExt cx="1150196" cy="1152524"/>
          </a:xfrm>
        </p:grpSpPr>
        <p:sp>
          <p:nvSpPr>
            <p:cNvPr id="22" name="Oval 87"/>
            <p:cNvSpPr>
              <a:spLocks noChangeArrowheads="1"/>
            </p:cNvSpPr>
            <p:nvPr/>
          </p:nvSpPr>
          <p:spPr bwMode="auto">
            <a:xfrm>
              <a:off x="4090280" y="591344"/>
              <a:ext cx="1150196" cy="1152524"/>
            </a:xfrm>
            <a:prstGeom prst="ellipse">
              <a:avLst/>
            </a:prstGeom>
            <a:solidFill>
              <a:srgbClr val="19A9A9"/>
            </a:solidFill>
            <a:ln>
              <a:noFill/>
            </a:ln>
            <a:extLst/>
          </p:spPr>
          <p:txBody>
            <a:bodyPr anchor="ctr"/>
            <a:lstStyle>
              <a:lvl1pPr>
                <a:buFont typeface="Arial" panose="020B0604020202020204" pitchFamily="34" charset="0"/>
                <a:defRPr>
                  <a:solidFill>
                    <a:schemeClr val="tx1"/>
                  </a:solidFill>
                  <a:latin typeface="Calibri" charset="0"/>
                  <a:ea typeface="宋体" panose="02010600030101010101" pitchFamily="2" charset="-122"/>
                </a:defRPr>
              </a:lvl1pPr>
              <a:lvl2pPr marL="742950" indent="-285750">
                <a:buFont typeface="Arial" panose="020B0604020202020204" pitchFamily="34" charset="0"/>
                <a:defRPr>
                  <a:solidFill>
                    <a:schemeClr val="tx1"/>
                  </a:solidFill>
                  <a:latin typeface="Calibri" charset="0"/>
                  <a:ea typeface="宋体" panose="02010600030101010101" pitchFamily="2" charset="-122"/>
                </a:defRPr>
              </a:lvl2pPr>
              <a:lvl3pPr marL="1143000" indent="-228600">
                <a:buFont typeface="Arial" panose="020B0604020202020204" pitchFamily="34" charset="0"/>
                <a:defRPr>
                  <a:solidFill>
                    <a:schemeClr val="tx1"/>
                  </a:solidFill>
                  <a:latin typeface="Calibri" charset="0"/>
                  <a:ea typeface="宋体" panose="02010600030101010101" pitchFamily="2" charset="-122"/>
                </a:defRPr>
              </a:lvl3pPr>
              <a:lvl4pPr marL="1600200" indent="-228600">
                <a:buFont typeface="Arial" panose="020B0604020202020204" pitchFamily="34" charset="0"/>
                <a:defRPr>
                  <a:solidFill>
                    <a:schemeClr val="tx1"/>
                  </a:solidFill>
                  <a:latin typeface="Calibri" charset="0"/>
                  <a:ea typeface="宋体" panose="02010600030101010101" pitchFamily="2" charset="-122"/>
                </a:defRPr>
              </a:lvl4pPr>
              <a:lvl5pPr marL="2057400" indent="-228600">
                <a:buFont typeface="Arial" panose="020B0604020202020204" pitchFamily="34" charset="0"/>
                <a:defRPr>
                  <a:solidFill>
                    <a:schemeClr val="tx1"/>
                  </a:solidFill>
                  <a:latin typeface="Calibri"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9pPr>
            </a:lstStyle>
            <a:p>
              <a:pPr algn="just">
                <a:defRPr/>
              </a:pPr>
              <a:endParaRPr lang="en-US" altLang="zh-CN" sz="2000" dirty="0">
                <a:solidFill>
                  <a:schemeClr val="bg1"/>
                </a:solidFill>
                <a:effectLst>
                  <a:outerShdw blurRad="38100" dist="38100" dir="2700000" algn="tl">
                    <a:srgbClr val="000000">
                      <a:alpha val="43137"/>
                    </a:srgbClr>
                  </a:outerShdw>
                </a:effectLst>
                <a:latin typeface="微软雅黑" charset="-122"/>
                <a:ea typeface="微软雅黑" charset="-122"/>
              </a:endParaRPr>
            </a:p>
          </p:txBody>
        </p:sp>
        <p:sp>
          <p:nvSpPr>
            <p:cNvPr id="33" name="TextBox 6"/>
            <p:cNvSpPr txBox="1"/>
            <p:nvPr/>
          </p:nvSpPr>
          <p:spPr>
            <a:xfrm>
              <a:off x="4266622" y="743744"/>
              <a:ext cx="869002" cy="828674"/>
            </a:xfrm>
            <a:prstGeom prst="rect">
              <a:avLst/>
            </a:prstGeom>
            <a:noFill/>
          </p:spPr>
          <p:txBody>
            <a:bodyPr lIns="91424" tIns="45712" rIns="91424" bIns="45712">
              <a:spAutoFit/>
            </a:bodyPr>
            <a:lstStyle/>
            <a:p>
              <a:pPr>
                <a:defRPr/>
              </a:pPr>
              <a:r>
                <a:rPr lang="zh-CN" altLang="en-US" sz="2400" dirty="0">
                  <a:ln w="19050">
                    <a:noFill/>
                  </a:ln>
                  <a:solidFill>
                    <a:schemeClr val="bg1"/>
                  </a:solidFill>
                  <a:effectLst>
                    <a:outerShdw blurRad="38100" dist="38100" dir="2700000" algn="tl">
                      <a:srgbClr val="000000">
                        <a:alpha val="43137"/>
                      </a:srgbClr>
                    </a:outerShdw>
                  </a:effectLst>
                  <a:latin typeface="微软雅黑" charset="-122"/>
                  <a:ea typeface="微软雅黑" charset="-122"/>
                </a:rPr>
                <a:t>讲座培训</a:t>
              </a:r>
            </a:p>
          </p:txBody>
        </p:sp>
      </p:grpSp>
      <p:grpSp>
        <p:nvGrpSpPr>
          <p:cNvPr id="6" name="组合 5"/>
          <p:cNvGrpSpPr>
            <a:grpSpLocks/>
          </p:cNvGrpSpPr>
          <p:nvPr/>
        </p:nvGrpSpPr>
        <p:grpSpPr bwMode="auto">
          <a:xfrm>
            <a:off x="2343150" y="2519363"/>
            <a:ext cx="1152525" cy="1150937"/>
            <a:chOff x="2342408" y="1663014"/>
            <a:chExt cx="1152525" cy="1150196"/>
          </a:xfrm>
        </p:grpSpPr>
        <p:sp>
          <p:nvSpPr>
            <p:cNvPr id="37912" name="Oval 101"/>
            <p:cNvSpPr>
              <a:spLocks noChangeArrowheads="1"/>
            </p:cNvSpPr>
            <p:nvPr/>
          </p:nvSpPr>
          <p:spPr bwMode="auto">
            <a:xfrm>
              <a:off x="2342408" y="1663014"/>
              <a:ext cx="1152525" cy="1150196"/>
            </a:xfrm>
            <a:prstGeom prst="ellipse">
              <a:avLst/>
            </a:prstGeom>
            <a:solidFill>
              <a:srgbClr val="5ABC15"/>
            </a:solidFill>
            <a:ln w="9525">
              <a:noFill/>
              <a:round/>
              <a:headEnd/>
              <a:tailEnd/>
            </a:ln>
          </p:spPr>
          <p:txBody>
            <a:bodyPr anchor="ctr"/>
            <a:lstStyle/>
            <a:p>
              <a:pPr algn="ctr">
                <a:buFont typeface="Arial" charset="0"/>
                <a:buNone/>
              </a:pPr>
              <a:endParaRPr lang="en-US" altLang="zh-CN">
                <a:solidFill>
                  <a:srgbClr val="FFFFFF"/>
                </a:solidFill>
                <a:latin typeface="Calibri" pitchFamily="34" charset="0"/>
              </a:endParaRPr>
            </a:p>
          </p:txBody>
        </p:sp>
        <p:sp>
          <p:nvSpPr>
            <p:cNvPr id="44" name="TextBox 6"/>
            <p:cNvSpPr txBox="1"/>
            <p:nvPr/>
          </p:nvSpPr>
          <p:spPr>
            <a:xfrm>
              <a:off x="2499571" y="1823248"/>
              <a:ext cx="868362" cy="828141"/>
            </a:xfrm>
            <a:prstGeom prst="rect">
              <a:avLst/>
            </a:prstGeom>
            <a:noFill/>
          </p:spPr>
          <p:txBody>
            <a:bodyPr lIns="91424" tIns="45712" rIns="91424" bIns="45712">
              <a:spAutoFit/>
            </a:bodyPr>
            <a:lstStyle/>
            <a:p>
              <a:pPr>
                <a:defRPr/>
              </a:pPr>
              <a:r>
                <a:rPr lang="zh-CN" altLang="en-US" sz="2400" dirty="0">
                  <a:ln w="19050">
                    <a:noFill/>
                  </a:ln>
                  <a:solidFill>
                    <a:schemeClr val="bg1"/>
                  </a:solidFill>
                  <a:effectLst>
                    <a:outerShdw blurRad="38100" dist="38100" dir="2700000" algn="tl">
                      <a:srgbClr val="000000">
                        <a:alpha val="43137"/>
                      </a:srgbClr>
                    </a:outerShdw>
                  </a:effectLst>
                  <a:latin typeface="微软雅黑" charset="-122"/>
                  <a:ea typeface="微软雅黑" charset="-122"/>
                </a:rPr>
                <a:t>青蓝共进</a:t>
              </a:r>
            </a:p>
          </p:txBody>
        </p:sp>
      </p:grpSp>
      <p:grpSp>
        <p:nvGrpSpPr>
          <p:cNvPr id="3" name="组合 2"/>
          <p:cNvGrpSpPr>
            <a:grpSpLocks/>
          </p:cNvGrpSpPr>
          <p:nvPr/>
        </p:nvGrpSpPr>
        <p:grpSpPr bwMode="auto">
          <a:xfrm>
            <a:off x="5691188" y="2322513"/>
            <a:ext cx="1160462" cy="1150937"/>
            <a:chOff x="5691363" y="1466464"/>
            <a:chExt cx="1159510" cy="1150196"/>
          </a:xfrm>
        </p:grpSpPr>
        <p:sp>
          <p:nvSpPr>
            <p:cNvPr id="37910" name="Oval 99"/>
            <p:cNvSpPr>
              <a:spLocks noChangeArrowheads="1"/>
            </p:cNvSpPr>
            <p:nvPr/>
          </p:nvSpPr>
          <p:spPr bwMode="auto">
            <a:xfrm>
              <a:off x="5691363" y="1466464"/>
              <a:ext cx="1152524" cy="1150196"/>
            </a:xfrm>
            <a:prstGeom prst="ellipse">
              <a:avLst/>
            </a:prstGeom>
            <a:solidFill>
              <a:srgbClr val="5ABC15"/>
            </a:solidFill>
            <a:ln w="9525">
              <a:noFill/>
              <a:round/>
              <a:headEnd/>
              <a:tailEnd/>
            </a:ln>
          </p:spPr>
          <p:txBody>
            <a:bodyPr anchor="ctr"/>
            <a:lstStyle/>
            <a:p>
              <a:pPr algn="ctr">
                <a:buFont typeface="Arial" charset="0"/>
                <a:buNone/>
              </a:pPr>
              <a:endParaRPr lang="en-AU" altLang="en-US">
                <a:solidFill>
                  <a:srgbClr val="FFFFFF"/>
                </a:solidFill>
                <a:latin typeface="FontAwesome"/>
              </a:endParaRPr>
            </a:p>
          </p:txBody>
        </p:sp>
        <p:sp>
          <p:nvSpPr>
            <p:cNvPr id="45" name="TextBox 6"/>
            <p:cNvSpPr txBox="1"/>
            <p:nvPr/>
          </p:nvSpPr>
          <p:spPr>
            <a:xfrm>
              <a:off x="5803983" y="1625112"/>
              <a:ext cx="1046890" cy="829727"/>
            </a:xfrm>
            <a:prstGeom prst="rect">
              <a:avLst/>
            </a:prstGeom>
            <a:noFill/>
          </p:spPr>
          <p:txBody>
            <a:bodyPr lIns="91424" tIns="45712" rIns="91424" bIns="45712">
              <a:spAutoFit/>
            </a:bodyPr>
            <a:lstStyle/>
            <a:p>
              <a:pPr>
                <a:defRPr/>
              </a:pPr>
              <a:r>
                <a:rPr lang="zh-CN" altLang="en-US" sz="2400" dirty="0">
                  <a:ln w="19050">
                    <a:noFill/>
                  </a:ln>
                  <a:solidFill>
                    <a:schemeClr val="bg1"/>
                  </a:solidFill>
                  <a:effectLst>
                    <a:outerShdw blurRad="38100" dist="38100" dir="2700000" algn="tl">
                      <a:srgbClr val="000000">
                        <a:alpha val="43137"/>
                      </a:srgbClr>
                    </a:outerShdw>
                  </a:effectLst>
                  <a:latin typeface="微软雅黑" charset="-122"/>
                  <a:ea typeface="微软雅黑" charset="-122"/>
                </a:rPr>
                <a:t>主题研讨</a:t>
              </a:r>
            </a:p>
          </p:txBody>
        </p:sp>
      </p:grpSp>
      <p:grpSp>
        <p:nvGrpSpPr>
          <p:cNvPr id="4" name="组合 3"/>
          <p:cNvGrpSpPr>
            <a:grpSpLocks/>
          </p:cNvGrpSpPr>
          <p:nvPr/>
        </p:nvGrpSpPr>
        <p:grpSpPr bwMode="auto">
          <a:xfrm>
            <a:off x="5562600" y="4419600"/>
            <a:ext cx="1152525" cy="1150938"/>
            <a:chOff x="5562600" y="3563144"/>
            <a:chExt cx="1152524" cy="1150196"/>
          </a:xfrm>
        </p:grpSpPr>
        <p:sp>
          <p:nvSpPr>
            <p:cNvPr id="37908" name="Oval 98"/>
            <p:cNvSpPr>
              <a:spLocks noChangeArrowheads="1"/>
            </p:cNvSpPr>
            <p:nvPr/>
          </p:nvSpPr>
          <p:spPr bwMode="auto">
            <a:xfrm>
              <a:off x="5562600" y="3563144"/>
              <a:ext cx="1152524" cy="1150196"/>
            </a:xfrm>
            <a:prstGeom prst="ellipse">
              <a:avLst/>
            </a:prstGeom>
            <a:solidFill>
              <a:srgbClr val="19A9A9"/>
            </a:solidFill>
            <a:ln w="9525">
              <a:noFill/>
              <a:round/>
              <a:headEnd/>
              <a:tailEnd/>
            </a:ln>
          </p:spPr>
          <p:txBody>
            <a:bodyPr anchor="ctr"/>
            <a:lstStyle/>
            <a:p>
              <a:pPr algn="ctr">
                <a:buFont typeface="Arial" charset="0"/>
                <a:buNone/>
              </a:pPr>
              <a:endParaRPr lang="en-AU" altLang="en-US">
                <a:solidFill>
                  <a:srgbClr val="FFFFFF"/>
                </a:solidFill>
                <a:latin typeface="FontAwesome"/>
              </a:endParaRPr>
            </a:p>
          </p:txBody>
        </p:sp>
        <p:sp>
          <p:nvSpPr>
            <p:cNvPr id="46" name="TextBox 6"/>
            <p:cNvSpPr txBox="1"/>
            <p:nvPr/>
          </p:nvSpPr>
          <p:spPr>
            <a:xfrm>
              <a:off x="5748338" y="3723379"/>
              <a:ext cx="869949" cy="828141"/>
            </a:xfrm>
            <a:prstGeom prst="rect">
              <a:avLst/>
            </a:prstGeom>
            <a:noFill/>
          </p:spPr>
          <p:txBody>
            <a:bodyPr lIns="91424" tIns="45712" rIns="91424" bIns="45712">
              <a:spAutoFit/>
            </a:bodyPr>
            <a:lstStyle/>
            <a:p>
              <a:pPr>
                <a:defRPr/>
              </a:pPr>
              <a:r>
                <a:rPr lang="zh-CN" altLang="en-US" sz="2400" dirty="0">
                  <a:ln w="19050">
                    <a:noFill/>
                  </a:ln>
                  <a:solidFill>
                    <a:schemeClr val="bg1"/>
                  </a:solidFill>
                  <a:effectLst>
                    <a:outerShdw blurRad="38100" dist="38100" dir="2700000" algn="tl">
                      <a:srgbClr val="000000">
                        <a:alpha val="43137"/>
                      </a:srgbClr>
                    </a:outerShdw>
                  </a:effectLst>
                  <a:latin typeface="微软雅黑" charset="-122"/>
                  <a:ea typeface="微软雅黑" charset="-122"/>
                </a:rPr>
                <a:t>不耻下问</a:t>
              </a:r>
            </a:p>
          </p:txBody>
        </p:sp>
      </p:grpSp>
      <p:grpSp>
        <p:nvGrpSpPr>
          <p:cNvPr id="5" name="组合 4"/>
          <p:cNvGrpSpPr>
            <a:grpSpLocks/>
          </p:cNvGrpSpPr>
          <p:nvPr/>
        </p:nvGrpSpPr>
        <p:grpSpPr bwMode="auto">
          <a:xfrm>
            <a:off x="2819400" y="4448175"/>
            <a:ext cx="1152525" cy="1149350"/>
            <a:chOff x="2819400" y="3591012"/>
            <a:chExt cx="1152525" cy="1150196"/>
          </a:xfrm>
        </p:grpSpPr>
        <p:sp>
          <p:nvSpPr>
            <p:cNvPr id="37906" name="Oval 100"/>
            <p:cNvSpPr>
              <a:spLocks noChangeArrowheads="1"/>
            </p:cNvSpPr>
            <p:nvPr/>
          </p:nvSpPr>
          <p:spPr bwMode="auto">
            <a:xfrm>
              <a:off x="2819400" y="3591012"/>
              <a:ext cx="1152525" cy="1150196"/>
            </a:xfrm>
            <a:prstGeom prst="ellipse">
              <a:avLst/>
            </a:prstGeom>
            <a:solidFill>
              <a:srgbClr val="19A9A9"/>
            </a:solidFill>
            <a:ln w="9525">
              <a:noFill/>
              <a:round/>
              <a:headEnd/>
              <a:tailEnd/>
            </a:ln>
          </p:spPr>
          <p:txBody>
            <a:bodyPr anchor="ctr"/>
            <a:lstStyle/>
            <a:p>
              <a:pPr algn="ctr">
                <a:buFont typeface="Arial" charset="0"/>
                <a:buNone/>
              </a:pPr>
              <a:endParaRPr lang="en-AU" altLang="en-US">
                <a:solidFill>
                  <a:srgbClr val="FFFFFF"/>
                </a:solidFill>
                <a:latin typeface="FontAwesome"/>
              </a:endParaRPr>
            </a:p>
          </p:txBody>
        </p:sp>
        <p:sp>
          <p:nvSpPr>
            <p:cNvPr id="47" name="TextBox 6"/>
            <p:cNvSpPr txBox="1"/>
            <p:nvPr/>
          </p:nvSpPr>
          <p:spPr>
            <a:xfrm>
              <a:off x="2979738" y="3749879"/>
              <a:ext cx="868362" cy="829285"/>
            </a:xfrm>
            <a:prstGeom prst="rect">
              <a:avLst/>
            </a:prstGeom>
            <a:noFill/>
          </p:spPr>
          <p:txBody>
            <a:bodyPr lIns="91424" tIns="45712" rIns="91424" bIns="45712">
              <a:spAutoFit/>
            </a:bodyPr>
            <a:lstStyle/>
            <a:p>
              <a:pPr>
                <a:defRPr/>
              </a:pPr>
              <a:r>
                <a:rPr lang="zh-CN" altLang="en-US" sz="2400" dirty="0">
                  <a:ln w="19050">
                    <a:noFill/>
                  </a:ln>
                  <a:solidFill>
                    <a:schemeClr val="bg1"/>
                  </a:solidFill>
                  <a:effectLst>
                    <a:outerShdw blurRad="38100" dist="38100" dir="2700000" algn="tl">
                      <a:srgbClr val="000000">
                        <a:alpha val="43137"/>
                      </a:srgbClr>
                    </a:outerShdw>
                  </a:effectLst>
                  <a:latin typeface="微软雅黑" charset="-122"/>
                  <a:ea typeface="微软雅黑" charset="-122"/>
                </a:rPr>
                <a:t>过程推敲</a:t>
              </a:r>
            </a:p>
          </p:txBody>
        </p:sp>
      </p:grpSp>
      <p:sp>
        <p:nvSpPr>
          <p:cNvPr id="13" name="矩形 12"/>
          <p:cNvSpPr/>
          <p:nvPr/>
        </p:nvSpPr>
        <p:spPr>
          <a:xfrm>
            <a:off x="480060" y="401320"/>
            <a:ext cx="2019300" cy="1198880"/>
          </a:xfrm>
          <a:prstGeom prst="rect">
            <a:avLst/>
          </a:prstGeom>
          <a:noFill/>
          <a:ln>
            <a:noFill/>
          </a:ln>
        </p:spPr>
        <p:txBody>
          <a:bodyPr wrap="none">
            <a:spAutoFit/>
          </a:bodyPr>
          <a:lstStyle/>
          <a:p>
            <a:pPr algn="ctr">
              <a:defRPr/>
            </a:pPr>
            <a:r>
              <a:rPr lang="zh-CN" altLang="zh-CN" sz="7200" b="1" noProof="1">
                <a:ln w="50800" cmpd="thickThin">
                  <a:solidFill>
                    <a:srgbClr val="5B9BD5">
                      <a:lumMod val="75000"/>
                    </a:srgbClr>
                  </a:solidFill>
                  <a:prstDash val="solid"/>
                </a:ln>
                <a:solidFill>
                  <a:schemeClr val="bg1"/>
                </a:solidFill>
                <a:latin typeface="Arial" panose="020B0604020202020204" pitchFamily="34" charset="0"/>
                <a:ea typeface="宋体" panose="02010600030101010101" pitchFamily="2" charset="-122"/>
              </a:rPr>
              <a:t>共享</a:t>
            </a:r>
          </a:p>
        </p:txBody>
      </p:sp>
      <p:sp>
        <p:nvSpPr>
          <p:cNvPr id="7" name="椭圆 6"/>
          <p:cNvSpPr/>
          <p:nvPr/>
        </p:nvSpPr>
        <p:spPr>
          <a:xfrm>
            <a:off x="6715125" y="3886200"/>
            <a:ext cx="720725" cy="720725"/>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CN" altLang="en-US"/>
          </a:p>
        </p:txBody>
      </p:sp>
      <p:sp>
        <p:nvSpPr>
          <p:cNvPr id="8" name="椭圆 7"/>
          <p:cNvSpPr/>
          <p:nvPr/>
        </p:nvSpPr>
        <p:spPr>
          <a:xfrm>
            <a:off x="6911975" y="4835525"/>
            <a:ext cx="720725" cy="72072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CN" altLang="en-US"/>
          </a:p>
        </p:txBody>
      </p:sp>
      <p:sp>
        <p:nvSpPr>
          <p:cNvPr id="9" name="椭圆 8"/>
          <p:cNvSpPr/>
          <p:nvPr/>
        </p:nvSpPr>
        <p:spPr>
          <a:xfrm>
            <a:off x="6391275" y="5597525"/>
            <a:ext cx="720725" cy="720725"/>
          </a:xfrm>
          <a:prstGeom prst="ellipse">
            <a:avLst/>
          </a:prstGeom>
          <a:solidFill>
            <a:schemeClr val="tx2">
              <a:lumMod val="40000"/>
              <a:lumOff val="60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椭圆 9"/>
          <p:cNvSpPr/>
          <p:nvPr/>
        </p:nvSpPr>
        <p:spPr>
          <a:xfrm>
            <a:off x="5379720" y="5711825"/>
            <a:ext cx="720090" cy="720090"/>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zh-CN" altLang="en-US"/>
          </a:p>
        </p:txBody>
      </p:sp>
      <p:sp>
        <p:nvSpPr>
          <p:cNvPr id="37902" name="文本框 10"/>
          <p:cNvSpPr txBox="1">
            <a:spLocks noChangeArrowheads="1"/>
          </p:cNvSpPr>
          <p:nvPr/>
        </p:nvSpPr>
        <p:spPr bwMode="auto">
          <a:xfrm>
            <a:off x="6715125" y="4079875"/>
            <a:ext cx="673100" cy="368300"/>
          </a:xfrm>
          <a:prstGeom prst="rect">
            <a:avLst/>
          </a:prstGeom>
          <a:noFill/>
          <a:ln w="9525">
            <a:noFill/>
            <a:miter lim="800000"/>
            <a:headEnd/>
            <a:tailEnd/>
          </a:ln>
        </p:spPr>
        <p:txBody>
          <a:bodyPr>
            <a:spAutoFit/>
          </a:bodyPr>
          <a:lstStyle/>
          <a:p>
            <a:r>
              <a:rPr lang="zh-CN" altLang="en-US"/>
              <a:t>音乐</a:t>
            </a:r>
          </a:p>
        </p:txBody>
      </p:sp>
      <p:sp>
        <p:nvSpPr>
          <p:cNvPr id="37903" name="文本框 11"/>
          <p:cNvSpPr txBox="1">
            <a:spLocks noChangeArrowheads="1"/>
          </p:cNvSpPr>
          <p:nvPr/>
        </p:nvSpPr>
        <p:spPr bwMode="auto">
          <a:xfrm>
            <a:off x="6959600" y="5011738"/>
            <a:ext cx="673100" cy="368300"/>
          </a:xfrm>
          <a:prstGeom prst="rect">
            <a:avLst/>
          </a:prstGeom>
          <a:noFill/>
          <a:ln w="9525">
            <a:noFill/>
            <a:miter lim="800000"/>
            <a:headEnd/>
            <a:tailEnd/>
          </a:ln>
        </p:spPr>
        <p:txBody>
          <a:bodyPr>
            <a:spAutoFit/>
          </a:bodyPr>
          <a:lstStyle/>
          <a:p>
            <a:r>
              <a:rPr lang="zh-CN" altLang="en-US"/>
              <a:t>美术</a:t>
            </a:r>
          </a:p>
        </p:txBody>
      </p:sp>
      <p:sp>
        <p:nvSpPr>
          <p:cNvPr id="37904" name="文本框 13"/>
          <p:cNvSpPr txBox="1">
            <a:spLocks noChangeArrowheads="1"/>
          </p:cNvSpPr>
          <p:nvPr/>
        </p:nvSpPr>
        <p:spPr bwMode="auto">
          <a:xfrm>
            <a:off x="6415088" y="5773738"/>
            <a:ext cx="671512" cy="368300"/>
          </a:xfrm>
          <a:prstGeom prst="rect">
            <a:avLst/>
          </a:prstGeom>
          <a:noFill/>
          <a:ln w="9525">
            <a:noFill/>
            <a:miter lim="800000"/>
            <a:headEnd/>
            <a:tailEnd/>
          </a:ln>
        </p:spPr>
        <p:txBody>
          <a:bodyPr>
            <a:spAutoFit/>
          </a:bodyPr>
          <a:lstStyle/>
          <a:p>
            <a:r>
              <a:rPr lang="zh-CN" altLang="en-US"/>
              <a:t>信息</a:t>
            </a:r>
          </a:p>
        </p:txBody>
      </p:sp>
      <p:sp>
        <p:nvSpPr>
          <p:cNvPr id="37905" name="文本框 14"/>
          <p:cNvSpPr txBox="1">
            <a:spLocks noChangeArrowheads="1"/>
          </p:cNvSpPr>
          <p:nvPr/>
        </p:nvSpPr>
        <p:spPr bwMode="auto">
          <a:xfrm>
            <a:off x="5380038" y="5888038"/>
            <a:ext cx="671512" cy="368300"/>
          </a:xfrm>
          <a:prstGeom prst="rect">
            <a:avLst/>
          </a:prstGeom>
          <a:noFill/>
          <a:ln w="9525">
            <a:noFill/>
            <a:miter lim="800000"/>
            <a:headEnd/>
            <a:tailEnd/>
          </a:ln>
        </p:spPr>
        <p:txBody>
          <a:bodyPr>
            <a:spAutoFit/>
          </a:bodyPr>
          <a:lstStyle/>
          <a:p>
            <a:r>
              <a:rPr lang="en-US" altLang="zh-CN"/>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
            <a:hlinkClick r:id="rId2" action="ppaction://hlinkpres?slideindex=1&amp;slidetitle="/>
          </p:cNvPr>
          <p:cNvPicPr>
            <a:picLocks noChangeAspect="1" noChangeArrowheads="1"/>
          </p:cNvPicPr>
          <p:nvPr/>
        </p:nvPicPr>
        <p:blipFill>
          <a:blip r:embed="rId3"/>
          <a:srcRect/>
          <a:stretch>
            <a:fillRect/>
          </a:stretch>
        </p:blipFill>
        <p:spPr bwMode="auto">
          <a:xfrm>
            <a:off x="1692275" y="1341438"/>
            <a:ext cx="6057900" cy="4286250"/>
          </a:xfrm>
          <a:prstGeom prst="rect">
            <a:avLst/>
          </a:prstGeom>
          <a:noFill/>
          <a:ln w="38100" cap="rnd">
            <a:solidFill>
              <a:srgbClr val="FF00FF"/>
            </a:solidFill>
            <a:prstDash val="sysDot"/>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组合 1"/>
          <p:cNvGrpSpPr>
            <a:grpSpLocks/>
          </p:cNvGrpSpPr>
          <p:nvPr/>
        </p:nvGrpSpPr>
        <p:grpSpPr bwMode="auto">
          <a:xfrm>
            <a:off x="919163" y="2257425"/>
            <a:ext cx="1449387" cy="3000375"/>
            <a:chOff x="918805" y="1124744"/>
            <a:chExt cx="1747443" cy="3276600"/>
          </a:xfrm>
        </p:grpSpPr>
        <p:sp>
          <p:nvSpPr>
            <p:cNvPr id="86" name="Down Arrow Callout 33"/>
            <p:cNvSpPr>
              <a:spLocks noChangeArrowheads="1"/>
            </p:cNvSpPr>
            <p:nvPr/>
          </p:nvSpPr>
          <p:spPr bwMode="auto">
            <a:xfrm>
              <a:off x="918805" y="1124744"/>
              <a:ext cx="1747443" cy="3276600"/>
            </a:xfrm>
            <a:prstGeom prst="downArrowCallout">
              <a:avLst>
                <a:gd name="adj1" fmla="val 25000"/>
                <a:gd name="adj2" fmla="val 6699"/>
                <a:gd name="adj3" fmla="val 4359"/>
                <a:gd name="adj4" fmla="val 97491"/>
              </a:avLst>
            </a:prstGeom>
            <a:solidFill>
              <a:schemeClr val="accent2"/>
            </a:solidFill>
            <a:ln>
              <a:noFill/>
            </a:ln>
            <a:effectLst>
              <a:outerShdw blurRad="63500" sx="102000" sy="102000" algn="ctr" rotWithShape="0">
                <a:prstClr val="black">
                  <a:alpha val="40000"/>
                </a:prstClr>
              </a:outerShdw>
            </a:effectLst>
          </p:spPr>
          <p:txBody>
            <a:bodyPr anchor="ctr"/>
            <a:lstStyle>
              <a:lvl1pPr>
                <a:buFont typeface="Arial" panose="020B0604020202020204" pitchFamily="34" charset="0"/>
                <a:defRPr>
                  <a:solidFill>
                    <a:schemeClr val="tx1"/>
                  </a:solidFill>
                  <a:latin typeface="Calibri" charset="0"/>
                  <a:ea typeface="宋体" panose="02010600030101010101" pitchFamily="2" charset="-122"/>
                </a:defRPr>
              </a:lvl1pPr>
              <a:lvl2pPr marL="742950" indent="-285750">
                <a:buFont typeface="Arial" panose="020B0604020202020204" pitchFamily="34" charset="0"/>
                <a:defRPr>
                  <a:solidFill>
                    <a:schemeClr val="tx1"/>
                  </a:solidFill>
                  <a:latin typeface="Calibri" charset="0"/>
                  <a:ea typeface="宋体" panose="02010600030101010101" pitchFamily="2" charset="-122"/>
                </a:defRPr>
              </a:lvl2pPr>
              <a:lvl3pPr marL="1143000" indent="-228600">
                <a:buFont typeface="Arial" panose="020B0604020202020204" pitchFamily="34" charset="0"/>
                <a:defRPr>
                  <a:solidFill>
                    <a:schemeClr val="tx1"/>
                  </a:solidFill>
                  <a:latin typeface="Calibri" charset="0"/>
                  <a:ea typeface="宋体" panose="02010600030101010101" pitchFamily="2" charset="-122"/>
                </a:defRPr>
              </a:lvl3pPr>
              <a:lvl4pPr marL="1600200" indent="-228600">
                <a:buFont typeface="Arial" panose="020B0604020202020204" pitchFamily="34" charset="0"/>
                <a:defRPr>
                  <a:solidFill>
                    <a:schemeClr val="tx1"/>
                  </a:solidFill>
                  <a:latin typeface="Calibri" charset="0"/>
                  <a:ea typeface="宋体" panose="02010600030101010101" pitchFamily="2" charset="-122"/>
                </a:defRPr>
              </a:lvl4pPr>
              <a:lvl5pPr marL="2057400" indent="-228600">
                <a:buFont typeface="Arial" panose="020B0604020202020204" pitchFamily="34" charset="0"/>
                <a:defRPr>
                  <a:solidFill>
                    <a:schemeClr val="tx1"/>
                  </a:solidFill>
                  <a:latin typeface="Calibri"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9pPr>
            </a:lstStyle>
            <a:p>
              <a:pPr algn="ctr">
                <a:defRPr/>
              </a:pPr>
              <a:endParaRPr lang="en-US" altLang="zh-CN">
                <a:solidFill>
                  <a:srgbClr val="FFFFFF"/>
                </a:solidFill>
              </a:endParaRPr>
            </a:p>
          </p:txBody>
        </p:sp>
        <p:sp>
          <p:nvSpPr>
            <p:cNvPr id="40978" name="Flowchart: Off-page Connector 40"/>
            <p:cNvSpPr>
              <a:spLocks noChangeArrowheads="1"/>
            </p:cNvSpPr>
            <p:nvPr/>
          </p:nvSpPr>
          <p:spPr bwMode="auto">
            <a:xfrm>
              <a:off x="1422724" y="1390732"/>
              <a:ext cx="739604" cy="720526"/>
            </a:xfrm>
            <a:prstGeom prst="flowChartOffpageConnector">
              <a:avLst/>
            </a:prstGeom>
            <a:solidFill>
              <a:srgbClr val="FFFFFF"/>
            </a:solidFill>
            <a:ln w="9525">
              <a:noFill/>
              <a:miter lim="800000"/>
              <a:headEnd/>
              <a:tailEnd/>
            </a:ln>
          </p:spPr>
          <p:txBody>
            <a:bodyPr anchor="ctr"/>
            <a:lstStyle/>
            <a:p>
              <a:pPr algn="ctr" defTabSz="1374775">
                <a:buFont typeface="Arial" charset="0"/>
                <a:buNone/>
              </a:pPr>
              <a:r>
                <a:rPr lang="en-US" altLang="zh-CN" sz="3600" b="1">
                  <a:solidFill>
                    <a:srgbClr val="0BB24B"/>
                  </a:solidFill>
                  <a:latin typeface="微软雅黑" pitchFamily="34" charset="-122"/>
                  <a:ea typeface="微软雅黑" pitchFamily="34" charset="-122"/>
                </a:rPr>
                <a:t>1</a:t>
              </a:r>
            </a:p>
          </p:txBody>
        </p:sp>
        <p:sp>
          <p:nvSpPr>
            <p:cNvPr id="91" name="矩形 19"/>
            <p:cNvSpPr>
              <a:spLocks noChangeArrowheads="1"/>
            </p:cNvSpPr>
            <p:nvPr/>
          </p:nvSpPr>
          <p:spPr bwMode="auto">
            <a:xfrm>
              <a:off x="1625055" y="2190940"/>
              <a:ext cx="537823" cy="1614028"/>
            </a:xfrm>
            <a:prstGeom prst="rect">
              <a:avLst/>
            </a:prstGeom>
            <a:noFill/>
            <a:ln>
              <a:noFill/>
            </a:ln>
            <a:extLst/>
          </p:spPr>
          <p:txBody>
            <a:bodyPr lIns="0" tIns="0" rIns="0" bIns="0">
              <a:spAutoFit/>
            </a:bodyPr>
            <a:lstStyle>
              <a:lvl1pPr defTabSz="1216025">
                <a:buFont typeface="Arial" panose="020B0604020202020204" pitchFamily="34" charset="0"/>
                <a:defRPr>
                  <a:solidFill>
                    <a:schemeClr val="tx1"/>
                  </a:solidFill>
                  <a:latin typeface="Calibri" charset="0"/>
                  <a:ea typeface="宋体" panose="02010600030101010101" pitchFamily="2" charset="-122"/>
                </a:defRPr>
              </a:lvl1pPr>
              <a:lvl2pPr marL="742950" indent="-285750" defTabSz="1216025">
                <a:buFont typeface="Arial" panose="020B0604020202020204" pitchFamily="34" charset="0"/>
                <a:defRPr>
                  <a:solidFill>
                    <a:schemeClr val="tx1"/>
                  </a:solidFill>
                  <a:latin typeface="Calibri" charset="0"/>
                  <a:ea typeface="宋体" panose="02010600030101010101" pitchFamily="2" charset="-122"/>
                </a:defRPr>
              </a:lvl2pPr>
              <a:lvl3pPr marL="1143000" indent="-228600" defTabSz="1216025">
                <a:buFont typeface="Arial" panose="020B0604020202020204" pitchFamily="34" charset="0"/>
                <a:defRPr>
                  <a:solidFill>
                    <a:schemeClr val="tx1"/>
                  </a:solidFill>
                  <a:latin typeface="Calibri" charset="0"/>
                  <a:ea typeface="宋体" panose="02010600030101010101" pitchFamily="2" charset="-122"/>
                </a:defRPr>
              </a:lvl3pPr>
              <a:lvl4pPr marL="1600200" indent="-228600" defTabSz="1216025">
                <a:buFont typeface="Arial" panose="020B0604020202020204" pitchFamily="34" charset="0"/>
                <a:defRPr>
                  <a:solidFill>
                    <a:schemeClr val="tx1"/>
                  </a:solidFill>
                  <a:latin typeface="Calibri" charset="0"/>
                  <a:ea typeface="宋体" panose="02010600030101010101" pitchFamily="2" charset="-122"/>
                </a:defRPr>
              </a:lvl4pPr>
              <a:lvl5pPr marL="2057400" indent="-228600" defTabSz="1216025">
                <a:buFont typeface="Arial" panose="020B0604020202020204" pitchFamily="34" charset="0"/>
                <a:defRPr>
                  <a:solidFill>
                    <a:schemeClr val="tx1"/>
                  </a:solidFill>
                  <a:latin typeface="Calibri"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9pPr>
            </a:lstStyle>
            <a:p>
              <a:pPr>
                <a:spcBef>
                  <a:spcPct val="20000"/>
                </a:spcBef>
                <a:defRPr/>
              </a:pPr>
              <a:r>
                <a:rPr lang="zh-CN" altLang="zh-CN" sz="2400" dirty="0">
                  <a:solidFill>
                    <a:srgbClr val="FFFFFF"/>
                  </a:solidFill>
                  <a:effectLst>
                    <a:outerShdw blurRad="38100" dist="38100" dir="2700000" algn="tl">
                      <a:srgbClr val="000000">
                        <a:alpha val="43137"/>
                      </a:srgbClr>
                    </a:outerShdw>
                  </a:effectLst>
                  <a:latin typeface="微软雅黑" charset="-122"/>
                  <a:sym typeface="Arial" panose="020B0604020202020204" pitchFamily="34" charset="0"/>
                </a:rPr>
                <a:t>理清概念</a:t>
              </a:r>
            </a:p>
          </p:txBody>
        </p:sp>
      </p:grpSp>
      <p:grpSp>
        <p:nvGrpSpPr>
          <p:cNvPr id="40962" name="组合 2"/>
          <p:cNvGrpSpPr>
            <a:grpSpLocks/>
          </p:cNvGrpSpPr>
          <p:nvPr/>
        </p:nvGrpSpPr>
        <p:grpSpPr bwMode="auto">
          <a:xfrm>
            <a:off x="2474913" y="2257425"/>
            <a:ext cx="1449387" cy="3000375"/>
            <a:chOff x="2794192" y="1124744"/>
            <a:chExt cx="1748565" cy="3276600"/>
          </a:xfrm>
        </p:grpSpPr>
        <p:sp>
          <p:nvSpPr>
            <p:cNvPr id="85" name="Down Arrow Callout 26"/>
            <p:cNvSpPr>
              <a:spLocks noChangeArrowheads="1"/>
            </p:cNvSpPr>
            <p:nvPr/>
          </p:nvSpPr>
          <p:spPr bwMode="auto">
            <a:xfrm>
              <a:off x="2794192" y="1124744"/>
              <a:ext cx="1748565" cy="3276600"/>
            </a:xfrm>
            <a:prstGeom prst="downArrowCallout">
              <a:avLst>
                <a:gd name="adj1" fmla="val 25000"/>
                <a:gd name="adj2" fmla="val 6699"/>
                <a:gd name="adj3" fmla="val 4365"/>
                <a:gd name="adj4" fmla="val 97491"/>
              </a:avLst>
            </a:prstGeom>
            <a:solidFill>
              <a:srgbClr val="015498"/>
            </a:solidFill>
            <a:ln>
              <a:noFill/>
            </a:ln>
            <a:effectLst>
              <a:outerShdw blurRad="63500" sx="102000" sy="102000" algn="ctr" rotWithShape="0">
                <a:prstClr val="black">
                  <a:alpha val="40000"/>
                </a:prstClr>
              </a:outerShdw>
            </a:effectLst>
            <a:extLst/>
          </p:spPr>
          <p:txBody>
            <a:bodyPr anchor="ctr"/>
            <a:lstStyle>
              <a:lvl1pPr>
                <a:buFont typeface="Arial" panose="020B0604020202020204" pitchFamily="34" charset="0"/>
                <a:defRPr>
                  <a:solidFill>
                    <a:schemeClr val="tx1"/>
                  </a:solidFill>
                  <a:latin typeface="Calibri" charset="0"/>
                  <a:ea typeface="宋体" panose="02010600030101010101" pitchFamily="2" charset="-122"/>
                </a:defRPr>
              </a:lvl1pPr>
              <a:lvl2pPr marL="742950" indent="-285750">
                <a:buFont typeface="Arial" panose="020B0604020202020204" pitchFamily="34" charset="0"/>
                <a:defRPr>
                  <a:solidFill>
                    <a:schemeClr val="tx1"/>
                  </a:solidFill>
                  <a:latin typeface="Calibri" charset="0"/>
                  <a:ea typeface="宋体" panose="02010600030101010101" pitchFamily="2" charset="-122"/>
                </a:defRPr>
              </a:lvl2pPr>
              <a:lvl3pPr marL="1143000" indent="-228600">
                <a:buFont typeface="Arial" panose="020B0604020202020204" pitchFamily="34" charset="0"/>
                <a:defRPr>
                  <a:solidFill>
                    <a:schemeClr val="tx1"/>
                  </a:solidFill>
                  <a:latin typeface="Calibri" charset="0"/>
                  <a:ea typeface="宋体" panose="02010600030101010101" pitchFamily="2" charset="-122"/>
                </a:defRPr>
              </a:lvl3pPr>
              <a:lvl4pPr marL="1600200" indent="-228600">
                <a:buFont typeface="Arial" panose="020B0604020202020204" pitchFamily="34" charset="0"/>
                <a:defRPr>
                  <a:solidFill>
                    <a:schemeClr val="tx1"/>
                  </a:solidFill>
                  <a:latin typeface="Calibri" charset="0"/>
                  <a:ea typeface="宋体" panose="02010600030101010101" pitchFamily="2" charset="-122"/>
                </a:defRPr>
              </a:lvl4pPr>
              <a:lvl5pPr marL="2057400" indent="-228600">
                <a:buFont typeface="Arial" panose="020B0604020202020204" pitchFamily="34" charset="0"/>
                <a:defRPr>
                  <a:solidFill>
                    <a:schemeClr val="tx1"/>
                  </a:solidFill>
                  <a:latin typeface="Calibri"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9pPr>
            </a:lstStyle>
            <a:p>
              <a:pPr algn="ctr">
                <a:defRPr/>
              </a:pPr>
              <a:endParaRPr lang="en-US" altLang="zh-CN">
                <a:solidFill>
                  <a:srgbClr val="FFFFFF"/>
                </a:solidFill>
              </a:endParaRPr>
            </a:p>
          </p:txBody>
        </p:sp>
        <p:sp>
          <p:nvSpPr>
            <p:cNvPr id="40975" name="Flowchart: Off-page Connector 42"/>
            <p:cNvSpPr>
              <a:spLocks noChangeArrowheads="1"/>
            </p:cNvSpPr>
            <p:nvPr/>
          </p:nvSpPr>
          <p:spPr bwMode="auto">
            <a:xfrm>
              <a:off x="3283520" y="1390732"/>
              <a:ext cx="738482" cy="720526"/>
            </a:xfrm>
            <a:prstGeom prst="flowChartOffpageConnector">
              <a:avLst/>
            </a:prstGeom>
            <a:solidFill>
              <a:srgbClr val="FFFFFF"/>
            </a:solidFill>
            <a:ln w="9525">
              <a:noFill/>
              <a:miter lim="800000"/>
              <a:headEnd/>
              <a:tailEnd/>
            </a:ln>
          </p:spPr>
          <p:txBody>
            <a:bodyPr anchor="ctr"/>
            <a:lstStyle/>
            <a:p>
              <a:pPr algn="ctr" defTabSz="1374775">
                <a:buFont typeface="Arial" charset="0"/>
                <a:buNone/>
              </a:pPr>
              <a:r>
                <a:rPr lang="en-US" altLang="zh-CN" sz="3600" b="1">
                  <a:solidFill>
                    <a:srgbClr val="0D85C2"/>
                  </a:solidFill>
                  <a:latin typeface="微软雅黑" pitchFamily="34" charset="-122"/>
                  <a:ea typeface="微软雅黑" pitchFamily="34" charset="-122"/>
                </a:rPr>
                <a:t>2</a:t>
              </a:r>
              <a:endParaRPr lang="en-US" altLang="zh-CN" sz="4000" b="1">
                <a:solidFill>
                  <a:srgbClr val="0D85C2"/>
                </a:solidFill>
                <a:latin typeface="微软雅黑" pitchFamily="34" charset="-122"/>
                <a:ea typeface="微软雅黑" pitchFamily="34" charset="-122"/>
              </a:endParaRPr>
            </a:p>
          </p:txBody>
        </p:sp>
        <p:sp>
          <p:nvSpPr>
            <p:cNvPr id="102" name="矩形 19"/>
            <p:cNvSpPr>
              <a:spLocks noChangeArrowheads="1"/>
            </p:cNvSpPr>
            <p:nvPr/>
          </p:nvSpPr>
          <p:spPr bwMode="auto">
            <a:xfrm>
              <a:off x="3497065" y="2225613"/>
              <a:ext cx="538168" cy="1612295"/>
            </a:xfrm>
            <a:prstGeom prst="rect">
              <a:avLst/>
            </a:prstGeom>
            <a:noFill/>
            <a:ln>
              <a:noFill/>
            </a:ln>
            <a:extLst/>
          </p:spPr>
          <p:txBody>
            <a:bodyPr lIns="0" tIns="0" rIns="0" bIns="0">
              <a:spAutoFit/>
            </a:bodyPr>
            <a:lstStyle>
              <a:lvl1pPr defTabSz="1216025">
                <a:buFont typeface="Arial" panose="020B0604020202020204" pitchFamily="34" charset="0"/>
                <a:defRPr>
                  <a:solidFill>
                    <a:schemeClr val="tx1"/>
                  </a:solidFill>
                  <a:latin typeface="Calibri" charset="0"/>
                  <a:ea typeface="宋体" panose="02010600030101010101" pitchFamily="2" charset="-122"/>
                </a:defRPr>
              </a:lvl1pPr>
              <a:lvl2pPr marL="742950" indent="-285750" defTabSz="1216025">
                <a:buFont typeface="Arial" panose="020B0604020202020204" pitchFamily="34" charset="0"/>
                <a:defRPr>
                  <a:solidFill>
                    <a:schemeClr val="tx1"/>
                  </a:solidFill>
                  <a:latin typeface="Calibri" charset="0"/>
                  <a:ea typeface="宋体" panose="02010600030101010101" pitchFamily="2" charset="-122"/>
                </a:defRPr>
              </a:lvl2pPr>
              <a:lvl3pPr marL="1143000" indent="-228600" defTabSz="1216025">
                <a:buFont typeface="Arial" panose="020B0604020202020204" pitchFamily="34" charset="0"/>
                <a:defRPr>
                  <a:solidFill>
                    <a:schemeClr val="tx1"/>
                  </a:solidFill>
                  <a:latin typeface="Calibri" charset="0"/>
                  <a:ea typeface="宋体" panose="02010600030101010101" pitchFamily="2" charset="-122"/>
                </a:defRPr>
              </a:lvl3pPr>
              <a:lvl4pPr marL="1600200" indent="-228600" defTabSz="1216025">
                <a:buFont typeface="Arial" panose="020B0604020202020204" pitchFamily="34" charset="0"/>
                <a:defRPr>
                  <a:solidFill>
                    <a:schemeClr val="tx1"/>
                  </a:solidFill>
                  <a:latin typeface="Calibri" charset="0"/>
                  <a:ea typeface="宋体" panose="02010600030101010101" pitchFamily="2" charset="-122"/>
                </a:defRPr>
              </a:lvl4pPr>
              <a:lvl5pPr marL="2057400" indent="-228600" defTabSz="1216025">
                <a:buFont typeface="Arial" panose="020B0604020202020204" pitchFamily="34" charset="0"/>
                <a:defRPr>
                  <a:solidFill>
                    <a:schemeClr val="tx1"/>
                  </a:solidFill>
                  <a:latin typeface="Calibri"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9pPr>
            </a:lstStyle>
            <a:p>
              <a:pPr>
                <a:spcBef>
                  <a:spcPct val="20000"/>
                </a:spcBef>
                <a:defRPr/>
              </a:pPr>
              <a:r>
                <a:rPr lang="zh-CN" altLang="en-US" sz="2400" dirty="0">
                  <a:solidFill>
                    <a:srgbClr val="FFFFFF"/>
                  </a:solidFill>
                  <a:effectLst>
                    <a:outerShdw blurRad="38100" dist="38100" dir="2700000" algn="tl">
                      <a:srgbClr val="000000">
                        <a:alpha val="43137"/>
                      </a:srgbClr>
                    </a:outerShdw>
                  </a:effectLst>
                  <a:latin typeface="微软雅黑" charset="-122"/>
                  <a:sym typeface="Arial" panose="020B0604020202020204" pitchFamily="34" charset="0"/>
                </a:rPr>
                <a:t>和谁研究</a:t>
              </a:r>
            </a:p>
          </p:txBody>
        </p:sp>
      </p:grpSp>
      <p:grpSp>
        <p:nvGrpSpPr>
          <p:cNvPr id="40963" name="组合 3"/>
          <p:cNvGrpSpPr>
            <a:grpSpLocks/>
          </p:cNvGrpSpPr>
          <p:nvPr/>
        </p:nvGrpSpPr>
        <p:grpSpPr bwMode="auto">
          <a:xfrm>
            <a:off x="4032250" y="2257425"/>
            <a:ext cx="1449388" cy="3000375"/>
            <a:chOff x="4670700" y="1124744"/>
            <a:chExt cx="1747442" cy="3276600"/>
          </a:xfrm>
        </p:grpSpPr>
        <p:sp>
          <p:nvSpPr>
            <p:cNvPr id="89" name="Down Arrow Callout 15"/>
            <p:cNvSpPr>
              <a:spLocks noChangeArrowheads="1"/>
            </p:cNvSpPr>
            <p:nvPr/>
          </p:nvSpPr>
          <p:spPr bwMode="auto">
            <a:xfrm>
              <a:off x="4670700" y="1124744"/>
              <a:ext cx="1747442" cy="3276600"/>
            </a:xfrm>
            <a:prstGeom prst="downArrowCallout">
              <a:avLst>
                <a:gd name="adj1" fmla="val 25000"/>
                <a:gd name="adj2" fmla="val 6699"/>
                <a:gd name="adj3" fmla="val 4359"/>
                <a:gd name="adj4" fmla="val 97491"/>
              </a:avLst>
            </a:prstGeom>
            <a:solidFill>
              <a:srgbClr val="19A9A9"/>
            </a:solidFill>
            <a:ln>
              <a:noFill/>
            </a:ln>
            <a:effectLst>
              <a:outerShdw blurRad="63500" sx="102000" sy="102000" algn="ctr" rotWithShape="0">
                <a:prstClr val="black">
                  <a:alpha val="40000"/>
                </a:prstClr>
              </a:outerShdw>
            </a:effectLst>
            <a:extLst/>
          </p:spPr>
          <p:txBody>
            <a:bodyPr anchor="ctr"/>
            <a:lstStyle>
              <a:lvl1pPr>
                <a:buFont typeface="Arial" panose="020B0604020202020204" pitchFamily="34" charset="0"/>
                <a:defRPr>
                  <a:solidFill>
                    <a:schemeClr val="tx1"/>
                  </a:solidFill>
                  <a:latin typeface="Calibri" charset="0"/>
                  <a:ea typeface="宋体" panose="02010600030101010101" pitchFamily="2" charset="-122"/>
                </a:defRPr>
              </a:lvl1pPr>
              <a:lvl2pPr marL="742950" indent="-285750">
                <a:buFont typeface="Arial" panose="020B0604020202020204" pitchFamily="34" charset="0"/>
                <a:defRPr>
                  <a:solidFill>
                    <a:schemeClr val="tx1"/>
                  </a:solidFill>
                  <a:latin typeface="Calibri" charset="0"/>
                  <a:ea typeface="宋体" panose="02010600030101010101" pitchFamily="2" charset="-122"/>
                </a:defRPr>
              </a:lvl2pPr>
              <a:lvl3pPr marL="1143000" indent="-228600">
                <a:buFont typeface="Arial" panose="020B0604020202020204" pitchFamily="34" charset="0"/>
                <a:defRPr>
                  <a:solidFill>
                    <a:schemeClr val="tx1"/>
                  </a:solidFill>
                  <a:latin typeface="Calibri" charset="0"/>
                  <a:ea typeface="宋体" panose="02010600030101010101" pitchFamily="2" charset="-122"/>
                </a:defRPr>
              </a:lvl3pPr>
              <a:lvl4pPr marL="1600200" indent="-228600">
                <a:buFont typeface="Arial" panose="020B0604020202020204" pitchFamily="34" charset="0"/>
                <a:defRPr>
                  <a:solidFill>
                    <a:schemeClr val="tx1"/>
                  </a:solidFill>
                  <a:latin typeface="Calibri" charset="0"/>
                  <a:ea typeface="宋体" panose="02010600030101010101" pitchFamily="2" charset="-122"/>
                </a:defRPr>
              </a:lvl4pPr>
              <a:lvl5pPr marL="2057400" indent="-228600">
                <a:buFont typeface="Arial" panose="020B0604020202020204" pitchFamily="34" charset="0"/>
                <a:defRPr>
                  <a:solidFill>
                    <a:schemeClr val="tx1"/>
                  </a:solidFill>
                  <a:latin typeface="Calibri"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9pPr>
            </a:lstStyle>
            <a:p>
              <a:pPr algn="ctr">
                <a:defRPr/>
              </a:pPr>
              <a:endParaRPr lang="en-US" altLang="zh-CN">
                <a:solidFill>
                  <a:srgbClr val="FFFFFF"/>
                </a:solidFill>
              </a:endParaRPr>
            </a:p>
          </p:txBody>
        </p:sp>
        <p:sp>
          <p:nvSpPr>
            <p:cNvPr id="40972" name="Flowchart: Off-page Connector 17"/>
            <p:cNvSpPr>
              <a:spLocks noChangeArrowheads="1"/>
            </p:cNvSpPr>
            <p:nvPr/>
          </p:nvSpPr>
          <p:spPr bwMode="auto">
            <a:xfrm>
              <a:off x="5160028" y="1400833"/>
              <a:ext cx="738482" cy="719403"/>
            </a:xfrm>
            <a:prstGeom prst="flowChartOffpageConnector">
              <a:avLst/>
            </a:prstGeom>
            <a:solidFill>
              <a:srgbClr val="FFFFFF"/>
            </a:solidFill>
            <a:ln w="9525">
              <a:noFill/>
              <a:miter lim="800000"/>
              <a:headEnd/>
              <a:tailEnd/>
            </a:ln>
          </p:spPr>
          <p:txBody>
            <a:bodyPr anchor="ctr"/>
            <a:lstStyle/>
            <a:p>
              <a:pPr algn="ctr" defTabSz="1374775">
                <a:buFont typeface="Arial" charset="0"/>
                <a:buNone/>
              </a:pPr>
              <a:r>
                <a:rPr lang="en-US" altLang="zh-CN" sz="3600" b="1">
                  <a:solidFill>
                    <a:srgbClr val="19A9A9"/>
                  </a:solidFill>
                  <a:latin typeface="微软雅黑" pitchFamily="34" charset="-122"/>
                  <a:ea typeface="微软雅黑" pitchFamily="34" charset="-122"/>
                </a:rPr>
                <a:t>3</a:t>
              </a:r>
              <a:endParaRPr lang="en-US" altLang="zh-CN" sz="4000" b="1">
                <a:solidFill>
                  <a:srgbClr val="19A9A9"/>
                </a:solidFill>
                <a:latin typeface="微软雅黑" pitchFamily="34" charset="-122"/>
                <a:ea typeface="微软雅黑" pitchFamily="34" charset="-122"/>
              </a:endParaRPr>
            </a:p>
          </p:txBody>
        </p:sp>
        <p:sp>
          <p:nvSpPr>
            <p:cNvPr id="103" name="矩形 19"/>
            <p:cNvSpPr>
              <a:spLocks noChangeArrowheads="1"/>
            </p:cNvSpPr>
            <p:nvPr/>
          </p:nvSpPr>
          <p:spPr bwMode="auto">
            <a:xfrm>
              <a:off x="5371208" y="2225613"/>
              <a:ext cx="535908" cy="1612295"/>
            </a:xfrm>
            <a:prstGeom prst="rect">
              <a:avLst/>
            </a:prstGeom>
            <a:noFill/>
            <a:ln>
              <a:noFill/>
            </a:ln>
            <a:extLst/>
          </p:spPr>
          <p:txBody>
            <a:bodyPr lIns="0" tIns="0" rIns="0" bIns="0">
              <a:spAutoFit/>
            </a:bodyPr>
            <a:lstStyle>
              <a:lvl1pPr defTabSz="1216025">
                <a:buFont typeface="Arial" panose="020B0604020202020204" pitchFamily="34" charset="0"/>
                <a:defRPr>
                  <a:solidFill>
                    <a:schemeClr val="tx1"/>
                  </a:solidFill>
                  <a:latin typeface="Calibri" charset="0"/>
                  <a:ea typeface="宋体" panose="02010600030101010101" pitchFamily="2" charset="-122"/>
                </a:defRPr>
              </a:lvl1pPr>
              <a:lvl2pPr marL="742950" indent="-285750" defTabSz="1216025">
                <a:buFont typeface="Arial" panose="020B0604020202020204" pitchFamily="34" charset="0"/>
                <a:defRPr>
                  <a:solidFill>
                    <a:schemeClr val="tx1"/>
                  </a:solidFill>
                  <a:latin typeface="Calibri" charset="0"/>
                  <a:ea typeface="宋体" panose="02010600030101010101" pitchFamily="2" charset="-122"/>
                </a:defRPr>
              </a:lvl2pPr>
              <a:lvl3pPr marL="1143000" indent="-228600" defTabSz="1216025">
                <a:buFont typeface="Arial" panose="020B0604020202020204" pitchFamily="34" charset="0"/>
                <a:defRPr>
                  <a:solidFill>
                    <a:schemeClr val="tx1"/>
                  </a:solidFill>
                  <a:latin typeface="Calibri" charset="0"/>
                  <a:ea typeface="宋体" panose="02010600030101010101" pitchFamily="2" charset="-122"/>
                </a:defRPr>
              </a:lvl3pPr>
              <a:lvl4pPr marL="1600200" indent="-228600" defTabSz="1216025">
                <a:buFont typeface="Arial" panose="020B0604020202020204" pitchFamily="34" charset="0"/>
                <a:defRPr>
                  <a:solidFill>
                    <a:schemeClr val="tx1"/>
                  </a:solidFill>
                  <a:latin typeface="Calibri" charset="0"/>
                  <a:ea typeface="宋体" panose="02010600030101010101" pitchFamily="2" charset="-122"/>
                </a:defRPr>
              </a:lvl4pPr>
              <a:lvl5pPr marL="2057400" indent="-228600" defTabSz="1216025">
                <a:buFont typeface="Arial" panose="020B0604020202020204" pitchFamily="34" charset="0"/>
                <a:defRPr>
                  <a:solidFill>
                    <a:schemeClr val="tx1"/>
                  </a:solidFill>
                  <a:latin typeface="Calibri"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9pPr>
            </a:lstStyle>
            <a:p>
              <a:pPr>
                <a:spcBef>
                  <a:spcPct val="20000"/>
                </a:spcBef>
                <a:defRPr/>
              </a:pPr>
              <a:r>
                <a:rPr lang="zh-CN" altLang="en-US" sz="2400" dirty="0">
                  <a:solidFill>
                    <a:srgbClr val="FFFFFF"/>
                  </a:solidFill>
                  <a:effectLst>
                    <a:outerShdw blurRad="38100" dist="38100" dir="2700000" algn="tl">
                      <a:srgbClr val="000000">
                        <a:alpha val="43137"/>
                      </a:srgbClr>
                    </a:outerShdw>
                  </a:effectLst>
                  <a:latin typeface="微软雅黑" charset="-122"/>
                  <a:sym typeface="Arial" panose="020B0604020202020204" pitchFamily="34" charset="0"/>
                </a:rPr>
                <a:t>研究报告</a:t>
              </a:r>
            </a:p>
          </p:txBody>
        </p:sp>
      </p:grpSp>
      <p:sp>
        <p:nvSpPr>
          <p:cNvPr id="95" name="Down Arrow Callout 15"/>
          <p:cNvSpPr>
            <a:spLocks noChangeArrowheads="1"/>
          </p:cNvSpPr>
          <p:nvPr/>
        </p:nvSpPr>
        <p:spPr bwMode="auto">
          <a:xfrm>
            <a:off x="5592763" y="2257425"/>
            <a:ext cx="1449387" cy="3000375"/>
          </a:xfrm>
          <a:prstGeom prst="downArrowCallout">
            <a:avLst>
              <a:gd name="adj1" fmla="val 25000"/>
              <a:gd name="adj2" fmla="val 6699"/>
              <a:gd name="adj3" fmla="val 4359"/>
              <a:gd name="adj4" fmla="val 97491"/>
            </a:avLst>
          </a:prstGeom>
          <a:solidFill>
            <a:schemeClr val="accent3">
              <a:lumMod val="75000"/>
            </a:schemeClr>
          </a:solidFill>
          <a:ln>
            <a:noFill/>
          </a:ln>
          <a:effectLst>
            <a:outerShdw blurRad="63500" sx="102000" sy="102000" algn="ctr" rotWithShape="0">
              <a:prstClr val="black">
                <a:alpha val="40000"/>
              </a:prstClr>
            </a:outerShdw>
          </a:effectLst>
        </p:spPr>
        <p:txBody>
          <a:bodyPr anchor="ctr"/>
          <a:lstStyle>
            <a:lvl1pPr>
              <a:buFont typeface="Arial" panose="020B0604020202020204" pitchFamily="34" charset="0"/>
              <a:defRPr>
                <a:solidFill>
                  <a:schemeClr val="tx1"/>
                </a:solidFill>
                <a:latin typeface="Calibri" charset="0"/>
                <a:ea typeface="宋体" panose="02010600030101010101" pitchFamily="2" charset="-122"/>
              </a:defRPr>
            </a:lvl1pPr>
            <a:lvl2pPr marL="742950" indent="-285750">
              <a:buFont typeface="Arial" panose="020B0604020202020204" pitchFamily="34" charset="0"/>
              <a:defRPr>
                <a:solidFill>
                  <a:schemeClr val="tx1"/>
                </a:solidFill>
                <a:latin typeface="Calibri" charset="0"/>
                <a:ea typeface="宋体" panose="02010600030101010101" pitchFamily="2" charset="-122"/>
              </a:defRPr>
            </a:lvl2pPr>
            <a:lvl3pPr marL="1143000" indent="-228600">
              <a:buFont typeface="Arial" panose="020B0604020202020204" pitchFamily="34" charset="0"/>
              <a:defRPr>
                <a:solidFill>
                  <a:schemeClr val="tx1"/>
                </a:solidFill>
                <a:latin typeface="Calibri" charset="0"/>
                <a:ea typeface="宋体" panose="02010600030101010101" pitchFamily="2" charset="-122"/>
              </a:defRPr>
            </a:lvl3pPr>
            <a:lvl4pPr marL="1600200" indent="-228600">
              <a:buFont typeface="Arial" panose="020B0604020202020204" pitchFamily="34" charset="0"/>
              <a:defRPr>
                <a:solidFill>
                  <a:schemeClr val="tx1"/>
                </a:solidFill>
                <a:latin typeface="Calibri" charset="0"/>
                <a:ea typeface="宋体" panose="02010600030101010101" pitchFamily="2" charset="-122"/>
              </a:defRPr>
            </a:lvl4pPr>
            <a:lvl5pPr marL="2057400" indent="-228600">
              <a:buFont typeface="Arial" panose="020B0604020202020204" pitchFamily="34" charset="0"/>
              <a:defRPr>
                <a:solidFill>
                  <a:schemeClr val="tx1"/>
                </a:solidFill>
                <a:latin typeface="Calibri"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9pPr>
          </a:lstStyle>
          <a:p>
            <a:pPr algn="ctr">
              <a:defRPr/>
            </a:pPr>
            <a:endParaRPr lang="en-US" altLang="zh-CN">
              <a:solidFill>
                <a:srgbClr val="FFFFFF"/>
              </a:solidFill>
            </a:endParaRPr>
          </a:p>
        </p:txBody>
      </p:sp>
      <p:sp>
        <p:nvSpPr>
          <p:cNvPr id="40965" name="Flowchart: Off-page Connector 17"/>
          <p:cNvSpPr>
            <a:spLocks noChangeArrowheads="1"/>
          </p:cNvSpPr>
          <p:nvPr/>
        </p:nvSpPr>
        <p:spPr bwMode="auto">
          <a:xfrm>
            <a:off x="5948363" y="2441575"/>
            <a:ext cx="738187" cy="719138"/>
          </a:xfrm>
          <a:prstGeom prst="flowChartOffpageConnector">
            <a:avLst/>
          </a:prstGeom>
          <a:solidFill>
            <a:srgbClr val="FFFFFF"/>
          </a:solidFill>
          <a:ln w="9525">
            <a:noFill/>
            <a:miter lim="800000"/>
            <a:headEnd/>
            <a:tailEnd/>
          </a:ln>
        </p:spPr>
        <p:txBody>
          <a:bodyPr anchor="ctr"/>
          <a:lstStyle/>
          <a:p>
            <a:pPr algn="ctr" defTabSz="1374775">
              <a:buFont typeface="Arial" charset="0"/>
              <a:buNone/>
            </a:pPr>
            <a:r>
              <a:rPr lang="en-US" altLang="zh-CN" sz="3600" b="1">
                <a:solidFill>
                  <a:srgbClr val="467909"/>
                </a:solidFill>
                <a:latin typeface="微软雅黑" pitchFamily="34" charset="-122"/>
                <a:ea typeface="微软雅黑" pitchFamily="34" charset="-122"/>
              </a:rPr>
              <a:t>4</a:t>
            </a:r>
            <a:endParaRPr lang="en-US" altLang="zh-CN" sz="4000" b="1">
              <a:solidFill>
                <a:srgbClr val="467909"/>
              </a:solidFill>
              <a:latin typeface="微软雅黑" pitchFamily="34" charset="-122"/>
              <a:ea typeface="微软雅黑" pitchFamily="34" charset="-122"/>
            </a:endParaRPr>
          </a:p>
        </p:txBody>
      </p:sp>
      <p:sp>
        <p:nvSpPr>
          <p:cNvPr id="104" name="矩形 19"/>
          <p:cNvSpPr>
            <a:spLocks noChangeArrowheads="1"/>
          </p:cNvSpPr>
          <p:nvPr/>
        </p:nvSpPr>
        <p:spPr bwMode="auto">
          <a:xfrm>
            <a:off x="6159500" y="3235325"/>
            <a:ext cx="536575" cy="1476375"/>
          </a:xfrm>
          <a:prstGeom prst="rect">
            <a:avLst/>
          </a:prstGeom>
          <a:noFill/>
          <a:ln>
            <a:noFill/>
          </a:ln>
          <a:extLst/>
        </p:spPr>
        <p:txBody>
          <a:bodyPr lIns="0" tIns="0" rIns="0" bIns="0">
            <a:spAutoFit/>
          </a:bodyPr>
          <a:lstStyle>
            <a:lvl1pPr defTabSz="1216025">
              <a:buFont typeface="Arial" panose="020B0604020202020204" pitchFamily="34" charset="0"/>
              <a:defRPr>
                <a:solidFill>
                  <a:schemeClr val="tx1"/>
                </a:solidFill>
                <a:latin typeface="Calibri" charset="0"/>
                <a:ea typeface="宋体" panose="02010600030101010101" pitchFamily="2" charset="-122"/>
              </a:defRPr>
            </a:lvl1pPr>
            <a:lvl2pPr marL="742950" indent="-285750" defTabSz="1216025">
              <a:buFont typeface="Arial" panose="020B0604020202020204" pitchFamily="34" charset="0"/>
              <a:defRPr>
                <a:solidFill>
                  <a:schemeClr val="tx1"/>
                </a:solidFill>
                <a:latin typeface="Calibri" charset="0"/>
                <a:ea typeface="宋体" panose="02010600030101010101" pitchFamily="2" charset="-122"/>
              </a:defRPr>
            </a:lvl2pPr>
            <a:lvl3pPr marL="1143000" indent="-228600" defTabSz="1216025">
              <a:buFont typeface="Arial" panose="020B0604020202020204" pitchFamily="34" charset="0"/>
              <a:defRPr>
                <a:solidFill>
                  <a:schemeClr val="tx1"/>
                </a:solidFill>
                <a:latin typeface="Calibri" charset="0"/>
                <a:ea typeface="宋体" panose="02010600030101010101" pitchFamily="2" charset="-122"/>
              </a:defRPr>
            </a:lvl3pPr>
            <a:lvl4pPr marL="1600200" indent="-228600" defTabSz="1216025">
              <a:buFont typeface="Arial" panose="020B0604020202020204" pitchFamily="34" charset="0"/>
              <a:defRPr>
                <a:solidFill>
                  <a:schemeClr val="tx1"/>
                </a:solidFill>
                <a:latin typeface="Calibri" charset="0"/>
                <a:ea typeface="宋体" panose="02010600030101010101" pitchFamily="2" charset="-122"/>
              </a:defRPr>
            </a:lvl4pPr>
            <a:lvl5pPr marL="2057400" indent="-228600" defTabSz="1216025">
              <a:buFont typeface="Arial" panose="020B0604020202020204" pitchFamily="34" charset="0"/>
              <a:defRPr>
                <a:solidFill>
                  <a:schemeClr val="tx1"/>
                </a:solidFill>
                <a:latin typeface="Calibri"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9pPr>
          </a:lstStyle>
          <a:p>
            <a:pPr>
              <a:spcBef>
                <a:spcPct val="20000"/>
              </a:spcBef>
              <a:defRPr/>
            </a:pPr>
            <a:r>
              <a:rPr lang="zh-CN" altLang="en-US" sz="2400" dirty="0">
                <a:solidFill>
                  <a:srgbClr val="FFFFFF"/>
                </a:solidFill>
                <a:effectLst>
                  <a:outerShdw blurRad="38100" dist="38100" dir="2700000" algn="tl">
                    <a:srgbClr val="000000">
                      <a:alpha val="43137"/>
                    </a:srgbClr>
                  </a:outerShdw>
                </a:effectLst>
                <a:latin typeface="微软雅黑" charset="-122"/>
                <a:sym typeface="Arial" panose="020B0604020202020204" pitchFamily="34" charset="0"/>
              </a:rPr>
              <a:t>应俱特点</a:t>
            </a:r>
          </a:p>
        </p:txBody>
      </p:sp>
      <p:sp>
        <p:nvSpPr>
          <p:cNvPr id="6" name="Down Arrow Callout 15"/>
          <p:cNvSpPr>
            <a:spLocks noChangeArrowheads="1"/>
          </p:cNvSpPr>
          <p:nvPr/>
        </p:nvSpPr>
        <p:spPr bwMode="auto">
          <a:xfrm>
            <a:off x="7180263" y="2257425"/>
            <a:ext cx="1449387" cy="3000375"/>
          </a:xfrm>
          <a:prstGeom prst="downArrowCallout">
            <a:avLst>
              <a:gd name="adj1" fmla="val 25000"/>
              <a:gd name="adj2" fmla="val 6699"/>
              <a:gd name="adj3" fmla="val 4359"/>
              <a:gd name="adj4" fmla="val 97491"/>
            </a:avLst>
          </a:prstGeom>
          <a:solidFill>
            <a:schemeClr val="accent6">
              <a:lumMod val="20000"/>
              <a:lumOff val="80000"/>
            </a:schemeClr>
          </a:solidFill>
          <a:ln>
            <a:noFill/>
          </a:ln>
          <a:effectLst>
            <a:outerShdw blurRad="63500" sx="102000" sy="102000" algn="ctr" rotWithShape="0">
              <a:prstClr val="black">
                <a:alpha val="40000"/>
              </a:prstClr>
            </a:outerShdw>
          </a:effectLst>
        </p:spPr>
        <p:txBody>
          <a:bodyPr anchor="ctr"/>
          <a:lstStyle>
            <a:lvl1pPr>
              <a:buFont typeface="Arial" panose="020B0604020202020204" pitchFamily="34" charset="0"/>
              <a:defRPr>
                <a:solidFill>
                  <a:schemeClr val="tx1"/>
                </a:solidFill>
                <a:latin typeface="Calibri" charset="0"/>
                <a:ea typeface="宋体" panose="02010600030101010101" pitchFamily="2" charset="-122"/>
              </a:defRPr>
            </a:lvl1pPr>
            <a:lvl2pPr marL="742950" indent="-285750">
              <a:buFont typeface="Arial" panose="020B0604020202020204" pitchFamily="34" charset="0"/>
              <a:defRPr>
                <a:solidFill>
                  <a:schemeClr val="tx1"/>
                </a:solidFill>
                <a:latin typeface="Calibri" charset="0"/>
                <a:ea typeface="宋体" panose="02010600030101010101" pitchFamily="2" charset="-122"/>
              </a:defRPr>
            </a:lvl2pPr>
            <a:lvl3pPr marL="1143000" indent="-228600">
              <a:buFont typeface="Arial" panose="020B0604020202020204" pitchFamily="34" charset="0"/>
              <a:defRPr>
                <a:solidFill>
                  <a:schemeClr val="tx1"/>
                </a:solidFill>
                <a:latin typeface="Calibri" charset="0"/>
                <a:ea typeface="宋体" panose="02010600030101010101" pitchFamily="2" charset="-122"/>
              </a:defRPr>
            </a:lvl3pPr>
            <a:lvl4pPr marL="1600200" indent="-228600">
              <a:buFont typeface="Arial" panose="020B0604020202020204" pitchFamily="34" charset="0"/>
              <a:defRPr>
                <a:solidFill>
                  <a:schemeClr val="tx1"/>
                </a:solidFill>
                <a:latin typeface="Calibri" charset="0"/>
                <a:ea typeface="宋体" panose="02010600030101010101" pitchFamily="2" charset="-122"/>
              </a:defRPr>
            </a:lvl4pPr>
            <a:lvl5pPr marL="2057400" indent="-228600">
              <a:buFont typeface="Arial" panose="020B0604020202020204" pitchFamily="34" charset="0"/>
              <a:defRPr>
                <a:solidFill>
                  <a:schemeClr val="tx1"/>
                </a:solidFill>
                <a:latin typeface="Calibri"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9pPr>
          </a:lstStyle>
          <a:p>
            <a:pPr algn="ctr">
              <a:defRPr/>
            </a:pPr>
            <a:endParaRPr lang="en-US" altLang="zh-CN">
              <a:solidFill>
                <a:srgbClr val="FFFFFF"/>
              </a:solidFill>
            </a:endParaRPr>
          </a:p>
        </p:txBody>
      </p:sp>
      <p:sp>
        <p:nvSpPr>
          <p:cNvPr id="7" name="矩形 19"/>
          <p:cNvSpPr>
            <a:spLocks noChangeArrowheads="1"/>
          </p:cNvSpPr>
          <p:nvPr/>
        </p:nvSpPr>
        <p:spPr bwMode="auto">
          <a:xfrm>
            <a:off x="7740650" y="3235325"/>
            <a:ext cx="536575" cy="1476375"/>
          </a:xfrm>
          <a:prstGeom prst="rect">
            <a:avLst/>
          </a:prstGeom>
          <a:noFill/>
          <a:ln>
            <a:noFill/>
          </a:ln>
          <a:extLst/>
        </p:spPr>
        <p:txBody>
          <a:bodyPr lIns="0" tIns="0" rIns="0" bIns="0">
            <a:spAutoFit/>
          </a:bodyPr>
          <a:lstStyle>
            <a:lvl1pPr defTabSz="1216025">
              <a:buFont typeface="Arial" panose="020B0604020202020204" pitchFamily="34" charset="0"/>
              <a:defRPr>
                <a:solidFill>
                  <a:schemeClr val="tx1"/>
                </a:solidFill>
                <a:latin typeface="Calibri" charset="0"/>
                <a:ea typeface="宋体" panose="02010600030101010101" pitchFamily="2" charset="-122"/>
              </a:defRPr>
            </a:lvl1pPr>
            <a:lvl2pPr marL="742950" indent="-285750" defTabSz="1216025">
              <a:buFont typeface="Arial" panose="020B0604020202020204" pitchFamily="34" charset="0"/>
              <a:defRPr>
                <a:solidFill>
                  <a:schemeClr val="tx1"/>
                </a:solidFill>
                <a:latin typeface="Calibri" charset="0"/>
                <a:ea typeface="宋体" panose="02010600030101010101" pitchFamily="2" charset="-122"/>
              </a:defRPr>
            </a:lvl2pPr>
            <a:lvl3pPr marL="1143000" indent="-228600" defTabSz="1216025">
              <a:buFont typeface="Arial" panose="020B0604020202020204" pitchFamily="34" charset="0"/>
              <a:defRPr>
                <a:solidFill>
                  <a:schemeClr val="tx1"/>
                </a:solidFill>
                <a:latin typeface="Calibri" charset="0"/>
                <a:ea typeface="宋体" panose="02010600030101010101" pitchFamily="2" charset="-122"/>
              </a:defRPr>
            </a:lvl3pPr>
            <a:lvl4pPr marL="1600200" indent="-228600" defTabSz="1216025">
              <a:buFont typeface="Arial" panose="020B0604020202020204" pitchFamily="34" charset="0"/>
              <a:defRPr>
                <a:solidFill>
                  <a:schemeClr val="tx1"/>
                </a:solidFill>
                <a:latin typeface="Calibri" charset="0"/>
                <a:ea typeface="宋体" panose="02010600030101010101" pitchFamily="2" charset="-122"/>
              </a:defRPr>
            </a:lvl4pPr>
            <a:lvl5pPr marL="2057400" indent="-228600" defTabSz="1216025">
              <a:buFont typeface="Arial" panose="020B0604020202020204" pitchFamily="34" charset="0"/>
              <a:defRPr>
                <a:solidFill>
                  <a:schemeClr val="tx1"/>
                </a:solidFill>
                <a:latin typeface="Calibri"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charset="0"/>
                <a:ea typeface="宋体" panose="02010600030101010101" pitchFamily="2" charset="-122"/>
              </a:defRPr>
            </a:lvl9pPr>
          </a:lstStyle>
          <a:p>
            <a:pPr>
              <a:spcBef>
                <a:spcPct val="20000"/>
              </a:spcBef>
              <a:defRPr/>
            </a:pPr>
            <a:r>
              <a:rPr lang="zh-CN" altLang="en-US" sz="2400" dirty="0">
                <a:solidFill>
                  <a:srgbClr val="FFFFFF"/>
                </a:solidFill>
                <a:effectLst>
                  <a:outerShdw blurRad="38100" dist="38100" dir="2700000" algn="tl">
                    <a:srgbClr val="000000">
                      <a:alpha val="43137"/>
                    </a:srgbClr>
                  </a:outerShdw>
                </a:effectLst>
                <a:latin typeface="微软雅黑" charset="-122"/>
                <a:sym typeface="Arial" panose="020B0604020202020204" pitchFamily="34" charset="0"/>
              </a:rPr>
              <a:t>存在问题</a:t>
            </a:r>
          </a:p>
        </p:txBody>
      </p:sp>
      <p:sp>
        <p:nvSpPr>
          <p:cNvPr id="40969" name="Flowchart: Off-page Connector 17"/>
          <p:cNvSpPr>
            <a:spLocks noChangeArrowheads="1"/>
          </p:cNvSpPr>
          <p:nvPr/>
        </p:nvSpPr>
        <p:spPr bwMode="auto">
          <a:xfrm>
            <a:off x="7539038" y="2441575"/>
            <a:ext cx="738187" cy="719138"/>
          </a:xfrm>
          <a:prstGeom prst="flowChartOffpageConnector">
            <a:avLst/>
          </a:prstGeom>
          <a:solidFill>
            <a:srgbClr val="FFFFFF"/>
          </a:solidFill>
          <a:ln w="9525">
            <a:noFill/>
            <a:miter lim="800000"/>
            <a:headEnd/>
            <a:tailEnd/>
          </a:ln>
        </p:spPr>
        <p:txBody>
          <a:bodyPr anchor="ctr"/>
          <a:lstStyle/>
          <a:p>
            <a:pPr algn="ctr" defTabSz="1374775">
              <a:buFont typeface="Arial" charset="0"/>
              <a:buNone/>
            </a:pPr>
            <a:r>
              <a:rPr lang="en-US" altLang="zh-CN" sz="4000" b="1">
                <a:solidFill>
                  <a:srgbClr val="467909"/>
                </a:solidFill>
                <a:latin typeface="微软雅黑" pitchFamily="34" charset="-122"/>
                <a:ea typeface="微软雅黑" pitchFamily="34" charset="-122"/>
              </a:rPr>
              <a:t>5</a:t>
            </a:r>
          </a:p>
        </p:txBody>
      </p:sp>
      <p:sp>
        <p:nvSpPr>
          <p:cNvPr id="13" name="矩形 12"/>
          <p:cNvSpPr/>
          <p:nvPr/>
        </p:nvSpPr>
        <p:spPr>
          <a:xfrm>
            <a:off x="455295" y="294640"/>
            <a:ext cx="2019300" cy="1198880"/>
          </a:xfrm>
          <a:prstGeom prst="rect">
            <a:avLst/>
          </a:prstGeom>
          <a:noFill/>
          <a:ln>
            <a:noFill/>
          </a:ln>
        </p:spPr>
        <p:txBody>
          <a:bodyPr wrap="none">
            <a:spAutoFit/>
          </a:bodyPr>
          <a:lstStyle/>
          <a:p>
            <a:pPr algn="ctr">
              <a:defRPr/>
            </a:pPr>
            <a:r>
              <a:rPr lang="zh-CN" altLang="zh-CN" sz="7200" b="1" noProof="1">
                <a:ln w="50800" cmpd="thickThin">
                  <a:solidFill>
                    <a:srgbClr val="5B9BD5">
                      <a:lumMod val="75000"/>
                    </a:srgbClr>
                  </a:solidFill>
                  <a:prstDash val="solid"/>
                </a:ln>
                <a:solidFill>
                  <a:schemeClr val="bg1"/>
                </a:solidFill>
                <a:latin typeface="Arial" panose="020B0604020202020204" pitchFamily="34" charset="0"/>
                <a:ea typeface="宋体" panose="02010600030101010101" pitchFamily="2" charset="-122"/>
              </a:rPr>
              <a:t>经验</a:t>
            </a: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p:cNvPicPr>
            <a:picLocks noChangeAspect="1" noChangeArrowheads="1"/>
          </p:cNvPicPr>
          <p:nvPr/>
        </p:nvPicPr>
        <p:blipFill>
          <a:blip r:embed="rId2"/>
          <a:srcRect b="1219"/>
          <a:stretch>
            <a:fillRect/>
          </a:stretch>
        </p:blipFill>
        <p:spPr bwMode="auto">
          <a:xfrm>
            <a:off x="1403350" y="1412875"/>
            <a:ext cx="6624638" cy="4956175"/>
          </a:xfrm>
          <a:prstGeom prst="rect">
            <a:avLst/>
          </a:prstGeom>
          <a:noFill/>
          <a:ln w="28575" cap="rnd">
            <a:solidFill>
              <a:srgbClr val="0000FF"/>
            </a:solidFill>
            <a:prstDash val="sysDot"/>
            <a:miter lim="800000"/>
            <a:headEnd/>
            <a:tailEnd/>
          </a:ln>
        </p:spPr>
      </p:pic>
      <p:sp>
        <p:nvSpPr>
          <p:cNvPr id="43010" name="Rectangle 5"/>
          <p:cNvSpPr>
            <a:spLocks noGrp="1"/>
          </p:cNvSpPr>
          <p:nvPr>
            <p:ph type="title"/>
          </p:nvPr>
        </p:nvSpPr>
        <p:spPr>
          <a:xfrm>
            <a:off x="0" y="692150"/>
            <a:ext cx="8785225" cy="1139825"/>
          </a:xfrm>
        </p:spPr>
        <p:txBody>
          <a:bodyPr/>
          <a:lstStyle/>
          <a:p>
            <a:r>
              <a:rPr lang="en-US" altLang="zh-CN" sz="3100" b="1" smtClean="0">
                <a:latin typeface="华文细黑"/>
                <a:ea typeface="华文细黑"/>
                <a:cs typeface="华文细黑"/>
              </a:rPr>
              <a:t>《</a:t>
            </a:r>
            <a:r>
              <a:rPr lang="zh-CN" altLang="en-US" sz="3100" b="1" smtClean="0">
                <a:latin typeface="华文细黑"/>
                <a:ea typeface="华文细黑"/>
                <a:cs typeface="华文细黑"/>
              </a:rPr>
              <a:t>中小学综合实践活动课程指导纲要</a:t>
            </a:r>
            <a:r>
              <a:rPr lang="en-US" altLang="zh-CN" sz="3100" b="1" smtClean="0">
                <a:latin typeface="华文细黑"/>
                <a:ea typeface="华文细黑"/>
                <a:cs typeface="华文细黑"/>
              </a:rPr>
              <a:t>》</a:t>
            </a:r>
            <a:r>
              <a:rPr lang="zh-CN" altLang="en-US" sz="3100" b="1" smtClean="0">
                <a:latin typeface="华文细黑"/>
                <a:ea typeface="华文细黑"/>
                <a:cs typeface="华文细黑"/>
              </a:rPr>
              <a:t>活动方式</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p:cNvSpPr>
          <p:nvPr>
            <p:ph type="title" idx="4294967295"/>
          </p:nvPr>
        </p:nvSpPr>
        <p:spPr>
          <a:xfrm>
            <a:off x="468313" y="765175"/>
            <a:ext cx="8229600" cy="792163"/>
          </a:xfrm>
        </p:spPr>
        <p:txBody>
          <a:bodyPr/>
          <a:lstStyle/>
          <a:p>
            <a:pPr eaLnBrk="1" hangingPunct="1"/>
            <a:r>
              <a:rPr lang="zh-CN" altLang="en-US" b="1" smtClean="0"/>
              <a:t>一、研究性学习的内涵</a:t>
            </a:r>
            <a:r>
              <a:rPr lang="zh-CN" altLang="en-US" smtClean="0"/>
              <a:t> </a:t>
            </a:r>
          </a:p>
        </p:txBody>
      </p:sp>
      <p:sp>
        <p:nvSpPr>
          <p:cNvPr id="44034" name="Rectangle 3"/>
          <p:cNvSpPr>
            <a:spLocks noGrp="1"/>
          </p:cNvSpPr>
          <p:nvPr>
            <p:ph type="body" idx="4294967295"/>
          </p:nvPr>
        </p:nvSpPr>
        <p:spPr>
          <a:xfrm>
            <a:off x="457200" y="1600200"/>
            <a:ext cx="8229600" cy="3052763"/>
          </a:xfrm>
        </p:spPr>
        <p:txBody>
          <a:bodyPr/>
          <a:lstStyle/>
          <a:p>
            <a:pPr eaLnBrk="1" hangingPunct="1">
              <a:buFont typeface="Wingdings" pitchFamily="2" charset="2"/>
              <a:buNone/>
            </a:pPr>
            <a:r>
              <a:rPr lang="zh-CN" altLang="en-US" smtClean="0"/>
              <a:t>（一）它指的是一种学习方式，这种学习方式与接受式学习是相对应、相互补的，主要的特点是强调主动探究、自主学习、解决问题研究价值与意义</a:t>
            </a:r>
          </a:p>
          <a:p>
            <a:pPr eaLnBrk="1" hangingPunct="1">
              <a:buFont typeface="Wingdings" pitchFamily="2" charset="2"/>
              <a:buNone/>
            </a:pPr>
            <a:r>
              <a:rPr lang="zh-CN" altLang="en-US" smtClean="0"/>
              <a:t>（二）它指的是一种主要是采取研究性学习的方式进行的学习活动研究活动过程</a:t>
            </a:r>
          </a:p>
        </p:txBody>
      </p:sp>
      <p:sp>
        <p:nvSpPr>
          <p:cNvPr id="44035" name="文本框 3"/>
          <p:cNvSpPr txBox="1">
            <a:spLocks noChangeArrowheads="1"/>
          </p:cNvSpPr>
          <p:nvPr/>
        </p:nvSpPr>
        <p:spPr bwMode="auto">
          <a:xfrm>
            <a:off x="684213" y="4724400"/>
            <a:ext cx="8064500" cy="1401763"/>
          </a:xfrm>
          <a:prstGeom prst="rect">
            <a:avLst/>
          </a:prstGeom>
          <a:solidFill>
            <a:srgbClr val="CCFFCC"/>
          </a:solidFill>
          <a:ln w="28575" cap="rnd">
            <a:solidFill>
              <a:srgbClr val="333399"/>
            </a:solidFill>
            <a:prstDash val="sysDot"/>
            <a:miter lim="800000"/>
            <a:headEnd/>
            <a:tailEnd/>
          </a:ln>
        </p:spPr>
        <p:txBody>
          <a:bodyPr>
            <a:spAutoFit/>
          </a:bodyPr>
          <a:lstStyle/>
          <a:p>
            <a:r>
              <a:rPr lang="zh-CN" altLang="en-US" sz="2800">
                <a:solidFill>
                  <a:srgbClr val="0000FF"/>
                </a:solidFill>
                <a:ea typeface="黑体" pitchFamily="49" charset="-122"/>
              </a:rPr>
              <a:t>考察探究的关键要素包括：发现并提出问题；提出假设，选择方法，研制工具；获取证据；提出解释或观念；交流、评价探究成果；反思和改进。</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标题 26625"/>
          <p:cNvSpPr>
            <a:spLocks noGrp="1"/>
          </p:cNvSpPr>
          <p:nvPr>
            <p:ph type="title"/>
          </p:nvPr>
        </p:nvSpPr>
        <p:spPr>
          <a:xfrm>
            <a:off x="395288" y="908050"/>
            <a:ext cx="8229600" cy="941388"/>
          </a:xfrm>
        </p:spPr>
        <p:txBody>
          <a:bodyPr/>
          <a:lstStyle/>
          <a:p>
            <a:r>
              <a:rPr lang="zh-CN" altLang="en-US" smtClean="0"/>
              <a:t>二、</a:t>
            </a:r>
            <a:r>
              <a:rPr lang="zh-CN" altLang="en-US" b="1" smtClean="0"/>
              <a:t>和谁做研究？</a:t>
            </a:r>
          </a:p>
        </p:txBody>
      </p:sp>
      <p:sp>
        <p:nvSpPr>
          <p:cNvPr id="45058" name="文本占位符 26626"/>
          <p:cNvSpPr>
            <a:spLocks noGrp="1"/>
          </p:cNvSpPr>
          <p:nvPr>
            <p:ph idx="1"/>
          </p:nvPr>
        </p:nvSpPr>
        <p:spPr>
          <a:xfrm>
            <a:off x="1116013" y="1989138"/>
            <a:ext cx="6480175" cy="2447925"/>
          </a:xfrm>
        </p:spPr>
        <p:txBody>
          <a:bodyPr/>
          <a:lstStyle/>
          <a:p>
            <a:r>
              <a:rPr lang="zh-CN" altLang="en-US" smtClean="0"/>
              <a:t>学生</a:t>
            </a:r>
          </a:p>
          <a:p>
            <a:r>
              <a:rPr lang="zh-CN" altLang="en-US" smtClean="0"/>
              <a:t>同事</a:t>
            </a:r>
          </a:p>
          <a:p>
            <a:r>
              <a:rPr lang="zh-CN" altLang="en-US" smtClean="0"/>
              <a:t>校外人员</a:t>
            </a:r>
          </a:p>
          <a:p>
            <a:r>
              <a:rPr lang="zh-CN" altLang="en-US" smtClean="0"/>
              <a:t>家长</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p:nvPr>
        </p:nvSpPr>
        <p:spPr>
          <a:xfrm>
            <a:off x="900113" y="476250"/>
            <a:ext cx="6264275" cy="1368425"/>
          </a:xfrm>
        </p:spPr>
        <p:txBody>
          <a:bodyPr/>
          <a:lstStyle/>
          <a:p>
            <a:pPr eaLnBrk="1" hangingPunct="1"/>
            <a:r>
              <a:rPr lang="zh-CN" altLang="en-US" sz="3800" b="1" smtClean="0"/>
              <a:t>三、研究性学习成果的呈现</a:t>
            </a:r>
            <a:br>
              <a:rPr lang="zh-CN" altLang="en-US" sz="3800" b="1" smtClean="0"/>
            </a:br>
            <a:r>
              <a:rPr lang="en-US" altLang="zh-CN" sz="3800" b="1" smtClean="0"/>
              <a:t>——</a:t>
            </a:r>
            <a:r>
              <a:rPr lang="zh-CN" altLang="en-US" sz="3800" b="1" smtClean="0"/>
              <a:t>研究报告</a:t>
            </a:r>
            <a:endParaRPr lang="zh-CN" altLang="en-US" sz="3800" smtClean="0"/>
          </a:p>
        </p:txBody>
      </p:sp>
      <p:sp>
        <p:nvSpPr>
          <p:cNvPr id="46082" name="Rectangle 3"/>
          <p:cNvSpPr>
            <a:spLocks noGrp="1"/>
          </p:cNvSpPr>
          <p:nvPr>
            <p:ph idx="1"/>
          </p:nvPr>
        </p:nvSpPr>
        <p:spPr>
          <a:xfrm>
            <a:off x="1346200" y="1844675"/>
            <a:ext cx="5818188" cy="3529013"/>
          </a:xfrm>
        </p:spPr>
        <p:txBody>
          <a:bodyPr/>
          <a:lstStyle/>
          <a:p>
            <a:pPr eaLnBrk="1" hangingPunct="1"/>
            <a:r>
              <a:rPr lang="zh-CN" altLang="en-US" smtClean="0"/>
              <a:t>问题的提出</a:t>
            </a:r>
          </a:p>
          <a:p>
            <a:pPr eaLnBrk="1" hangingPunct="1"/>
            <a:r>
              <a:rPr lang="zh-CN" altLang="en-US" smtClean="0"/>
              <a:t>研究价值与意义</a:t>
            </a:r>
          </a:p>
          <a:p>
            <a:pPr eaLnBrk="1" hangingPunct="1"/>
            <a:r>
              <a:rPr lang="zh-CN" altLang="en-US" smtClean="0"/>
              <a:t>研究内容</a:t>
            </a:r>
          </a:p>
          <a:p>
            <a:pPr eaLnBrk="1" hangingPunct="1"/>
            <a:r>
              <a:rPr lang="zh-CN" altLang="en-US" smtClean="0"/>
              <a:t>研究活动过程</a:t>
            </a:r>
          </a:p>
          <a:p>
            <a:pPr eaLnBrk="1" hangingPunct="1"/>
            <a:r>
              <a:rPr lang="zh-CN" altLang="en-US" smtClean="0"/>
              <a:t>研究发现或结论</a:t>
            </a:r>
          </a:p>
          <a:p>
            <a:pPr eaLnBrk="1" hangingPunct="1"/>
            <a:r>
              <a:rPr lang="zh-CN" altLang="en-US" smtClean="0"/>
              <a:t>研究反思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图片 1" descr="IMG_6356副本">
            <a:hlinkClick r:id="rId2" action="ppaction://hlinkfile"/>
          </p:cNvPr>
          <p:cNvPicPr>
            <a:picLocks noChangeAspect="1"/>
          </p:cNvPicPr>
          <p:nvPr/>
        </p:nvPicPr>
        <p:blipFill>
          <a:blip r:embed="rId3"/>
          <a:srcRect/>
          <a:stretch>
            <a:fillRect/>
          </a:stretch>
        </p:blipFill>
        <p:spPr bwMode="auto">
          <a:xfrm>
            <a:off x="558800" y="1131888"/>
            <a:ext cx="8024813" cy="5046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p:cNvSpPr>
          <p:nvPr>
            <p:ph type="title"/>
          </p:nvPr>
        </p:nvSpPr>
        <p:spPr>
          <a:xfrm>
            <a:off x="539750" y="908050"/>
            <a:ext cx="8229600" cy="1139825"/>
          </a:xfrm>
        </p:spPr>
        <p:txBody>
          <a:bodyPr/>
          <a:lstStyle/>
          <a:p>
            <a:pPr eaLnBrk="1" hangingPunct="1"/>
            <a:r>
              <a:rPr lang="zh-CN" altLang="en-US" smtClean="0">
                <a:latin typeface="黑体" pitchFamily="49" charset="-122"/>
                <a:ea typeface="黑体" pitchFamily="49" charset="-122"/>
              </a:rPr>
              <a:t>四、优秀的研究报告应具备特点</a:t>
            </a:r>
          </a:p>
        </p:txBody>
      </p:sp>
      <p:sp>
        <p:nvSpPr>
          <p:cNvPr id="47106" name="Rectangle 3"/>
          <p:cNvSpPr>
            <a:spLocks noGrp="1"/>
          </p:cNvSpPr>
          <p:nvPr>
            <p:ph idx="1"/>
          </p:nvPr>
        </p:nvSpPr>
        <p:spPr>
          <a:xfrm>
            <a:off x="1476375" y="1773238"/>
            <a:ext cx="6696075" cy="3527425"/>
          </a:xfrm>
        </p:spPr>
        <p:txBody>
          <a:bodyPr/>
          <a:lstStyle/>
          <a:p>
            <a:pPr eaLnBrk="1" hangingPunct="1"/>
            <a:r>
              <a:rPr lang="zh-CN" altLang="en-US" smtClean="0"/>
              <a:t>主题新颖</a:t>
            </a:r>
          </a:p>
          <a:p>
            <a:pPr eaLnBrk="1" hangingPunct="1"/>
            <a:r>
              <a:rPr lang="zh-CN" altLang="en-US" smtClean="0"/>
              <a:t>方法多样</a:t>
            </a:r>
          </a:p>
          <a:p>
            <a:pPr eaLnBrk="1" hangingPunct="1"/>
            <a:r>
              <a:rPr lang="zh-CN" altLang="en-US" smtClean="0"/>
              <a:t>过程全面</a:t>
            </a:r>
          </a:p>
          <a:p>
            <a:pPr eaLnBrk="1" hangingPunct="1"/>
            <a:r>
              <a:rPr lang="zh-CN" altLang="en-US" smtClean="0"/>
              <a:t>材料充足</a:t>
            </a:r>
          </a:p>
          <a:p>
            <a:pPr eaLnBrk="1" hangingPunct="1"/>
            <a:r>
              <a:rPr lang="zh-CN" altLang="en-US" smtClean="0"/>
              <a:t>文本美观</a:t>
            </a:r>
          </a:p>
          <a:p>
            <a:pPr eaLnBrk="1" hangingPunct="1"/>
            <a:r>
              <a:rPr lang="zh-CN" altLang="en-US" smtClean="0"/>
              <a:t>整体精致</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图片 27649" descr="IMG_4674"/>
          <p:cNvPicPr>
            <a:picLocks noChangeAspect="1"/>
          </p:cNvPicPr>
          <p:nvPr/>
        </p:nvPicPr>
        <p:blipFill>
          <a:blip r:embed="rId2"/>
          <a:srcRect t="4646"/>
          <a:stretch>
            <a:fillRect/>
          </a:stretch>
        </p:blipFill>
        <p:spPr bwMode="auto">
          <a:xfrm>
            <a:off x="36513" y="171450"/>
            <a:ext cx="8999537" cy="643572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descr="照片2 019"/>
          <p:cNvPicPr preferRelativeResize="0">
            <a:picLocks noChangeAspect="1" noChangeArrowheads="1"/>
          </p:cNvPicPr>
          <p:nvPr/>
        </p:nvPicPr>
        <p:blipFill>
          <a:blip r:embed="rId2" cstate="print"/>
          <a:srcRect/>
          <a:stretch>
            <a:fillRect/>
          </a:stretch>
        </p:blipFill>
        <p:spPr bwMode="auto">
          <a:xfrm>
            <a:off x="1423988" y="1559719"/>
            <a:ext cx="6337300" cy="357544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p:cNvSpPr>
          <p:nvPr>
            <p:ph type="title"/>
          </p:nvPr>
        </p:nvSpPr>
        <p:spPr>
          <a:xfrm>
            <a:off x="684213" y="908050"/>
            <a:ext cx="8229600" cy="1139825"/>
          </a:xfrm>
        </p:spPr>
        <p:txBody>
          <a:bodyPr/>
          <a:lstStyle/>
          <a:p>
            <a:pPr eaLnBrk="1" hangingPunct="1"/>
            <a:r>
              <a:rPr lang="zh-CN" altLang="en-US" smtClean="0"/>
              <a:t>五、研究报告普遍存在问题：</a:t>
            </a:r>
          </a:p>
        </p:txBody>
      </p:sp>
      <p:sp>
        <p:nvSpPr>
          <p:cNvPr id="51202" name="Rectangle 3"/>
          <p:cNvSpPr>
            <a:spLocks noGrp="1"/>
          </p:cNvSpPr>
          <p:nvPr>
            <p:ph idx="1"/>
          </p:nvPr>
        </p:nvSpPr>
        <p:spPr>
          <a:xfrm>
            <a:off x="684213" y="2327275"/>
            <a:ext cx="5688012" cy="2614613"/>
          </a:xfrm>
        </p:spPr>
        <p:txBody>
          <a:bodyPr/>
          <a:lstStyle/>
          <a:p>
            <a:pPr eaLnBrk="1" hangingPunct="1"/>
            <a:r>
              <a:rPr lang="zh-CN" altLang="en-US" smtClean="0"/>
              <a:t>本文太短</a:t>
            </a:r>
          </a:p>
          <a:p>
            <a:pPr eaLnBrk="1" hangingPunct="1"/>
            <a:r>
              <a:rPr lang="zh-CN" altLang="en-US" smtClean="0"/>
              <a:t>图片太少</a:t>
            </a:r>
          </a:p>
          <a:p>
            <a:pPr eaLnBrk="1" hangingPunct="1"/>
            <a:r>
              <a:rPr lang="zh-CN" altLang="en-US" smtClean="0"/>
              <a:t>过程性文件缺失</a:t>
            </a:r>
          </a:p>
          <a:p>
            <a:pPr eaLnBrk="1" hangingPunct="1"/>
            <a:r>
              <a:rPr lang="zh-CN" altLang="en-US" smtClean="0"/>
              <a:t>找不到亮点</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图片 25601" descr="IMG_4675"/>
          <p:cNvPicPr>
            <a:picLocks noChangeAspect="1"/>
          </p:cNvPicPr>
          <p:nvPr/>
        </p:nvPicPr>
        <p:blipFill>
          <a:blip r:embed="rId2"/>
          <a:srcRect l="7162" t="4726" r="7324" b="5493"/>
          <a:stretch>
            <a:fillRect/>
          </a:stretch>
        </p:blipFill>
        <p:spPr bwMode="auto">
          <a:xfrm>
            <a:off x="179388" y="188913"/>
            <a:ext cx="2520950" cy="3529012"/>
          </a:xfrm>
          <a:prstGeom prst="rect">
            <a:avLst/>
          </a:prstGeom>
          <a:noFill/>
          <a:ln w="9525">
            <a:noFill/>
            <a:miter lim="800000"/>
            <a:headEnd/>
            <a:tailEnd/>
          </a:ln>
        </p:spPr>
      </p:pic>
      <p:pic>
        <p:nvPicPr>
          <p:cNvPr id="52226" name="图片 25602" descr="IMG_4676"/>
          <p:cNvPicPr>
            <a:picLocks noChangeAspect="1"/>
          </p:cNvPicPr>
          <p:nvPr/>
        </p:nvPicPr>
        <p:blipFill>
          <a:blip r:embed="rId3"/>
          <a:srcRect/>
          <a:stretch>
            <a:fillRect/>
          </a:stretch>
        </p:blipFill>
        <p:spPr bwMode="auto">
          <a:xfrm>
            <a:off x="2843213" y="188913"/>
            <a:ext cx="2622550" cy="3497262"/>
          </a:xfrm>
          <a:prstGeom prst="rect">
            <a:avLst/>
          </a:prstGeom>
          <a:noFill/>
          <a:ln w="9525">
            <a:noFill/>
            <a:miter lim="800000"/>
            <a:headEnd/>
            <a:tailEnd/>
          </a:ln>
        </p:spPr>
      </p:pic>
      <p:pic>
        <p:nvPicPr>
          <p:cNvPr id="52227" name="图片 25603" descr="IMG_4679"/>
          <p:cNvPicPr>
            <a:picLocks noChangeAspect="1"/>
          </p:cNvPicPr>
          <p:nvPr/>
        </p:nvPicPr>
        <p:blipFill>
          <a:blip r:embed="rId4"/>
          <a:srcRect/>
          <a:stretch>
            <a:fillRect/>
          </a:stretch>
        </p:blipFill>
        <p:spPr bwMode="auto">
          <a:xfrm>
            <a:off x="5651500" y="333375"/>
            <a:ext cx="3175000" cy="2381250"/>
          </a:xfrm>
          <a:prstGeom prst="rect">
            <a:avLst/>
          </a:prstGeom>
          <a:noFill/>
          <a:ln w="9525">
            <a:noFill/>
            <a:miter lim="800000"/>
            <a:headEnd/>
            <a:tailEnd/>
          </a:ln>
        </p:spPr>
      </p:pic>
      <p:pic>
        <p:nvPicPr>
          <p:cNvPr id="52228" name="图片 25604" descr="IMG_4680"/>
          <p:cNvPicPr>
            <a:picLocks noChangeAspect="1"/>
          </p:cNvPicPr>
          <p:nvPr/>
        </p:nvPicPr>
        <p:blipFill>
          <a:blip r:embed="rId5"/>
          <a:srcRect l="29518" t="2348" r="9724"/>
          <a:stretch>
            <a:fillRect/>
          </a:stretch>
        </p:blipFill>
        <p:spPr bwMode="auto">
          <a:xfrm>
            <a:off x="3708400" y="3429000"/>
            <a:ext cx="2519363" cy="3036888"/>
          </a:xfrm>
          <a:prstGeom prst="rect">
            <a:avLst/>
          </a:prstGeom>
          <a:noFill/>
          <a:ln w="9525">
            <a:noFill/>
            <a:miter lim="800000"/>
            <a:headEnd/>
            <a:tailEnd/>
          </a:ln>
        </p:spPr>
      </p:pic>
      <p:pic>
        <p:nvPicPr>
          <p:cNvPr id="52229" name="图片 25605" descr="IMG_4681"/>
          <p:cNvPicPr>
            <a:picLocks noChangeAspect="1"/>
          </p:cNvPicPr>
          <p:nvPr/>
        </p:nvPicPr>
        <p:blipFill>
          <a:blip r:embed="rId6"/>
          <a:srcRect/>
          <a:stretch>
            <a:fillRect/>
          </a:stretch>
        </p:blipFill>
        <p:spPr bwMode="auto">
          <a:xfrm>
            <a:off x="179388" y="4005263"/>
            <a:ext cx="3311525" cy="2484437"/>
          </a:xfrm>
          <a:prstGeom prst="rect">
            <a:avLst/>
          </a:prstGeom>
          <a:noFill/>
          <a:ln w="9525">
            <a:noFill/>
            <a:miter lim="800000"/>
            <a:headEnd/>
            <a:tailEnd/>
          </a:ln>
        </p:spPr>
      </p:pic>
      <p:pic>
        <p:nvPicPr>
          <p:cNvPr id="52230" name="图片 25606" descr="IMG_4684"/>
          <p:cNvPicPr>
            <a:picLocks noChangeAspect="1"/>
          </p:cNvPicPr>
          <p:nvPr/>
        </p:nvPicPr>
        <p:blipFill>
          <a:blip r:embed="rId7"/>
          <a:srcRect/>
          <a:stretch>
            <a:fillRect/>
          </a:stretch>
        </p:blipFill>
        <p:spPr bwMode="auto">
          <a:xfrm>
            <a:off x="6372225" y="3068638"/>
            <a:ext cx="2570163" cy="342582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p:cNvPicPr>
            <a:picLocks noChangeAspect="1" noChangeArrowheads="1"/>
          </p:cNvPicPr>
          <p:nvPr/>
        </p:nvPicPr>
        <p:blipFill>
          <a:blip r:embed="rId2"/>
          <a:srcRect r="861"/>
          <a:stretch>
            <a:fillRect/>
          </a:stretch>
        </p:blipFill>
        <p:spPr bwMode="auto">
          <a:xfrm>
            <a:off x="611188" y="1341438"/>
            <a:ext cx="7993062" cy="4521200"/>
          </a:xfrm>
          <a:prstGeom prst="rect">
            <a:avLst/>
          </a:prstGeom>
          <a:noFill/>
          <a:ln w="28575" cap="rnd">
            <a:solidFill>
              <a:srgbClr val="FF00FF"/>
            </a:solidFill>
            <a:prstDash val="sysDot"/>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4274" name="文本占位符 24577"/>
          <p:cNvSpPr>
            <a:spLocks noGrp="1"/>
          </p:cNvSpPr>
          <p:nvPr>
            <p:ph idx="1"/>
          </p:nvPr>
        </p:nvSpPr>
        <p:spPr>
          <a:xfrm>
            <a:off x="3281363" y="2066925"/>
            <a:ext cx="4032250" cy="2141538"/>
          </a:xfrm>
        </p:spPr>
        <p:txBody>
          <a:bodyPr/>
          <a:lstStyle/>
          <a:p>
            <a:pPr>
              <a:spcBef>
                <a:spcPct val="25000"/>
              </a:spcBef>
              <a:buFont typeface="Wingdings" pitchFamily="2" charset="2"/>
              <a:buNone/>
            </a:pPr>
            <a:r>
              <a:rPr lang="zh-CN" altLang="en-US" sz="4800" smtClean="0">
                <a:solidFill>
                  <a:schemeClr val="tx2"/>
                </a:solidFill>
                <a:ea typeface="楷体_GB2312"/>
                <a:cs typeface="楷体_GB2312"/>
              </a:rPr>
              <a:t>多谢倾听！</a:t>
            </a:r>
          </a:p>
          <a:p>
            <a:pPr>
              <a:spcBef>
                <a:spcPct val="25000"/>
              </a:spcBef>
              <a:buFont typeface="Wingdings" pitchFamily="2" charset="2"/>
              <a:buNone/>
            </a:pPr>
            <a:r>
              <a:rPr lang="zh-CN" altLang="en-US" sz="4800" smtClean="0">
                <a:solidFill>
                  <a:schemeClr val="tx2"/>
                </a:solidFill>
                <a:ea typeface="楷体_GB2312"/>
                <a:cs typeface="楷体_GB2312"/>
              </a:rPr>
              <a:t>期待批评</a:t>
            </a:r>
            <a:r>
              <a:rPr lang="en-US" altLang="zh-CN" sz="6000" smtClean="0"/>
              <a:t>······</a:t>
            </a:r>
          </a:p>
        </p:txBody>
      </p:sp>
      <p:pic>
        <p:nvPicPr>
          <p:cNvPr id="54275" name="图片 1"/>
          <p:cNvPicPr>
            <a:picLocks noChangeAspect="1"/>
          </p:cNvPicPr>
          <p:nvPr/>
        </p:nvPicPr>
        <p:blipFill>
          <a:blip r:embed="rId2"/>
          <a:srcRect/>
          <a:stretch>
            <a:fillRect/>
          </a:stretch>
        </p:blipFill>
        <p:spPr bwMode="auto">
          <a:xfrm>
            <a:off x="-160338" y="1971675"/>
            <a:ext cx="9466263" cy="4895850"/>
          </a:xfrm>
          <a:prstGeom prst="rect">
            <a:avLst/>
          </a:prstGeom>
          <a:noFill/>
          <a:ln w="9525">
            <a:noFill/>
            <a:miter lim="800000"/>
            <a:headEnd/>
            <a:tailEnd/>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AutoShape 2" descr="http://www.taopic.com/uploads/allimg/111017/1829-11101F1204899.jpg"/>
          <p:cNvSpPr>
            <a:spLocks noChangeAspect="1"/>
          </p:cNvSpPr>
          <p:nvPr/>
        </p:nvSpPr>
        <p:spPr bwMode="auto">
          <a:xfrm>
            <a:off x="155575" y="-173038"/>
            <a:ext cx="304800" cy="365126"/>
          </a:xfrm>
          <a:prstGeom prst="rect">
            <a:avLst/>
          </a:prstGeom>
          <a:noFill/>
          <a:ln w="9525">
            <a:noFill/>
            <a:miter lim="800000"/>
            <a:headEnd/>
            <a:tailEnd/>
          </a:ln>
        </p:spPr>
        <p:txBody>
          <a:bodyPr/>
          <a:lstStyle/>
          <a:p>
            <a:endParaRPr lang="zh-CN" altLang="en-US"/>
          </a:p>
        </p:txBody>
      </p:sp>
      <p:pic>
        <p:nvPicPr>
          <p:cNvPr id="11" name="图片 10"/>
          <p:cNvPicPr>
            <a:picLocks noChangeAspect="1"/>
          </p:cNvPicPr>
          <p:nvPr/>
        </p:nvPicPr>
        <p:blipFill rotWithShape="1">
          <a:blip r:embed="rId2" cstate="print"/>
          <a:srcRect t="2572"/>
          <a:stretch>
            <a:fillRect/>
          </a:stretch>
        </p:blipFill>
        <p:spPr>
          <a:xfrm>
            <a:off x="323528" y="548679"/>
            <a:ext cx="4608512" cy="317691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2" name="图片 11"/>
          <p:cNvPicPr>
            <a:picLocks noChangeAspect="1"/>
          </p:cNvPicPr>
          <p:nvPr/>
        </p:nvPicPr>
        <p:blipFill rotWithShape="1">
          <a:blip r:embed="rId3" cstate="print"/>
          <a:srcRect l="3481" t="3226" b="2789"/>
          <a:stretch>
            <a:fillRect/>
          </a:stretch>
        </p:blipFill>
        <p:spPr>
          <a:xfrm>
            <a:off x="4032447" y="3068960"/>
            <a:ext cx="4932040" cy="336472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图片 29699" descr="QQ图片20171205105136"/>
          <p:cNvPicPr>
            <a:picLocks noChangeAspect="1"/>
          </p:cNvPicPr>
          <p:nvPr/>
        </p:nvPicPr>
        <p:blipFill>
          <a:blip r:embed="rId2"/>
          <a:stretch>
            <a:fillRect/>
          </a:stretch>
        </p:blipFill>
        <p:spPr>
          <a:xfrm>
            <a:off x="684213" y="620713"/>
            <a:ext cx="7848600" cy="5886450"/>
          </a:xfrm>
          <a:prstGeom prst="round2DiagRect">
            <a:avLst/>
          </a:prstGeom>
          <a:noFill/>
          <a:ln w="38100" cmpd="sng">
            <a:solidFill>
              <a:srgbClr val="00B0F0"/>
            </a:solidFill>
            <a:prstDash val="sysDot"/>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图片_20180630133523"/>
          <p:cNvPicPr>
            <a:picLocks noChangeAspect="1"/>
          </p:cNvPicPr>
          <p:nvPr/>
        </p:nvPicPr>
        <p:blipFill>
          <a:blip r:embed="rId3"/>
          <a:srcRect l="2228" t="672" r="2424" b="2629"/>
          <a:stretch>
            <a:fillRect/>
          </a:stretch>
        </p:blipFill>
        <p:spPr>
          <a:xfrm rot="16200000">
            <a:off x="1723390" y="-67945"/>
            <a:ext cx="5544820" cy="7498080"/>
          </a:xfrm>
          <a:prstGeom prst="roundRect">
            <a:avLst/>
          </a:prstGeom>
          <a:ln w="31750" cmpd="dbl">
            <a:solidFill>
              <a:schemeClr val="tx2">
                <a:lumMod val="60000"/>
                <a:lumOff val="40000"/>
              </a:schemeClr>
            </a:solidFill>
            <a:prstDash val="sysDot"/>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标题 1"/>
          <p:cNvSpPr>
            <a:spLocks noGrp="1"/>
          </p:cNvSpPr>
          <p:nvPr>
            <p:ph type="title"/>
          </p:nvPr>
        </p:nvSpPr>
        <p:spPr>
          <a:xfrm>
            <a:off x="457200" y="460375"/>
            <a:ext cx="8229600" cy="1139825"/>
          </a:xfrm>
        </p:spPr>
        <p:txBody>
          <a:bodyPr/>
          <a:lstStyle/>
          <a:p>
            <a:r>
              <a:rPr lang="zh-CN" altLang="zh-CN" sz="4400" b="1" smtClean="0"/>
              <a:t>综合实践活动指导教师的日常</a:t>
            </a:r>
          </a:p>
        </p:txBody>
      </p:sp>
      <p:sp>
        <p:nvSpPr>
          <p:cNvPr id="21506" name="内容占位符 2"/>
          <p:cNvSpPr>
            <a:spLocks noGrp="1"/>
          </p:cNvSpPr>
          <p:nvPr>
            <p:ph idx="1"/>
          </p:nvPr>
        </p:nvSpPr>
        <p:spPr/>
        <p:txBody>
          <a:bodyPr/>
          <a:lstStyle/>
          <a:p>
            <a:r>
              <a:rPr lang="zh-CN" altLang="en-US" smtClean="0"/>
              <a:t>做一个正能量的人</a:t>
            </a:r>
          </a:p>
          <a:p>
            <a:r>
              <a:rPr lang="zh-CN" altLang="en-US" smtClean="0"/>
              <a:t>做一个爱学习的人</a:t>
            </a:r>
          </a:p>
          <a:p>
            <a:r>
              <a:rPr lang="zh-CN" altLang="en-US" smtClean="0"/>
              <a:t>做一个有趣的人</a:t>
            </a:r>
          </a:p>
          <a:p>
            <a:r>
              <a:rPr lang="zh-CN" altLang="en-US" smtClean="0"/>
              <a:t>做一个兴趣广泛的人</a:t>
            </a:r>
          </a:p>
          <a:p>
            <a:r>
              <a:rPr lang="zh-CN" altLang="en-US" smtClean="0"/>
              <a:t>做一个有爱的人</a:t>
            </a:r>
          </a:p>
          <a:p>
            <a:r>
              <a:rPr lang="zh-CN" altLang="en-US" smtClean="0"/>
              <a:t>做一个时尚的人</a:t>
            </a:r>
          </a:p>
          <a:p>
            <a:r>
              <a:rPr lang="zh-CN" altLang="en-US" smtClean="0"/>
              <a:t>保持健康的心态和身体</a:t>
            </a:r>
          </a:p>
          <a:p>
            <a:r>
              <a:rPr lang="zh-CN" altLang="en-US" smtClean="0"/>
              <a:t>保持一颗探究的心</a:t>
            </a:r>
          </a:p>
          <a:p>
            <a:endParaRPr lang="zh-CN" altLang="en-US"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标题 1"/>
          <p:cNvSpPr>
            <a:spLocks noGrp="1"/>
          </p:cNvSpPr>
          <p:nvPr>
            <p:ph type="title"/>
          </p:nvPr>
        </p:nvSpPr>
        <p:spPr/>
        <p:txBody>
          <a:bodyPr/>
          <a:lstStyle/>
          <a:p>
            <a:r>
              <a:rPr lang="zh-CN" altLang="zh-CN" smtClean="0"/>
              <a:t>苏州前教研员：徐燕萍</a:t>
            </a:r>
          </a:p>
        </p:txBody>
      </p:sp>
      <p:pic>
        <p:nvPicPr>
          <p:cNvPr id="22530" name="图片 5" descr="微信图片_20180620093939"/>
          <p:cNvPicPr>
            <a:picLocks noChangeAspect="1"/>
          </p:cNvPicPr>
          <p:nvPr/>
        </p:nvPicPr>
        <p:blipFill>
          <a:blip r:embed="rId2"/>
          <a:srcRect l="27242" t="27097" r="39052"/>
          <a:stretch>
            <a:fillRect/>
          </a:stretch>
        </p:blipFill>
        <p:spPr bwMode="auto">
          <a:xfrm>
            <a:off x="1441450" y="1417638"/>
            <a:ext cx="2825750" cy="4583112"/>
          </a:xfrm>
          <a:prstGeom prst="rect">
            <a:avLst/>
          </a:prstGeom>
          <a:noFill/>
          <a:ln w="9525">
            <a:noFill/>
            <a:miter lim="800000"/>
            <a:headEnd/>
            <a:tailEnd/>
          </a:ln>
        </p:spPr>
      </p:pic>
      <p:pic>
        <p:nvPicPr>
          <p:cNvPr id="22531" name="图片 6" descr="微信图片_20180620093954"/>
          <p:cNvPicPr>
            <a:picLocks noChangeAspect="1"/>
          </p:cNvPicPr>
          <p:nvPr/>
        </p:nvPicPr>
        <p:blipFill>
          <a:blip r:embed="rId3"/>
          <a:srcRect l="26483" t="14310" r="26262" b="-4395"/>
          <a:stretch>
            <a:fillRect/>
          </a:stretch>
        </p:blipFill>
        <p:spPr bwMode="auto">
          <a:xfrm>
            <a:off x="4799013" y="1406525"/>
            <a:ext cx="3384550" cy="48387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71780" y="1257300"/>
            <a:ext cx="8599805" cy="4342765"/>
          </a:xfrm>
          <a:prstGeom prst="rect">
            <a:avLst/>
          </a:prstGeom>
          <a:ln w="38100">
            <a:solidFill>
              <a:schemeClr val="tx2">
                <a:lumMod val="40000"/>
                <a:lumOff val="60000"/>
              </a:schemeClr>
            </a:solidFill>
            <a:prstDash val="sysDot"/>
          </a:ln>
          <a:effectLst>
            <a:softEdge rad="12700"/>
          </a:effectLst>
        </p:spPr>
      </p:pic>
    </p:spTree>
  </p:cSld>
  <p:clrMapOvr>
    <a:masterClrMapping/>
  </p:clrMapOvr>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78</TotalTime>
  <Words>389</Words>
  <Application>Microsoft Office PowerPoint</Application>
  <PresentationFormat>全屏显示(4:3)</PresentationFormat>
  <Paragraphs>95</Paragraphs>
  <Slides>36</Slides>
  <Notes>3</Notes>
  <HiddenSlides>0</HiddenSlides>
  <MMClips>0</MMClips>
  <ScaleCrop>false</ScaleCrop>
  <HeadingPairs>
    <vt:vector size="4" baseType="variant">
      <vt:variant>
        <vt:lpstr>主题</vt:lpstr>
      </vt:variant>
      <vt:variant>
        <vt:i4>1</vt:i4>
      </vt:variant>
      <vt:variant>
        <vt:lpstr>幻灯片标题</vt:lpstr>
      </vt:variant>
      <vt:variant>
        <vt:i4>36</vt:i4>
      </vt:variant>
    </vt:vector>
  </HeadingPairs>
  <TitlesOfParts>
    <vt:vector size="37" baseType="lpstr">
      <vt:lpstr>Edge</vt:lpstr>
      <vt:lpstr>PowerPoint 演示文稿</vt:lpstr>
      <vt:lpstr>PowerPoint 演示文稿</vt:lpstr>
      <vt:lpstr>PowerPoint 演示文稿</vt:lpstr>
      <vt:lpstr>PowerPoint 演示文稿</vt:lpstr>
      <vt:lpstr>PowerPoint 演示文稿</vt:lpstr>
      <vt:lpstr>PowerPoint 演示文稿</vt:lpstr>
      <vt:lpstr>综合实践活动指导教师的日常</vt:lpstr>
      <vt:lpstr>苏州前教研员：徐燕萍</vt:lpstr>
      <vt:lpstr>PowerPoint 演示文稿</vt:lpstr>
      <vt:lpstr>常州杨静娟</vt:lpstr>
      <vt:lpstr>PowerPoint 演示文稿</vt:lpstr>
      <vt:lpstr>PowerPoint 演示文稿</vt:lpstr>
      <vt:lpstr>PowerPoint 演示文稿</vt:lpstr>
      <vt:lpstr>PowerPoint 演示文稿</vt:lpstr>
      <vt:lpstr>PowerPoint 演示文稿</vt:lpstr>
      <vt:lpstr>PowerPoint 演示文稿</vt:lpstr>
      <vt:lpstr>我的认识和想法</vt:lpstr>
      <vt:lpstr>喜欢</vt:lpstr>
      <vt:lpstr>欣赏</vt:lpstr>
      <vt:lpstr>PowerPoint 演示文稿</vt:lpstr>
      <vt:lpstr>PowerPoint 演示文稿</vt:lpstr>
      <vt:lpstr>PowerPoint 演示文稿</vt:lpstr>
      <vt:lpstr>PowerPoint 演示文稿</vt:lpstr>
      <vt:lpstr>PowerPoint 演示文稿</vt:lpstr>
      <vt:lpstr>PowerPoint 演示文稿</vt:lpstr>
      <vt:lpstr>《中小学综合实践活动课程指导纲要》活动方式</vt:lpstr>
      <vt:lpstr>一、研究性学习的内涵 </vt:lpstr>
      <vt:lpstr>二、和谁做研究？</vt:lpstr>
      <vt:lpstr>三、研究性学习成果的呈现 ——研究报告</vt:lpstr>
      <vt:lpstr>四、优秀的研究报告应具备特点</vt:lpstr>
      <vt:lpstr>PowerPoint 演示文稿</vt:lpstr>
      <vt:lpstr>PowerPoint 演示文稿</vt:lpstr>
      <vt:lpstr>五、研究报告普遍存在问题：</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张文龙</cp:lastModifiedBy>
  <cp:revision>75</cp:revision>
  <dcterms:created xsi:type="dcterms:W3CDTF">2016-09-02T00:20:00Z</dcterms:created>
  <dcterms:modified xsi:type="dcterms:W3CDTF">2019-02-28T05:24:47Z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