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8" r:id="rId3"/>
    <p:sldId id="261" r:id="rId4"/>
    <p:sldId id="262" r:id="rId5"/>
    <p:sldId id="263" r:id="rId7"/>
    <p:sldId id="267" r:id="rId8"/>
    <p:sldId id="268" r:id="rId9"/>
    <p:sldId id="269" r:id="rId10"/>
    <p:sldId id="271" r:id="rId11"/>
    <p:sldId id="273" r:id="rId12"/>
    <p:sldId id="272" r:id="rId13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image" Target="../media/image1.emf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7" Type="http://schemas.openxmlformats.org/officeDocument/2006/relationships/tags" Target="../tags/tag15.xml"/><Relationship Id="rId16" Type="http://schemas.openxmlformats.org/officeDocument/2006/relationships/tags" Target="../tags/tag14.xml"/><Relationship Id="rId15" Type="http://schemas.openxmlformats.org/officeDocument/2006/relationships/tags" Target="../tags/tag13.xml"/><Relationship Id="rId14" Type="http://schemas.openxmlformats.org/officeDocument/2006/relationships/tags" Target="../tags/tag12.xml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105.xml"/><Relationship Id="rId8" Type="http://schemas.openxmlformats.org/officeDocument/2006/relationships/tags" Target="../tags/tag104.xml"/><Relationship Id="rId7" Type="http://schemas.openxmlformats.org/officeDocument/2006/relationships/tags" Target="../tags/tag103.xml"/><Relationship Id="rId6" Type="http://schemas.openxmlformats.org/officeDocument/2006/relationships/tags" Target="../tags/tag102.xml"/><Relationship Id="rId5" Type="http://schemas.openxmlformats.org/officeDocument/2006/relationships/image" Target="../media/image1.emf"/><Relationship Id="rId4" Type="http://schemas.openxmlformats.org/officeDocument/2006/relationships/tags" Target="../tags/tag101.xml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112.xml"/><Relationship Id="rId8" Type="http://schemas.openxmlformats.org/officeDocument/2006/relationships/image" Target="../media/image1.emf"/><Relationship Id="rId7" Type="http://schemas.openxmlformats.org/officeDocument/2006/relationships/tags" Target="../tags/tag111.xml"/><Relationship Id="rId6" Type="http://schemas.openxmlformats.org/officeDocument/2006/relationships/tags" Target="../tags/tag110.xml"/><Relationship Id="rId5" Type="http://schemas.openxmlformats.org/officeDocument/2006/relationships/tags" Target="../tags/tag109.xml"/><Relationship Id="rId4" Type="http://schemas.openxmlformats.org/officeDocument/2006/relationships/tags" Target="../tags/tag108.xml"/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3" Type="http://schemas.openxmlformats.org/officeDocument/2006/relationships/tags" Target="../tags/tag116.xml"/><Relationship Id="rId12" Type="http://schemas.openxmlformats.org/officeDocument/2006/relationships/tags" Target="../tags/tag115.xml"/><Relationship Id="rId11" Type="http://schemas.openxmlformats.org/officeDocument/2006/relationships/tags" Target="../tags/tag114.xml"/><Relationship Id="rId10" Type="http://schemas.openxmlformats.org/officeDocument/2006/relationships/tags" Target="../tags/tag113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124.xml"/><Relationship Id="rId8" Type="http://schemas.openxmlformats.org/officeDocument/2006/relationships/tags" Target="../tags/tag123.xml"/><Relationship Id="rId7" Type="http://schemas.openxmlformats.org/officeDocument/2006/relationships/tags" Target="../tags/tag122.xml"/><Relationship Id="rId6" Type="http://schemas.openxmlformats.org/officeDocument/2006/relationships/tags" Target="../tags/tag121.xml"/><Relationship Id="rId5" Type="http://schemas.openxmlformats.org/officeDocument/2006/relationships/tags" Target="../tags/tag120.xml"/><Relationship Id="rId4" Type="http://schemas.openxmlformats.org/officeDocument/2006/relationships/tags" Target="../tags/tag119.xml"/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3" Type="http://schemas.openxmlformats.org/officeDocument/2006/relationships/image" Target="../media/image1.emf"/><Relationship Id="rId12" Type="http://schemas.openxmlformats.org/officeDocument/2006/relationships/tags" Target="../tags/tag127.xml"/><Relationship Id="rId11" Type="http://schemas.openxmlformats.org/officeDocument/2006/relationships/tags" Target="../tags/tag126.xml"/><Relationship Id="rId10" Type="http://schemas.openxmlformats.org/officeDocument/2006/relationships/tags" Target="../tags/tag125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135.xml"/><Relationship Id="rId8" Type="http://schemas.openxmlformats.org/officeDocument/2006/relationships/tags" Target="../tags/tag134.xml"/><Relationship Id="rId7" Type="http://schemas.openxmlformats.org/officeDocument/2006/relationships/tags" Target="../tags/tag133.xml"/><Relationship Id="rId6" Type="http://schemas.openxmlformats.org/officeDocument/2006/relationships/tags" Target="../tags/tag132.xml"/><Relationship Id="rId5" Type="http://schemas.openxmlformats.org/officeDocument/2006/relationships/tags" Target="../tags/tag131.xml"/><Relationship Id="rId4" Type="http://schemas.openxmlformats.org/officeDocument/2006/relationships/tags" Target="../tags/tag130.xml"/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5" Type="http://schemas.openxmlformats.org/officeDocument/2006/relationships/tags" Target="../tags/tag140.xml"/><Relationship Id="rId14" Type="http://schemas.openxmlformats.org/officeDocument/2006/relationships/tags" Target="../tags/tag139.xml"/><Relationship Id="rId13" Type="http://schemas.openxmlformats.org/officeDocument/2006/relationships/tags" Target="../tags/tag138.xml"/><Relationship Id="rId12" Type="http://schemas.openxmlformats.org/officeDocument/2006/relationships/tags" Target="../tags/tag137.xml"/><Relationship Id="rId11" Type="http://schemas.openxmlformats.org/officeDocument/2006/relationships/tags" Target="../tags/tag136.xml"/><Relationship Id="rId10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48.xml"/><Relationship Id="rId8" Type="http://schemas.openxmlformats.org/officeDocument/2006/relationships/tags" Target="../tags/tag147.xml"/><Relationship Id="rId7" Type="http://schemas.openxmlformats.org/officeDocument/2006/relationships/tags" Target="../tags/tag146.xml"/><Relationship Id="rId6" Type="http://schemas.openxmlformats.org/officeDocument/2006/relationships/tags" Target="../tags/tag145.xml"/><Relationship Id="rId5" Type="http://schemas.openxmlformats.org/officeDocument/2006/relationships/tags" Target="../tags/tag144.xml"/><Relationship Id="rId4" Type="http://schemas.openxmlformats.org/officeDocument/2006/relationships/tags" Target="../tags/tag143.xml"/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1" Type="http://schemas.openxmlformats.org/officeDocument/2006/relationships/tags" Target="../tags/tag150.xml"/><Relationship Id="rId10" Type="http://schemas.openxmlformats.org/officeDocument/2006/relationships/tags" Target="../tags/tag149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57.xml"/><Relationship Id="rId8" Type="http://schemas.openxmlformats.org/officeDocument/2006/relationships/tags" Target="../tags/tag156.xml"/><Relationship Id="rId7" Type="http://schemas.openxmlformats.org/officeDocument/2006/relationships/tags" Target="../tags/tag155.xml"/><Relationship Id="rId6" Type="http://schemas.openxmlformats.org/officeDocument/2006/relationships/image" Target="../media/image1.emf"/><Relationship Id="rId5" Type="http://schemas.openxmlformats.org/officeDocument/2006/relationships/tags" Target="../tags/tag154.xml"/><Relationship Id="rId4" Type="http://schemas.openxmlformats.org/officeDocument/2006/relationships/tags" Target="../tags/tag153.xml"/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2" Type="http://schemas.openxmlformats.org/officeDocument/2006/relationships/tags" Target="../tags/tag160.xml"/><Relationship Id="rId11" Type="http://schemas.openxmlformats.org/officeDocument/2006/relationships/tags" Target="../tags/tag159.xml"/><Relationship Id="rId10" Type="http://schemas.openxmlformats.org/officeDocument/2006/relationships/tags" Target="../tags/tag158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67.xml"/><Relationship Id="rId8" Type="http://schemas.openxmlformats.org/officeDocument/2006/relationships/tags" Target="../tags/tag166.xml"/><Relationship Id="rId7" Type="http://schemas.openxmlformats.org/officeDocument/2006/relationships/tags" Target="../tags/tag165.xml"/><Relationship Id="rId6" Type="http://schemas.openxmlformats.org/officeDocument/2006/relationships/tags" Target="../tags/tag164.xml"/><Relationship Id="rId5" Type="http://schemas.openxmlformats.org/officeDocument/2006/relationships/image" Target="../media/image1.emf"/><Relationship Id="rId4" Type="http://schemas.openxmlformats.org/officeDocument/2006/relationships/tags" Target="../tags/tag163.xml"/><Relationship Id="rId3" Type="http://schemas.openxmlformats.org/officeDocument/2006/relationships/tags" Target="../tags/tag162.xml"/><Relationship Id="rId2" Type="http://schemas.openxmlformats.org/officeDocument/2006/relationships/tags" Target="../tags/tag161.xml"/><Relationship Id="rId12" Type="http://schemas.openxmlformats.org/officeDocument/2006/relationships/tags" Target="../tags/tag170.xml"/><Relationship Id="rId11" Type="http://schemas.openxmlformats.org/officeDocument/2006/relationships/tags" Target="../tags/tag169.xml"/><Relationship Id="rId10" Type="http://schemas.openxmlformats.org/officeDocument/2006/relationships/tags" Target="../tags/tag168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77.xml"/><Relationship Id="rId8" Type="http://schemas.openxmlformats.org/officeDocument/2006/relationships/tags" Target="../tags/tag176.xml"/><Relationship Id="rId7" Type="http://schemas.openxmlformats.org/officeDocument/2006/relationships/tags" Target="../tags/tag175.xml"/><Relationship Id="rId6" Type="http://schemas.openxmlformats.org/officeDocument/2006/relationships/tags" Target="../tags/tag174.xml"/><Relationship Id="rId5" Type="http://schemas.openxmlformats.org/officeDocument/2006/relationships/image" Target="../media/image1.emf"/><Relationship Id="rId4" Type="http://schemas.openxmlformats.org/officeDocument/2006/relationships/tags" Target="../tags/tag173.xml"/><Relationship Id="rId3" Type="http://schemas.openxmlformats.org/officeDocument/2006/relationships/tags" Target="../tags/tag172.xml"/><Relationship Id="rId2" Type="http://schemas.openxmlformats.org/officeDocument/2006/relationships/tags" Target="../tags/tag171.xml"/><Relationship Id="rId14" Type="http://schemas.openxmlformats.org/officeDocument/2006/relationships/tags" Target="../tags/tag182.xml"/><Relationship Id="rId13" Type="http://schemas.openxmlformats.org/officeDocument/2006/relationships/tags" Target="../tags/tag181.xml"/><Relationship Id="rId12" Type="http://schemas.openxmlformats.org/officeDocument/2006/relationships/tags" Target="../tags/tag180.xml"/><Relationship Id="rId11" Type="http://schemas.openxmlformats.org/officeDocument/2006/relationships/tags" Target="../tags/tag179.xml"/><Relationship Id="rId10" Type="http://schemas.openxmlformats.org/officeDocument/2006/relationships/tags" Target="../tags/tag178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89.xml"/><Relationship Id="rId8" Type="http://schemas.openxmlformats.org/officeDocument/2006/relationships/tags" Target="../tags/tag188.xml"/><Relationship Id="rId7" Type="http://schemas.openxmlformats.org/officeDocument/2006/relationships/image" Target="../media/image1.emf"/><Relationship Id="rId6" Type="http://schemas.openxmlformats.org/officeDocument/2006/relationships/tags" Target="../tags/tag187.xml"/><Relationship Id="rId5" Type="http://schemas.openxmlformats.org/officeDocument/2006/relationships/tags" Target="../tags/tag186.xml"/><Relationship Id="rId4" Type="http://schemas.openxmlformats.org/officeDocument/2006/relationships/tags" Target="../tags/tag185.xml"/><Relationship Id="rId3" Type="http://schemas.openxmlformats.org/officeDocument/2006/relationships/tags" Target="../tags/tag184.xml"/><Relationship Id="rId2" Type="http://schemas.openxmlformats.org/officeDocument/2006/relationships/tags" Target="../tags/tag183.xml"/><Relationship Id="rId15" Type="http://schemas.openxmlformats.org/officeDocument/2006/relationships/tags" Target="../tags/tag195.xml"/><Relationship Id="rId14" Type="http://schemas.openxmlformats.org/officeDocument/2006/relationships/tags" Target="../tags/tag194.xml"/><Relationship Id="rId13" Type="http://schemas.openxmlformats.org/officeDocument/2006/relationships/tags" Target="../tags/tag193.xml"/><Relationship Id="rId12" Type="http://schemas.openxmlformats.org/officeDocument/2006/relationships/tags" Target="../tags/tag192.xml"/><Relationship Id="rId11" Type="http://schemas.openxmlformats.org/officeDocument/2006/relationships/tags" Target="../tags/tag191.xml"/><Relationship Id="rId10" Type="http://schemas.openxmlformats.org/officeDocument/2006/relationships/tags" Target="../tags/tag190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image" Target="../media/image1.emf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0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4" Type="http://schemas.openxmlformats.org/officeDocument/2006/relationships/tags" Target="../tags/tag35.xml"/><Relationship Id="rId13" Type="http://schemas.openxmlformats.org/officeDocument/2006/relationships/image" Target="../media/image2.png"/><Relationship Id="rId12" Type="http://schemas.openxmlformats.org/officeDocument/2006/relationships/tags" Target="../tags/tag34.xml"/><Relationship Id="rId11" Type="http://schemas.openxmlformats.org/officeDocument/2006/relationships/tags" Target="../tags/tag33.xml"/><Relationship Id="rId10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emf"/><Relationship Id="rId8" Type="http://schemas.openxmlformats.org/officeDocument/2006/relationships/tags" Target="../tags/tag42.xml"/><Relationship Id="rId7" Type="http://schemas.openxmlformats.org/officeDocument/2006/relationships/tags" Target="../tags/tag41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5" Type="http://schemas.openxmlformats.org/officeDocument/2006/relationships/tags" Target="../tags/tag48.xml"/><Relationship Id="rId14" Type="http://schemas.openxmlformats.org/officeDocument/2006/relationships/tags" Target="../tags/tag47.xml"/><Relationship Id="rId13" Type="http://schemas.openxmlformats.org/officeDocument/2006/relationships/tags" Target="../tags/tag46.xml"/><Relationship Id="rId12" Type="http://schemas.openxmlformats.org/officeDocument/2006/relationships/tags" Target="../tags/tag45.xml"/><Relationship Id="rId11" Type="http://schemas.openxmlformats.org/officeDocument/2006/relationships/tags" Target="../tags/tag44.xml"/><Relationship Id="rId10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55.xml"/><Relationship Id="rId8" Type="http://schemas.openxmlformats.org/officeDocument/2006/relationships/tags" Target="../tags/tag54.xml"/><Relationship Id="rId7" Type="http://schemas.openxmlformats.org/officeDocument/2006/relationships/tags" Target="../tags/tag53.xml"/><Relationship Id="rId6" Type="http://schemas.openxmlformats.org/officeDocument/2006/relationships/image" Target="../media/image1.emf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7" Type="http://schemas.openxmlformats.org/officeDocument/2006/relationships/tags" Target="../tags/tag63.xml"/><Relationship Id="rId16" Type="http://schemas.openxmlformats.org/officeDocument/2006/relationships/tags" Target="../tags/tag62.xml"/><Relationship Id="rId15" Type="http://schemas.openxmlformats.org/officeDocument/2006/relationships/tags" Target="../tags/tag61.xml"/><Relationship Id="rId14" Type="http://schemas.openxmlformats.org/officeDocument/2006/relationships/tags" Target="../tags/tag60.xml"/><Relationship Id="rId13" Type="http://schemas.openxmlformats.org/officeDocument/2006/relationships/tags" Target="../tags/tag59.xml"/><Relationship Id="rId12" Type="http://schemas.openxmlformats.org/officeDocument/2006/relationships/tags" Target="../tags/tag58.xml"/><Relationship Id="rId11" Type="http://schemas.openxmlformats.org/officeDocument/2006/relationships/tags" Target="../tags/tag57.xml"/><Relationship Id="rId10" Type="http://schemas.openxmlformats.org/officeDocument/2006/relationships/tags" Target="../tags/tag56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tags" Target="../tags/tag68.xml"/><Relationship Id="rId7" Type="http://schemas.openxmlformats.org/officeDocument/2006/relationships/tags" Target="../tags/tag6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0" Type="http://schemas.openxmlformats.org/officeDocument/2006/relationships/tags" Target="../tags/tag7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80.xml"/><Relationship Id="rId8" Type="http://schemas.openxmlformats.org/officeDocument/2006/relationships/tags" Target="../tags/tag79.xml"/><Relationship Id="rId7" Type="http://schemas.openxmlformats.org/officeDocument/2006/relationships/tags" Target="../tags/tag78.xml"/><Relationship Id="rId6" Type="http://schemas.openxmlformats.org/officeDocument/2006/relationships/image" Target="../media/image1.emf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5" Type="http://schemas.openxmlformats.org/officeDocument/2006/relationships/tags" Target="../tags/tag86.xml"/><Relationship Id="rId14" Type="http://schemas.openxmlformats.org/officeDocument/2006/relationships/tags" Target="../tags/tag85.xml"/><Relationship Id="rId13" Type="http://schemas.openxmlformats.org/officeDocument/2006/relationships/tags" Target="../tags/tag84.xml"/><Relationship Id="rId12" Type="http://schemas.openxmlformats.org/officeDocument/2006/relationships/tags" Target="../tags/tag83.xml"/><Relationship Id="rId11" Type="http://schemas.openxmlformats.org/officeDocument/2006/relationships/tags" Target="../tags/tag82.xml"/><Relationship Id="rId10" Type="http://schemas.openxmlformats.org/officeDocument/2006/relationships/tags" Target="../tags/tag81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image" Target="../media/image1.emf"/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4" Type="http://schemas.openxmlformats.org/officeDocument/2006/relationships/tags" Target="../tags/tag98.xml"/><Relationship Id="rId13" Type="http://schemas.openxmlformats.org/officeDocument/2006/relationships/tags" Target="../tags/tag97.xml"/><Relationship Id="rId12" Type="http://schemas.openxmlformats.org/officeDocument/2006/relationships/tags" Target="../tags/tag96.xml"/><Relationship Id="rId11" Type="http://schemas.openxmlformats.org/officeDocument/2006/relationships/tags" Target="../tags/tag95.xml"/><Relationship Id="rId10" Type="http://schemas.openxmlformats.org/officeDocument/2006/relationships/tags" Target="../tags/tag94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1495762" y="2134304"/>
            <a:ext cx="666076" cy="666076"/>
          </a:xfrm>
          <a:prstGeom prst="rect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555385" y="736265"/>
            <a:ext cx="1081230" cy="540615"/>
          </a:xfrm>
          <a:prstGeom prst="rect">
            <a:avLst/>
          </a:prstGeom>
        </p:spPr>
      </p:pic>
      <p:sp>
        <p:nvSpPr>
          <p:cNvPr id="24" name="任意多边形: 形状 23"/>
          <p:cNvSpPr/>
          <p:nvPr>
            <p:custDataLst>
              <p:tags r:id="rId8"/>
            </p:custDataLst>
          </p:nvPr>
        </p:nvSpPr>
        <p:spPr>
          <a:xfrm rot="18900000">
            <a:off x="4900844" y="-1113414"/>
            <a:ext cx="2416626" cy="2453839"/>
          </a:xfrm>
          <a:custGeom>
            <a:avLst/>
            <a:gdLst>
              <a:gd name="connsiteX0" fmla="*/ 0 w 2595753"/>
              <a:gd name="connsiteY0" fmla="*/ 0 h 2595753"/>
              <a:gd name="connsiteX1" fmla="*/ 2595753 w 2595753"/>
              <a:gd name="connsiteY1" fmla="*/ 2595753 h 2595753"/>
              <a:gd name="connsiteX2" fmla="*/ 0 w 2595753"/>
              <a:gd name="connsiteY2" fmla="*/ 2595753 h 259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5753" h="2595753">
                <a:moveTo>
                  <a:pt x="0" y="0"/>
                </a:moveTo>
                <a:lnTo>
                  <a:pt x="2595753" y="2595753"/>
                </a:lnTo>
                <a:lnTo>
                  <a:pt x="0" y="2595753"/>
                </a:lnTo>
                <a:close/>
              </a:path>
            </a:pathLst>
          </a:custGeom>
          <a:noFill/>
          <a:ln w="2540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9" name="组合 8"/>
          <p:cNvGrpSpPr/>
          <p:nvPr>
            <p:custDataLst>
              <p:tags r:id="rId9"/>
            </p:custDataLst>
          </p:nvPr>
        </p:nvGrpSpPr>
        <p:grpSpPr>
          <a:xfrm>
            <a:off x="10197219" y="3517776"/>
            <a:ext cx="1076601" cy="1057221"/>
            <a:chOff x="10197219" y="3517776"/>
            <a:chExt cx="1076601" cy="1057221"/>
          </a:xfrm>
          <a:solidFill>
            <a:schemeClr val="accent2"/>
          </a:solidFill>
        </p:grpSpPr>
        <p:sp>
          <p:nvSpPr>
            <p:cNvPr id="10" name="矩形 9"/>
            <p:cNvSpPr/>
            <p:nvPr>
              <p:custDataLst>
                <p:tags r:id="rId10"/>
              </p:custDataLst>
            </p:nvPr>
          </p:nvSpPr>
          <p:spPr>
            <a:xfrm>
              <a:off x="10607744" y="3517776"/>
              <a:ext cx="666076" cy="6660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11"/>
              </p:custDataLst>
            </p:nvPr>
          </p:nvSpPr>
          <p:spPr>
            <a:xfrm>
              <a:off x="10197219" y="4157579"/>
              <a:ext cx="417418" cy="4174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637523" y="6064338"/>
            <a:ext cx="969576" cy="484788"/>
          </a:xfrm>
          <a:prstGeom prst="rect">
            <a:avLst/>
          </a:prstGeom>
        </p:spPr>
      </p:pic>
      <p:sp>
        <p:nvSpPr>
          <p:cNvPr id="14" name="矩形 13"/>
          <p:cNvSpPr/>
          <p:nvPr>
            <p:custDataLst>
              <p:tags r:id="rId13"/>
            </p:custDataLst>
          </p:nvPr>
        </p:nvSpPr>
        <p:spPr>
          <a:xfrm>
            <a:off x="1828800" y="2486660"/>
            <a:ext cx="8599170" cy="124206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14"/>
            </p:custDataLst>
          </p:nvPr>
        </p:nvSpPr>
        <p:spPr>
          <a:xfrm>
            <a:off x="5366809" y="4778849"/>
            <a:ext cx="1458380" cy="430246"/>
          </a:xfrm>
        </p:spPr>
        <p:txBody>
          <a:bodyPr lIns="90000" tIns="46800" rIns="90000" bIns="46800" anchor="ctr">
            <a:normAutofit/>
          </a:bodyPr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  <p:custDataLst>
              <p:tags r:id="rId15"/>
            </p:custDataLst>
          </p:nvPr>
        </p:nvSpPr>
        <p:spPr>
          <a:xfrm>
            <a:off x="5366809" y="5349218"/>
            <a:ext cx="1458380" cy="430246"/>
          </a:xfrm>
        </p:spPr>
        <p:txBody>
          <a:bodyPr lIns="90000" tIns="46800" rIns="90000" bIns="46800" anchor="ctr">
            <a:normAutofit/>
          </a:bodyPr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6"/>
            </p:custDataLst>
          </p:nvPr>
        </p:nvSpPr>
        <p:spPr>
          <a:xfrm>
            <a:off x="2047404" y="2463106"/>
            <a:ext cx="8097191" cy="1240214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4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7"/>
            </p:custDataLst>
          </p:nvPr>
        </p:nvSpPr>
        <p:spPr>
          <a:xfrm>
            <a:off x="2047404" y="3775744"/>
            <a:ext cx="8097191" cy="950984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10504763" y="-564702"/>
            <a:ext cx="1201704" cy="1201704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3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17" name="图片 16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pSp>
        <p:nvGrpSpPr>
          <p:cNvPr id="6" name="组合 5"/>
          <p:cNvGrpSpPr/>
          <p:nvPr>
            <p:custDataLst>
              <p:tags r:id="rId5"/>
            </p:custDataLst>
          </p:nvPr>
        </p:nvGrpSpPr>
        <p:grpSpPr>
          <a:xfrm>
            <a:off x="5269393" y="5915716"/>
            <a:ext cx="1653212" cy="1653213"/>
            <a:chOff x="5269393" y="5915716"/>
            <a:chExt cx="1653212" cy="1653213"/>
          </a:xfrm>
        </p:grpSpPr>
        <p:sp>
          <p:nvSpPr>
            <p:cNvPr id="7" name="任意多边形: 形状 6"/>
            <p:cNvSpPr/>
            <p:nvPr>
              <p:custDataLst>
                <p:tags r:id="rId6"/>
              </p:custDataLst>
            </p:nvPr>
          </p:nvSpPr>
          <p:spPr>
            <a:xfrm rot="8100000">
              <a:off x="5269393" y="5915716"/>
              <a:ext cx="1653212" cy="1653213"/>
            </a:xfrm>
            <a:custGeom>
              <a:avLst/>
              <a:gdLst>
                <a:gd name="connsiteX0" fmla="*/ 0 w 1653212"/>
                <a:gd name="connsiteY0" fmla="*/ 1653213 h 1653213"/>
                <a:gd name="connsiteX1" fmla="*/ 0 w 1653212"/>
                <a:gd name="connsiteY1" fmla="*/ 0 h 1653213"/>
                <a:gd name="connsiteX2" fmla="*/ 1653212 w 1653212"/>
                <a:gd name="connsiteY2" fmla="*/ 1653213 h 165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3212" h="1653213">
                  <a:moveTo>
                    <a:pt x="0" y="1653213"/>
                  </a:moveTo>
                  <a:lnTo>
                    <a:pt x="0" y="0"/>
                  </a:lnTo>
                  <a:lnTo>
                    <a:pt x="1653212" y="1653213"/>
                  </a:lnTo>
                  <a:close/>
                </a:path>
              </a:pathLst>
            </a:custGeom>
            <a:noFill/>
            <a:ln w="2540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/>
            <a:stretch>
              <a:fillRect/>
            </a:stretch>
          </p:blipFill>
          <p:spPr>
            <a:xfrm rot="10800000">
              <a:off x="5555385" y="6317385"/>
              <a:ext cx="1081230" cy="540615"/>
            </a:xfrm>
            <a:prstGeom prst="rect">
              <a:avLst/>
            </a:prstGeom>
          </p:spPr>
        </p:pic>
      </p:grpSp>
      <p:grpSp>
        <p:nvGrpSpPr>
          <p:cNvPr id="9" name="组合 8"/>
          <p:cNvGrpSpPr/>
          <p:nvPr>
            <p:custDataLst>
              <p:tags r:id="rId9"/>
            </p:custDataLst>
          </p:nvPr>
        </p:nvGrpSpPr>
        <p:grpSpPr>
          <a:xfrm>
            <a:off x="2750213" y="2016254"/>
            <a:ext cx="811134" cy="806524"/>
            <a:chOff x="2750213" y="2016254"/>
            <a:chExt cx="811134" cy="806524"/>
          </a:xfrm>
        </p:grpSpPr>
        <p:sp>
          <p:nvSpPr>
            <p:cNvPr id="10" name="矩形 9"/>
            <p:cNvSpPr/>
            <p:nvPr>
              <p:custDataLst>
                <p:tags r:id="rId10"/>
              </p:custDataLst>
            </p:nvPr>
          </p:nvSpPr>
          <p:spPr>
            <a:xfrm>
              <a:off x="3065538" y="2016254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11"/>
              </p:custDataLst>
            </p:nvPr>
          </p:nvSpPr>
          <p:spPr>
            <a:xfrm>
              <a:off x="2750213" y="2512063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2" name="矩形 11"/>
          <p:cNvSpPr/>
          <p:nvPr>
            <p:custDataLst>
              <p:tags r:id="rId12"/>
            </p:custDataLst>
          </p:nvPr>
        </p:nvSpPr>
        <p:spPr>
          <a:xfrm>
            <a:off x="8843906" y="3912111"/>
            <a:ext cx="310715" cy="310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3"/>
            </p:custDataLst>
          </p:nvPr>
        </p:nvSpPr>
        <p:spPr>
          <a:xfrm>
            <a:off x="3579741" y="2767280"/>
            <a:ext cx="5335659" cy="1200329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8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838200" y="794326"/>
            <a:ext cx="10515600" cy="540484"/>
          </a:xfrm>
        </p:spPr>
        <p:txBody>
          <a:bodyPr>
            <a:normAutofit/>
          </a:bodyPr>
          <a:lstStyle>
            <a:lvl1pPr>
              <a:defRPr sz="2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7" name="组合 6"/>
          <p:cNvGrpSpPr/>
          <p:nvPr>
            <p:custDataLst>
              <p:tags r:id="rId6"/>
            </p:custDataLst>
          </p:nvPr>
        </p:nvGrpSpPr>
        <p:grpSpPr>
          <a:xfrm>
            <a:off x="-5715" y="0"/>
            <a:ext cx="13202920" cy="6671945"/>
            <a:chOff x="-9" y="0"/>
            <a:chExt cx="20792" cy="10507"/>
          </a:xfrm>
        </p:grpSpPr>
        <p:grpSp>
          <p:nvGrpSpPr>
            <p:cNvPr id="6" name="组合 5"/>
            <p:cNvGrpSpPr/>
            <p:nvPr userDrawn="1">
              <p:custDataLst>
                <p:tags r:id="rId7"/>
              </p:custDataLst>
            </p:nvPr>
          </p:nvGrpSpPr>
          <p:grpSpPr>
            <a:xfrm>
              <a:off x="-9" y="0"/>
              <a:ext cx="1987" cy="1505"/>
              <a:chOff x="-5475" y="-1"/>
              <a:chExt cx="1261620" cy="955745"/>
            </a:xfrm>
          </p:grpSpPr>
          <p:sp>
            <p:nvSpPr>
              <p:cNvPr id="9" name="直角三角形 8"/>
              <p:cNvSpPr/>
              <p:nvPr>
                <p:custDataLst>
                  <p:tags r:id="rId8"/>
                </p:custDataLst>
              </p:nvPr>
            </p:nvSpPr>
            <p:spPr>
              <a:xfrm flipV="1">
                <a:off x="-5475" y="-1"/>
                <a:ext cx="1261620" cy="955745"/>
              </a:xfrm>
              <a:prstGeom prst="rtTriangle">
                <a:avLst/>
              </a:prstGeom>
              <a:solidFill>
                <a:schemeClr val="accen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" name="直角三角形 9"/>
              <p:cNvSpPr/>
              <p:nvPr>
                <p:custDataLst>
                  <p:tags r:id="rId9"/>
                </p:custDataLst>
              </p:nvPr>
            </p:nvSpPr>
            <p:spPr>
              <a:xfrm flipV="1">
                <a:off x="-5475" y="-1"/>
                <a:ext cx="1103411" cy="835893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11" name="组合 10"/>
            <p:cNvGrpSpPr/>
            <p:nvPr userDrawn="1">
              <p:custDataLst>
                <p:tags r:id="rId10"/>
              </p:custDataLst>
            </p:nvPr>
          </p:nvGrpSpPr>
          <p:grpSpPr>
            <a:xfrm>
              <a:off x="18349" y="8087"/>
              <a:ext cx="2434" cy="2420"/>
              <a:chOff x="11651622" y="5135282"/>
              <a:chExt cx="1545463" cy="1536385"/>
            </a:xfrm>
          </p:grpSpPr>
          <p:sp>
            <p:nvSpPr>
              <p:cNvPr id="13" name="任意多边形: 形状 12"/>
              <p:cNvSpPr/>
              <p:nvPr>
                <p:custDataLst>
                  <p:tags r:id="rId11"/>
                </p:custDataLst>
              </p:nvPr>
            </p:nvSpPr>
            <p:spPr>
              <a:xfrm rot="2700000">
                <a:off x="11660700" y="5135282"/>
                <a:ext cx="1536385" cy="1536385"/>
              </a:xfrm>
              <a:custGeom>
                <a:avLst/>
                <a:gdLst>
                  <a:gd name="connsiteX0" fmla="*/ 0 w 1536385"/>
                  <a:gd name="connsiteY0" fmla="*/ 0 h 1536385"/>
                  <a:gd name="connsiteX1" fmla="*/ 1536385 w 1536385"/>
                  <a:gd name="connsiteY1" fmla="*/ 1536385 h 1536385"/>
                  <a:gd name="connsiteX2" fmla="*/ 0 w 1536385"/>
                  <a:gd name="connsiteY2" fmla="*/ 1536385 h 153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6385" h="1536385">
                    <a:moveTo>
                      <a:pt x="0" y="0"/>
                    </a:moveTo>
                    <a:lnTo>
                      <a:pt x="1536385" y="1536385"/>
                    </a:lnTo>
                    <a:lnTo>
                      <a:pt x="0" y="1536385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14" name="图片 13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13"/>
              <a:stretch>
                <a:fillRect/>
              </a:stretch>
            </p:blipFill>
            <p:spPr>
              <a:xfrm rot="5400000">
                <a:off x="11381315" y="5633166"/>
                <a:ext cx="1081230" cy="540615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grpSp>
        <p:nvGrpSpPr>
          <p:cNvPr id="6" name="组合 5"/>
          <p:cNvGrpSpPr/>
          <p:nvPr>
            <p:custDataLst>
              <p:tags r:id="rId6"/>
            </p:custDataLst>
          </p:nvPr>
        </p:nvGrpSpPr>
        <p:grpSpPr>
          <a:xfrm>
            <a:off x="-563245" y="518795"/>
            <a:ext cx="13335635" cy="5774055"/>
            <a:chOff x="-887" y="817"/>
            <a:chExt cx="21001" cy="9093"/>
          </a:xfrm>
        </p:grpSpPr>
        <p:grpSp>
          <p:nvGrpSpPr>
            <p:cNvPr id="8" name="组合 7"/>
            <p:cNvGrpSpPr/>
            <p:nvPr userDrawn="1">
              <p:custDataLst>
                <p:tags r:id="rId7"/>
              </p:custDataLst>
            </p:nvPr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8"/>
                </p:custDataLst>
              </p:nvPr>
            </p:nvSpPr>
            <p:spPr>
              <a:xfrm rot="13500000">
                <a:off x="-607130" y="518771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19" name="图片 18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10"/>
              <a:stretch>
                <a:fillRect/>
              </a:stretch>
            </p:blipFill>
            <p:spPr>
              <a:xfrm rot="16200000">
                <a:off x="-281654" y="847217"/>
                <a:ext cx="1081230" cy="540615"/>
              </a:xfrm>
              <a:prstGeom prst="rect">
                <a:avLst/>
              </a:prstGeom>
            </p:spPr>
          </p:pic>
        </p:grpSp>
        <p:grpSp>
          <p:nvGrpSpPr>
            <p:cNvPr id="9" name="组合 8"/>
            <p:cNvGrpSpPr/>
            <p:nvPr userDrawn="1">
              <p:custDataLst>
                <p:tags r:id="rId11"/>
              </p:custDataLst>
            </p:nvPr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12"/>
                </p:custDataLst>
              </p:nvPr>
            </p:nvSpPr>
            <p:spPr>
              <a:xfrm rot="2700000">
                <a:off x="11567189" y="5087518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16" name="图片 15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10"/>
              <a:stretch>
                <a:fillRect/>
              </a:stretch>
            </p:blipFill>
            <p:spPr>
              <a:xfrm rot="5400000">
                <a:off x="11378357" y="5419986"/>
                <a:ext cx="1081230" cy="540615"/>
              </a:xfrm>
              <a:prstGeom prst="rect">
                <a:avLst/>
              </a:prstGeom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4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  <p:custDataLst>
              <p:tags r:id="rId15"/>
            </p:custDataLst>
          </p:nvPr>
        </p:nvSpPr>
        <p:spPr>
          <a:xfrm>
            <a:off x="1281113" y="2163600"/>
            <a:ext cx="9626600" cy="34452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单击此处添加文本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0" y="0"/>
            <a:ext cx="4823460" cy="685863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12" name="组合 11"/>
          <p:cNvGrpSpPr/>
          <p:nvPr>
            <p:custDataLst>
              <p:tags r:id="rId3"/>
            </p:custDataLst>
          </p:nvPr>
        </p:nvGrpSpPr>
        <p:grpSpPr>
          <a:xfrm flipH="1">
            <a:off x="206661" y="5620233"/>
            <a:ext cx="1013606" cy="1007845"/>
            <a:chOff x="267875" y="162991"/>
            <a:chExt cx="811134" cy="806524"/>
          </a:xfrm>
        </p:grpSpPr>
        <p:sp>
          <p:nvSpPr>
            <p:cNvPr id="14" name="矩形 13"/>
            <p:cNvSpPr/>
            <p:nvPr>
              <p:custDataLst>
                <p:tags r:id="rId4"/>
              </p:custDataLst>
            </p:nvPr>
          </p:nvSpPr>
          <p:spPr>
            <a:xfrm>
              <a:off x="583200" y="162991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5"/>
              </p:custDataLst>
            </p:nvPr>
          </p:nvSpPr>
          <p:spPr>
            <a:xfrm>
              <a:off x="267875" y="658800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2930" y="770255"/>
            <a:ext cx="3959860" cy="882015"/>
          </a:xfrm>
        </p:spPr>
        <p:txBody>
          <a:bodyPr anchor="ctr">
            <a:normAutofit/>
          </a:bodyPr>
          <a:lstStyle>
            <a:lvl1pPr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740" y="1764030"/>
            <a:ext cx="3956685" cy="409321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8" name="组合 7"/>
          <p:cNvGrpSpPr/>
          <p:nvPr>
            <p:custDataLst>
              <p:tags r:id="rId3"/>
            </p:custDataLst>
          </p:nvPr>
        </p:nvGrpSpPr>
        <p:grpSpPr>
          <a:xfrm>
            <a:off x="10504763" y="-575719"/>
            <a:ext cx="1201704" cy="1201704"/>
            <a:chOff x="10504763" y="-597753"/>
            <a:chExt cx="1201704" cy="1201704"/>
          </a:xfrm>
        </p:grpSpPr>
        <p:sp>
          <p:nvSpPr>
            <p:cNvPr id="17" name="任意多边形: 形状 16"/>
            <p:cNvSpPr/>
            <p:nvPr>
              <p:custDataLst>
                <p:tags r:id="rId4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612000" y="1659600"/>
            <a:ext cx="10975975" cy="828000"/>
          </a:xfrm>
        </p:spPr>
        <p:txBody>
          <a:bodyPr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612775" y="2808000"/>
            <a:ext cx="10965600" cy="34308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10504763" y="-564702"/>
            <a:ext cx="1201704" cy="1201704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3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17" name="图片 16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</p:spPr>
        </p:pic>
      </p:grpSp>
      <p:sp>
        <p:nvSpPr>
          <p:cNvPr id="13" name="矩形 12"/>
          <p:cNvSpPr/>
          <p:nvPr>
            <p:custDataLst>
              <p:tags r:id="rId6"/>
            </p:custDataLst>
          </p:nvPr>
        </p:nvSpPr>
        <p:spPr>
          <a:xfrm>
            <a:off x="0" y="50419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04837" y="1681200"/>
            <a:ext cx="10990800" cy="32112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2"/>
            </p:custDataLst>
          </p:nvPr>
        </p:nvSpPr>
        <p:spPr>
          <a:xfrm>
            <a:off x="594000" y="5180400"/>
            <a:ext cx="11001600" cy="10116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11556007" y="5087916"/>
            <a:ext cx="1204758" cy="1204758"/>
            <a:chOff x="11567024" y="5087916"/>
            <a:chExt cx="1204758" cy="1204758"/>
          </a:xfrm>
        </p:grpSpPr>
        <p:sp>
          <p:nvSpPr>
            <p:cNvPr id="19" name="任意多边形: 形状 18"/>
            <p:cNvSpPr/>
            <p:nvPr>
              <p:custDataLst>
                <p:tags r:id="rId3"/>
              </p:custDataLst>
            </p:nvPr>
          </p:nvSpPr>
          <p:spPr>
            <a:xfrm rot="2700000">
              <a:off x="11567024" y="5087916"/>
              <a:ext cx="1204758" cy="1204758"/>
            </a:xfrm>
            <a:custGeom>
              <a:avLst/>
              <a:gdLst>
                <a:gd name="connsiteX0" fmla="*/ 0 w 1204758"/>
                <a:gd name="connsiteY0" fmla="*/ 0 h 1204758"/>
                <a:gd name="connsiteX1" fmla="*/ 1204758 w 1204758"/>
                <a:gd name="connsiteY1" fmla="*/ 1204758 h 1204758"/>
                <a:gd name="connsiteX2" fmla="*/ 1 w 1204758"/>
                <a:gd name="connsiteY2" fmla="*/ 1204757 h 12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4758" h="1204758">
                  <a:moveTo>
                    <a:pt x="0" y="0"/>
                  </a:moveTo>
                  <a:lnTo>
                    <a:pt x="1204758" y="1204758"/>
                  </a:lnTo>
                  <a:lnTo>
                    <a:pt x="1" y="1204757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18" name="图片 17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5400000">
              <a:off x="11367340" y="5419986"/>
              <a:ext cx="1081230" cy="540615"/>
            </a:xfrm>
            <a:prstGeom prst="rect">
              <a:avLst/>
            </a:prstGeom>
          </p:spPr>
        </p:pic>
      </p:grpSp>
      <p:sp>
        <p:nvSpPr>
          <p:cNvPr id="15" name="矩形 14"/>
          <p:cNvSpPr/>
          <p:nvPr>
            <p:custDataLst>
              <p:tags r:id="rId6"/>
            </p:custDataLst>
          </p:nvPr>
        </p:nvSpPr>
        <p:spPr>
          <a:xfrm>
            <a:off x="0" y="0"/>
            <a:ext cx="12192000" cy="91440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>
              <a:solidFill>
                <a:schemeClr val="tx1">
                  <a:lumMod val="85000"/>
                  <a:lumOff val="15000"/>
                </a:schemeClr>
              </a:solidFill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79600" y="237600"/>
            <a:ext cx="11037600" cy="44196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6242400" y="1663200"/>
            <a:ext cx="5367600" cy="28944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3"/>
            </p:custDataLst>
          </p:nvPr>
        </p:nvSpPr>
        <p:spPr>
          <a:xfrm>
            <a:off x="572400" y="4816800"/>
            <a:ext cx="5342400" cy="7812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4"/>
            </p:custDataLst>
          </p:nvPr>
        </p:nvSpPr>
        <p:spPr>
          <a:xfrm>
            <a:off x="6253200" y="4813200"/>
            <a:ext cx="5367600" cy="7812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9" name="组合 8"/>
          <p:cNvGrpSpPr/>
          <p:nvPr>
            <p:custDataLst>
              <p:tags r:id="rId3"/>
            </p:custDataLst>
          </p:nvPr>
        </p:nvGrpSpPr>
        <p:grpSpPr>
          <a:xfrm>
            <a:off x="-734060" y="2659380"/>
            <a:ext cx="13665835" cy="1539240"/>
            <a:chOff x="-1156" y="4188"/>
            <a:chExt cx="21521" cy="2424"/>
          </a:xfrm>
        </p:grpSpPr>
        <p:grpSp>
          <p:nvGrpSpPr>
            <p:cNvPr id="8" name="组合 7"/>
            <p:cNvGrpSpPr/>
            <p:nvPr userDrawn="1">
              <p:custDataLst>
                <p:tags r:id="rId4"/>
              </p:custDataLst>
            </p:nvPr>
          </p:nvGrpSpPr>
          <p:grpSpPr>
            <a:xfrm>
              <a:off x="-1156" y="4198"/>
              <a:ext cx="2404" cy="2404"/>
              <a:chOff x="-777867" y="2665679"/>
              <a:chExt cx="1526642" cy="1526642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13500000">
                <a:off x="-777867" y="2665679"/>
                <a:ext cx="1526642" cy="1526642"/>
              </a:xfrm>
              <a:custGeom>
                <a:avLst/>
                <a:gdLst>
                  <a:gd name="connsiteX0" fmla="*/ 1526642 w 1526642"/>
                  <a:gd name="connsiteY0" fmla="*/ 1526642 h 1526642"/>
                  <a:gd name="connsiteX1" fmla="*/ 0 w 1526642"/>
                  <a:gd name="connsiteY1" fmla="*/ 1526642 h 1526642"/>
                  <a:gd name="connsiteX2" fmla="*/ 0 w 1526642"/>
                  <a:gd name="connsiteY2" fmla="*/ 0 h 1526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26642" h="1526642">
                    <a:moveTo>
                      <a:pt x="1526642" y="1526642"/>
                    </a:moveTo>
                    <a:lnTo>
                      <a:pt x="0" y="152664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15" name="图片 14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7"/>
              <a:stretch>
                <a:fillRect/>
              </a:stretch>
            </p:blipFill>
            <p:spPr>
              <a:xfrm rot="16200000">
                <a:off x="-357944" y="3085603"/>
                <a:ext cx="1373592" cy="686796"/>
              </a:xfrm>
              <a:prstGeom prst="rect">
                <a:avLst/>
              </a:prstGeom>
            </p:spPr>
          </p:pic>
        </p:grpSp>
        <p:grpSp>
          <p:nvGrpSpPr>
            <p:cNvPr id="6" name="组合 5"/>
            <p:cNvGrpSpPr/>
            <p:nvPr userDrawn="1">
              <p:custDataLst>
                <p:tags r:id="rId8"/>
              </p:custDataLst>
            </p:nvPr>
          </p:nvGrpSpPr>
          <p:grpSpPr>
            <a:xfrm>
              <a:off x="17941" y="4188"/>
              <a:ext cx="2425" cy="2425"/>
              <a:chOff x="11425666" y="2659138"/>
              <a:chExt cx="1539725" cy="1539725"/>
            </a:xfrm>
          </p:grpSpPr>
          <p:sp>
            <p:nvSpPr>
              <p:cNvPr id="20" name="任意多边形: 形状 19"/>
              <p:cNvSpPr/>
              <p:nvPr>
                <p:custDataLst>
                  <p:tags r:id="rId9"/>
                </p:custDataLst>
              </p:nvPr>
            </p:nvSpPr>
            <p:spPr>
              <a:xfrm rot="8100000" flipH="1">
                <a:off x="11425666" y="2659138"/>
                <a:ext cx="1539725" cy="1539725"/>
              </a:xfrm>
              <a:custGeom>
                <a:avLst/>
                <a:gdLst>
                  <a:gd name="connsiteX0" fmla="*/ 1539725 w 1539725"/>
                  <a:gd name="connsiteY0" fmla="*/ 1539725 h 1539725"/>
                  <a:gd name="connsiteX1" fmla="*/ 0 w 1539725"/>
                  <a:gd name="connsiteY1" fmla="*/ 0 h 1539725"/>
                  <a:gd name="connsiteX2" fmla="*/ 0 w 1539725"/>
                  <a:gd name="connsiteY2" fmla="*/ 1539725 h 1539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9725" h="1539725">
                    <a:moveTo>
                      <a:pt x="1539725" y="1539725"/>
                    </a:moveTo>
                    <a:lnTo>
                      <a:pt x="0" y="0"/>
                    </a:lnTo>
                    <a:lnTo>
                      <a:pt x="0" y="1539725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18" name="图片 17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7"/>
              <a:stretch>
                <a:fillRect/>
              </a:stretch>
            </p:blipFill>
            <p:spPr>
              <a:xfrm rot="5400000" flipH="1">
                <a:off x="11167101" y="3085603"/>
                <a:ext cx="1373592" cy="686796"/>
              </a:xfrm>
              <a:prstGeom prst="rect">
                <a:avLst/>
              </a:prstGeom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1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5"/>
            </p:custDataLst>
          </p:nvPr>
        </p:nvSpPr>
        <p:spPr>
          <a:xfrm>
            <a:off x="1522730" y="3862705"/>
            <a:ext cx="9144000" cy="1656080"/>
          </a:xfrm>
        </p:spPr>
        <p:txBody>
          <a:bodyPr>
            <a:normAutofit/>
          </a:bodyPr>
          <a:lstStyle>
            <a:lvl1pPr marL="285750" indent="-28575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10504763" y="-564702"/>
            <a:ext cx="1201704" cy="1201704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3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17" name="图片 16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7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2174132"/>
            <a:ext cx="12192000" cy="25097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11103090" y="5019807"/>
            <a:ext cx="495809" cy="4958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矩形 11"/>
          <p:cNvSpPr/>
          <p:nvPr>
            <p:custDataLst>
              <p:tags r:id="rId4"/>
            </p:custDataLst>
          </p:nvPr>
        </p:nvSpPr>
        <p:spPr>
          <a:xfrm>
            <a:off x="10787765" y="5515616"/>
            <a:ext cx="310715" cy="310715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矩形 6"/>
          <p:cNvSpPr/>
          <p:nvPr>
            <p:custDataLst>
              <p:tags r:id="rId5"/>
            </p:custDataLst>
          </p:nvPr>
        </p:nvSpPr>
        <p:spPr>
          <a:xfrm>
            <a:off x="1284052" y="1654256"/>
            <a:ext cx="9533105" cy="3520859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>
            <p:custDataLst>
              <p:tags r:id="rId6"/>
            </p:custDataLst>
          </p:nvPr>
        </p:nvSpPr>
        <p:spPr>
          <a:xfrm>
            <a:off x="1036147" y="1015123"/>
            <a:ext cx="495809" cy="4958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矩形 8"/>
          <p:cNvSpPr/>
          <p:nvPr>
            <p:custDataLst>
              <p:tags r:id="rId7"/>
            </p:custDataLst>
          </p:nvPr>
        </p:nvSpPr>
        <p:spPr>
          <a:xfrm>
            <a:off x="720822" y="1510932"/>
            <a:ext cx="310715" cy="310715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3886677" y="3920188"/>
            <a:ext cx="4723923" cy="459319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12"/>
            </p:custDataLst>
          </p:nvPr>
        </p:nvPicPr>
        <p:blipFill rotWithShape="1">
          <a:blip r:embed="rId13">
            <a:alphaModFix amt="50000"/>
          </a:blip>
          <a:srcRect/>
          <a:stretch>
            <a:fillRect/>
          </a:stretch>
        </p:blipFill>
        <p:spPr>
          <a:xfrm>
            <a:off x="-1" y="2177041"/>
            <a:ext cx="3495889" cy="250973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4"/>
            </p:custDataLst>
          </p:nvPr>
        </p:nvSpPr>
        <p:spPr>
          <a:xfrm>
            <a:off x="3886676" y="2969064"/>
            <a:ext cx="4723923" cy="863945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0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-5715" y="0"/>
            <a:ext cx="13202920" cy="6671945"/>
            <a:chOff x="-9" y="0"/>
            <a:chExt cx="20792" cy="10507"/>
          </a:xfrm>
        </p:grpSpPr>
        <p:grpSp>
          <p:nvGrpSpPr>
            <p:cNvPr id="9" name="组合 8"/>
            <p:cNvGrpSpPr/>
            <p:nvPr userDrawn="1">
              <p:custDataLst>
                <p:tags r:id="rId3"/>
              </p:custDataLst>
            </p:nvPr>
          </p:nvGrpSpPr>
          <p:grpSpPr>
            <a:xfrm>
              <a:off x="-9" y="0"/>
              <a:ext cx="1987" cy="1505"/>
              <a:chOff x="-5475" y="-1"/>
              <a:chExt cx="1261620" cy="955745"/>
            </a:xfrm>
          </p:grpSpPr>
          <p:sp>
            <p:nvSpPr>
              <p:cNvPr id="10" name="直角三角形 9"/>
              <p:cNvSpPr/>
              <p:nvPr>
                <p:custDataLst>
                  <p:tags r:id="rId4"/>
                </p:custDataLst>
              </p:nvPr>
            </p:nvSpPr>
            <p:spPr>
              <a:xfrm flipV="1">
                <a:off x="-5475" y="-1"/>
                <a:ext cx="1261620" cy="955745"/>
              </a:xfrm>
              <a:prstGeom prst="rtTriangle">
                <a:avLst/>
              </a:prstGeom>
              <a:solidFill>
                <a:schemeClr val="accen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" name="直角三角形 10"/>
              <p:cNvSpPr/>
              <p:nvPr>
                <p:custDataLst>
                  <p:tags r:id="rId5"/>
                </p:custDataLst>
              </p:nvPr>
            </p:nvSpPr>
            <p:spPr>
              <a:xfrm flipV="1">
                <a:off x="-5475" y="-1"/>
                <a:ext cx="1103411" cy="835893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12" name="组合 11"/>
            <p:cNvGrpSpPr/>
            <p:nvPr userDrawn="1">
              <p:custDataLst>
                <p:tags r:id="rId6"/>
              </p:custDataLst>
            </p:nvPr>
          </p:nvGrpSpPr>
          <p:grpSpPr>
            <a:xfrm>
              <a:off x="18349" y="8087"/>
              <a:ext cx="2434" cy="2420"/>
              <a:chOff x="11651622" y="5135282"/>
              <a:chExt cx="1545463" cy="1536385"/>
            </a:xfrm>
          </p:grpSpPr>
          <p:sp>
            <p:nvSpPr>
              <p:cNvPr id="13" name="任意多边形: 形状 12"/>
              <p:cNvSpPr/>
              <p:nvPr>
                <p:custDataLst>
                  <p:tags r:id="rId7"/>
                </p:custDataLst>
              </p:nvPr>
            </p:nvSpPr>
            <p:spPr>
              <a:xfrm rot="2700000">
                <a:off x="11660700" y="5135282"/>
                <a:ext cx="1536385" cy="1536385"/>
              </a:xfrm>
              <a:custGeom>
                <a:avLst/>
                <a:gdLst>
                  <a:gd name="connsiteX0" fmla="*/ 0 w 1536385"/>
                  <a:gd name="connsiteY0" fmla="*/ 0 h 1536385"/>
                  <a:gd name="connsiteX1" fmla="*/ 1536385 w 1536385"/>
                  <a:gd name="connsiteY1" fmla="*/ 1536385 h 1536385"/>
                  <a:gd name="connsiteX2" fmla="*/ 0 w 1536385"/>
                  <a:gd name="connsiteY2" fmla="*/ 1536385 h 153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6385" h="1536385">
                    <a:moveTo>
                      <a:pt x="0" y="0"/>
                    </a:moveTo>
                    <a:lnTo>
                      <a:pt x="1536385" y="1536385"/>
                    </a:lnTo>
                    <a:lnTo>
                      <a:pt x="0" y="1536385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14" name="图片 13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5400000">
                <a:off x="11381315" y="5633166"/>
                <a:ext cx="1081230" cy="540615"/>
              </a:xfrm>
              <a:prstGeom prst="rect">
                <a:avLst/>
              </a:prstGeom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1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2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-563245" y="518795"/>
            <a:ext cx="13335635" cy="5774055"/>
            <a:chOff x="-887" y="817"/>
            <a:chExt cx="21001" cy="9093"/>
          </a:xfrm>
        </p:grpSpPr>
        <p:grpSp>
          <p:nvGrpSpPr>
            <p:cNvPr id="11" name="组合 10"/>
            <p:cNvGrpSpPr/>
            <p:nvPr userDrawn="1">
              <p:custDataLst>
                <p:tags r:id="rId3"/>
              </p:custDataLst>
            </p:nvPr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4"/>
                </p:custDataLst>
              </p:nvPr>
            </p:nvSpPr>
            <p:spPr>
              <a:xfrm rot="13500000">
                <a:off x="-607130" y="518771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19" name="图片 18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rot="16200000">
                <a:off x="-281654" y="847217"/>
                <a:ext cx="1081230" cy="540615"/>
              </a:xfrm>
              <a:prstGeom prst="rect">
                <a:avLst/>
              </a:prstGeom>
            </p:spPr>
          </p:pic>
        </p:grpSp>
        <p:grpSp>
          <p:nvGrpSpPr>
            <p:cNvPr id="12" name="组合 11"/>
            <p:cNvGrpSpPr/>
            <p:nvPr userDrawn="1">
              <p:custDataLst>
                <p:tags r:id="rId7"/>
              </p:custDataLst>
            </p:nvPr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8"/>
                </p:custDataLst>
              </p:nvPr>
            </p:nvSpPr>
            <p:spPr>
              <a:xfrm rot="2700000">
                <a:off x="11567189" y="5087518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16" name="图片 15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rot="5400000">
                <a:off x="11378357" y="5419986"/>
                <a:ext cx="1081230" cy="540615"/>
              </a:xfrm>
              <a:prstGeom prst="rect">
                <a:avLst/>
              </a:prstGeom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1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2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3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4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0" y="0"/>
            <a:ext cx="391051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642026" y="544749"/>
            <a:ext cx="3910519" cy="63132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>
            <a:alphaModFix amt="5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38504" y="544749"/>
            <a:ext cx="3910519" cy="631325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4760259" y="443230"/>
            <a:ext cx="6761860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-563245" y="518795"/>
            <a:ext cx="13335635" cy="5774055"/>
            <a:chOff x="-887" y="817"/>
            <a:chExt cx="21001" cy="9093"/>
          </a:xfrm>
        </p:grpSpPr>
        <p:grpSp>
          <p:nvGrpSpPr>
            <p:cNvPr id="9" name="组合 8"/>
            <p:cNvGrpSpPr/>
            <p:nvPr userDrawn="1">
              <p:custDataLst>
                <p:tags r:id="rId3"/>
              </p:custDataLst>
            </p:nvPr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4"/>
                </p:custDataLst>
              </p:nvPr>
            </p:nvSpPr>
            <p:spPr>
              <a:xfrm rot="13500000">
                <a:off x="-607130" y="518771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19" name="图片 18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rot="16200000">
                <a:off x="-281654" y="847217"/>
                <a:ext cx="1081230" cy="540615"/>
              </a:xfrm>
              <a:prstGeom prst="rect">
                <a:avLst/>
              </a:prstGeom>
            </p:spPr>
          </p:pic>
        </p:grpSp>
        <p:grpSp>
          <p:nvGrpSpPr>
            <p:cNvPr id="10" name="组合 9"/>
            <p:cNvGrpSpPr/>
            <p:nvPr userDrawn="1">
              <p:custDataLst>
                <p:tags r:id="rId7"/>
              </p:custDataLst>
            </p:nvPr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8"/>
                </p:custDataLst>
              </p:nvPr>
            </p:nvSpPr>
            <p:spPr>
              <a:xfrm rot="2700000">
                <a:off x="11567189" y="5087518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16" name="图片 15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rot="5400000">
                <a:off x="11378357" y="5419986"/>
                <a:ext cx="1081230" cy="540615"/>
              </a:xfrm>
              <a:prstGeom prst="rect">
                <a:avLst/>
              </a:prstGeom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1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2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-563245" y="518795"/>
            <a:ext cx="13335635" cy="5774055"/>
            <a:chOff x="-887" y="817"/>
            <a:chExt cx="21001" cy="9093"/>
          </a:xfrm>
        </p:grpSpPr>
        <p:grpSp>
          <p:nvGrpSpPr>
            <p:cNvPr id="8" name="组合 7"/>
            <p:cNvGrpSpPr/>
            <p:nvPr userDrawn="1">
              <p:custDataLst>
                <p:tags r:id="rId3"/>
              </p:custDataLst>
            </p:nvPr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4"/>
                </p:custDataLst>
              </p:nvPr>
            </p:nvSpPr>
            <p:spPr>
              <a:xfrm rot="13500000">
                <a:off x="-607130" y="518771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19" name="图片 18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rot="16200000">
                <a:off x="-281654" y="847217"/>
                <a:ext cx="1081230" cy="540615"/>
              </a:xfrm>
              <a:prstGeom prst="rect">
                <a:avLst/>
              </a:prstGeom>
            </p:spPr>
          </p:pic>
        </p:grpSp>
        <p:grpSp>
          <p:nvGrpSpPr>
            <p:cNvPr id="9" name="组合 8"/>
            <p:cNvGrpSpPr/>
            <p:nvPr userDrawn="1">
              <p:custDataLst>
                <p:tags r:id="rId7"/>
              </p:custDataLst>
            </p:nvPr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8"/>
                </p:custDataLst>
              </p:nvPr>
            </p:nvSpPr>
            <p:spPr>
              <a:xfrm rot="2700000">
                <a:off x="11567189" y="5087518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16" name="图片 15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rot="5400000">
                <a:off x="11378357" y="5419986"/>
                <a:ext cx="1081230" cy="540615"/>
              </a:xfrm>
              <a:prstGeom prst="rect">
                <a:avLst/>
              </a:prstGeom>
            </p:spPr>
          </p:pic>
        </p:grpSp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0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1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201.xml"/><Relationship Id="rId23" Type="http://schemas.openxmlformats.org/officeDocument/2006/relationships/tags" Target="../tags/tag200.xml"/><Relationship Id="rId22" Type="http://schemas.openxmlformats.org/officeDocument/2006/relationships/tags" Target="../tags/tag199.xml"/><Relationship Id="rId21" Type="http://schemas.openxmlformats.org/officeDocument/2006/relationships/tags" Target="../tags/tag198.xml"/><Relationship Id="rId20" Type="http://schemas.openxmlformats.org/officeDocument/2006/relationships/tags" Target="../tags/tag197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96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04.xml"/><Relationship Id="rId2" Type="http://schemas.openxmlformats.org/officeDocument/2006/relationships/tags" Target="../tags/tag203.xml"/><Relationship Id="rId1" Type="http://schemas.openxmlformats.org/officeDocument/2006/relationships/tags" Target="../tags/tag202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themeOverride" Target="../theme/themeOverride9.xml"/><Relationship Id="rId2" Type="http://schemas.openxmlformats.org/officeDocument/2006/relationships/tags" Target="../tags/tag251.xml"/><Relationship Id="rId1" Type="http://schemas.openxmlformats.org/officeDocument/2006/relationships/tags" Target="../tags/tag250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13.xml"/><Relationship Id="rId8" Type="http://schemas.openxmlformats.org/officeDocument/2006/relationships/tags" Target="../tags/tag212.xml"/><Relationship Id="rId7" Type="http://schemas.openxmlformats.org/officeDocument/2006/relationships/tags" Target="../tags/tag211.xml"/><Relationship Id="rId6" Type="http://schemas.openxmlformats.org/officeDocument/2006/relationships/tags" Target="../tags/tag210.xml"/><Relationship Id="rId5" Type="http://schemas.openxmlformats.org/officeDocument/2006/relationships/tags" Target="../tags/tag209.xml"/><Relationship Id="rId4" Type="http://schemas.openxmlformats.org/officeDocument/2006/relationships/tags" Target="../tags/tag208.xml"/><Relationship Id="rId3" Type="http://schemas.openxmlformats.org/officeDocument/2006/relationships/tags" Target="../tags/tag207.xml"/><Relationship Id="rId20" Type="http://schemas.openxmlformats.org/officeDocument/2006/relationships/slideLayout" Target="../slideLayouts/slideLayout6.xml"/><Relationship Id="rId2" Type="http://schemas.openxmlformats.org/officeDocument/2006/relationships/tags" Target="../tags/tag206.xml"/><Relationship Id="rId19" Type="http://schemas.openxmlformats.org/officeDocument/2006/relationships/themeOverride" Target="../theme/themeOverride1.xml"/><Relationship Id="rId18" Type="http://schemas.openxmlformats.org/officeDocument/2006/relationships/tags" Target="../tags/tag222.xml"/><Relationship Id="rId17" Type="http://schemas.openxmlformats.org/officeDocument/2006/relationships/tags" Target="../tags/tag221.xml"/><Relationship Id="rId16" Type="http://schemas.openxmlformats.org/officeDocument/2006/relationships/tags" Target="../tags/tag220.xml"/><Relationship Id="rId15" Type="http://schemas.openxmlformats.org/officeDocument/2006/relationships/tags" Target="../tags/tag219.xml"/><Relationship Id="rId14" Type="http://schemas.openxmlformats.org/officeDocument/2006/relationships/tags" Target="../tags/tag218.xml"/><Relationship Id="rId13" Type="http://schemas.openxmlformats.org/officeDocument/2006/relationships/tags" Target="../tags/tag217.xml"/><Relationship Id="rId12" Type="http://schemas.openxmlformats.org/officeDocument/2006/relationships/tags" Target="../tags/tag216.xml"/><Relationship Id="rId11" Type="http://schemas.openxmlformats.org/officeDocument/2006/relationships/tags" Target="../tags/tag215.xml"/><Relationship Id="rId10" Type="http://schemas.openxmlformats.org/officeDocument/2006/relationships/tags" Target="../tags/tag214.xml"/><Relationship Id="rId1" Type="http://schemas.openxmlformats.org/officeDocument/2006/relationships/tags" Target="../tags/tag20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3.xml"/><Relationship Id="rId6" Type="http://schemas.openxmlformats.org/officeDocument/2006/relationships/themeOverride" Target="../theme/themeOverride2.xml"/><Relationship Id="rId5" Type="http://schemas.openxmlformats.org/officeDocument/2006/relationships/tags" Target="../tags/tag227.xml"/><Relationship Id="rId4" Type="http://schemas.openxmlformats.org/officeDocument/2006/relationships/tags" Target="../tags/tag226.xml"/><Relationship Id="rId3" Type="http://schemas.openxmlformats.org/officeDocument/2006/relationships/tags" Target="../tags/tag225.xml"/><Relationship Id="rId2" Type="http://schemas.openxmlformats.org/officeDocument/2006/relationships/tags" Target="../tags/tag224.xml"/><Relationship Id="rId1" Type="http://schemas.openxmlformats.org/officeDocument/2006/relationships/tags" Target="../tags/tag22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3.xml"/><Relationship Id="rId6" Type="http://schemas.openxmlformats.org/officeDocument/2006/relationships/themeOverride" Target="../theme/themeOverride3.xml"/><Relationship Id="rId5" Type="http://schemas.openxmlformats.org/officeDocument/2006/relationships/tags" Target="../tags/tag232.xml"/><Relationship Id="rId4" Type="http://schemas.openxmlformats.org/officeDocument/2006/relationships/tags" Target="../tags/tag231.xml"/><Relationship Id="rId3" Type="http://schemas.openxmlformats.org/officeDocument/2006/relationships/tags" Target="../tags/tag230.xml"/><Relationship Id="rId2" Type="http://schemas.openxmlformats.org/officeDocument/2006/relationships/tags" Target="../tags/tag229.xml"/><Relationship Id="rId1" Type="http://schemas.openxmlformats.org/officeDocument/2006/relationships/tags" Target="../tags/tag228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3.xml"/><Relationship Id="rId7" Type="http://schemas.openxmlformats.org/officeDocument/2006/relationships/themeOverride" Target="../theme/themeOverride4.xml"/><Relationship Id="rId6" Type="http://schemas.openxmlformats.org/officeDocument/2006/relationships/tags" Target="../tags/tag237.xml"/><Relationship Id="rId5" Type="http://schemas.openxmlformats.org/officeDocument/2006/relationships/image" Target="../media/image4.png"/><Relationship Id="rId4" Type="http://schemas.openxmlformats.org/officeDocument/2006/relationships/tags" Target="../tags/tag236.xml"/><Relationship Id="rId3" Type="http://schemas.openxmlformats.org/officeDocument/2006/relationships/tags" Target="../tags/tag235.xml"/><Relationship Id="rId2" Type="http://schemas.openxmlformats.org/officeDocument/2006/relationships/tags" Target="../tags/tag234.xml"/><Relationship Id="rId1" Type="http://schemas.openxmlformats.org/officeDocument/2006/relationships/tags" Target="../tags/tag233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3.xml"/><Relationship Id="rId7" Type="http://schemas.openxmlformats.org/officeDocument/2006/relationships/themeOverride" Target="../theme/themeOverride5.xml"/><Relationship Id="rId6" Type="http://schemas.openxmlformats.org/officeDocument/2006/relationships/tags" Target="../tags/tag24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tags" Target="../tags/tag240.xml"/><Relationship Id="rId2" Type="http://schemas.openxmlformats.org/officeDocument/2006/relationships/tags" Target="../tags/tag239.xml"/><Relationship Id="rId1" Type="http://schemas.openxmlformats.org/officeDocument/2006/relationships/tags" Target="../tags/tag23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3.xml"/><Relationship Id="rId6" Type="http://schemas.openxmlformats.org/officeDocument/2006/relationships/themeOverride" Target="../theme/themeOverride6.xml"/><Relationship Id="rId5" Type="http://schemas.openxmlformats.org/officeDocument/2006/relationships/tags" Target="../tags/tag245.xml"/><Relationship Id="rId4" Type="http://schemas.openxmlformats.org/officeDocument/2006/relationships/tags" Target="../tags/tag244.xml"/><Relationship Id="rId3" Type="http://schemas.openxmlformats.org/officeDocument/2006/relationships/image" Target="../media/image7.jpeg"/><Relationship Id="rId2" Type="http://schemas.openxmlformats.org/officeDocument/2006/relationships/tags" Target="../tags/tag243.xml"/><Relationship Id="rId1" Type="http://schemas.openxmlformats.org/officeDocument/2006/relationships/tags" Target="../tags/tag24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themeOverride" Target="../theme/themeOverride7.xml"/><Relationship Id="rId6" Type="http://schemas.openxmlformats.org/officeDocument/2006/relationships/tags" Target="../tags/tag24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microsoft.com/office/2007/relationships/hdphoto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246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6.xml"/><Relationship Id="rId4" Type="http://schemas.openxmlformats.org/officeDocument/2006/relationships/themeOverride" Target="../theme/themeOverride8.xml"/><Relationship Id="rId3" Type="http://schemas.openxmlformats.org/officeDocument/2006/relationships/tags" Target="../tags/tag249.xml"/><Relationship Id="rId2" Type="http://schemas.openxmlformats.org/officeDocument/2006/relationships/image" Target="../media/image12.jpeg"/><Relationship Id="rId1" Type="http://schemas.openxmlformats.org/officeDocument/2006/relationships/tags" Target="../tags/tag2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altLang="zh-CN">
              <a:ln/>
              <a:solidFill>
                <a:schemeClr val="accent3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en-US" altLang="zh-CN">
                <a:ln/>
                <a:solidFill>
                  <a:schemeClr val="accent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               </a:t>
            </a:r>
            <a:r>
              <a:rPr lang="en-US" altLang="zh-CN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         ——</a:t>
            </a:r>
            <a:r>
              <a:rPr lang="zh-CN" altLang="en-US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在地文化社会实践报告</a:t>
            </a:r>
            <a:endParaRPr lang="zh-CN" altLang="en-US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zh-CN" altLang="zh-CN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畅游宝盛园 品味新文化</a:t>
            </a:r>
            <a:endParaRPr lang="zh-CN" altLang="zh-CN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CN"/>
              <a:t>THAKNS</a:t>
            </a:r>
            <a:endParaRPr lang="en-US" altLang="zh-CN"/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/>
          <p:nvPr>
            <p:custDataLst>
              <p:tags r:id="rId1"/>
            </p:custDataLst>
          </p:nvPr>
        </p:nvSpPr>
        <p:spPr>
          <a:xfrm>
            <a:off x="3270545" y="2150347"/>
            <a:ext cx="1910997" cy="40011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sz="20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lt"/>
              </a:rPr>
              <a:t>CONTENTS</a:t>
            </a:r>
            <a:endParaRPr lang="en-US" altLang="zh-CN" sz="2000" spc="15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6" name="TextBox 2"/>
          <p:cNvSpPr txBox="1"/>
          <p:nvPr>
            <p:custDataLst>
              <p:tags r:id="rId2"/>
            </p:custDataLst>
          </p:nvPr>
        </p:nvSpPr>
        <p:spPr>
          <a:xfrm>
            <a:off x="3270546" y="958477"/>
            <a:ext cx="1910997" cy="110799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6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  <a:cs typeface="微软雅黑" panose="020B0503020204020204" charset="-122"/>
                <a:sym typeface="+mn-lt"/>
              </a:rPr>
              <a:t>目录</a:t>
            </a:r>
            <a:endParaRPr lang="zh-CN" altLang="en-US" sz="6600" spc="15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汉仪旗黑-85S" panose="00020600040101010101" pitchFamily="18" charset="-122"/>
              <a:cs typeface="微软雅黑" panose="020B0503020204020204" charset="-122"/>
              <a:sym typeface="+mn-lt"/>
            </a:endParaRPr>
          </a:p>
        </p:txBody>
      </p:sp>
      <p:sp>
        <p:nvSpPr>
          <p:cNvPr id="8" name="文本框 12"/>
          <p:cNvSpPr txBox="1"/>
          <p:nvPr>
            <p:custDataLst>
              <p:tags r:id="rId3"/>
            </p:custDataLst>
          </p:nvPr>
        </p:nvSpPr>
        <p:spPr>
          <a:xfrm>
            <a:off x="5492983" y="449658"/>
            <a:ext cx="601951" cy="947908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lt"/>
              </a:rPr>
              <a:t>1</a:t>
            </a:r>
            <a:endParaRPr lang="zh-CN" altLang="en-US" sz="48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9" name="TextBox 2"/>
          <p:cNvSpPr txBox="1"/>
          <p:nvPr>
            <p:custDataLst>
              <p:tags r:id="rId4"/>
            </p:custDataLst>
          </p:nvPr>
        </p:nvSpPr>
        <p:spPr>
          <a:xfrm>
            <a:off x="6660088" y="695554"/>
            <a:ext cx="4298894" cy="4564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r>
              <a:rPr lang="zh-CN" altLang="en-US" sz="4000" spc="15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lt"/>
              </a:rPr>
              <a:t>相遇</a:t>
            </a:r>
            <a:endParaRPr lang="zh-CN" altLang="en-US" sz="4000" spc="15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  <p:sp>
        <p:nvSpPr>
          <p:cNvPr id="11" name="椭圆 10"/>
          <p:cNvSpPr/>
          <p:nvPr>
            <p:custDataLst>
              <p:tags r:id="rId5"/>
            </p:custDataLst>
          </p:nvPr>
        </p:nvSpPr>
        <p:spPr>
          <a:xfrm flipH="1">
            <a:off x="6232227" y="1006630"/>
            <a:ext cx="185042" cy="18504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25000" lnSpcReduction="20000"/>
          </a:bodyPr>
          <a:lstStyle/>
          <a:p>
            <a:pPr algn="ctr"/>
            <a:endParaRPr kumimoji="1" lang="zh-CN" altLang="en-US">
              <a:solidFill>
                <a:srgbClr val="552B27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2" name="文本框 12"/>
          <p:cNvSpPr txBox="1"/>
          <p:nvPr>
            <p:custDataLst>
              <p:tags r:id="rId6"/>
            </p:custDataLst>
          </p:nvPr>
        </p:nvSpPr>
        <p:spPr>
          <a:xfrm>
            <a:off x="5492983" y="1840372"/>
            <a:ext cx="601951" cy="947908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lt"/>
              </a:rPr>
              <a:t>2</a:t>
            </a:r>
            <a:endParaRPr lang="en-US" altLang="zh-CN" sz="48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3" name="TextBox 2"/>
          <p:cNvSpPr txBox="1"/>
          <p:nvPr>
            <p:custDataLst>
              <p:tags r:id="rId7"/>
            </p:custDataLst>
          </p:nvPr>
        </p:nvSpPr>
        <p:spPr>
          <a:xfrm>
            <a:off x="6660088" y="2086268"/>
            <a:ext cx="4298894" cy="4564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r>
              <a:rPr lang="zh-CN" altLang="en-US" sz="4000" spc="15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lt"/>
              </a:rPr>
              <a:t>相知</a:t>
            </a:r>
            <a:endParaRPr lang="zh-CN" altLang="en-US" sz="4000" spc="15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  <p:sp>
        <p:nvSpPr>
          <p:cNvPr id="15" name="椭圆 14"/>
          <p:cNvSpPr/>
          <p:nvPr>
            <p:custDataLst>
              <p:tags r:id="rId8"/>
            </p:custDataLst>
          </p:nvPr>
        </p:nvSpPr>
        <p:spPr>
          <a:xfrm flipH="1">
            <a:off x="6232227" y="2397344"/>
            <a:ext cx="185042" cy="1850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25000" lnSpcReduction="20000"/>
          </a:bodyPr>
          <a:lstStyle/>
          <a:p>
            <a:pPr algn="ctr"/>
            <a:endParaRPr kumimoji="1" lang="zh-CN" altLang="en-US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6" name="文本框 12"/>
          <p:cNvSpPr txBox="1"/>
          <p:nvPr>
            <p:custDataLst>
              <p:tags r:id="rId9"/>
            </p:custDataLst>
          </p:nvPr>
        </p:nvSpPr>
        <p:spPr>
          <a:xfrm>
            <a:off x="5492983" y="3231642"/>
            <a:ext cx="601951" cy="947908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lt"/>
              </a:rPr>
              <a:t>3</a:t>
            </a:r>
            <a:endParaRPr lang="en-US" altLang="zh-CN" sz="48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7" name="TextBox 2"/>
          <p:cNvSpPr txBox="1"/>
          <p:nvPr>
            <p:custDataLst>
              <p:tags r:id="rId10"/>
            </p:custDataLst>
          </p:nvPr>
        </p:nvSpPr>
        <p:spPr>
          <a:xfrm>
            <a:off x="6660088" y="3477377"/>
            <a:ext cx="4298894" cy="4564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r>
              <a:rPr lang="zh-CN" altLang="en-US" sz="4000" spc="15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lt"/>
              </a:rPr>
              <a:t>相守</a:t>
            </a:r>
            <a:endParaRPr lang="zh-CN" altLang="en-US" sz="4000" spc="15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  <p:sp>
        <p:nvSpPr>
          <p:cNvPr id="19" name="椭圆 18"/>
          <p:cNvSpPr/>
          <p:nvPr>
            <p:custDataLst>
              <p:tags r:id="rId11"/>
            </p:custDataLst>
          </p:nvPr>
        </p:nvSpPr>
        <p:spPr>
          <a:xfrm flipH="1">
            <a:off x="6232227" y="3788613"/>
            <a:ext cx="185042" cy="1850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25000" lnSpcReduction="20000"/>
          </a:bodyPr>
          <a:lstStyle/>
          <a:p>
            <a:pPr algn="ctr"/>
            <a:endParaRPr kumimoji="1" lang="zh-CN" altLang="en-US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0" name="文本框 12"/>
          <p:cNvSpPr txBox="1"/>
          <p:nvPr>
            <p:custDataLst>
              <p:tags r:id="rId12"/>
            </p:custDataLst>
          </p:nvPr>
        </p:nvSpPr>
        <p:spPr>
          <a:xfrm>
            <a:off x="5492750" y="4580255"/>
            <a:ext cx="586740" cy="948055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lt"/>
              </a:rPr>
              <a:t>4</a:t>
            </a:r>
            <a:endParaRPr lang="en-US" altLang="zh-CN" sz="48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21" name="TextBox 2"/>
          <p:cNvSpPr txBox="1"/>
          <p:nvPr>
            <p:custDataLst>
              <p:tags r:id="rId13"/>
            </p:custDataLst>
          </p:nvPr>
        </p:nvSpPr>
        <p:spPr>
          <a:xfrm>
            <a:off x="6660088" y="4680293"/>
            <a:ext cx="4298894" cy="4564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r>
              <a:rPr lang="zh-CN" altLang="en-US" sz="4000" spc="15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lt"/>
              </a:rPr>
              <a:t>玩伴</a:t>
            </a:r>
            <a:endParaRPr lang="zh-CN" altLang="en-US" sz="4000" spc="15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  <p:sp>
        <p:nvSpPr>
          <p:cNvPr id="23" name="椭圆 22"/>
          <p:cNvSpPr/>
          <p:nvPr>
            <p:custDataLst>
              <p:tags r:id="rId14"/>
            </p:custDataLst>
          </p:nvPr>
        </p:nvSpPr>
        <p:spPr>
          <a:xfrm flipH="1">
            <a:off x="6232227" y="5136944"/>
            <a:ext cx="185042" cy="1850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25000" lnSpcReduction="20000"/>
          </a:bodyPr>
          <a:lstStyle/>
          <a:p>
            <a:pPr algn="ctr"/>
            <a:endParaRPr kumimoji="1" lang="zh-CN" altLang="en-US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" name="文本框 12"/>
          <p:cNvSpPr txBox="1"/>
          <p:nvPr>
            <p:custDataLst>
              <p:tags r:id="rId15"/>
            </p:custDataLst>
          </p:nvPr>
        </p:nvSpPr>
        <p:spPr>
          <a:xfrm>
            <a:off x="5492750" y="4533900"/>
            <a:ext cx="586740" cy="948055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lt"/>
              </a:rPr>
              <a:t>4</a:t>
            </a:r>
            <a:endParaRPr lang="en-US" altLang="zh-CN" sz="48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3" name="文本框 12"/>
          <p:cNvSpPr txBox="1"/>
          <p:nvPr>
            <p:custDataLst>
              <p:tags r:id="rId16"/>
            </p:custDataLst>
          </p:nvPr>
        </p:nvSpPr>
        <p:spPr>
          <a:xfrm>
            <a:off x="5492750" y="5858510"/>
            <a:ext cx="586740" cy="948055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lt"/>
              </a:rPr>
              <a:t>5</a:t>
            </a:r>
            <a:endParaRPr lang="en-US" altLang="zh-CN" sz="48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4" name="椭圆 3"/>
          <p:cNvSpPr/>
          <p:nvPr>
            <p:custDataLst>
              <p:tags r:id="rId17"/>
            </p:custDataLst>
          </p:nvPr>
        </p:nvSpPr>
        <p:spPr>
          <a:xfrm flipH="1">
            <a:off x="6232227" y="6239939"/>
            <a:ext cx="185042" cy="1850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25000" lnSpcReduction="20000"/>
          </a:bodyPr>
          <a:p>
            <a:pPr algn="ctr"/>
            <a:endParaRPr kumimoji="1" lang="zh-CN" altLang="en-US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659880" y="5873750"/>
            <a:ext cx="4918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有你们真好</a:t>
            </a:r>
            <a:endParaRPr lang="zh-CN" altLang="en-US" sz="400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custDataLst>
      <p:tags r:id="rId18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/>
          <p:cNvSpPr txBox="1"/>
          <p:nvPr>
            <p:custDataLst>
              <p:tags r:id="rId1"/>
            </p:custDataLst>
          </p:nvPr>
        </p:nvSpPr>
        <p:spPr>
          <a:xfrm>
            <a:off x="1183087" y="948304"/>
            <a:ext cx="2350110" cy="18620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sz="115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lt"/>
              </a:rPr>
              <a:t>01</a:t>
            </a:r>
            <a:endParaRPr lang="en-US" altLang="zh-CN" sz="11500" spc="15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1" name="TextBox 3"/>
          <p:cNvSpPr txBox="1"/>
          <p:nvPr>
            <p:custDataLst>
              <p:tags r:id="rId2"/>
            </p:custDataLst>
          </p:nvPr>
        </p:nvSpPr>
        <p:spPr>
          <a:xfrm>
            <a:off x="1672930" y="810282"/>
            <a:ext cx="1370204" cy="387991"/>
          </a:xfrm>
          <a:prstGeom prst="rect">
            <a:avLst/>
          </a:prstGeom>
          <a:noFill/>
        </p:spPr>
        <p:txBody>
          <a:bodyPr wrap="square" rtlCol="0">
            <a:normAutofit lnSpcReduction="20000"/>
          </a:bodyPr>
          <a:lstStyle/>
          <a:p>
            <a:pPr marR="0" algn="ctr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id-ID" sz="1400" kern="2600" spc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lt"/>
              </a:rPr>
              <a:t>ONE</a:t>
            </a:r>
            <a:endParaRPr kumimoji="0" lang="id-ID" sz="1400" kern="2600" cap="none" spc="2000" normalizeH="0" noProof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6" name="文本占位符 15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823970" y="1983740"/>
            <a:ext cx="7799070" cy="3691255"/>
          </a:xfrm>
        </p:spPr>
        <p:txBody>
          <a:bodyPr/>
          <a:lstStyle/>
          <a:p>
            <a:r>
              <a:rPr lang="en-US" altLang="zh-CN" sz="2400"/>
              <a:t>2017</a:t>
            </a:r>
            <a:r>
              <a:rPr sz="2400"/>
              <a:t>年</a:t>
            </a:r>
            <a:r>
              <a:rPr lang="en-US" altLang="zh-CN" sz="2400"/>
              <a:t>9</a:t>
            </a:r>
            <a:r>
              <a:rPr sz="2400"/>
              <a:t>月</a:t>
            </a:r>
            <a:r>
              <a:rPr lang="en-US" altLang="zh-CN" sz="2400"/>
              <a:t>1</a:t>
            </a:r>
            <a:r>
              <a:rPr sz="2400"/>
              <a:t>日，我步入中学的校园，一眨眼三年过去了，我从一个小学弟，变成了一个老学长。我们结交了许许多多战友，伙伴，我们共浴同一片阳光；我们共享同一片蓝天，我们怀揣着梦想互相支持走到了这天，这一千个白昼，我们共同走过，回头看看有多少友谊编成了精彩的篇章。</a:t>
            </a:r>
            <a:endParaRPr sz="2400"/>
          </a:p>
        </p:txBody>
      </p:sp>
      <p:sp>
        <p:nvSpPr>
          <p:cNvPr id="15" name="标题 14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3632676" y="810064"/>
            <a:ext cx="4723923" cy="863945"/>
          </a:xfrm>
        </p:spPr>
        <p:txBody>
          <a:bodyPr>
            <a:noAutofit/>
          </a:bodyPr>
          <a:lstStyle/>
          <a:p>
            <a:r>
              <a:rPr lang="zh-CN" altLang="en-US" sz="660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相遇</a:t>
            </a:r>
            <a:endParaRPr lang="zh-CN" altLang="en-US" sz="660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/>
          <p:cNvSpPr txBox="1"/>
          <p:nvPr>
            <p:custDataLst>
              <p:tags r:id="rId1"/>
            </p:custDataLst>
          </p:nvPr>
        </p:nvSpPr>
        <p:spPr>
          <a:xfrm>
            <a:off x="1183087" y="948304"/>
            <a:ext cx="2350110" cy="18620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sz="115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lt"/>
              </a:rPr>
              <a:t>02</a:t>
            </a:r>
            <a:endParaRPr lang="en-US" altLang="zh-CN" sz="11500" spc="15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1" name="TextBox 3"/>
          <p:cNvSpPr txBox="1"/>
          <p:nvPr>
            <p:custDataLst>
              <p:tags r:id="rId2"/>
            </p:custDataLst>
          </p:nvPr>
        </p:nvSpPr>
        <p:spPr>
          <a:xfrm>
            <a:off x="1672930" y="810282"/>
            <a:ext cx="1370204" cy="387991"/>
          </a:xfrm>
          <a:prstGeom prst="rect">
            <a:avLst/>
          </a:prstGeom>
          <a:noFill/>
        </p:spPr>
        <p:txBody>
          <a:bodyPr wrap="square" rtlCol="0">
            <a:normAutofit lnSpcReduction="20000"/>
          </a:bodyPr>
          <a:lstStyle/>
          <a:p>
            <a:pPr marR="0" algn="ctr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en-US" altLang="id-ID" sz="1400" kern="2600" cap="none" spc="2000" normalizeH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lt"/>
              </a:rPr>
              <a:t>TWO</a:t>
            </a:r>
            <a:endParaRPr kumimoji="0" lang="en-US" altLang="id-ID" sz="1400" kern="2600" cap="none" spc="2000" normalizeH="0" noProof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6" name="文本占位符 15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823970" y="1983740"/>
            <a:ext cx="7799070" cy="3691255"/>
          </a:xfrm>
        </p:spPr>
        <p:txBody>
          <a:bodyPr/>
          <a:lstStyle/>
          <a:p>
            <a:r>
              <a:rPr sz="2400"/>
              <a:t>新的一学年，很幸运又来了新的同学，其中包括我的班主任刘老师。我们相逢于陌生时，有相知于生活点滴中，刘老师用她的热情感染着我们每一个人。虽然认识的时间不长，但我依旧感受的到她对我的关心，虽然很严厉，但又是那么的真诚。新来的同学们也和我们快速的相知。我们又是新的一个九四班。</a:t>
            </a:r>
            <a:endParaRPr sz="2400"/>
          </a:p>
        </p:txBody>
      </p:sp>
      <p:sp>
        <p:nvSpPr>
          <p:cNvPr id="15" name="标题 14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3632676" y="810064"/>
            <a:ext cx="4723923" cy="863945"/>
          </a:xfrm>
        </p:spPr>
        <p:txBody>
          <a:bodyPr>
            <a:noAutofit/>
          </a:bodyPr>
          <a:lstStyle/>
          <a:p>
            <a:r>
              <a:rPr lang="zh-CN" altLang="en-US" sz="660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相知</a:t>
            </a:r>
            <a:endParaRPr lang="en-US" altLang="zh-CN" sz="660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/>
          <p:cNvSpPr txBox="1"/>
          <p:nvPr>
            <p:custDataLst>
              <p:tags r:id="rId1"/>
            </p:custDataLst>
          </p:nvPr>
        </p:nvSpPr>
        <p:spPr>
          <a:xfrm>
            <a:off x="1183087" y="948304"/>
            <a:ext cx="2350110" cy="18620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sz="115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lt"/>
              </a:rPr>
              <a:t>03</a:t>
            </a:r>
            <a:endParaRPr lang="en-US" altLang="zh-CN" sz="11500" spc="15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1" name="TextBox 3"/>
          <p:cNvSpPr txBox="1"/>
          <p:nvPr>
            <p:custDataLst>
              <p:tags r:id="rId2"/>
            </p:custDataLst>
          </p:nvPr>
        </p:nvSpPr>
        <p:spPr>
          <a:xfrm>
            <a:off x="1672930" y="810282"/>
            <a:ext cx="1370204" cy="387991"/>
          </a:xfrm>
          <a:prstGeom prst="rect">
            <a:avLst/>
          </a:prstGeom>
          <a:noFill/>
        </p:spPr>
        <p:txBody>
          <a:bodyPr wrap="square" rtlCol="0">
            <a:normAutofit fontScale="40000"/>
          </a:bodyPr>
          <a:lstStyle/>
          <a:p>
            <a:pPr marR="0" algn="ctr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en-US" altLang="id-ID" sz="1400" kern="2600" cap="none" spc="2000" normalizeH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lt"/>
              </a:rPr>
              <a:t>THREE</a:t>
            </a:r>
            <a:endParaRPr kumimoji="0" lang="en-US" altLang="id-ID" sz="1400" kern="2600" cap="none" spc="2000" normalizeH="0" noProof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6" name="文本占位符 15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823970" y="1983740"/>
            <a:ext cx="7799070" cy="3691255"/>
          </a:xfrm>
        </p:spPr>
        <p:txBody>
          <a:bodyPr/>
          <a:lstStyle/>
          <a:p>
            <a:r>
              <a:rPr sz="2400"/>
              <a:t>我们互相依靠互相帮助，在同学老师的帮助下，我学会了团结，学会了分担，懂得了班集体的意义，我们相守三年，互相进步，相互扶持。就如这次宝盛园活动，我们一起过绳索桥，一起相伴。这也将是我初中最后一次秋游。</a:t>
            </a:r>
            <a:endParaRPr sz="2400"/>
          </a:p>
        </p:txBody>
      </p:sp>
      <p:sp>
        <p:nvSpPr>
          <p:cNvPr id="15" name="标题 14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3632676" y="810064"/>
            <a:ext cx="4723923" cy="863945"/>
          </a:xfrm>
        </p:spPr>
        <p:txBody>
          <a:bodyPr>
            <a:noAutofit/>
          </a:bodyPr>
          <a:lstStyle/>
          <a:p>
            <a:r>
              <a:rPr lang="zh-CN" altLang="en-US" sz="660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相守</a:t>
            </a:r>
            <a:endParaRPr lang="en-US" altLang="zh-CN" sz="660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" name="图片 1" descr="QQ截图20191014212547"/>
          <p:cNvPicPr>
            <a:picLocks noChangeAspect="1"/>
          </p:cNvPicPr>
          <p:nvPr/>
        </p:nvPicPr>
        <p:blipFill>
          <a:blip r:embed="rId5"/>
          <a:srcRect l="1279" t="1800"/>
          <a:stretch>
            <a:fillRect/>
          </a:stretch>
        </p:blipFill>
        <p:spPr>
          <a:xfrm>
            <a:off x="7228205" y="4167505"/>
            <a:ext cx="4752975" cy="23215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/>
          <p:cNvSpPr txBox="1"/>
          <p:nvPr>
            <p:custDataLst>
              <p:tags r:id="rId1"/>
            </p:custDataLst>
          </p:nvPr>
        </p:nvSpPr>
        <p:spPr>
          <a:xfrm>
            <a:off x="1183087" y="948304"/>
            <a:ext cx="2350110" cy="18620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sz="115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lt"/>
              </a:rPr>
              <a:t>04</a:t>
            </a:r>
            <a:endParaRPr lang="en-US" altLang="zh-CN" sz="11500" spc="15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1" name="TextBox 3"/>
          <p:cNvSpPr txBox="1"/>
          <p:nvPr>
            <p:custDataLst>
              <p:tags r:id="rId2"/>
            </p:custDataLst>
          </p:nvPr>
        </p:nvSpPr>
        <p:spPr>
          <a:xfrm>
            <a:off x="1672930" y="810282"/>
            <a:ext cx="1370204" cy="387991"/>
          </a:xfrm>
          <a:prstGeom prst="rect">
            <a:avLst/>
          </a:prstGeom>
          <a:noFill/>
        </p:spPr>
        <p:txBody>
          <a:bodyPr wrap="square" rtlCol="0">
            <a:normAutofit fontScale="40000"/>
          </a:bodyPr>
          <a:lstStyle/>
          <a:p>
            <a:pPr marR="0" algn="ctr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en-US" altLang="id-ID" sz="1400" kern="2600" cap="none" spc="2000" normalizeH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lt"/>
              </a:rPr>
              <a:t>FOUR</a:t>
            </a:r>
            <a:endParaRPr kumimoji="0" lang="en-US" altLang="id-ID" sz="1400" kern="2600" cap="none" spc="2000" normalizeH="0" noProof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5" name="标题 1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632676" y="810064"/>
            <a:ext cx="4723923" cy="863945"/>
          </a:xfrm>
        </p:spPr>
        <p:txBody>
          <a:bodyPr>
            <a:noAutofit/>
          </a:bodyPr>
          <a:lstStyle/>
          <a:p>
            <a:r>
              <a:rPr lang="zh-CN" altLang="en-US" sz="660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玩伴</a:t>
            </a:r>
            <a:endParaRPr lang="zh-CN" altLang="en-US" sz="660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6" name="图片 5" descr="default 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640" y="2940685"/>
            <a:ext cx="4143375" cy="3108960"/>
          </a:xfrm>
          <a:prstGeom prst="rect">
            <a:avLst/>
          </a:prstGeom>
        </p:spPr>
      </p:pic>
      <p:pic>
        <p:nvPicPr>
          <p:cNvPr id="7" name="图片 6" descr="defaul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9550" y="2940685"/>
            <a:ext cx="4144645" cy="310959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632835" y="1900555"/>
            <a:ext cx="8358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40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陪我一起长大的你们</a:t>
            </a:r>
            <a:endParaRPr lang="zh-CN" altLang="zh-CN" sz="240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custDataLst>
      <p:tags r:id="rId6"/>
    </p:custData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/>
          <p:cNvSpPr txBox="1"/>
          <p:nvPr>
            <p:custDataLst>
              <p:tags r:id="rId1"/>
            </p:custDataLst>
          </p:nvPr>
        </p:nvSpPr>
        <p:spPr>
          <a:xfrm>
            <a:off x="1183087" y="948304"/>
            <a:ext cx="2350110" cy="18620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sz="115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lt"/>
              </a:rPr>
              <a:t>05</a:t>
            </a:r>
            <a:endParaRPr lang="en-US" altLang="zh-CN" sz="11500" spc="15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1" name="TextBox 3"/>
          <p:cNvSpPr txBox="1"/>
          <p:nvPr>
            <p:custDataLst>
              <p:tags r:id="rId2"/>
            </p:custDataLst>
          </p:nvPr>
        </p:nvSpPr>
        <p:spPr>
          <a:xfrm>
            <a:off x="1672930" y="810282"/>
            <a:ext cx="1370204" cy="387991"/>
          </a:xfrm>
          <a:prstGeom prst="rect">
            <a:avLst/>
          </a:prstGeom>
          <a:noFill/>
        </p:spPr>
        <p:txBody>
          <a:bodyPr wrap="square" rtlCol="0">
            <a:normAutofit fontScale="40000"/>
          </a:bodyPr>
          <a:lstStyle/>
          <a:p>
            <a:pPr marR="0" algn="ctr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en-US" altLang="id-ID" sz="1400" kern="2600" cap="none" spc="2000" normalizeH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lt"/>
              </a:rPr>
              <a:t>FIVE</a:t>
            </a:r>
            <a:endParaRPr kumimoji="0" lang="en-US" altLang="id-ID" sz="1400" kern="2600" cap="none" spc="2000" normalizeH="0" noProof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lt"/>
            </a:endParaRPr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895" y="1674495"/>
            <a:ext cx="7589520" cy="494284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3632676" y="810064"/>
            <a:ext cx="4723923" cy="863945"/>
          </a:xfrm>
        </p:spPr>
        <p:txBody>
          <a:bodyPr>
            <a:noAutofit/>
          </a:bodyPr>
          <a:lstStyle/>
          <a:p>
            <a:r>
              <a:rPr lang="zh-CN" altLang="en-US" sz="660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有你们真好</a:t>
            </a:r>
            <a:endParaRPr lang="zh-CN" altLang="en-US" sz="660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altLang="zh-CN">
                <a:sym typeface="+mn-ea"/>
              </a:rPr>
              <a:t>班上其他同学的感想</a:t>
            </a:r>
            <a:br>
              <a:rPr lang="zh-CN" altLang="zh-CN" dirty="0"/>
            </a:br>
            <a:endParaRPr lang="zh-CN" altLang="zh-CN"/>
          </a:p>
        </p:txBody>
      </p:sp>
      <p:pic>
        <p:nvPicPr>
          <p:cNvPr id="4" name="内容占位符 3" descr="13A27FF2AAFF355E11D6E1766A21EE29"/>
          <p:cNvPicPr>
            <a:picLocks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</a:extLst>
          </a:blip>
          <a:srcRect/>
          <a:stretch>
            <a:fillRect/>
          </a:stretch>
        </p:blipFill>
        <p:spPr>
          <a:xfrm>
            <a:off x="669925" y="1101090"/>
            <a:ext cx="5283200" cy="1706880"/>
          </a:xfrm>
          <a:prstGeom prst="rect">
            <a:avLst/>
          </a:prstGeom>
        </p:spPr>
      </p:pic>
      <p:pic>
        <p:nvPicPr>
          <p:cNvPr id="5" name="图片 4" descr="BD98412FA61B4FAFC0CC6B987FB2F76A"/>
          <p:cNvPicPr>
            <a:picLocks noChangeAspect="1"/>
          </p:cNvPicPr>
          <p:nvPr/>
        </p:nvPicPr>
        <p:blipFill>
          <a:blip r:embed="rId4"/>
          <a:srcRect l="-1182" t="13883" r="-1169" b="12943"/>
          <a:stretch>
            <a:fillRect/>
          </a:stretch>
        </p:blipFill>
        <p:spPr>
          <a:xfrm>
            <a:off x="1042035" y="2807970"/>
            <a:ext cx="4538980" cy="3855720"/>
          </a:xfrm>
          <a:prstGeom prst="rect">
            <a:avLst/>
          </a:prstGeom>
        </p:spPr>
      </p:pic>
      <p:pic>
        <p:nvPicPr>
          <p:cNvPr id="7" name="内容占位符 6" descr="00E43EB4820F8736849088DDA0F1A34C"/>
          <p:cNvPicPr>
            <a:picLocks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238875" y="1598930"/>
            <a:ext cx="5283200" cy="532193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zh-CN" altLang="zh-CN"/>
              <a:t>路途遥远，未来一起走吧。</a:t>
            </a:r>
            <a:endParaRPr lang="zh-CN" altLang="zh-CN"/>
          </a:p>
        </p:txBody>
      </p:sp>
      <p:pic>
        <p:nvPicPr>
          <p:cNvPr id="2" name="图片 1" descr="SZ2K06O~H8RV~Z(P$DRP4{Q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420" y="1234440"/>
            <a:ext cx="7286625" cy="54648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UNIT_TYPE" val="y"/>
  <p:tag name="KSO_WM_UNIT_INDEX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UNIT_TYPE" val="y"/>
  <p:tag name="KSO_WM_UNIT_INDEX" val="2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2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2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2*i*4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2*i*3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3*i*2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3*i*4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4*i*1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5*i*1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6*i*1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7*i*1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8*i*1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8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8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TEMPLATE_SUBCATEGORY" val="0"/>
  <p:tag name="KSO_WM_TEMPLATE_COLOR_TYPE" val="1"/>
  <p:tag name="KSO_WM_TEMPLATE_MASTER_THUMB_INDEX" val="18"/>
  <p:tag name="KSO_WM_UNIT_SHOW_EDIT_AREA_INDICATION" val="0"/>
  <p:tag name="KSO_WM_TEMPLATE_THUMBS_INDEX" val="1、4、5、13"/>
  <p:tag name="KSO_WM_TAG_VERSION" val="1.0"/>
  <p:tag name="KSO_WM_BEAUTIFY_FLAG" val="#wm#"/>
  <p:tag name="KSO_WM_TEMPLATE_CATEGORY" val="custom"/>
  <p:tag name="KSO_WM_TEMPLATE_INDEX" val="20202543"/>
  <p:tag name="KSO_WM_TEMPLATE_MASTER_TYPE" val="1"/>
</p:tagLst>
</file>

<file path=ppt/tags/tag202.xml><?xml version="1.0" encoding="utf-8"?>
<p:tagLst xmlns:p="http://schemas.openxmlformats.org/presentationml/2006/main">
  <p:tag name="KSO_WM_UNIT_ISCONTENTSTITLE" val="0"/>
  <p:tag name="KSO_WM_UNIT_PRESET_TEXT" val="单击此处添加副标题"/>
  <p:tag name="KSO_WM_UNIT_NOCLEAR" val="0"/>
  <p:tag name="KSO_WM_UNIT_VALUE" val="62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2543_1*b*1"/>
  <p:tag name="KSO_WM_TEMPLATE_CATEGORY" val="custom"/>
  <p:tag name="KSO_WM_TEMPLATE_INDEX" val="20202543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UNIT_ISCONTENTSTITLE" val="0"/>
  <p:tag name="KSO_WM_UNIT_PRESET_TEXT" val="简约工作汇报模板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543_1*a*1"/>
  <p:tag name="KSO_WM_TEMPLATE_CATEGORY" val="custom"/>
  <p:tag name="KSO_WM_TEMPLATE_INDEX" val="20202543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TEMPLATE_THUMBS_INDEX" val="1、4、5、13"/>
  <p:tag name="KSO_WM_SLIDE_ID" val="custom20202543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EMPLATE_MASTER_THUMB_INDEX" val="12"/>
  <p:tag name="KSO_WM_TAG_VERSION" val="1.0"/>
  <p:tag name="KSO_WM_BEAUTIFY_FLAG" val="#wm#"/>
  <p:tag name="KSO_WM_TEMPLATE_CATEGORY" val="custom"/>
  <p:tag name="KSO_WM_TEMPLATE_INDEX" val="20202543"/>
  <p:tag name="KSO_WM_SLIDE_LAYOUT" val="a_b"/>
  <p:tag name="KSO_WM_SLIDE_LAYOUT_CNT" val="1_3"/>
</p:tagLst>
</file>

<file path=ppt/tags/tag205.xml><?xml version="1.0" encoding="utf-8"?>
<p:tagLst xmlns:p="http://schemas.openxmlformats.org/presentationml/2006/main">
  <p:tag name="KSO_WM_UNIT_ISCONTENTSTITLE" val="0"/>
  <p:tag name="KSO_WM_UNIT_PRESET_TEXT" val="CONTENTS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custom20202543_4*b*1"/>
  <p:tag name="KSO_WM_TEMPLATE_CATEGORY" val="custom"/>
  <p:tag name="KSO_WM_TEMPLATE_INDEX" val="20202543"/>
  <p:tag name="KSO_WM_UNIT_LAYERLEVEL" val="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206.xml><?xml version="1.0" encoding="utf-8"?>
<p:tagLst xmlns:p="http://schemas.openxmlformats.org/presentationml/2006/main">
  <p:tag name="KSO_WM_UNIT_ISCONTENTSTITLE" val="1"/>
  <p:tag name="KSO_WM_UNIT_PRESET_TEXT" val="目录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2543_4*a*1"/>
  <p:tag name="KSO_WM_TEMPLATE_CATEGORY" val="custom"/>
  <p:tag name="KSO_WM_TEMPLATE_INDEX" val="20202543"/>
  <p:tag name="KSO_WM_UNIT_LAYERLEVEL" val="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custom20202543_4*l_h_i*1_1_1"/>
  <p:tag name="KSO_WM_TEMPLATE_CATEGORY" val="custom"/>
  <p:tag name="KSO_WM_TEMPLATE_INDEX" val="20202543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USESOURCEFORMAT_APPLY" val="1"/>
</p:tagLst>
</file>

<file path=ppt/tags/tag208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2543_4*l_h_a*1_1_1"/>
  <p:tag name="KSO_WM_TEMPLATE_CATEGORY" val="custom"/>
  <p:tag name="KSO_WM_TEMPLATE_INDEX" val="20202543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custom20202543_4*l_h_i*1_1_2"/>
  <p:tag name="KSO_WM_TEMPLATE_CATEGORY" val="custom"/>
  <p:tag name="KSO_WM_TEMPLATE_INDEX" val="20202543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USESOURCEFORMAT_APPLY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custom20202543_4*l_h_i*1_2_1"/>
  <p:tag name="KSO_WM_TEMPLATE_CATEGORY" val="custom"/>
  <p:tag name="KSO_WM_TEMPLATE_INDEX" val="20202543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USESOURCEFORMAT_APPLY" val="1"/>
</p:tagLst>
</file>

<file path=ppt/tags/tag211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custom20202543_4*l_h_a*1_2_1"/>
  <p:tag name="KSO_WM_TEMPLATE_CATEGORY" val="custom"/>
  <p:tag name="KSO_WM_TEMPLATE_INDEX" val="20202543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custom20202543_4*l_h_i*1_2_2"/>
  <p:tag name="KSO_WM_TEMPLATE_CATEGORY" val="custom"/>
  <p:tag name="KSO_WM_TEMPLATE_INDEX" val="20202543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5"/>
  <p:tag name="KSO_WM_UNIT_TEXT_FILL_TYPE" val="1"/>
  <p:tag name="KSO_WM_UNIT_USESOURCEFORMAT_APPLY" val="1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custom20202543_4*l_h_i*1_3_1"/>
  <p:tag name="KSO_WM_TEMPLATE_CATEGORY" val="custom"/>
  <p:tag name="KSO_WM_TEMPLATE_INDEX" val="20202543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USESOURCEFORMAT_APPLY" val="1"/>
</p:tagLst>
</file>

<file path=ppt/tags/tag214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custom20202543_4*l_h_a*1_3_1"/>
  <p:tag name="KSO_WM_TEMPLATE_CATEGORY" val="custom"/>
  <p:tag name="KSO_WM_TEMPLATE_INDEX" val="20202543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custom20202543_4*l_h_i*1_3_2"/>
  <p:tag name="KSO_WM_TEMPLATE_CATEGORY" val="custom"/>
  <p:tag name="KSO_WM_TEMPLATE_INDEX" val="20202543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5"/>
  <p:tag name="KSO_WM_UNIT_TEXT_FILL_TYPE" val="1"/>
  <p:tag name="KSO_WM_UNIT_USESOURCEFORMAT_APPLY" val="1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custom20202543_4*l_h_i*1_4_1"/>
  <p:tag name="KSO_WM_TEMPLATE_CATEGORY" val="custom"/>
  <p:tag name="KSO_WM_TEMPLATE_INDEX" val="20202543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USESOURCEFORMAT_APPLY" val="1"/>
</p:tagLst>
</file>

<file path=ppt/tags/tag217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4_1"/>
  <p:tag name="KSO_WM_UNIT_ID" val="custom20202543_4*l_h_a*1_4_1"/>
  <p:tag name="KSO_WM_TEMPLATE_CATEGORY" val="custom"/>
  <p:tag name="KSO_WM_TEMPLATE_INDEX" val="20202543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custom20202543_4*l_h_i*1_4_2"/>
  <p:tag name="KSO_WM_TEMPLATE_CATEGORY" val="custom"/>
  <p:tag name="KSO_WM_TEMPLATE_INDEX" val="20202543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5"/>
  <p:tag name="KSO_WM_UNIT_TEXT_FILL_TYPE" val="1"/>
  <p:tag name="KSO_WM_UNIT_USESOURCEFORMAT_APPLY" val="1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custom20202543_4*l_h_i*1_4_1"/>
  <p:tag name="KSO_WM_TEMPLATE_CATEGORY" val="custom"/>
  <p:tag name="KSO_WM_TEMPLATE_INDEX" val="20202543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USESOURCEFORMAT_APPLY" val="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custom20202543_4*l_h_i*1_4_1"/>
  <p:tag name="KSO_WM_TEMPLATE_CATEGORY" val="custom"/>
  <p:tag name="KSO_WM_TEMPLATE_INDEX" val="20202543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USESOURCEFORMAT_APPLY" val="1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custom20202543_4*l_h_i*1_4_2"/>
  <p:tag name="KSO_WM_TEMPLATE_CATEGORY" val="custom"/>
  <p:tag name="KSO_WM_TEMPLATE_INDEX" val="20202543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5"/>
  <p:tag name="KSO_WM_UNIT_TEXT_FILL_TYPE" val="1"/>
  <p:tag name="KSO_WM_UNIT_USESOURCEFORMAT_APPLY" val="1"/>
</p:tagLst>
</file>

<file path=ppt/tags/tag222.xml><?xml version="1.0" encoding="utf-8"?>
<p:tagLst xmlns:p="http://schemas.openxmlformats.org/presentationml/2006/main">
  <p:tag name="KSO_WM_SLIDE_ID" val="custom20202543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2543"/>
  <p:tag name="KSO_WM_SLIDE_LAYOUT" val="a_b_l"/>
  <p:tag name="KSO_WM_SLIDE_LAYOUT_CNT" val="1_1_1"/>
</p:tagLst>
</file>

<file path=ppt/tags/tag223.xml><?xml version="1.0" encoding="utf-8"?>
<p:tagLst xmlns:p="http://schemas.openxmlformats.org/presentationml/2006/main">
  <p:tag name="KSO_WM_UNIT_PRESET_TEXT" val="01"/>
  <p:tag name="KSO_WM_UNIT_NOCLEAR" val="0"/>
  <p:tag name="KSO_WM_UNIT_VALUE" val="1"/>
  <p:tag name="KSO_WM_UNIT_HIGHLIGHT" val="0"/>
  <p:tag name="KSO_WM_UNIT_COMPATIBLE" val="0"/>
  <p:tag name="KSO_WM_UNIT_DIAGRAM_ISNUMVISUAL" val="0"/>
  <p:tag name="KSO_WM_UNIT_DIAGRAM_ISREFERUNIT" val="0"/>
  <p:tag name="KSO_WM_UNIT_TYPE" val="e"/>
  <p:tag name="KSO_WM_UNIT_INDEX" val="1"/>
  <p:tag name="KSO_WM_UNIT_ID" val="custom20202543_5*e*1"/>
  <p:tag name="KSO_WM_TEMPLATE_CATEGORY" val="custom"/>
  <p:tag name="KSO_WM_TEMPLATE_INDEX" val="20202543"/>
  <p:tag name="KSO_WM_UNIT_LAYERLEVEL" val="1"/>
  <p:tag name="KSO_WM_TAG_VERSION" val="1.0"/>
  <p:tag name="KSO_WM_BEAUTIFY_FLAG" val="#wm#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2543_5*i*1"/>
  <p:tag name="KSO_WM_TEMPLATE_CATEGORY" val="custom"/>
  <p:tag name="KSO_WM_TEMPLATE_INDEX" val="20202543"/>
  <p:tag name="KSO_WM_UNIT_LAYERLEVEL" val="1"/>
  <p:tag name="KSO_WM_TAG_VERSION" val="1.0"/>
  <p:tag name="KSO_WM_BEAUTIFY_FLAG" val="#wm#"/>
</p:tagLst>
</file>

<file path=ppt/tags/tag225.xml><?xml version="1.0" encoding="utf-8"?>
<p:tagLst xmlns:p="http://schemas.openxmlformats.org/presentationml/2006/main">
  <p:tag name="KSO_WM_UNIT_ISCONTENTSTITLE" val="0"/>
  <p:tag name="KSO_WM_UNIT_PRESET_TEXT" val="单击此处添加文本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2543_5*b*1"/>
  <p:tag name="KSO_WM_TEMPLATE_CATEGORY" val="custom"/>
  <p:tag name="KSO_WM_TEMPLATE_INDEX" val="20202543"/>
  <p:tag name="KSO_WM_UNIT_LAYERLEVEL" val="1"/>
  <p:tag name="KSO_WM_TAG_VERSION" val="1.0"/>
  <p:tag name="KSO_WM_BEAUTIFY_FLAG" val="#wm#"/>
</p:tagLst>
</file>

<file path=ppt/tags/tag226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543_5*a*1"/>
  <p:tag name="KSO_WM_TEMPLATE_CATEGORY" val="custom"/>
  <p:tag name="KSO_WM_TEMPLATE_INDEX" val="20202543"/>
  <p:tag name="KSO_WM_UNIT_LAYERLEVEL" val="1"/>
  <p:tag name="KSO_WM_TAG_VERSION" val="1.0"/>
  <p:tag name="KSO_WM_BEAUTIFY_FLAG" val="#wm#"/>
</p:tagLst>
</file>

<file path=ppt/tags/tag227.xml><?xml version="1.0" encoding="utf-8"?>
<p:tagLst xmlns:p="http://schemas.openxmlformats.org/presentationml/2006/main">
  <p:tag name="KSO_WM_SLIDE_ID" val="custom20202543_5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5"/>
  <p:tag name="KSO_WM_TAG_VERSION" val="1.0"/>
  <p:tag name="KSO_WM_BEAUTIFY_FLAG" val="#wm#"/>
  <p:tag name="KSO_WM_TEMPLATE_CATEGORY" val="custom"/>
  <p:tag name="KSO_WM_TEMPLATE_INDEX" val="20202543"/>
  <p:tag name="KSO_WM_SLIDE_LAYOUT" val="a_b_e"/>
  <p:tag name="KSO_WM_SLIDE_LAYOUT_CNT" val="1_1_1"/>
</p:tagLst>
</file>

<file path=ppt/tags/tag228.xml><?xml version="1.0" encoding="utf-8"?>
<p:tagLst xmlns:p="http://schemas.openxmlformats.org/presentationml/2006/main">
  <p:tag name="KSO_WM_UNIT_PRESET_TEXT" val="01"/>
  <p:tag name="KSO_WM_UNIT_NOCLEAR" val="0"/>
  <p:tag name="KSO_WM_UNIT_VALUE" val="1"/>
  <p:tag name="KSO_WM_UNIT_HIGHLIGHT" val="0"/>
  <p:tag name="KSO_WM_UNIT_COMPATIBLE" val="0"/>
  <p:tag name="KSO_WM_UNIT_DIAGRAM_ISNUMVISUAL" val="0"/>
  <p:tag name="KSO_WM_UNIT_DIAGRAM_ISREFERUNIT" val="0"/>
  <p:tag name="KSO_WM_UNIT_TYPE" val="e"/>
  <p:tag name="KSO_WM_UNIT_INDEX" val="1"/>
  <p:tag name="KSO_WM_UNIT_ID" val="custom20202543_5*e*1"/>
  <p:tag name="KSO_WM_TEMPLATE_CATEGORY" val="custom"/>
  <p:tag name="KSO_WM_TEMPLATE_INDEX" val="20202543"/>
  <p:tag name="KSO_WM_UNIT_LAYERLEVEL" val="1"/>
  <p:tag name="KSO_WM_TAG_VERSION" val="1.0"/>
  <p:tag name="KSO_WM_BEAUTIFY_FLAG" val="#wm#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2543_5*i*1"/>
  <p:tag name="KSO_WM_TEMPLATE_CATEGORY" val="custom"/>
  <p:tag name="KSO_WM_TEMPLATE_INDEX" val="20202543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ISCONTENTSTITLE" val="0"/>
  <p:tag name="KSO_WM_UNIT_PRESET_TEXT" val="单击此处添加文本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2543_5*b*1"/>
  <p:tag name="KSO_WM_TEMPLATE_CATEGORY" val="custom"/>
  <p:tag name="KSO_WM_TEMPLATE_INDEX" val="20202543"/>
  <p:tag name="KSO_WM_UNIT_LAYERLEVEL" val="1"/>
  <p:tag name="KSO_WM_TAG_VERSION" val="1.0"/>
  <p:tag name="KSO_WM_BEAUTIFY_FLAG" val="#wm#"/>
</p:tagLst>
</file>

<file path=ppt/tags/tag231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543_5*a*1"/>
  <p:tag name="KSO_WM_TEMPLATE_CATEGORY" val="custom"/>
  <p:tag name="KSO_WM_TEMPLATE_INDEX" val="20202543"/>
  <p:tag name="KSO_WM_UNIT_LAYERLEVEL" val="1"/>
  <p:tag name="KSO_WM_TAG_VERSION" val="1.0"/>
  <p:tag name="KSO_WM_BEAUTIFY_FLAG" val="#wm#"/>
</p:tagLst>
</file>

<file path=ppt/tags/tag232.xml><?xml version="1.0" encoding="utf-8"?>
<p:tagLst xmlns:p="http://schemas.openxmlformats.org/presentationml/2006/main">
  <p:tag name="KSO_WM_SLIDE_ID" val="custom20202543_5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5"/>
  <p:tag name="KSO_WM_TAG_VERSION" val="1.0"/>
  <p:tag name="KSO_WM_BEAUTIFY_FLAG" val="#wm#"/>
  <p:tag name="KSO_WM_TEMPLATE_CATEGORY" val="custom"/>
  <p:tag name="KSO_WM_TEMPLATE_INDEX" val="20202543"/>
  <p:tag name="KSO_WM_SLIDE_LAYOUT" val="a_b_e"/>
  <p:tag name="KSO_WM_SLIDE_LAYOUT_CNT" val="1_1_1"/>
</p:tagLst>
</file>

<file path=ppt/tags/tag233.xml><?xml version="1.0" encoding="utf-8"?>
<p:tagLst xmlns:p="http://schemas.openxmlformats.org/presentationml/2006/main">
  <p:tag name="KSO_WM_UNIT_PRESET_TEXT" val="01"/>
  <p:tag name="KSO_WM_UNIT_NOCLEAR" val="0"/>
  <p:tag name="KSO_WM_UNIT_VALUE" val="1"/>
  <p:tag name="KSO_WM_UNIT_HIGHLIGHT" val="0"/>
  <p:tag name="KSO_WM_UNIT_COMPATIBLE" val="0"/>
  <p:tag name="KSO_WM_UNIT_DIAGRAM_ISNUMVISUAL" val="0"/>
  <p:tag name="KSO_WM_UNIT_DIAGRAM_ISREFERUNIT" val="0"/>
  <p:tag name="KSO_WM_UNIT_TYPE" val="e"/>
  <p:tag name="KSO_WM_UNIT_INDEX" val="1"/>
  <p:tag name="KSO_WM_UNIT_ID" val="custom20202543_5*e*1"/>
  <p:tag name="KSO_WM_TEMPLATE_CATEGORY" val="custom"/>
  <p:tag name="KSO_WM_TEMPLATE_INDEX" val="20202543"/>
  <p:tag name="KSO_WM_UNIT_LAYERLEVEL" val="1"/>
  <p:tag name="KSO_WM_TAG_VERSION" val="1.0"/>
  <p:tag name="KSO_WM_BEAUTIFY_FLAG" val="#wm#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2543_5*i*1"/>
  <p:tag name="KSO_WM_TEMPLATE_CATEGORY" val="custom"/>
  <p:tag name="KSO_WM_TEMPLATE_INDEX" val="20202543"/>
  <p:tag name="KSO_WM_UNIT_LAYERLEVEL" val="1"/>
  <p:tag name="KSO_WM_TAG_VERSION" val="1.0"/>
  <p:tag name="KSO_WM_BEAUTIFY_FLAG" val="#wm#"/>
</p:tagLst>
</file>

<file path=ppt/tags/tag235.xml><?xml version="1.0" encoding="utf-8"?>
<p:tagLst xmlns:p="http://schemas.openxmlformats.org/presentationml/2006/main">
  <p:tag name="KSO_WM_UNIT_ISCONTENTSTITLE" val="0"/>
  <p:tag name="KSO_WM_UNIT_PRESET_TEXT" val="单击此处添加文本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2543_5*b*1"/>
  <p:tag name="KSO_WM_TEMPLATE_CATEGORY" val="custom"/>
  <p:tag name="KSO_WM_TEMPLATE_INDEX" val="20202543"/>
  <p:tag name="KSO_WM_UNIT_LAYERLEVEL" val="1"/>
  <p:tag name="KSO_WM_TAG_VERSION" val="1.0"/>
  <p:tag name="KSO_WM_BEAUTIFY_FLAG" val="#wm#"/>
</p:tagLst>
</file>

<file path=ppt/tags/tag236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543_5*a*1"/>
  <p:tag name="KSO_WM_TEMPLATE_CATEGORY" val="custom"/>
  <p:tag name="KSO_WM_TEMPLATE_INDEX" val="20202543"/>
  <p:tag name="KSO_WM_UNIT_LAYERLEVEL" val="1"/>
  <p:tag name="KSO_WM_TAG_VERSION" val="1.0"/>
  <p:tag name="KSO_WM_BEAUTIFY_FLAG" val="#wm#"/>
</p:tagLst>
</file>

<file path=ppt/tags/tag237.xml><?xml version="1.0" encoding="utf-8"?>
<p:tagLst xmlns:p="http://schemas.openxmlformats.org/presentationml/2006/main">
  <p:tag name="KSO_WM_SLIDE_ID" val="custom20202543_5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5"/>
  <p:tag name="KSO_WM_TAG_VERSION" val="1.0"/>
  <p:tag name="KSO_WM_BEAUTIFY_FLAG" val="#wm#"/>
  <p:tag name="KSO_WM_TEMPLATE_CATEGORY" val="custom"/>
  <p:tag name="KSO_WM_TEMPLATE_INDEX" val="20202543"/>
  <p:tag name="KSO_WM_SLIDE_LAYOUT" val="a_b_e"/>
  <p:tag name="KSO_WM_SLIDE_LAYOUT_CNT" val="1_1_1"/>
</p:tagLst>
</file>

<file path=ppt/tags/tag238.xml><?xml version="1.0" encoding="utf-8"?>
<p:tagLst xmlns:p="http://schemas.openxmlformats.org/presentationml/2006/main">
  <p:tag name="KSO_WM_UNIT_PRESET_TEXT" val="01"/>
  <p:tag name="KSO_WM_UNIT_NOCLEAR" val="0"/>
  <p:tag name="KSO_WM_UNIT_VALUE" val="1"/>
  <p:tag name="KSO_WM_UNIT_HIGHLIGHT" val="0"/>
  <p:tag name="KSO_WM_UNIT_COMPATIBLE" val="0"/>
  <p:tag name="KSO_WM_UNIT_DIAGRAM_ISNUMVISUAL" val="0"/>
  <p:tag name="KSO_WM_UNIT_DIAGRAM_ISREFERUNIT" val="0"/>
  <p:tag name="KSO_WM_UNIT_TYPE" val="e"/>
  <p:tag name="KSO_WM_UNIT_INDEX" val="1"/>
  <p:tag name="KSO_WM_UNIT_ID" val="custom20202543_5*e*1"/>
  <p:tag name="KSO_WM_TEMPLATE_CATEGORY" val="custom"/>
  <p:tag name="KSO_WM_TEMPLATE_INDEX" val="20202543"/>
  <p:tag name="KSO_WM_UNIT_LAYERLEVEL" val="1"/>
  <p:tag name="KSO_WM_TAG_VERSION" val="1.0"/>
  <p:tag name="KSO_WM_BEAUTIFY_FLAG" val="#wm#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2543_5*i*1"/>
  <p:tag name="KSO_WM_TEMPLATE_CATEGORY" val="custom"/>
  <p:tag name="KSO_WM_TEMPLATE_INDEX" val="20202543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543_5*a*1"/>
  <p:tag name="KSO_WM_TEMPLATE_CATEGORY" val="custom"/>
  <p:tag name="KSO_WM_TEMPLATE_INDEX" val="20202543"/>
  <p:tag name="KSO_WM_UNIT_LAYERLEVEL" val="1"/>
  <p:tag name="KSO_WM_TAG_VERSION" val="1.0"/>
  <p:tag name="KSO_WM_BEAUTIFY_FLAG" val="#wm#"/>
</p:tagLst>
</file>

<file path=ppt/tags/tag241.xml><?xml version="1.0" encoding="utf-8"?>
<p:tagLst xmlns:p="http://schemas.openxmlformats.org/presentationml/2006/main">
  <p:tag name="KSO_WM_SLIDE_ID" val="custom20202543_5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5"/>
  <p:tag name="KSO_WM_TAG_VERSION" val="1.0"/>
  <p:tag name="KSO_WM_BEAUTIFY_FLAG" val="#wm#"/>
  <p:tag name="KSO_WM_TEMPLATE_CATEGORY" val="custom"/>
  <p:tag name="KSO_WM_TEMPLATE_INDEX" val="20202543"/>
  <p:tag name="KSO_WM_SLIDE_LAYOUT" val="a_b_e"/>
  <p:tag name="KSO_WM_SLIDE_LAYOUT_CNT" val="1_1_1"/>
</p:tagLst>
</file>

<file path=ppt/tags/tag242.xml><?xml version="1.0" encoding="utf-8"?>
<p:tagLst xmlns:p="http://schemas.openxmlformats.org/presentationml/2006/main">
  <p:tag name="KSO_WM_UNIT_PRESET_TEXT" val="01"/>
  <p:tag name="KSO_WM_UNIT_NOCLEAR" val="0"/>
  <p:tag name="KSO_WM_UNIT_VALUE" val="1"/>
  <p:tag name="KSO_WM_UNIT_HIGHLIGHT" val="0"/>
  <p:tag name="KSO_WM_UNIT_COMPATIBLE" val="0"/>
  <p:tag name="KSO_WM_UNIT_DIAGRAM_ISNUMVISUAL" val="0"/>
  <p:tag name="KSO_WM_UNIT_DIAGRAM_ISREFERUNIT" val="0"/>
  <p:tag name="KSO_WM_UNIT_TYPE" val="e"/>
  <p:tag name="KSO_WM_UNIT_INDEX" val="1"/>
  <p:tag name="KSO_WM_UNIT_ID" val="custom20202543_5*e*1"/>
  <p:tag name="KSO_WM_TEMPLATE_CATEGORY" val="custom"/>
  <p:tag name="KSO_WM_TEMPLATE_INDEX" val="20202543"/>
  <p:tag name="KSO_WM_UNIT_LAYERLEVEL" val="1"/>
  <p:tag name="KSO_WM_TAG_VERSION" val="1.0"/>
  <p:tag name="KSO_WM_BEAUTIFY_FLAG" val="#wm#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2543_5*i*1"/>
  <p:tag name="KSO_WM_TEMPLATE_CATEGORY" val="custom"/>
  <p:tag name="KSO_WM_TEMPLATE_INDEX" val="20202543"/>
  <p:tag name="KSO_WM_UNIT_LAYERLEVEL" val="1"/>
  <p:tag name="KSO_WM_TAG_VERSION" val="1.0"/>
  <p:tag name="KSO_WM_BEAUTIFY_FLAG" val="#wm#"/>
</p:tagLst>
</file>

<file path=ppt/tags/tag244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543_5*a*1"/>
  <p:tag name="KSO_WM_TEMPLATE_CATEGORY" val="custom"/>
  <p:tag name="KSO_WM_TEMPLATE_INDEX" val="20202543"/>
  <p:tag name="KSO_WM_UNIT_LAYERLEVEL" val="1"/>
  <p:tag name="KSO_WM_TAG_VERSION" val="1.0"/>
  <p:tag name="KSO_WM_BEAUTIFY_FLAG" val="#wm#"/>
</p:tagLst>
</file>

<file path=ppt/tags/tag245.xml><?xml version="1.0" encoding="utf-8"?>
<p:tagLst xmlns:p="http://schemas.openxmlformats.org/presentationml/2006/main">
  <p:tag name="KSO_WM_SLIDE_ID" val="custom20202543_5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5"/>
  <p:tag name="KSO_WM_TAG_VERSION" val="1.0"/>
  <p:tag name="KSO_WM_BEAUTIFY_FLAG" val="#wm#"/>
  <p:tag name="KSO_WM_TEMPLATE_CATEGORY" val="custom"/>
  <p:tag name="KSO_WM_TEMPLATE_INDEX" val="20202543"/>
  <p:tag name="KSO_WM_SLIDE_LAYOUT" val="a_b_e"/>
  <p:tag name="KSO_WM_SLIDE_LAYOUT_CNT" val="1_1_1"/>
</p:tagLst>
</file>

<file path=ppt/tags/tag246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4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543_10*a*1"/>
  <p:tag name="KSO_WM_TEMPLATE_CATEGORY" val="custom"/>
  <p:tag name="KSO_WM_TEMPLATE_INDEX" val="20202543"/>
  <p:tag name="KSO_WM_UNIT_LAYERLEVEL" val="1"/>
  <p:tag name="KSO_WM_TAG_VERSION" val="1.0"/>
  <p:tag name="KSO_WM_BEAUTIFY_FLAG" val="#wm#"/>
</p:tagLst>
</file>

<file path=ppt/tags/tag247.xml><?xml version="1.0" encoding="utf-8"?>
<p:tagLst xmlns:p="http://schemas.openxmlformats.org/presentationml/2006/main">
  <p:tag name="KSO_WM_SLIDE_ID" val="custom20202543_10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0"/>
  <p:tag name="KSO_WM_SLIDE_INDEX" val="10"/>
  <p:tag name="KSO_WM_SLIDE_SIZE" val="855*465"/>
  <p:tag name="KSO_WM_SLIDE_POSITION" val="52*34"/>
  <p:tag name="KSO_WM_TAG_VERSION" val="1.0"/>
  <p:tag name="KSO_WM_BEAUTIFY_FLAG" val="#wm#"/>
  <p:tag name="KSO_WM_TEMPLATE_CATEGORY" val="custom"/>
  <p:tag name="KSO_WM_TEMPLATE_INDEX" val="20202543"/>
  <p:tag name="KSO_WM_SLIDE_LAYOUT" val="a_f"/>
  <p:tag name="KSO_WM_SLIDE_LAYOUT_CNT" val="1_2"/>
</p:tagLst>
</file>

<file path=ppt/tags/tag248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543_11*a*1"/>
  <p:tag name="KSO_WM_TEMPLATE_CATEGORY" val="custom"/>
  <p:tag name="KSO_WM_TEMPLATE_INDEX" val="20202543"/>
  <p:tag name="KSO_WM_UNIT_LAYERLEVEL" val="1"/>
  <p:tag name="KSO_WM_TAG_VERSION" val="1.0"/>
  <p:tag name="KSO_WM_BEAUTIFY_FLAG" val="#wm#"/>
</p:tagLst>
</file>

<file path=ppt/tags/tag249.xml><?xml version="1.0" encoding="utf-8"?>
<p:tagLst xmlns:p="http://schemas.openxmlformats.org/presentationml/2006/main">
  <p:tag name="KSO_WM_SLIDE_ID" val="custom20202543_11"/>
  <p:tag name="KSO_WM_TEMPLATE_SUBCATEGORY" val="0"/>
  <p:tag name="KSO_WM_TEMPLATE_MASTER_TYPE" val="1"/>
  <p:tag name="KSO_WM_TEMPLATE_COLOR_TYPE" val="1"/>
  <p:tag name="KSO_WM_SLIDE_TYPE" val="text"/>
  <p:tag name="KSO_WM_SLIDE_SUBTYPE" val="picTxt"/>
  <p:tag name="KSO_WM_SLIDE_ITEM_CNT" val="0"/>
  <p:tag name="KSO_WM_SLIDE_INDEX" val="11"/>
  <p:tag name="KSO_WM_SLIDE_SIZE" val="866*434"/>
  <p:tag name="KSO_WM_SLIDE_POSITION" val="46*52"/>
  <p:tag name="KSO_WM_TAG_VERSION" val="1.0"/>
  <p:tag name="KSO_WM_BEAUTIFY_FLAG" val="#wm#"/>
  <p:tag name="KSO_WM_TEMPLATE_CATEGORY" val="custom"/>
  <p:tag name="KSO_WM_TEMPLATE_INDEX" val="20202543"/>
  <p:tag name="KSO_WM_SLIDE_LAYOUT" val="a_d_f"/>
  <p:tag name="KSO_WM_SLIDE_LAYOUT_CNT" val="1_1_1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ISCONTENTSTITLE" val="0"/>
  <p:tag name="KSO_WM_UNIT_NOCLEAR" val="1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543_13*a*1"/>
  <p:tag name="KSO_WM_TEMPLATE_CATEGORY" val="custom"/>
  <p:tag name="KSO_WM_TEMPLATE_INDEX" val="20202543"/>
  <p:tag name="KSO_WM_UNIT_LAYERLEVEL" val="1"/>
  <p:tag name="KSO_WM_TAG_VERSION" val="1.0"/>
  <p:tag name="KSO_WM_BEAUTIFY_FLAG" val="#wm#"/>
  <p:tag name="KSO_WM_UNIT_PRESET_TEXT" val="THAKNS"/>
</p:tagLst>
</file>

<file path=ppt/tags/tag251.xml><?xml version="1.0" encoding="utf-8"?>
<p:tagLst xmlns:p="http://schemas.openxmlformats.org/presentationml/2006/main">
  <p:tag name="KSO_WM_SLIDE_ID" val="custom20202543_13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13"/>
  <p:tag name="KSO_WM_TAG_VERSION" val="1.0"/>
  <p:tag name="KSO_WM_BEAUTIFY_FLAG" val="#wm#"/>
  <p:tag name="KSO_WM_TEMPLATE_CATEGORY" val="custom"/>
  <p:tag name="KSO_WM_TEMPLATE_INDEX" val="20202543"/>
  <p:tag name="KSO_WM_SLIDE_LAYOUT" val="a"/>
  <p:tag name="KSO_WM_SLIDE_LAYOUT_CNT" val="1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4*i*1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4*i*2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自定义 15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FFD865"/>
      </a:accent1>
      <a:accent2>
        <a:srgbClr val="DBE782"/>
      </a:accent2>
      <a:accent3>
        <a:srgbClr val="C2E3A3"/>
      </a:accent3>
      <a:accent4>
        <a:srgbClr val="A3E8C2"/>
      </a:accent4>
      <a:accent5>
        <a:srgbClr val="84ECE0"/>
      </a:accent5>
      <a:accent6>
        <a:srgbClr val="65F2FF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15">
    <a:dk1>
      <a:srgbClr val="000000"/>
    </a:dk1>
    <a:lt1>
      <a:srgbClr val="FFFFFF"/>
    </a:lt1>
    <a:dk2>
      <a:srgbClr val="F2F2F2"/>
    </a:dk2>
    <a:lt2>
      <a:srgbClr val="FFFFFF"/>
    </a:lt2>
    <a:accent1>
      <a:srgbClr val="FFD865"/>
    </a:accent1>
    <a:accent2>
      <a:srgbClr val="DBE782"/>
    </a:accent2>
    <a:accent3>
      <a:srgbClr val="C2E3A3"/>
    </a:accent3>
    <a:accent4>
      <a:srgbClr val="A3E8C2"/>
    </a:accent4>
    <a:accent5>
      <a:srgbClr val="84ECE0"/>
    </a:accent5>
    <a:accent6>
      <a:srgbClr val="65F2FF"/>
    </a:accent6>
    <a:hlink>
      <a:srgbClr val="658BD5"/>
    </a:hlink>
    <a:folHlink>
      <a:srgbClr val="9F69A3"/>
    </a:folHlink>
  </a:clrScheme>
</a:themeOverride>
</file>

<file path=ppt/theme/themeOverride2.xml><?xml version="1.0" encoding="utf-8"?>
<a:themeOverride xmlns:a="http://schemas.openxmlformats.org/drawingml/2006/main">
  <a:clrScheme name="自定义 15">
    <a:dk1>
      <a:srgbClr val="000000"/>
    </a:dk1>
    <a:lt1>
      <a:srgbClr val="FFFFFF"/>
    </a:lt1>
    <a:dk2>
      <a:srgbClr val="F2F2F2"/>
    </a:dk2>
    <a:lt2>
      <a:srgbClr val="FFFFFF"/>
    </a:lt2>
    <a:accent1>
      <a:srgbClr val="FFD865"/>
    </a:accent1>
    <a:accent2>
      <a:srgbClr val="DBE782"/>
    </a:accent2>
    <a:accent3>
      <a:srgbClr val="C2E3A3"/>
    </a:accent3>
    <a:accent4>
      <a:srgbClr val="A3E8C2"/>
    </a:accent4>
    <a:accent5>
      <a:srgbClr val="84ECE0"/>
    </a:accent5>
    <a:accent6>
      <a:srgbClr val="65F2FF"/>
    </a:accent6>
    <a:hlink>
      <a:srgbClr val="658BD5"/>
    </a:hlink>
    <a:folHlink>
      <a:srgbClr val="9F69A3"/>
    </a:folHlink>
  </a:clrScheme>
</a:themeOverride>
</file>

<file path=ppt/theme/themeOverride3.xml><?xml version="1.0" encoding="utf-8"?>
<a:themeOverride xmlns:a="http://schemas.openxmlformats.org/drawingml/2006/main">
  <a:clrScheme name="自定义 15">
    <a:dk1>
      <a:srgbClr val="000000"/>
    </a:dk1>
    <a:lt1>
      <a:srgbClr val="FFFFFF"/>
    </a:lt1>
    <a:dk2>
      <a:srgbClr val="F2F2F2"/>
    </a:dk2>
    <a:lt2>
      <a:srgbClr val="FFFFFF"/>
    </a:lt2>
    <a:accent1>
      <a:srgbClr val="FFD865"/>
    </a:accent1>
    <a:accent2>
      <a:srgbClr val="DBE782"/>
    </a:accent2>
    <a:accent3>
      <a:srgbClr val="C2E3A3"/>
    </a:accent3>
    <a:accent4>
      <a:srgbClr val="A3E8C2"/>
    </a:accent4>
    <a:accent5>
      <a:srgbClr val="84ECE0"/>
    </a:accent5>
    <a:accent6>
      <a:srgbClr val="65F2FF"/>
    </a:accent6>
    <a:hlink>
      <a:srgbClr val="658BD5"/>
    </a:hlink>
    <a:folHlink>
      <a:srgbClr val="9F69A3"/>
    </a:folHlink>
  </a:clrScheme>
</a:themeOverride>
</file>

<file path=ppt/theme/themeOverride4.xml><?xml version="1.0" encoding="utf-8"?>
<a:themeOverride xmlns:a="http://schemas.openxmlformats.org/drawingml/2006/main">
  <a:clrScheme name="自定义 15">
    <a:dk1>
      <a:srgbClr val="000000"/>
    </a:dk1>
    <a:lt1>
      <a:srgbClr val="FFFFFF"/>
    </a:lt1>
    <a:dk2>
      <a:srgbClr val="F2F2F2"/>
    </a:dk2>
    <a:lt2>
      <a:srgbClr val="FFFFFF"/>
    </a:lt2>
    <a:accent1>
      <a:srgbClr val="FFD865"/>
    </a:accent1>
    <a:accent2>
      <a:srgbClr val="DBE782"/>
    </a:accent2>
    <a:accent3>
      <a:srgbClr val="C2E3A3"/>
    </a:accent3>
    <a:accent4>
      <a:srgbClr val="A3E8C2"/>
    </a:accent4>
    <a:accent5>
      <a:srgbClr val="84ECE0"/>
    </a:accent5>
    <a:accent6>
      <a:srgbClr val="65F2FF"/>
    </a:accent6>
    <a:hlink>
      <a:srgbClr val="658BD5"/>
    </a:hlink>
    <a:folHlink>
      <a:srgbClr val="9F69A3"/>
    </a:folHlink>
  </a:clrScheme>
</a:themeOverride>
</file>

<file path=ppt/theme/themeOverride5.xml><?xml version="1.0" encoding="utf-8"?>
<a:themeOverride xmlns:a="http://schemas.openxmlformats.org/drawingml/2006/main">
  <a:clrScheme name="自定义 15">
    <a:dk1>
      <a:srgbClr val="000000"/>
    </a:dk1>
    <a:lt1>
      <a:srgbClr val="FFFFFF"/>
    </a:lt1>
    <a:dk2>
      <a:srgbClr val="F2F2F2"/>
    </a:dk2>
    <a:lt2>
      <a:srgbClr val="FFFFFF"/>
    </a:lt2>
    <a:accent1>
      <a:srgbClr val="FFD865"/>
    </a:accent1>
    <a:accent2>
      <a:srgbClr val="DBE782"/>
    </a:accent2>
    <a:accent3>
      <a:srgbClr val="C2E3A3"/>
    </a:accent3>
    <a:accent4>
      <a:srgbClr val="A3E8C2"/>
    </a:accent4>
    <a:accent5>
      <a:srgbClr val="84ECE0"/>
    </a:accent5>
    <a:accent6>
      <a:srgbClr val="65F2FF"/>
    </a:accent6>
    <a:hlink>
      <a:srgbClr val="658BD5"/>
    </a:hlink>
    <a:folHlink>
      <a:srgbClr val="9F69A3"/>
    </a:folHlink>
  </a:clrScheme>
</a:themeOverride>
</file>

<file path=ppt/theme/themeOverride6.xml><?xml version="1.0" encoding="utf-8"?>
<a:themeOverride xmlns:a="http://schemas.openxmlformats.org/drawingml/2006/main">
  <a:clrScheme name="自定义 15">
    <a:dk1>
      <a:srgbClr val="000000"/>
    </a:dk1>
    <a:lt1>
      <a:srgbClr val="FFFFFF"/>
    </a:lt1>
    <a:dk2>
      <a:srgbClr val="F2F2F2"/>
    </a:dk2>
    <a:lt2>
      <a:srgbClr val="FFFFFF"/>
    </a:lt2>
    <a:accent1>
      <a:srgbClr val="FFD865"/>
    </a:accent1>
    <a:accent2>
      <a:srgbClr val="DBE782"/>
    </a:accent2>
    <a:accent3>
      <a:srgbClr val="C2E3A3"/>
    </a:accent3>
    <a:accent4>
      <a:srgbClr val="A3E8C2"/>
    </a:accent4>
    <a:accent5>
      <a:srgbClr val="84ECE0"/>
    </a:accent5>
    <a:accent6>
      <a:srgbClr val="65F2FF"/>
    </a:accent6>
    <a:hlink>
      <a:srgbClr val="658BD5"/>
    </a:hlink>
    <a:folHlink>
      <a:srgbClr val="9F69A3"/>
    </a:folHlink>
  </a:clrScheme>
</a:themeOverride>
</file>

<file path=ppt/theme/themeOverride7.xml><?xml version="1.0" encoding="utf-8"?>
<a:themeOverride xmlns:a="http://schemas.openxmlformats.org/drawingml/2006/main">
  <a:clrScheme name="自定义 15">
    <a:dk1>
      <a:srgbClr val="000000"/>
    </a:dk1>
    <a:lt1>
      <a:srgbClr val="FFFFFF"/>
    </a:lt1>
    <a:dk2>
      <a:srgbClr val="F2F2F2"/>
    </a:dk2>
    <a:lt2>
      <a:srgbClr val="FFFFFF"/>
    </a:lt2>
    <a:accent1>
      <a:srgbClr val="FFD865"/>
    </a:accent1>
    <a:accent2>
      <a:srgbClr val="DBE782"/>
    </a:accent2>
    <a:accent3>
      <a:srgbClr val="C2E3A3"/>
    </a:accent3>
    <a:accent4>
      <a:srgbClr val="A3E8C2"/>
    </a:accent4>
    <a:accent5>
      <a:srgbClr val="84ECE0"/>
    </a:accent5>
    <a:accent6>
      <a:srgbClr val="65F2FF"/>
    </a:accent6>
    <a:hlink>
      <a:srgbClr val="658BD5"/>
    </a:hlink>
    <a:folHlink>
      <a:srgbClr val="9F69A3"/>
    </a:folHlink>
  </a:clrScheme>
</a:themeOverride>
</file>

<file path=ppt/theme/themeOverride8.xml><?xml version="1.0" encoding="utf-8"?>
<a:themeOverride xmlns:a="http://schemas.openxmlformats.org/drawingml/2006/main">
  <a:clrScheme name="自定义 15">
    <a:dk1>
      <a:srgbClr val="000000"/>
    </a:dk1>
    <a:lt1>
      <a:srgbClr val="FFFFFF"/>
    </a:lt1>
    <a:dk2>
      <a:srgbClr val="F2F2F2"/>
    </a:dk2>
    <a:lt2>
      <a:srgbClr val="FFFFFF"/>
    </a:lt2>
    <a:accent1>
      <a:srgbClr val="FFD865"/>
    </a:accent1>
    <a:accent2>
      <a:srgbClr val="DBE782"/>
    </a:accent2>
    <a:accent3>
      <a:srgbClr val="C2E3A3"/>
    </a:accent3>
    <a:accent4>
      <a:srgbClr val="A3E8C2"/>
    </a:accent4>
    <a:accent5>
      <a:srgbClr val="84ECE0"/>
    </a:accent5>
    <a:accent6>
      <a:srgbClr val="65F2FF"/>
    </a:accent6>
    <a:hlink>
      <a:srgbClr val="658BD5"/>
    </a:hlink>
    <a:folHlink>
      <a:srgbClr val="9F69A3"/>
    </a:folHlink>
  </a:clrScheme>
</a:themeOverride>
</file>

<file path=ppt/theme/themeOverride9.xml><?xml version="1.0" encoding="utf-8"?>
<a:themeOverride xmlns:a="http://schemas.openxmlformats.org/drawingml/2006/main">
  <a:clrScheme name="自定义 15">
    <a:dk1>
      <a:srgbClr val="000000"/>
    </a:dk1>
    <a:lt1>
      <a:srgbClr val="FFFFFF"/>
    </a:lt1>
    <a:dk2>
      <a:srgbClr val="F2F2F2"/>
    </a:dk2>
    <a:lt2>
      <a:srgbClr val="FFFFFF"/>
    </a:lt2>
    <a:accent1>
      <a:srgbClr val="FFD865"/>
    </a:accent1>
    <a:accent2>
      <a:srgbClr val="DBE782"/>
    </a:accent2>
    <a:accent3>
      <a:srgbClr val="C2E3A3"/>
    </a:accent3>
    <a:accent4>
      <a:srgbClr val="A3E8C2"/>
    </a:accent4>
    <a:accent5>
      <a:srgbClr val="84ECE0"/>
    </a:accent5>
    <a:accent6>
      <a:srgbClr val="65F2FF"/>
    </a:accent6>
    <a:hlink>
      <a:srgbClr val="658BD5"/>
    </a:hlink>
    <a:folHlink>
      <a:srgbClr val="9F69A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523</Words>
  <Application>WPS 演示</Application>
  <PresentationFormat>宽屏</PresentationFormat>
  <Paragraphs>74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1" baseType="lpstr">
      <vt:lpstr>Arial</vt:lpstr>
      <vt:lpstr>宋体</vt:lpstr>
      <vt:lpstr>Wingdings</vt:lpstr>
      <vt:lpstr>Arial Unicode MS</vt:lpstr>
      <vt:lpstr>Calibri Light</vt:lpstr>
      <vt:lpstr>Calibri</vt:lpstr>
      <vt:lpstr>微软雅黑</vt:lpstr>
      <vt:lpstr>汉仪旗黑-85S</vt:lpstr>
      <vt:lpstr>黑体</vt:lpstr>
      <vt:lpstr>Viner Hand ITC</vt:lpstr>
      <vt:lpstr>Office 主题​​</vt:lpstr>
      <vt:lpstr>简约工作汇报模板</vt:lpstr>
      <vt:lpstr>PowerPoint 演示文稿</vt:lpstr>
      <vt:lpstr>单击此处添加标题</vt:lpstr>
      <vt:lpstr>相遇</vt:lpstr>
      <vt:lpstr>相知</vt:lpstr>
      <vt:lpstr>相守</vt:lpstr>
      <vt:lpstr>玩伴</vt:lpstr>
      <vt:lpstr>单击此处添加标题</vt:lpstr>
      <vt:lpstr>单击此处添加标题</vt:lpstr>
      <vt:lpstr>THAKNS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</cp:revision>
  <dcterms:created xsi:type="dcterms:W3CDTF">2019-10-14T12:01:34Z</dcterms:created>
  <dcterms:modified xsi:type="dcterms:W3CDTF">2019-10-14T13:44:18Z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