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3" r:id="rId8"/>
    <p:sldId id="294" r:id="rId9"/>
    <p:sldId id="295" r:id="rId10"/>
    <p:sldId id="261" r:id="rId11"/>
    <p:sldId id="262" r:id="rId12"/>
    <p:sldId id="264" r:id="rId13"/>
    <p:sldId id="265" r:id="rId14"/>
    <p:sldId id="266" r:id="rId15"/>
    <p:sldId id="267" r:id="rId16"/>
    <p:sldId id="274" r:id="rId17"/>
    <p:sldId id="273" r:id="rId18"/>
    <p:sldId id="275" r:id="rId19"/>
    <p:sldId id="276" r:id="rId20"/>
    <p:sldId id="277" r:id="rId21"/>
    <p:sldId id="278" r:id="rId22"/>
    <p:sldId id="279" r:id="rId23"/>
    <p:sldId id="285" r:id="rId24"/>
    <p:sldId id="280" r:id="rId25"/>
    <p:sldId id="281" r:id="rId26"/>
    <p:sldId id="282" r:id="rId27"/>
    <p:sldId id="283" r:id="rId28"/>
    <p:sldId id="284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6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灰色手绘网格卡通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smtClean="0"/>
              <a:t>单击此处编辑母版副标题样式</a:t>
            </a:r>
            <a:endParaRPr 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277FB-BFB9-44ED-8EE6-EBE69FF236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13972-09A8-4DCF-98CB-F680918D8A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A9923-713C-454A-B484-DC39792A2C3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36C38-844B-4758-8F06-F340F1AF62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7A9E1-4888-400A-9776-E9B01E6ABB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80342-A236-41E3-9ACA-0CA433E8AE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2E836-BC87-4AE2-BBD5-B860C6B8DF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0BC07-5936-425F-9284-08D979EE1C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8688F-767E-4A6B-A10C-1ED5FCAFC8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5862B-9628-442D-ABED-B0B8F7E684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A56FB-7CB9-4411-B990-3D6E6ECD7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3D5F0-6339-4C69-8C47-D5DD7ADF4B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36633-AA71-4BA3-8E5B-E941C9E518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78179-9109-48AC-8290-139301E57C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F605B-CE4E-48D7-A50F-DA7A2A7843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20626-9587-48D3-B450-A457180F5B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210EE-BF14-4621-9A4E-CB07D62D97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11F07-D831-4815-98BF-A85BEDB67C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91768-57BD-40D2-A6D6-950F7D7C44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6A21-2692-4B31-8798-63C9300411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 smtClean="0"/>
              <a:t>单击此处编辑母版标题样式</a:t>
            </a:r>
            <a:endParaRPr lang="zh-CN" altLang="zh-CN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 smtClean="0"/>
              <a:t>单击此处编辑母版文本样式</a:t>
            </a:r>
            <a:endParaRPr lang="zh-CN" altLang="zh-CN" smtClean="0"/>
          </a:p>
          <a:p>
            <a:pPr lvl="1"/>
            <a:r>
              <a:rPr lang="zh-CN" altLang="zh-CN" smtClean="0"/>
              <a:t>第二级</a:t>
            </a:r>
            <a:endParaRPr lang="zh-CN" altLang="zh-CN" smtClean="0"/>
          </a:p>
          <a:p>
            <a:pPr lvl="2"/>
            <a:r>
              <a:rPr lang="zh-CN" altLang="zh-CN" smtClean="0"/>
              <a:t>第三级</a:t>
            </a:r>
            <a:endParaRPr lang="zh-CN" altLang="zh-CN" smtClean="0"/>
          </a:p>
          <a:p>
            <a:pPr lvl="3"/>
            <a:r>
              <a:rPr lang="zh-CN" altLang="zh-CN" smtClean="0"/>
              <a:t>第四级</a:t>
            </a:r>
            <a:endParaRPr lang="zh-CN" altLang="zh-CN" smtClean="0"/>
          </a:p>
          <a:p>
            <a:pPr lvl="4"/>
            <a:r>
              <a:rPr lang="zh-CN" altLang="zh-CN" smtClean="0"/>
              <a:t>第五级</a:t>
            </a:r>
            <a:endParaRPr lang="zh-CN" altLang="zh-CN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>
              <a:defRPr/>
            </a:pPr>
            <a:fld id="{3C64E8C2-6F57-49A3-9BC9-3DD7DD05E2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>
              <a:defRPr/>
            </a:pPr>
            <a:fld id="{4A04708D-7812-4CD8-9A79-0998337BBA19}" type="slidenum">
              <a:rPr lang="zh-CN" altLang="en-US" smtClean="0"/>
            </a:fld>
            <a:endParaRPr lang="zh-CN" altLang="en-US"/>
          </a:p>
        </p:txBody>
      </p:sp>
      <p:pic>
        <p:nvPicPr>
          <p:cNvPr id="1031" name="Picture 7" descr="灰色手绘网格卡通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63688" y="1196752"/>
            <a:ext cx="6336704" cy="5954198"/>
          </a:xfrm>
        </p:spPr>
        <p:txBody>
          <a:bodyPr vert="eaVert">
            <a:normAutofit/>
          </a:bodyPr>
          <a:lstStyle/>
          <a:p>
            <a:r>
              <a:rPr lang="zh-CN" altLang="en-US" sz="4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南山竹海</a:t>
            </a:r>
            <a:r>
              <a:rPr lang="en-US" altLang="zh-CN" sz="4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•</a:t>
            </a:r>
            <a:r>
              <a:rPr lang="zh-CN" altLang="en-US" sz="4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行记</a:t>
            </a:r>
            <a:endParaRPr lang="zh-CN" altLang="en-US" sz="48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89" y="1109024"/>
            <a:ext cx="5520614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66807259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5909231"/>
            <a:ext cx="576064" cy="5760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6552728" cy="4320480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1"/>
            <a:ext cx="6336704" cy="4464495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51" b="5057"/>
          <a:stretch>
            <a:fillRect/>
          </a:stretch>
        </p:blipFill>
        <p:spPr bwMode="auto">
          <a:xfrm>
            <a:off x="971600" y="1196752"/>
            <a:ext cx="626469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97" y="1340768"/>
            <a:ext cx="6295899" cy="4392488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6480720" cy="4362234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5576" y="2564904"/>
            <a:ext cx="8229600" cy="1143000"/>
          </a:xfrm>
        </p:spPr>
        <p:txBody>
          <a:bodyPr>
            <a:noAutofit/>
          </a:bodyPr>
          <a:lstStyle/>
          <a:p>
            <a:r>
              <a:rPr lang="zh-CN" altLang="en-US" sz="8800" dirty="0" smtClean="0">
                <a:solidFill>
                  <a:srgbClr val="7030A0"/>
                </a:solidFill>
              </a:rPr>
              <a:t>乘着缆车我们</a:t>
            </a:r>
            <a:br>
              <a:rPr lang="en-US" altLang="zh-CN" sz="8800" dirty="0" smtClean="0">
                <a:solidFill>
                  <a:srgbClr val="7030A0"/>
                </a:solidFill>
              </a:rPr>
            </a:br>
            <a:r>
              <a:rPr lang="zh-CN" altLang="en-US" sz="8800" dirty="0" smtClean="0">
                <a:solidFill>
                  <a:srgbClr val="7030A0"/>
                </a:solidFill>
              </a:rPr>
              <a:t>上了山</a:t>
            </a:r>
            <a:endParaRPr lang="zh-CN" altLang="en-US" sz="8800" dirty="0">
              <a:solidFill>
                <a:srgbClr val="7030A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02432" y="5661252"/>
            <a:ext cx="8229600" cy="4525963"/>
          </a:xfr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b="1" dirty="0" smtClean="0">
                <a:solidFill>
                  <a:schemeClr val="accent6">
                    <a:lumMod val="75000"/>
                  </a:schemeClr>
                </a:solidFill>
              </a:rPr>
              <a:t>有些人平时看似贼厉害</a:t>
            </a:r>
            <a:br>
              <a:rPr lang="en-US" altLang="zh-CN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zh-CN" altLang="en-US" b="1" dirty="0" smtClean="0">
                <a:solidFill>
                  <a:schemeClr val="accent6">
                    <a:lumMod val="75000"/>
                  </a:schemeClr>
                </a:solidFill>
              </a:rPr>
              <a:t>可是一坐缆车就十分的方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20" y="1600200"/>
            <a:ext cx="6042160" cy="4525963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9600" dirty="0" smtClean="0"/>
              <a:t>       </a:t>
            </a:r>
            <a:r>
              <a:rPr lang="zh-CN" altLang="en-US" sz="9600" dirty="0" smtClean="0">
                <a:solidFill>
                  <a:srgbClr val="FF0000"/>
                </a:solidFill>
              </a:rPr>
              <a:t>请注意</a:t>
            </a:r>
            <a:endParaRPr lang="en-US" altLang="zh-CN" sz="9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CN" altLang="en-US" sz="9600" dirty="0" smtClean="0">
                <a:solidFill>
                  <a:srgbClr val="FF0000"/>
                </a:solidFill>
              </a:rPr>
              <a:t>     前方高能</a:t>
            </a:r>
            <a:endParaRPr lang="zh-CN" altLang="en-US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6408712" cy="4392488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6408712" cy="4272475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3096344" cy="4128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3" y="1052736"/>
            <a:ext cx="2536380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52" y="908720"/>
            <a:ext cx="2917237" cy="41289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矩形 11"/>
          <p:cNvSpPr/>
          <p:nvPr/>
        </p:nvSpPr>
        <p:spPr>
          <a:xfrm>
            <a:off x="-577080" y="5032039"/>
            <a:ext cx="972108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“长途跋涉”也不忘留下</a:t>
            </a:r>
            <a:r>
              <a:rPr lang="zh-CN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，</a:t>
            </a:r>
            <a:r>
              <a:rPr lang="zh-CN" alt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美好的回忆</a:t>
            </a:r>
            <a:endParaRPr lang="zh-CN" alt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9"/>
            <a:ext cx="6552728" cy="432048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6480720" cy="4376846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6480720" cy="4369025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>
            <a:noAutofit/>
          </a:bodyPr>
          <a:lstStyle/>
          <a:p>
            <a:r>
              <a:rPr lang="zh-CN" altLang="en-US" sz="7200" dirty="0" smtClean="0">
                <a:solidFill>
                  <a:srgbClr val="92D050"/>
                </a:solidFill>
              </a:rPr>
              <a:t>接下来就是</a:t>
            </a:r>
            <a:br>
              <a:rPr lang="en-US" altLang="zh-CN" sz="7200" dirty="0" smtClean="0">
                <a:solidFill>
                  <a:srgbClr val="92D050"/>
                </a:solidFill>
              </a:rPr>
            </a:br>
            <a:r>
              <a:rPr lang="zh-CN" altLang="en-US" sz="7200" dirty="0" smtClean="0">
                <a:solidFill>
                  <a:srgbClr val="92D050"/>
                </a:solidFill>
              </a:rPr>
              <a:t>最可爱的</a:t>
            </a:r>
            <a:br>
              <a:rPr lang="en-US" altLang="zh-CN" sz="7200" dirty="0" smtClean="0">
                <a:solidFill>
                  <a:srgbClr val="92D050"/>
                </a:solidFill>
              </a:rPr>
            </a:br>
            <a:r>
              <a:rPr lang="zh-CN" altLang="en-US" sz="7200" dirty="0" smtClean="0">
                <a:solidFill>
                  <a:srgbClr val="92D050"/>
                </a:solidFill>
              </a:rPr>
              <a:t>最胖的</a:t>
            </a:r>
            <a:br>
              <a:rPr lang="en-US" altLang="zh-CN" sz="7200" dirty="0" smtClean="0">
                <a:solidFill>
                  <a:srgbClr val="92D050"/>
                </a:solidFill>
              </a:rPr>
            </a:br>
            <a:r>
              <a:rPr lang="en-US" altLang="zh-CN" sz="7200" dirty="0" smtClean="0">
                <a:solidFill>
                  <a:srgbClr val="92D050"/>
                </a:solidFill>
              </a:rPr>
              <a:t>panda</a:t>
            </a:r>
            <a:endParaRPr lang="zh-CN" altLang="en-US" sz="72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6000" dirty="0" smtClean="0">
                <a:solidFill>
                  <a:srgbClr val="002060"/>
                </a:solidFill>
              </a:rPr>
              <a:t>这时的它在睡觉</a:t>
            </a:r>
            <a:r>
              <a:rPr lang="en-US" altLang="zh-CN" sz="6000" dirty="0" smtClean="0">
                <a:solidFill>
                  <a:srgbClr val="002060"/>
                </a:solidFill>
              </a:rPr>
              <a:t>…</a:t>
            </a:r>
            <a:endParaRPr lang="zh-CN" altLang="en-US" sz="6000" dirty="0">
              <a:solidFill>
                <a:srgbClr val="002060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6378099" cy="3312368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3568" y="4869160"/>
            <a:ext cx="8219256" cy="1143000"/>
          </a:xfrm>
        </p:spPr>
        <p:txBody>
          <a:bodyPr>
            <a:normAutofit/>
          </a:bodyPr>
          <a:lstStyle/>
          <a:p>
            <a:r>
              <a:rPr lang="zh-CN" altLang="en-US" sz="5400" dirty="0" smtClean="0">
                <a:solidFill>
                  <a:srgbClr val="002060"/>
                </a:solidFill>
              </a:rPr>
              <a:t>这时的它在睡觉</a:t>
            </a:r>
            <a:r>
              <a:rPr lang="en-US" altLang="zh-CN" sz="5400" dirty="0" smtClean="0">
                <a:solidFill>
                  <a:srgbClr val="002060"/>
                </a:solidFill>
              </a:rPr>
              <a:t>……</a:t>
            </a:r>
            <a:endParaRPr lang="zh-CN" altLang="en-US" sz="5400" dirty="0">
              <a:solidFill>
                <a:srgbClr val="002060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8" y="1432382"/>
            <a:ext cx="5904654" cy="3354231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5576" y="486916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5400" dirty="0" smtClean="0">
                <a:solidFill>
                  <a:srgbClr val="002060"/>
                </a:solidFill>
              </a:rPr>
              <a:t>这时的它还在睡觉</a:t>
            </a:r>
            <a:r>
              <a:rPr lang="en-US" altLang="zh-CN" sz="5400" dirty="0" smtClean="0">
                <a:solidFill>
                  <a:srgbClr val="002060"/>
                </a:solidFill>
              </a:rPr>
              <a:t>………</a:t>
            </a:r>
            <a:endParaRPr lang="zh-CN" altLang="en-US" sz="5400" dirty="0">
              <a:solidFill>
                <a:srgbClr val="002060"/>
              </a:solidFill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0648"/>
            <a:ext cx="6696744" cy="4536504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43000"/>
          </a:xfrm>
        </p:spPr>
        <p:txBody>
          <a:bodyPr>
            <a:noAutofit/>
          </a:bodyPr>
          <a:lstStyle/>
          <a:p>
            <a:r>
              <a:rPr lang="zh-CN" altLang="en-US" sz="9600" dirty="0" smtClean="0"/>
              <a:t>下山时也要留下回忆</a:t>
            </a:r>
            <a:br>
              <a:rPr lang="en-US" altLang="zh-CN" sz="9600" dirty="0" smtClean="0"/>
            </a:br>
            <a:r>
              <a:rPr lang="zh-CN" altLang="en-US" sz="3600" dirty="0" smtClean="0">
                <a:solidFill>
                  <a:srgbClr val="FF0000"/>
                </a:solidFill>
              </a:rPr>
              <a:t>颜值组合登场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298174" y="6390865"/>
            <a:ext cx="8229600" cy="4525963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8" y="260648"/>
            <a:ext cx="7978846" cy="5976664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267238" cy="6192688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96752"/>
            <a:ext cx="5760638" cy="3661869"/>
          </a:xfrm>
        </p:spPr>
      </p:pic>
      <p:sp>
        <p:nvSpPr>
          <p:cNvPr id="5" name="矩形 4"/>
          <p:cNvSpPr/>
          <p:nvPr/>
        </p:nvSpPr>
        <p:spPr>
          <a:xfrm>
            <a:off x="-324544" y="5085184"/>
            <a:ext cx="1022513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这里的山林真是令人</a:t>
            </a:r>
            <a:endParaRPr lang="en-US" altLang="zh-CN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/>
            <a:r>
              <a:rPr lang="zh-CN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“惬意”呢！</a:t>
            </a:r>
            <a:endParaRPr lang="zh-CN" alt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267238" cy="6192688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6" y="260648"/>
            <a:ext cx="8256917" cy="6192688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-819472"/>
            <a:ext cx="5256584" cy="73247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7"/>
            <a:ext cx="6984776" cy="588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8" y="0"/>
            <a:ext cx="9016820" cy="664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186" r="498" b="17885"/>
          <a:stretch>
            <a:fillRect/>
          </a:stretch>
        </p:blipFill>
        <p:spPr>
          <a:xfrm>
            <a:off x="0" y="2276872"/>
            <a:ext cx="7884368" cy="3024336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6221492" cy="345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395536" y="4653136"/>
            <a:ext cx="83784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  在</a:t>
            </a:r>
            <a:r>
              <a:rPr lang="zh-CN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阳光下的竹，光彩绚丽，就好像早晨的</a:t>
            </a:r>
            <a:r>
              <a:rPr lang="zh-CN" alt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第一道</a:t>
            </a:r>
            <a:r>
              <a:rPr lang="zh-CN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曙光，显得亮丽夺目。</a:t>
            </a:r>
            <a:endParaRPr lang="zh-CN" alt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1560" y="476672"/>
            <a:ext cx="8064896" cy="15121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b="1" kern="1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一路上我们唱着歌，背着诗。不知不觉就来到了小鸟天堂</a:t>
            </a:r>
            <a:endParaRPr lang="zh-CN" altLang="en-US" sz="3600" b="1" kern="1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22" y="2060848"/>
            <a:ext cx="7011692" cy="439248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143000"/>
          </a:xfrm>
        </p:spPr>
        <p:txBody>
          <a:bodyPr>
            <a:noAutofit/>
          </a:bodyPr>
          <a:lstStyle/>
          <a:p>
            <a:r>
              <a:rPr lang="zh-CN" altLang="en-US" sz="11500" b="1" dirty="0" smtClean="0">
                <a:solidFill>
                  <a:srgbClr val="92D050"/>
                </a:solidFill>
              </a:rPr>
              <a:t>不要眨眼</a:t>
            </a:r>
            <a:br>
              <a:rPr lang="en-US" altLang="zh-CN" sz="11500" b="1" dirty="0" smtClean="0">
                <a:solidFill>
                  <a:srgbClr val="92D050"/>
                </a:solidFill>
              </a:rPr>
            </a:br>
            <a:r>
              <a:rPr lang="zh-CN" altLang="en-US" sz="11500" b="1" dirty="0" smtClean="0">
                <a:solidFill>
                  <a:srgbClr val="92D050"/>
                </a:solidFill>
              </a:rPr>
              <a:t>看它们来了</a:t>
            </a:r>
            <a:endParaRPr lang="zh-CN" altLang="en-US" sz="11500" b="1" dirty="0">
              <a:solidFill>
                <a:srgbClr val="92D05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sz="3600" b="1" kern="1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648072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000">
        <p:dissolve/>
      </p:transition>
    </mc:Choice>
    <mc:Fallback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27" b="4945"/>
          <a:stretch>
            <a:fillRect/>
          </a:stretch>
        </p:blipFill>
        <p:spPr bwMode="auto">
          <a:xfrm>
            <a:off x="755576" y="1412776"/>
            <a:ext cx="655272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6552728" cy="4320480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6 手绘风格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FDEF3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奥斯汀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 手绘风格</Template>
  <TotalTime>0</TotalTime>
  <Words>222</Words>
  <Application>WPS 演示</Application>
  <PresentationFormat>全屏显示(4:3)</PresentationFormat>
  <Paragraphs>30</Paragraphs>
  <Slides>35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6" baseType="lpstr">
      <vt:lpstr>Arial</vt:lpstr>
      <vt:lpstr>宋体</vt:lpstr>
      <vt:lpstr>Wingdings</vt:lpstr>
      <vt:lpstr>华文彩云</vt:lpstr>
      <vt:lpstr>微软雅黑</vt:lpstr>
      <vt:lpstr>幼圆</vt:lpstr>
      <vt:lpstr>Arial Unicode MS</vt:lpstr>
      <vt:lpstr>Century Gothic</vt:lpstr>
      <vt:lpstr>Segoe Print</vt:lpstr>
      <vt:lpstr>Calibri</vt:lpstr>
      <vt:lpstr>16 手绘风格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不要眨眼 看它们来了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乘着缆车我们 上了山</vt:lpstr>
      <vt:lpstr>有些人平时看似贼厉害 可是一坐缆车就十分的方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接下来就是 最可爱的 最胖的 panda</vt:lpstr>
      <vt:lpstr>这时的它在睡觉…</vt:lpstr>
      <vt:lpstr>这时的它在睡觉……</vt:lpstr>
      <vt:lpstr>这时的它还在睡觉………</vt:lpstr>
      <vt:lpstr>下山时也要留下回忆 颜值组合登场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张颖</dc:creator>
  <cp:lastModifiedBy>star●﹏●</cp:lastModifiedBy>
  <cp:revision>19</cp:revision>
  <dcterms:created xsi:type="dcterms:W3CDTF">2019-10-19T01:39:00Z</dcterms:created>
  <dcterms:modified xsi:type="dcterms:W3CDTF">2019-12-30T08:37:49Z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2052-11.1.0.9305</vt:lpwstr>
  </property>
</Properties>
</file>