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heme/theme3.xml" ContentType="application/vnd.openxmlformats-officedocument.theme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1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notesSlides/notesSlide2.xml" ContentType="application/vnd.openxmlformats-officedocument.presentationml.notesSlide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</p:sldMasterIdLst>
  <p:notesMasterIdLst>
    <p:notesMasterId r:id="rId14"/>
  </p:notesMasterIdLst>
  <p:sldIdLst>
    <p:sldId id="256" r:id="rId3"/>
    <p:sldId id="258" r:id="rId4"/>
    <p:sldId id="260" r:id="rId5"/>
    <p:sldId id="259" r:id="rId6"/>
    <p:sldId id="261" r:id="rId7"/>
    <p:sldId id="262" r:id="rId8"/>
    <p:sldId id="264" r:id="rId9"/>
    <p:sldId id="265" r:id="rId10"/>
    <p:sldId id="266" r:id="rId11"/>
    <p:sldId id="267" r:id="rId12"/>
    <p:sldId id="269" r:id="rId13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28" y="-4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tags" Target="tags/tag1.xml"/><Relationship Id="rId17" Type="http://schemas.openxmlformats.org/officeDocument/2006/relationships/commentAuthors" Target="commentAuthors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38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82E91-DF79-46FB-84C8-FDB02C7CE9F9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82E91-DF79-46FB-84C8-FDB02C7CE9F9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" Type="http://schemas.openxmlformats.org/officeDocument/2006/relationships/tags" Target="../tags/tag18.xml"/><Relationship Id="rId12" Type="http://schemas.openxmlformats.org/officeDocument/2006/relationships/tags" Target="../tags/tag19.xml"/><Relationship Id="rId13" Type="http://schemas.openxmlformats.org/officeDocument/2006/relationships/tags" Target="../tags/tag20.xml"/><Relationship Id="rId14" Type="http://schemas.openxmlformats.org/officeDocument/2006/relationships/slideMaster" Target="../slideMasters/slideMaster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8" Type="http://schemas.openxmlformats.org/officeDocument/2006/relationships/image" Target="../media/image4.png"/><Relationship Id="rId19" Type="http://schemas.openxmlformats.org/officeDocument/2006/relationships/image" Target="../media/image5.png"/><Relationship Id="rId1" Type="http://schemas.openxmlformats.org/officeDocument/2006/relationships/tags" Target="../tags/tag8.xml"/><Relationship Id="rId2" Type="http://schemas.openxmlformats.org/officeDocument/2006/relationships/tags" Target="../tags/tag9.xml"/><Relationship Id="rId3" Type="http://schemas.openxmlformats.org/officeDocument/2006/relationships/tags" Target="../tags/tag10.xml"/><Relationship Id="rId4" Type="http://schemas.openxmlformats.org/officeDocument/2006/relationships/tags" Target="../tags/tag11.xml"/><Relationship Id="rId5" Type="http://schemas.openxmlformats.org/officeDocument/2006/relationships/tags" Target="../tags/tag12.xml"/><Relationship Id="rId6" Type="http://schemas.openxmlformats.org/officeDocument/2006/relationships/tags" Target="../tags/tag13.xml"/><Relationship Id="rId7" Type="http://schemas.openxmlformats.org/officeDocument/2006/relationships/tags" Target="../tags/tag14.xml"/><Relationship Id="rId8" Type="http://schemas.openxmlformats.org/officeDocument/2006/relationships/tags" Target="../tags/tag15.xml"/><Relationship Id="rId9" Type="http://schemas.openxmlformats.org/officeDocument/2006/relationships/tags" Target="../tags/tag16.xml"/><Relationship Id="rId10" Type="http://schemas.openxmlformats.org/officeDocument/2006/relationships/tags" Target="../tags/tag17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4" Type="http://schemas.openxmlformats.org/officeDocument/2006/relationships/tags" Target="../tags/tag87.xml"/><Relationship Id="rId5" Type="http://schemas.openxmlformats.org/officeDocument/2006/relationships/tags" Target="../tags/tag88.xml"/><Relationship Id="rId6" Type="http://schemas.openxmlformats.org/officeDocument/2006/relationships/tags" Target="../tags/tag89.xml"/><Relationship Id="rId7" Type="http://schemas.openxmlformats.org/officeDocument/2006/relationships/slideMaster" Target="../slideMasters/slideMaster1.xml"/><Relationship Id="rId8" Type="http://schemas.openxmlformats.org/officeDocument/2006/relationships/image" Target="../media/image1.jpeg"/><Relationship Id="rId9" Type="http://schemas.openxmlformats.org/officeDocument/2006/relationships/image" Target="../media/image11.png"/><Relationship Id="rId1" Type="http://schemas.openxmlformats.org/officeDocument/2006/relationships/tags" Target="../tags/tag84.xml"/><Relationship Id="rId2" Type="http://schemas.openxmlformats.org/officeDocument/2006/relationships/tags" Target="../tags/tag85.xml"/></Relationships>
</file>

<file path=ppt/slideLayouts/_rels/slideLayout11.xml.rels><?xml version="1.0" encoding="UTF-8" standalone="yes"?>
<Relationships xmlns="http://schemas.openxmlformats.org/package/2006/relationships"><Relationship Id="rId11" Type="http://schemas.openxmlformats.org/officeDocument/2006/relationships/tags" Target="../tags/tag100.xml"/><Relationship Id="rId12" Type="http://schemas.openxmlformats.org/officeDocument/2006/relationships/tags" Target="../tags/tag101.xml"/><Relationship Id="rId13" Type="http://schemas.openxmlformats.org/officeDocument/2006/relationships/slideMaster" Target="../slideMasters/slideMaster1.xml"/><Relationship Id="rId14" Type="http://schemas.openxmlformats.org/officeDocument/2006/relationships/image" Target="../media/image1.jpe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2.png"/><Relationship Id="rId1" Type="http://schemas.openxmlformats.org/officeDocument/2006/relationships/tags" Target="../tags/tag90.xml"/><Relationship Id="rId2" Type="http://schemas.openxmlformats.org/officeDocument/2006/relationships/tags" Target="../tags/tag91.xml"/><Relationship Id="rId3" Type="http://schemas.openxmlformats.org/officeDocument/2006/relationships/tags" Target="../tags/tag92.xml"/><Relationship Id="rId4" Type="http://schemas.openxmlformats.org/officeDocument/2006/relationships/tags" Target="../tags/tag93.xml"/><Relationship Id="rId5" Type="http://schemas.openxmlformats.org/officeDocument/2006/relationships/tags" Target="../tags/tag94.xml"/><Relationship Id="rId6" Type="http://schemas.openxmlformats.org/officeDocument/2006/relationships/tags" Target="../tags/tag95.xml"/><Relationship Id="rId7" Type="http://schemas.openxmlformats.org/officeDocument/2006/relationships/tags" Target="../tags/tag96.xml"/><Relationship Id="rId8" Type="http://schemas.openxmlformats.org/officeDocument/2006/relationships/tags" Target="../tags/tag97.xml"/><Relationship Id="rId9" Type="http://schemas.openxmlformats.org/officeDocument/2006/relationships/tags" Target="../tags/tag98.xml"/><Relationship Id="rId10" Type="http://schemas.openxmlformats.org/officeDocument/2006/relationships/tags" Target="../tags/tag99.xml"/></Relationships>
</file>

<file path=ppt/slideLayouts/_rels/slideLayout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7.png"/><Relationship Id="rId13" Type="http://schemas.openxmlformats.org/officeDocument/2006/relationships/image" Target="../media/image6.png"/><Relationship Id="rId1" Type="http://schemas.openxmlformats.org/officeDocument/2006/relationships/tags" Target="../tags/tag102.xml"/><Relationship Id="rId2" Type="http://schemas.openxmlformats.org/officeDocument/2006/relationships/tags" Target="../tags/tag103.xml"/><Relationship Id="rId3" Type="http://schemas.openxmlformats.org/officeDocument/2006/relationships/tags" Target="../tags/tag104.xml"/><Relationship Id="rId4" Type="http://schemas.openxmlformats.org/officeDocument/2006/relationships/tags" Target="../tags/tag105.xml"/><Relationship Id="rId5" Type="http://schemas.openxmlformats.org/officeDocument/2006/relationships/tags" Target="../tags/tag106.xml"/><Relationship Id="rId6" Type="http://schemas.openxmlformats.org/officeDocument/2006/relationships/tags" Target="../tags/tag107.xml"/><Relationship Id="rId7" Type="http://schemas.openxmlformats.org/officeDocument/2006/relationships/tags" Target="../tags/tag108.xml"/><Relationship Id="rId8" Type="http://schemas.openxmlformats.org/officeDocument/2006/relationships/tags" Target="../tags/tag109.xml"/><Relationship Id="rId9" Type="http://schemas.openxmlformats.org/officeDocument/2006/relationships/tags" Target="../tags/tag110.xml"/><Relationship Id="rId10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" Type="http://schemas.openxmlformats.org/officeDocument/2006/relationships/tags" Target="../tags/tag111.xml"/><Relationship Id="rId2" Type="http://schemas.openxmlformats.org/officeDocument/2006/relationships/tags" Target="../tags/tag112.xml"/><Relationship Id="rId3" Type="http://schemas.openxmlformats.org/officeDocument/2006/relationships/tags" Target="../tags/tag113.xml"/><Relationship Id="rId4" Type="http://schemas.openxmlformats.org/officeDocument/2006/relationships/tags" Target="../tags/tag114.xml"/><Relationship Id="rId5" Type="http://schemas.openxmlformats.org/officeDocument/2006/relationships/tags" Target="../tags/tag115.xml"/><Relationship Id="rId6" Type="http://schemas.openxmlformats.org/officeDocument/2006/relationships/tags" Target="../tags/tag116.xml"/><Relationship Id="rId7" Type="http://schemas.openxmlformats.org/officeDocument/2006/relationships/tags" Target="../tags/tag117.xml"/><Relationship Id="rId8" Type="http://schemas.openxmlformats.org/officeDocument/2006/relationships/tags" Target="../tags/tag118.xml"/><Relationship Id="rId9" Type="http://schemas.openxmlformats.org/officeDocument/2006/relationships/tags" Target="../tags/tag119.xml"/><Relationship Id="rId10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1" Type="http://schemas.openxmlformats.org/officeDocument/2006/relationships/slideMaster" Target="../slideMasters/slideMaster1.xml"/><Relationship Id="rId12" Type="http://schemas.openxmlformats.org/officeDocument/2006/relationships/image" Target="../media/image10.jpeg"/><Relationship Id="rId13" Type="http://schemas.openxmlformats.org/officeDocument/2006/relationships/image" Target="../media/image15.png"/><Relationship Id="rId14" Type="http://schemas.openxmlformats.org/officeDocument/2006/relationships/image" Target="../media/image7.png"/><Relationship Id="rId1" Type="http://schemas.openxmlformats.org/officeDocument/2006/relationships/tags" Target="../tags/tag120.xml"/><Relationship Id="rId2" Type="http://schemas.openxmlformats.org/officeDocument/2006/relationships/tags" Target="../tags/tag121.xml"/><Relationship Id="rId3" Type="http://schemas.openxmlformats.org/officeDocument/2006/relationships/tags" Target="../tags/tag122.xml"/><Relationship Id="rId4" Type="http://schemas.openxmlformats.org/officeDocument/2006/relationships/tags" Target="../tags/tag123.xml"/><Relationship Id="rId5" Type="http://schemas.openxmlformats.org/officeDocument/2006/relationships/tags" Target="../tags/tag124.xml"/><Relationship Id="rId6" Type="http://schemas.openxmlformats.org/officeDocument/2006/relationships/tags" Target="../tags/tag125.xml"/><Relationship Id="rId7" Type="http://schemas.openxmlformats.org/officeDocument/2006/relationships/tags" Target="../tags/tag126.xml"/><Relationship Id="rId8" Type="http://schemas.openxmlformats.org/officeDocument/2006/relationships/tags" Target="../tags/tag127.xml"/><Relationship Id="rId9" Type="http://schemas.openxmlformats.org/officeDocument/2006/relationships/tags" Target="../tags/tag128.xml"/><Relationship Id="rId10" Type="http://schemas.openxmlformats.org/officeDocument/2006/relationships/tags" Target="../tags/tag129.xml"/></Relationships>
</file>

<file path=ppt/slideLayouts/_rels/slideLayout15.xml.rels><?xml version="1.0" encoding="UTF-8" standalone="yes"?>
<Relationships xmlns="http://schemas.openxmlformats.org/package/2006/relationships"><Relationship Id="rId11" Type="http://schemas.openxmlformats.org/officeDocument/2006/relationships/slideMaster" Target="../slideMasters/slideMaster1.xml"/><Relationship Id="rId12" Type="http://schemas.openxmlformats.org/officeDocument/2006/relationships/image" Target="../media/image10.jpeg"/><Relationship Id="rId13" Type="http://schemas.openxmlformats.org/officeDocument/2006/relationships/image" Target="../media/image16.png"/><Relationship Id="rId14" Type="http://schemas.openxmlformats.org/officeDocument/2006/relationships/image" Target="../media/image7.png"/><Relationship Id="rId1" Type="http://schemas.openxmlformats.org/officeDocument/2006/relationships/tags" Target="../tags/tag130.xml"/><Relationship Id="rId2" Type="http://schemas.openxmlformats.org/officeDocument/2006/relationships/tags" Target="../tags/tag131.xml"/><Relationship Id="rId3" Type="http://schemas.openxmlformats.org/officeDocument/2006/relationships/tags" Target="../tags/tag132.xml"/><Relationship Id="rId4" Type="http://schemas.openxmlformats.org/officeDocument/2006/relationships/tags" Target="../tags/tag133.xml"/><Relationship Id="rId5" Type="http://schemas.openxmlformats.org/officeDocument/2006/relationships/tags" Target="../tags/tag134.xml"/><Relationship Id="rId6" Type="http://schemas.openxmlformats.org/officeDocument/2006/relationships/tags" Target="../tags/tag135.xml"/><Relationship Id="rId7" Type="http://schemas.openxmlformats.org/officeDocument/2006/relationships/tags" Target="../tags/tag136.xml"/><Relationship Id="rId8" Type="http://schemas.openxmlformats.org/officeDocument/2006/relationships/tags" Target="../tags/tag137.xml"/><Relationship Id="rId9" Type="http://schemas.openxmlformats.org/officeDocument/2006/relationships/tags" Target="../tags/tag138.xml"/><Relationship Id="rId10" Type="http://schemas.openxmlformats.org/officeDocument/2006/relationships/tags" Target="../tags/tag13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4" Type="http://schemas.openxmlformats.org/officeDocument/2006/relationships/tags" Target="../tags/tag143.xml"/><Relationship Id="rId5" Type="http://schemas.openxmlformats.org/officeDocument/2006/relationships/tags" Target="../tags/tag144.xml"/><Relationship Id="rId6" Type="http://schemas.openxmlformats.org/officeDocument/2006/relationships/tags" Target="../tags/tag145.xml"/><Relationship Id="rId7" Type="http://schemas.openxmlformats.org/officeDocument/2006/relationships/tags" Target="../tags/tag146.xml"/><Relationship Id="rId8" Type="http://schemas.openxmlformats.org/officeDocument/2006/relationships/tags" Target="../tags/tag147.xml"/><Relationship Id="rId9" Type="http://schemas.openxmlformats.org/officeDocument/2006/relationships/slideMaster" Target="../slideMasters/slideMaster1.xml"/><Relationship Id="rId10" Type="http://schemas.openxmlformats.org/officeDocument/2006/relationships/image" Target="../media/image17.png"/><Relationship Id="rId11" Type="http://schemas.openxmlformats.org/officeDocument/2006/relationships/image" Target="../media/image10.jpeg"/><Relationship Id="rId1" Type="http://schemas.openxmlformats.org/officeDocument/2006/relationships/tags" Target="../tags/tag140.xml"/><Relationship Id="rId2" Type="http://schemas.openxmlformats.org/officeDocument/2006/relationships/tags" Target="../tags/tag141.xml"/></Relationships>
</file>

<file path=ppt/slideLayouts/_rels/slideLayout17.xml.rels><?xml version="1.0" encoding="UTF-8" standalone="yes"?>
<Relationships xmlns="http://schemas.openxmlformats.org/package/2006/relationships"><Relationship Id="rId11" Type="http://schemas.openxmlformats.org/officeDocument/2006/relationships/slideMaster" Target="../slideMasters/slideMaster1.xml"/><Relationship Id="rId12" Type="http://schemas.openxmlformats.org/officeDocument/2006/relationships/image" Target="../media/image4.png"/><Relationship Id="rId13" Type="http://schemas.openxmlformats.org/officeDocument/2006/relationships/image" Target="../media/image10.jpeg"/><Relationship Id="rId1" Type="http://schemas.openxmlformats.org/officeDocument/2006/relationships/tags" Target="../tags/tag148.xml"/><Relationship Id="rId2" Type="http://schemas.openxmlformats.org/officeDocument/2006/relationships/tags" Target="../tags/tag149.xml"/><Relationship Id="rId3" Type="http://schemas.openxmlformats.org/officeDocument/2006/relationships/tags" Target="../tags/tag150.xml"/><Relationship Id="rId4" Type="http://schemas.openxmlformats.org/officeDocument/2006/relationships/tags" Target="../tags/tag151.xml"/><Relationship Id="rId5" Type="http://schemas.openxmlformats.org/officeDocument/2006/relationships/tags" Target="../tags/tag152.xml"/><Relationship Id="rId6" Type="http://schemas.openxmlformats.org/officeDocument/2006/relationships/tags" Target="../tags/tag153.xml"/><Relationship Id="rId7" Type="http://schemas.openxmlformats.org/officeDocument/2006/relationships/tags" Target="../tags/tag154.xml"/><Relationship Id="rId8" Type="http://schemas.openxmlformats.org/officeDocument/2006/relationships/tags" Target="../tags/tag155.xml"/><Relationship Id="rId9" Type="http://schemas.openxmlformats.org/officeDocument/2006/relationships/tags" Target="../tags/tag156.xml"/><Relationship Id="rId10" Type="http://schemas.openxmlformats.org/officeDocument/2006/relationships/tags" Target="../tags/tag157.xml"/></Relationships>
</file>

<file path=ppt/slideLayouts/_rels/slideLayout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8.png"/><Relationship Id="rId1" Type="http://schemas.openxmlformats.org/officeDocument/2006/relationships/tags" Target="../tags/tag158.xml"/><Relationship Id="rId2" Type="http://schemas.openxmlformats.org/officeDocument/2006/relationships/tags" Target="../tags/tag159.xml"/><Relationship Id="rId3" Type="http://schemas.openxmlformats.org/officeDocument/2006/relationships/tags" Target="../tags/tag160.xml"/><Relationship Id="rId4" Type="http://schemas.openxmlformats.org/officeDocument/2006/relationships/tags" Target="../tags/tag161.xml"/><Relationship Id="rId5" Type="http://schemas.openxmlformats.org/officeDocument/2006/relationships/tags" Target="../tags/tag162.xml"/><Relationship Id="rId6" Type="http://schemas.openxmlformats.org/officeDocument/2006/relationships/tags" Target="../tags/tag163.xml"/><Relationship Id="rId7" Type="http://schemas.openxmlformats.org/officeDocument/2006/relationships/tags" Target="../tags/tag164.xml"/><Relationship Id="rId8" Type="http://schemas.openxmlformats.org/officeDocument/2006/relationships/tags" Target="../tags/tag165.xml"/><Relationship Id="rId9" Type="http://schemas.openxmlformats.org/officeDocument/2006/relationships/tags" Target="../tags/tag166.xml"/><Relationship Id="rId10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1" Type="http://schemas.openxmlformats.org/officeDocument/2006/relationships/tags" Target="../tags/tag183.xml"/><Relationship Id="rId12" Type="http://schemas.openxmlformats.org/officeDocument/2006/relationships/tags" Target="../tags/tag184.xml"/><Relationship Id="rId13" Type="http://schemas.openxmlformats.org/officeDocument/2006/relationships/tags" Target="../tags/tag185.xml"/><Relationship Id="rId14" Type="http://schemas.openxmlformats.org/officeDocument/2006/relationships/slideMaster" Target="../slideMasters/slideMaster2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8" Type="http://schemas.openxmlformats.org/officeDocument/2006/relationships/image" Target="../media/image4.png"/><Relationship Id="rId19" Type="http://schemas.openxmlformats.org/officeDocument/2006/relationships/image" Target="../media/image5.png"/><Relationship Id="rId1" Type="http://schemas.openxmlformats.org/officeDocument/2006/relationships/tags" Target="../tags/tag173.xml"/><Relationship Id="rId2" Type="http://schemas.openxmlformats.org/officeDocument/2006/relationships/tags" Target="../tags/tag174.xml"/><Relationship Id="rId3" Type="http://schemas.openxmlformats.org/officeDocument/2006/relationships/tags" Target="../tags/tag175.xml"/><Relationship Id="rId4" Type="http://schemas.openxmlformats.org/officeDocument/2006/relationships/tags" Target="../tags/tag176.xml"/><Relationship Id="rId5" Type="http://schemas.openxmlformats.org/officeDocument/2006/relationships/tags" Target="../tags/tag177.xml"/><Relationship Id="rId6" Type="http://schemas.openxmlformats.org/officeDocument/2006/relationships/tags" Target="../tags/tag178.xml"/><Relationship Id="rId7" Type="http://schemas.openxmlformats.org/officeDocument/2006/relationships/tags" Target="../tags/tag179.xml"/><Relationship Id="rId8" Type="http://schemas.openxmlformats.org/officeDocument/2006/relationships/tags" Target="../tags/tag180.xml"/><Relationship Id="rId9" Type="http://schemas.openxmlformats.org/officeDocument/2006/relationships/tags" Target="../tags/tag181.xml"/><Relationship Id="rId10" Type="http://schemas.openxmlformats.org/officeDocument/2006/relationships/tags" Target="../tags/tag182.xml"/></Relationships>
</file>

<file path=ppt/slideLayouts/_rels/slideLayout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" Type="http://schemas.openxmlformats.org/officeDocument/2006/relationships/tags" Target="../tags/tag21.xml"/><Relationship Id="rId2" Type="http://schemas.openxmlformats.org/officeDocument/2006/relationships/tags" Target="../tags/tag22.xml"/><Relationship Id="rId3" Type="http://schemas.openxmlformats.org/officeDocument/2006/relationships/tags" Target="../tags/tag23.xml"/><Relationship Id="rId4" Type="http://schemas.openxmlformats.org/officeDocument/2006/relationships/tags" Target="../tags/tag24.xml"/><Relationship Id="rId5" Type="http://schemas.openxmlformats.org/officeDocument/2006/relationships/tags" Target="../tags/tag25.xml"/><Relationship Id="rId6" Type="http://schemas.openxmlformats.org/officeDocument/2006/relationships/tags" Target="../tags/tag26.xml"/><Relationship Id="rId7" Type="http://schemas.openxmlformats.org/officeDocument/2006/relationships/tags" Target="../tags/tag27.xml"/><Relationship Id="rId8" Type="http://schemas.openxmlformats.org/officeDocument/2006/relationships/tags" Target="../tags/tag28.xml"/><Relationship Id="rId9" Type="http://schemas.openxmlformats.org/officeDocument/2006/relationships/slideMaster" Target="../slideMasters/slideMaster1.xml"/><Relationship Id="rId10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" Type="http://schemas.openxmlformats.org/officeDocument/2006/relationships/tags" Target="../tags/tag186.xml"/><Relationship Id="rId2" Type="http://schemas.openxmlformats.org/officeDocument/2006/relationships/tags" Target="../tags/tag187.xml"/><Relationship Id="rId3" Type="http://schemas.openxmlformats.org/officeDocument/2006/relationships/tags" Target="../tags/tag188.xml"/><Relationship Id="rId4" Type="http://schemas.openxmlformats.org/officeDocument/2006/relationships/tags" Target="../tags/tag189.xml"/><Relationship Id="rId5" Type="http://schemas.openxmlformats.org/officeDocument/2006/relationships/tags" Target="../tags/tag190.xml"/><Relationship Id="rId6" Type="http://schemas.openxmlformats.org/officeDocument/2006/relationships/tags" Target="../tags/tag191.xml"/><Relationship Id="rId7" Type="http://schemas.openxmlformats.org/officeDocument/2006/relationships/tags" Target="../tags/tag192.xml"/><Relationship Id="rId8" Type="http://schemas.openxmlformats.org/officeDocument/2006/relationships/tags" Target="../tags/tag193.xml"/><Relationship Id="rId9" Type="http://schemas.openxmlformats.org/officeDocument/2006/relationships/slideMaster" Target="../slideMasters/slideMaster2.xml"/><Relationship Id="rId10" Type="http://schemas.openxmlformats.org/officeDocument/2006/relationships/image" Target="../media/image1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4" Type="http://schemas.openxmlformats.org/officeDocument/2006/relationships/tags" Target="../tags/tag197.xml"/><Relationship Id="rId5" Type="http://schemas.openxmlformats.org/officeDocument/2006/relationships/tags" Target="../tags/tag198.xml"/><Relationship Id="rId6" Type="http://schemas.openxmlformats.org/officeDocument/2006/relationships/tags" Target="../tags/tag199.xml"/><Relationship Id="rId7" Type="http://schemas.openxmlformats.org/officeDocument/2006/relationships/tags" Target="../tags/tag200.xml"/><Relationship Id="rId8" Type="http://schemas.openxmlformats.org/officeDocument/2006/relationships/tags" Target="../tags/tag201.xml"/><Relationship Id="rId9" Type="http://schemas.openxmlformats.org/officeDocument/2006/relationships/slideMaster" Target="../slideMasters/slideMaster2.xml"/><Relationship Id="rId10" Type="http://schemas.openxmlformats.org/officeDocument/2006/relationships/image" Target="../media/image1.jpeg"/><Relationship Id="rId11" Type="http://schemas.openxmlformats.org/officeDocument/2006/relationships/image" Target="../media/image8.png"/><Relationship Id="rId1" Type="http://schemas.openxmlformats.org/officeDocument/2006/relationships/tags" Target="../tags/tag194.xml"/><Relationship Id="rId2" Type="http://schemas.openxmlformats.org/officeDocument/2006/relationships/tags" Target="../tags/tag195.xml"/></Relationships>
</file>

<file path=ppt/slideLayouts/_rels/slideLayout22.xml.rels><?xml version="1.0" encoding="UTF-8" standalone="yes"?>
<Relationships xmlns="http://schemas.openxmlformats.org/package/2006/relationships"><Relationship Id="rId11" Type="http://schemas.openxmlformats.org/officeDocument/2006/relationships/slideMaster" Target="../slideMasters/slideMaster2.xml"/><Relationship Id="rId12" Type="http://schemas.openxmlformats.org/officeDocument/2006/relationships/image" Target="../media/image1.jpeg"/><Relationship Id="rId13" Type="http://schemas.openxmlformats.org/officeDocument/2006/relationships/image" Target="../media/image7.png"/><Relationship Id="rId14" Type="http://schemas.openxmlformats.org/officeDocument/2006/relationships/image" Target="../media/image6.png"/><Relationship Id="rId1" Type="http://schemas.openxmlformats.org/officeDocument/2006/relationships/tags" Target="../tags/tag202.xml"/><Relationship Id="rId2" Type="http://schemas.openxmlformats.org/officeDocument/2006/relationships/tags" Target="../tags/tag203.xml"/><Relationship Id="rId3" Type="http://schemas.openxmlformats.org/officeDocument/2006/relationships/tags" Target="../tags/tag204.xml"/><Relationship Id="rId4" Type="http://schemas.openxmlformats.org/officeDocument/2006/relationships/tags" Target="../tags/tag205.xml"/><Relationship Id="rId5" Type="http://schemas.openxmlformats.org/officeDocument/2006/relationships/tags" Target="../tags/tag206.xml"/><Relationship Id="rId6" Type="http://schemas.openxmlformats.org/officeDocument/2006/relationships/tags" Target="../tags/tag207.xml"/><Relationship Id="rId7" Type="http://schemas.openxmlformats.org/officeDocument/2006/relationships/tags" Target="../tags/tag208.xml"/><Relationship Id="rId8" Type="http://schemas.openxmlformats.org/officeDocument/2006/relationships/tags" Target="../tags/tag209.xml"/><Relationship Id="rId9" Type="http://schemas.openxmlformats.org/officeDocument/2006/relationships/tags" Target="../tags/tag210.xml"/><Relationship Id="rId10" Type="http://schemas.openxmlformats.org/officeDocument/2006/relationships/tags" Target="../tags/tag211.xml"/></Relationships>
</file>

<file path=ppt/slideLayouts/_rels/slideLayout23.xml.rels><?xml version="1.0" encoding="UTF-8" standalone="yes"?>
<Relationships xmlns="http://schemas.openxmlformats.org/package/2006/relationships"><Relationship Id="rId11" Type="http://schemas.openxmlformats.org/officeDocument/2006/relationships/tags" Target="../tags/tag222.xml"/><Relationship Id="rId12" Type="http://schemas.openxmlformats.org/officeDocument/2006/relationships/slideMaster" Target="../slideMasters/slideMaster2.xml"/><Relationship Id="rId13" Type="http://schemas.openxmlformats.org/officeDocument/2006/relationships/image" Target="../media/image1.jpeg"/><Relationship Id="rId14" Type="http://schemas.openxmlformats.org/officeDocument/2006/relationships/image" Target="../media/image7.png"/><Relationship Id="rId15" Type="http://schemas.openxmlformats.org/officeDocument/2006/relationships/image" Target="../media/image6.png"/><Relationship Id="rId1" Type="http://schemas.openxmlformats.org/officeDocument/2006/relationships/tags" Target="../tags/tag212.xml"/><Relationship Id="rId2" Type="http://schemas.openxmlformats.org/officeDocument/2006/relationships/tags" Target="../tags/tag213.xml"/><Relationship Id="rId3" Type="http://schemas.openxmlformats.org/officeDocument/2006/relationships/tags" Target="../tags/tag214.xml"/><Relationship Id="rId4" Type="http://schemas.openxmlformats.org/officeDocument/2006/relationships/tags" Target="../tags/tag215.xml"/><Relationship Id="rId5" Type="http://schemas.openxmlformats.org/officeDocument/2006/relationships/tags" Target="../tags/tag216.xml"/><Relationship Id="rId6" Type="http://schemas.openxmlformats.org/officeDocument/2006/relationships/tags" Target="../tags/tag217.xml"/><Relationship Id="rId7" Type="http://schemas.openxmlformats.org/officeDocument/2006/relationships/tags" Target="../tags/tag218.xml"/><Relationship Id="rId8" Type="http://schemas.openxmlformats.org/officeDocument/2006/relationships/tags" Target="../tags/tag219.xml"/><Relationship Id="rId9" Type="http://schemas.openxmlformats.org/officeDocument/2006/relationships/tags" Target="../tags/tag220.xml"/><Relationship Id="rId10" Type="http://schemas.openxmlformats.org/officeDocument/2006/relationships/tags" Target="../tags/tag22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225.xml"/><Relationship Id="rId4" Type="http://schemas.openxmlformats.org/officeDocument/2006/relationships/tags" Target="../tags/tag226.xml"/><Relationship Id="rId5" Type="http://schemas.openxmlformats.org/officeDocument/2006/relationships/tags" Target="../tags/tag227.xml"/><Relationship Id="rId6" Type="http://schemas.openxmlformats.org/officeDocument/2006/relationships/slideMaster" Target="../slideMasters/slideMaster2.xml"/><Relationship Id="rId7" Type="http://schemas.openxmlformats.org/officeDocument/2006/relationships/image" Target="../media/image9.png"/><Relationship Id="rId1" Type="http://schemas.openxmlformats.org/officeDocument/2006/relationships/tags" Target="../tags/tag223.xml"/><Relationship Id="rId2" Type="http://schemas.openxmlformats.org/officeDocument/2006/relationships/tags" Target="../tags/tag22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4" Type="http://schemas.openxmlformats.org/officeDocument/2006/relationships/slideMaster" Target="../slideMasters/slideMaster2.xml"/><Relationship Id="rId1" Type="http://schemas.openxmlformats.org/officeDocument/2006/relationships/tags" Target="../tags/tag228.xml"/><Relationship Id="rId2" Type="http://schemas.openxmlformats.org/officeDocument/2006/relationships/tags" Target="../tags/tag229.xml"/></Relationships>
</file>

<file path=ppt/slideLayouts/_rels/slideLayout26.xml.rels><?xml version="1.0" encoding="UTF-8" standalone="yes"?>
<Relationships xmlns="http://schemas.openxmlformats.org/package/2006/relationships"><Relationship Id="rId11" Type="http://schemas.openxmlformats.org/officeDocument/2006/relationships/tags" Target="../tags/tag241.xml"/><Relationship Id="rId12" Type="http://schemas.openxmlformats.org/officeDocument/2006/relationships/slideMaster" Target="../slideMasters/slideMaster2.xml"/><Relationship Id="rId13" Type="http://schemas.openxmlformats.org/officeDocument/2006/relationships/image" Target="../media/image10.jpeg"/><Relationship Id="rId14" Type="http://schemas.openxmlformats.org/officeDocument/2006/relationships/image" Target="../media/image7.png"/><Relationship Id="rId15" Type="http://schemas.openxmlformats.org/officeDocument/2006/relationships/image" Target="../media/image6.png"/><Relationship Id="rId1" Type="http://schemas.openxmlformats.org/officeDocument/2006/relationships/tags" Target="../tags/tag231.xml"/><Relationship Id="rId2" Type="http://schemas.openxmlformats.org/officeDocument/2006/relationships/tags" Target="../tags/tag232.xml"/><Relationship Id="rId3" Type="http://schemas.openxmlformats.org/officeDocument/2006/relationships/tags" Target="../tags/tag233.xml"/><Relationship Id="rId4" Type="http://schemas.openxmlformats.org/officeDocument/2006/relationships/tags" Target="../tags/tag234.xml"/><Relationship Id="rId5" Type="http://schemas.openxmlformats.org/officeDocument/2006/relationships/tags" Target="../tags/tag235.xml"/><Relationship Id="rId6" Type="http://schemas.openxmlformats.org/officeDocument/2006/relationships/tags" Target="../tags/tag236.xml"/><Relationship Id="rId7" Type="http://schemas.openxmlformats.org/officeDocument/2006/relationships/tags" Target="../tags/tag237.xml"/><Relationship Id="rId8" Type="http://schemas.openxmlformats.org/officeDocument/2006/relationships/tags" Target="../tags/tag238.xml"/><Relationship Id="rId9" Type="http://schemas.openxmlformats.org/officeDocument/2006/relationships/tags" Target="../tags/tag239.xml"/><Relationship Id="rId10" Type="http://schemas.openxmlformats.org/officeDocument/2006/relationships/tags" Target="../tags/tag24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4" Type="http://schemas.openxmlformats.org/officeDocument/2006/relationships/tags" Target="../tags/tag245.xml"/><Relationship Id="rId5" Type="http://schemas.openxmlformats.org/officeDocument/2006/relationships/tags" Target="../tags/tag246.xml"/><Relationship Id="rId6" Type="http://schemas.openxmlformats.org/officeDocument/2006/relationships/tags" Target="../tags/tag247.xml"/><Relationship Id="rId7" Type="http://schemas.openxmlformats.org/officeDocument/2006/relationships/tags" Target="../tags/tag248.xml"/><Relationship Id="rId8" Type="http://schemas.openxmlformats.org/officeDocument/2006/relationships/slideMaster" Target="../slideMasters/slideMaster2.xml"/><Relationship Id="rId9" Type="http://schemas.openxmlformats.org/officeDocument/2006/relationships/image" Target="../media/image1.jpeg"/><Relationship Id="rId10" Type="http://schemas.openxmlformats.org/officeDocument/2006/relationships/image" Target="../media/image7.png"/><Relationship Id="rId1" Type="http://schemas.openxmlformats.org/officeDocument/2006/relationships/tags" Target="../tags/tag242.xml"/><Relationship Id="rId2" Type="http://schemas.openxmlformats.org/officeDocument/2006/relationships/tags" Target="../tags/tag24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251.xml"/><Relationship Id="rId4" Type="http://schemas.openxmlformats.org/officeDocument/2006/relationships/tags" Target="../tags/tag252.xml"/><Relationship Id="rId5" Type="http://schemas.openxmlformats.org/officeDocument/2006/relationships/tags" Target="../tags/tag253.xml"/><Relationship Id="rId6" Type="http://schemas.openxmlformats.org/officeDocument/2006/relationships/tags" Target="../tags/tag254.xml"/><Relationship Id="rId7" Type="http://schemas.openxmlformats.org/officeDocument/2006/relationships/slideMaster" Target="../slideMasters/slideMaster2.xml"/><Relationship Id="rId8" Type="http://schemas.openxmlformats.org/officeDocument/2006/relationships/image" Target="../media/image1.jpeg"/><Relationship Id="rId9" Type="http://schemas.openxmlformats.org/officeDocument/2006/relationships/image" Target="../media/image11.png"/><Relationship Id="rId1" Type="http://schemas.openxmlformats.org/officeDocument/2006/relationships/tags" Target="../tags/tag249.xml"/><Relationship Id="rId2" Type="http://schemas.openxmlformats.org/officeDocument/2006/relationships/tags" Target="../tags/tag250.xml"/></Relationships>
</file>

<file path=ppt/slideLayouts/_rels/slideLayout29.xml.rels><?xml version="1.0" encoding="UTF-8" standalone="yes"?>
<Relationships xmlns="http://schemas.openxmlformats.org/package/2006/relationships"><Relationship Id="rId11" Type="http://schemas.openxmlformats.org/officeDocument/2006/relationships/tags" Target="../tags/tag265.xml"/><Relationship Id="rId12" Type="http://schemas.openxmlformats.org/officeDocument/2006/relationships/tags" Target="../tags/tag266.xml"/><Relationship Id="rId13" Type="http://schemas.openxmlformats.org/officeDocument/2006/relationships/slideMaster" Target="../slideMasters/slideMaster2.xml"/><Relationship Id="rId14" Type="http://schemas.openxmlformats.org/officeDocument/2006/relationships/image" Target="../media/image1.jpe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2.png"/><Relationship Id="rId1" Type="http://schemas.openxmlformats.org/officeDocument/2006/relationships/tags" Target="../tags/tag255.xml"/><Relationship Id="rId2" Type="http://schemas.openxmlformats.org/officeDocument/2006/relationships/tags" Target="../tags/tag256.xml"/><Relationship Id="rId3" Type="http://schemas.openxmlformats.org/officeDocument/2006/relationships/tags" Target="../tags/tag257.xml"/><Relationship Id="rId4" Type="http://schemas.openxmlformats.org/officeDocument/2006/relationships/tags" Target="../tags/tag258.xml"/><Relationship Id="rId5" Type="http://schemas.openxmlformats.org/officeDocument/2006/relationships/tags" Target="../tags/tag259.xml"/><Relationship Id="rId6" Type="http://schemas.openxmlformats.org/officeDocument/2006/relationships/tags" Target="../tags/tag260.xml"/><Relationship Id="rId7" Type="http://schemas.openxmlformats.org/officeDocument/2006/relationships/tags" Target="../tags/tag261.xml"/><Relationship Id="rId8" Type="http://schemas.openxmlformats.org/officeDocument/2006/relationships/tags" Target="../tags/tag262.xml"/><Relationship Id="rId9" Type="http://schemas.openxmlformats.org/officeDocument/2006/relationships/tags" Target="../tags/tag263.xml"/><Relationship Id="rId10" Type="http://schemas.openxmlformats.org/officeDocument/2006/relationships/tags" Target="../tags/tag26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4" Type="http://schemas.openxmlformats.org/officeDocument/2006/relationships/tags" Target="../tags/tag32.xml"/><Relationship Id="rId5" Type="http://schemas.openxmlformats.org/officeDocument/2006/relationships/tags" Target="../tags/tag33.xml"/><Relationship Id="rId6" Type="http://schemas.openxmlformats.org/officeDocument/2006/relationships/tags" Target="../tags/tag34.xml"/><Relationship Id="rId7" Type="http://schemas.openxmlformats.org/officeDocument/2006/relationships/tags" Target="../tags/tag35.xml"/><Relationship Id="rId8" Type="http://schemas.openxmlformats.org/officeDocument/2006/relationships/tags" Target="../tags/tag36.xml"/><Relationship Id="rId9" Type="http://schemas.openxmlformats.org/officeDocument/2006/relationships/slideMaster" Target="../slideMasters/slideMaster1.xml"/><Relationship Id="rId10" Type="http://schemas.openxmlformats.org/officeDocument/2006/relationships/image" Target="../media/image1.jpeg"/><Relationship Id="rId11" Type="http://schemas.openxmlformats.org/officeDocument/2006/relationships/image" Target="../media/image8.png"/><Relationship Id="rId1" Type="http://schemas.openxmlformats.org/officeDocument/2006/relationships/tags" Target="../tags/tag29.xml"/><Relationship Id="rId2" Type="http://schemas.openxmlformats.org/officeDocument/2006/relationships/tags" Target="../tags/tag30.xml"/></Relationships>
</file>

<file path=ppt/slideLayouts/_rels/slideLayout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7.png"/><Relationship Id="rId13" Type="http://schemas.openxmlformats.org/officeDocument/2006/relationships/image" Target="../media/image6.png"/><Relationship Id="rId1" Type="http://schemas.openxmlformats.org/officeDocument/2006/relationships/tags" Target="../tags/tag267.xml"/><Relationship Id="rId2" Type="http://schemas.openxmlformats.org/officeDocument/2006/relationships/tags" Target="../tags/tag268.xml"/><Relationship Id="rId3" Type="http://schemas.openxmlformats.org/officeDocument/2006/relationships/tags" Target="../tags/tag269.xml"/><Relationship Id="rId4" Type="http://schemas.openxmlformats.org/officeDocument/2006/relationships/tags" Target="../tags/tag270.xml"/><Relationship Id="rId5" Type="http://schemas.openxmlformats.org/officeDocument/2006/relationships/tags" Target="../tags/tag271.xml"/><Relationship Id="rId6" Type="http://schemas.openxmlformats.org/officeDocument/2006/relationships/tags" Target="../tags/tag272.xml"/><Relationship Id="rId7" Type="http://schemas.openxmlformats.org/officeDocument/2006/relationships/tags" Target="../tags/tag273.xml"/><Relationship Id="rId8" Type="http://schemas.openxmlformats.org/officeDocument/2006/relationships/tags" Target="../tags/tag274.xml"/><Relationship Id="rId9" Type="http://schemas.openxmlformats.org/officeDocument/2006/relationships/tags" Target="../tags/tag275.xml"/><Relationship Id="rId10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" Type="http://schemas.openxmlformats.org/officeDocument/2006/relationships/tags" Target="../tags/tag276.xml"/><Relationship Id="rId2" Type="http://schemas.openxmlformats.org/officeDocument/2006/relationships/tags" Target="../tags/tag277.xml"/><Relationship Id="rId3" Type="http://schemas.openxmlformats.org/officeDocument/2006/relationships/tags" Target="../tags/tag278.xml"/><Relationship Id="rId4" Type="http://schemas.openxmlformats.org/officeDocument/2006/relationships/tags" Target="../tags/tag279.xml"/><Relationship Id="rId5" Type="http://schemas.openxmlformats.org/officeDocument/2006/relationships/tags" Target="../tags/tag280.xml"/><Relationship Id="rId6" Type="http://schemas.openxmlformats.org/officeDocument/2006/relationships/tags" Target="../tags/tag281.xml"/><Relationship Id="rId7" Type="http://schemas.openxmlformats.org/officeDocument/2006/relationships/tags" Target="../tags/tag282.xml"/><Relationship Id="rId8" Type="http://schemas.openxmlformats.org/officeDocument/2006/relationships/tags" Target="../tags/tag283.xml"/><Relationship Id="rId9" Type="http://schemas.openxmlformats.org/officeDocument/2006/relationships/tags" Target="../tags/tag284.xml"/><Relationship Id="rId10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1" Type="http://schemas.openxmlformats.org/officeDocument/2006/relationships/slideMaster" Target="../slideMasters/slideMaster2.xml"/><Relationship Id="rId12" Type="http://schemas.openxmlformats.org/officeDocument/2006/relationships/image" Target="../media/image10.jpeg"/><Relationship Id="rId13" Type="http://schemas.openxmlformats.org/officeDocument/2006/relationships/image" Target="../media/image15.png"/><Relationship Id="rId14" Type="http://schemas.openxmlformats.org/officeDocument/2006/relationships/image" Target="../media/image7.png"/><Relationship Id="rId1" Type="http://schemas.openxmlformats.org/officeDocument/2006/relationships/tags" Target="../tags/tag285.xml"/><Relationship Id="rId2" Type="http://schemas.openxmlformats.org/officeDocument/2006/relationships/tags" Target="../tags/tag286.xml"/><Relationship Id="rId3" Type="http://schemas.openxmlformats.org/officeDocument/2006/relationships/tags" Target="../tags/tag287.xml"/><Relationship Id="rId4" Type="http://schemas.openxmlformats.org/officeDocument/2006/relationships/tags" Target="../tags/tag288.xml"/><Relationship Id="rId5" Type="http://schemas.openxmlformats.org/officeDocument/2006/relationships/tags" Target="../tags/tag289.xml"/><Relationship Id="rId6" Type="http://schemas.openxmlformats.org/officeDocument/2006/relationships/tags" Target="../tags/tag290.xml"/><Relationship Id="rId7" Type="http://schemas.openxmlformats.org/officeDocument/2006/relationships/tags" Target="../tags/tag291.xml"/><Relationship Id="rId8" Type="http://schemas.openxmlformats.org/officeDocument/2006/relationships/tags" Target="../tags/tag292.xml"/><Relationship Id="rId9" Type="http://schemas.openxmlformats.org/officeDocument/2006/relationships/tags" Target="../tags/tag293.xml"/><Relationship Id="rId10" Type="http://schemas.openxmlformats.org/officeDocument/2006/relationships/tags" Target="../tags/tag294.xml"/></Relationships>
</file>

<file path=ppt/slideLayouts/_rels/slideLayout33.xml.rels><?xml version="1.0" encoding="UTF-8" standalone="yes"?>
<Relationships xmlns="http://schemas.openxmlformats.org/package/2006/relationships"><Relationship Id="rId11" Type="http://schemas.openxmlformats.org/officeDocument/2006/relationships/slideMaster" Target="../slideMasters/slideMaster2.xml"/><Relationship Id="rId12" Type="http://schemas.openxmlformats.org/officeDocument/2006/relationships/image" Target="../media/image10.jpeg"/><Relationship Id="rId13" Type="http://schemas.openxmlformats.org/officeDocument/2006/relationships/image" Target="../media/image16.png"/><Relationship Id="rId14" Type="http://schemas.openxmlformats.org/officeDocument/2006/relationships/image" Target="../media/image7.png"/><Relationship Id="rId1" Type="http://schemas.openxmlformats.org/officeDocument/2006/relationships/tags" Target="../tags/tag295.xml"/><Relationship Id="rId2" Type="http://schemas.openxmlformats.org/officeDocument/2006/relationships/tags" Target="../tags/tag296.xml"/><Relationship Id="rId3" Type="http://schemas.openxmlformats.org/officeDocument/2006/relationships/tags" Target="../tags/tag297.xml"/><Relationship Id="rId4" Type="http://schemas.openxmlformats.org/officeDocument/2006/relationships/tags" Target="../tags/tag298.xml"/><Relationship Id="rId5" Type="http://schemas.openxmlformats.org/officeDocument/2006/relationships/tags" Target="../tags/tag299.xml"/><Relationship Id="rId6" Type="http://schemas.openxmlformats.org/officeDocument/2006/relationships/tags" Target="../tags/tag300.xml"/><Relationship Id="rId7" Type="http://schemas.openxmlformats.org/officeDocument/2006/relationships/tags" Target="../tags/tag301.xml"/><Relationship Id="rId8" Type="http://schemas.openxmlformats.org/officeDocument/2006/relationships/tags" Target="../tags/tag302.xml"/><Relationship Id="rId9" Type="http://schemas.openxmlformats.org/officeDocument/2006/relationships/tags" Target="../tags/tag303.xml"/><Relationship Id="rId10" Type="http://schemas.openxmlformats.org/officeDocument/2006/relationships/tags" Target="../tags/tag30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4" Type="http://schemas.openxmlformats.org/officeDocument/2006/relationships/tags" Target="../tags/tag308.xml"/><Relationship Id="rId5" Type="http://schemas.openxmlformats.org/officeDocument/2006/relationships/tags" Target="../tags/tag309.xml"/><Relationship Id="rId6" Type="http://schemas.openxmlformats.org/officeDocument/2006/relationships/tags" Target="../tags/tag310.xml"/><Relationship Id="rId7" Type="http://schemas.openxmlformats.org/officeDocument/2006/relationships/tags" Target="../tags/tag311.xml"/><Relationship Id="rId8" Type="http://schemas.openxmlformats.org/officeDocument/2006/relationships/tags" Target="../tags/tag312.xml"/><Relationship Id="rId9" Type="http://schemas.openxmlformats.org/officeDocument/2006/relationships/slideMaster" Target="../slideMasters/slideMaster2.xml"/><Relationship Id="rId10" Type="http://schemas.openxmlformats.org/officeDocument/2006/relationships/image" Target="../media/image17.png"/><Relationship Id="rId11" Type="http://schemas.openxmlformats.org/officeDocument/2006/relationships/image" Target="../media/image10.jpeg"/><Relationship Id="rId1" Type="http://schemas.openxmlformats.org/officeDocument/2006/relationships/tags" Target="../tags/tag305.xml"/><Relationship Id="rId2" Type="http://schemas.openxmlformats.org/officeDocument/2006/relationships/tags" Target="../tags/tag306.xml"/></Relationships>
</file>

<file path=ppt/slideLayouts/_rels/slideLayout35.xml.rels><?xml version="1.0" encoding="UTF-8" standalone="yes"?>
<Relationships xmlns="http://schemas.openxmlformats.org/package/2006/relationships"><Relationship Id="rId11" Type="http://schemas.openxmlformats.org/officeDocument/2006/relationships/slideMaster" Target="../slideMasters/slideMaster2.xml"/><Relationship Id="rId12" Type="http://schemas.openxmlformats.org/officeDocument/2006/relationships/image" Target="../media/image4.png"/><Relationship Id="rId13" Type="http://schemas.openxmlformats.org/officeDocument/2006/relationships/image" Target="../media/image10.jpeg"/><Relationship Id="rId1" Type="http://schemas.openxmlformats.org/officeDocument/2006/relationships/tags" Target="../tags/tag313.xml"/><Relationship Id="rId2" Type="http://schemas.openxmlformats.org/officeDocument/2006/relationships/tags" Target="../tags/tag314.xml"/><Relationship Id="rId3" Type="http://schemas.openxmlformats.org/officeDocument/2006/relationships/tags" Target="../tags/tag315.xml"/><Relationship Id="rId4" Type="http://schemas.openxmlformats.org/officeDocument/2006/relationships/tags" Target="../tags/tag316.xml"/><Relationship Id="rId5" Type="http://schemas.openxmlformats.org/officeDocument/2006/relationships/tags" Target="../tags/tag317.xml"/><Relationship Id="rId6" Type="http://schemas.openxmlformats.org/officeDocument/2006/relationships/tags" Target="../tags/tag318.xml"/><Relationship Id="rId7" Type="http://schemas.openxmlformats.org/officeDocument/2006/relationships/tags" Target="../tags/tag319.xml"/><Relationship Id="rId8" Type="http://schemas.openxmlformats.org/officeDocument/2006/relationships/tags" Target="../tags/tag320.xml"/><Relationship Id="rId9" Type="http://schemas.openxmlformats.org/officeDocument/2006/relationships/tags" Target="../tags/tag321.xml"/><Relationship Id="rId10" Type="http://schemas.openxmlformats.org/officeDocument/2006/relationships/tags" Target="../tags/tag322.xml"/></Relationships>
</file>

<file path=ppt/slideLayouts/_rels/slideLayout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8.png"/><Relationship Id="rId1" Type="http://schemas.openxmlformats.org/officeDocument/2006/relationships/tags" Target="../tags/tag323.xml"/><Relationship Id="rId2" Type="http://schemas.openxmlformats.org/officeDocument/2006/relationships/tags" Target="../tags/tag324.xml"/><Relationship Id="rId3" Type="http://schemas.openxmlformats.org/officeDocument/2006/relationships/tags" Target="../tags/tag325.xml"/><Relationship Id="rId4" Type="http://schemas.openxmlformats.org/officeDocument/2006/relationships/tags" Target="../tags/tag326.xml"/><Relationship Id="rId5" Type="http://schemas.openxmlformats.org/officeDocument/2006/relationships/tags" Target="../tags/tag327.xml"/><Relationship Id="rId6" Type="http://schemas.openxmlformats.org/officeDocument/2006/relationships/tags" Target="../tags/tag328.xml"/><Relationship Id="rId7" Type="http://schemas.openxmlformats.org/officeDocument/2006/relationships/tags" Target="../tags/tag329.xml"/><Relationship Id="rId8" Type="http://schemas.openxmlformats.org/officeDocument/2006/relationships/tags" Target="../tags/tag330.xml"/><Relationship Id="rId9" Type="http://schemas.openxmlformats.org/officeDocument/2006/relationships/tags" Target="../tags/tag331.xml"/><Relationship Id="rId10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1" Type="http://schemas.openxmlformats.org/officeDocument/2006/relationships/slideMaster" Target="../slideMasters/slideMaster1.xml"/><Relationship Id="rId12" Type="http://schemas.openxmlformats.org/officeDocument/2006/relationships/image" Target="../media/image1.jpeg"/><Relationship Id="rId13" Type="http://schemas.openxmlformats.org/officeDocument/2006/relationships/image" Target="../media/image7.png"/><Relationship Id="rId14" Type="http://schemas.openxmlformats.org/officeDocument/2006/relationships/image" Target="../media/image6.png"/><Relationship Id="rId1" Type="http://schemas.openxmlformats.org/officeDocument/2006/relationships/tags" Target="../tags/tag37.xml"/><Relationship Id="rId2" Type="http://schemas.openxmlformats.org/officeDocument/2006/relationships/tags" Target="../tags/tag38.xml"/><Relationship Id="rId3" Type="http://schemas.openxmlformats.org/officeDocument/2006/relationships/tags" Target="../tags/tag39.xml"/><Relationship Id="rId4" Type="http://schemas.openxmlformats.org/officeDocument/2006/relationships/tags" Target="../tags/tag40.xml"/><Relationship Id="rId5" Type="http://schemas.openxmlformats.org/officeDocument/2006/relationships/tags" Target="../tags/tag41.xml"/><Relationship Id="rId6" Type="http://schemas.openxmlformats.org/officeDocument/2006/relationships/tags" Target="../tags/tag42.xml"/><Relationship Id="rId7" Type="http://schemas.openxmlformats.org/officeDocument/2006/relationships/tags" Target="../tags/tag43.xml"/><Relationship Id="rId8" Type="http://schemas.openxmlformats.org/officeDocument/2006/relationships/tags" Target="../tags/tag44.xml"/><Relationship Id="rId9" Type="http://schemas.openxmlformats.org/officeDocument/2006/relationships/tags" Target="../tags/tag45.xml"/><Relationship Id="rId10" Type="http://schemas.openxmlformats.org/officeDocument/2006/relationships/tags" Target="../tags/tag46.xml"/></Relationships>
</file>

<file path=ppt/slideLayouts/_rels/slideLayout5.xml.rels><?xml version="1.0" encoding="UTF-8" standalone="yes"?>
<Relationships xmlns="http://schemas.openxmlformats.org/package/2006/relationships"><Relationship Id="rId11" Type="http://schemas.openxmlformats.org/officeDocument/2006/relationships/tags" Target="../tags/tag57.xml"/><Relationship Id="rId12" Type="http://schemas.openxmlformats.org/officeDocument/2006/relationships/slideMaster" Target="../slideMasters/slideMaster1.xml"/><Relationship Id="rId13" Type="http://schemas.openxmlformats.org/officeDocument/2006/relationships/image" Target="../media/image1.jpeg"/><Relationship Id="rId14" Type="http://schemas.openxmlformats.org/officeDocument/2006/relationships/image" Target="../media/image7.png"/><Relationship Id="rId15" Type="http://schemas.openxmlformats.org/officeDocument/2006/relationships/image" Target="../media/image6.png"/><Relationship Id="rId1" Type="http://schemas.openxmlformats.org/officeDocument/2006/relationships/tags" Target="../tags/tag47.xml"/><Relationship Id="rId2" Type="http://schemas.openxmlformats.org/officeDocument/2006/relationships/tags" Target="../tags/tag48.xml"/><Relationship Id="rId3" Type="http://schemas.openxmlformats.org/officeDocument/2006/relationships/tags" Target="../tags/tag49.xml"/><Relationship Id="rId4" Type="http://schemas.openxmlformats.org/officeDocument/2006/relationships/tags" Target="../tags/tag50.xml"/><Relationship Id="rId5" Type="http://schemas.openxmlformats.org/officeDocument/2006/relationships/tags" Target="../tags/tag51.xml"/><Relationship Id="rId6" Type="http://schemas.openxmlformats.org/officeDocument/2006/relationships/tags" Target="../tags/tag52.xml"/><Relationship Id="rId7" Type="http://schemas.openxmlformats.org/officeDocument/2006/relationships/tags" Target="../tags/tag53.xml"/><Relationship Id="rId8" Type="http://schemas.openxmlformats.org/officeDocument/2006/relationships/tags" Target="../tags/tag54.xml"/><Relationship Id="rId9" Type="http://schemas.openxmlformats.org/officeDocument/2006/relationships/tags" Target="../tags/tag55.xml"/><Relationship Id="rId10" Type="http://schemas.openxmlformats.org/officeDocument/2006/relationships/tags" Target="../tags/tag5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4" Type="http://schemas.openxmlformats.org/officeDocument/2006/relationships/tags" Target="../tags/tag61.xml"/><Relationship Id="rId5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1" Type="http://schemas.openxmlformats.org/officeDocument/2006/relationships/tags" Target="../tags/tag58.xml"/><Relationship Id="rId2" Type="http://schemas.openxmlformats.org/officeDocument/2006/relationships/tags" Target="../tags/tag5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4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2" Type="http://schemas.openxmlformats.org/officeDocument/2006/relationships/tags" Target="../tags/tag64.xml"/></Relationships>
</file>

<file path=ppt/slideLayouts/_rels/slideLayout8.xml.rels><?xml version="1.0" encoding="UTF-8" standalone="yes"?>
<Relationships xmlns="http://schemas.openxmlformats.org/package/2006/relationships"><Relationship Id="rId11" Type="http://schemas.openxmlformats.org/officeDocument/2006/relationships/tags" Target="../tags/tag76.xml"/><Relationship Id="rId12" Type="http://schemas.openxmlformats.org/officeDocument/2006/relationships/slideMaster" Target="../slideMasters/slideMaster1.xml"/><Relationship Id="rId13" Type="http://schemas.openxmlformats.org/officeDocument/2006/relationships/image" Target="../media/image10.jpeg"/><Relationship Id="rId14" Type="http://schemas.openxmlformats.org/officeDocument/2006/relationships/image" Target="../media/image7.png"/><Relationship Id="rId15" Type="http://schemas.openxmlformats.org/officeDocument/2006/relationships/image" Target="../media/image6.png"/><Relationship Id="rId1" Type="http://schemas.openxmlformats.org/officeDocument/2006/relationships/tags" Target="../tags/tag66.xml"/><Relationship Id="rId2" Type="http://schemas.openxmlformats.org/officeDocument/2006/relationships/tags" Target="../tags/tag67.xml"/><Relationship Id="rId3" Type="http://schemas.openxmlformats.org/officeDocument/2006/relationships/tags" Target="../tags/tag68.xml"/><Relationship Id="rId4" Type="http://schemas.openxmlformats.org/officeDocument/2006/relationships/tags" Target="../tags/tag69.xml"/><Relationship Id="rId5" Type="http://schemas.openxmlformats.org/officeDocument/2006/relationships/tags" Target="../tags/tag70.xml"/><Relationship Id="rId6" Type="http://schemas.openxmlformats.org/officeDocument/2006/relationships/tags" Target="../tags/tag71.xml"/><Relationship Id="rId7" Type="http://schemas.openxmlformats.org/officeDocument/2006/relationships/tags" Target="../tags/tag72.xml"/><Relationship Id="rId8" Type="http://schemas.openxmlformats.org/officeDocument/2006/relationships/tags" Target="../tags/tag73.xml"/><Relationship Id="rId9" Type="http://schemas.openxmlformats.org/officeDocument/2006/relationships/tags" Target="../tags/tag74.xml"/><Relationship Id="rId10" Type="http://schemas.openxmlformats.org/officeDocument/2006/relationships/tags" Target="../tags/tag7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4" Type="http://schemas.openxmlformats.org/officeDocument/2006/relationships/tags" Target="../tags/tag80.xml"/><Relationship Id="rId5" Type="http://schemas.openxmlformats.org/officeDocument/2006/relationships/tags" Target="../tags/tag81.xml"/><Relationship Id="rId6" Type="http://schemas.openxmlformats.org/officeDocument/2006/relationships/tags" Target="../tags/tag82.xml"/><Relationship Id="rId7" Type="http://schemas.openxmlformats.org/officeDocument/2006/relationships/tags" Target="../tags/tag83.xml"/><Relationship Id="rId8" Type="http://schemas.openxmlformats.org/officeDocument/2006/relationships/slideMaster" Target="../slideMasters/slideMaster1.xml"/><Relationship Id="rId9" Type="http://schemas.openxmlformats.org/officeDocument/2006/relationships/image" Target="../media/image1.jpeg"/><Relationship Id="rId10" Type="http://schemas.openxmlformats.org/officeDocument/2006/relationships/image" Target="../media/image7.png"/><Relationship Id="rId1" Type="http://schemas.openxmlformats.org/officeDocument/2006/relationships/tags" Target="../tags/tag77.xml"/><Relationship Id="rId2" Type="http://schemas.openxmlformats.org/officeDocument/2006/relationships/tags" Target="../tags/tag7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email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106487" y="841375"/>
            <a:ext cx="9979025" cy="5153025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aseline="0">
              <a:latin typeface="Arial" panose="020B0604020202020204" pitchFamily="34" charset="0"/>
            </a:endParaRPr>
          </a:p>
        </p:txBody>
      </p:sp>
      <p:pic>
        <p:nvPicPr>
          <p:cNvPr id="8" name="图片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0" y="0"/>
            <a:ext cx="3033713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6800850" y="0"/>
            <a:ext cx="4244975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 cstate="email"/>
          <a:srcRect b="-3017"/>
          <a:stretch>
            <a:fillRect/>
          </a:stretch>
        </p:blipFill>
        <p:spPr bwMode="auto">
          <a:xfrm>
            <a:off x="7875588" y="3375025"/>
            <a:ext cx="4316412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53"/>
          <p:cNvGrpSpPr/>
          <p:nvPr>
            <p:custDataLst>
              <p:tags r:id="rId6"/>
            </p:custDataLst>
          </p:nvPr>
        </p:nvGrpSpPr>
        <p:grpSpPr bwMode="auto">
          <a:xfrm>
            <a:off x="6742282" y="3893064"/>
            <a:ext cx="507831" cy="433387"/>
            <a:chOff x="5863533" y="2348859"/>
            <a:chExt cx="793545" cy="676657"/>
          </a:xfrm>
        </p:grpSpPr>
        <p:pic>
          <p:nvPicPr>
            <p:cNvPr id="12" name="图片 49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9" cstate="email"/>
            <a:srcRect/>
            <a:stretch>
              <a:fillRect/>
            </a:stretch>
          </p:blipFill>
          <p:spPr bwMode="auto">
            <a:xfrm>
              <a:off x="5948017" y="2348859"/>
              <a:ext cx="681229" cy="676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5863533" y="2400909"/>
              <a:ext cx="793545" cy="572557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50" baseline="0" dirty="0">
                  <a:solidFill>
                    <a:srgbClr val="E40517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清韵古风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1516857" y="2123118"/>
            <a:ext cx="6031706" cy="1569660"/>
          </a:xfrm>
        </p:spPr>
        <p:txBody>
          <a:bodyPr anchor="b">
            <a:normAutofit/>
          </a:bodyPr>
          <a:lstStyle>
            <a:lvl1pPr algn="dist">
              <a:defRPr sz="8000" b="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noProof="1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1517075" y="3771901"/>
            <a:ext cx="4937919" cy="59155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937FF47-20AE-47E6-8A37-6F09CA0428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dpi="0" rotWithShape="1">
          <a:blip r:embed="rId8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/>
          <p:nvPr>
            <p:custDataLst>
              <p:tags r:id="rId1"/>
            </p:custDataLst>
          </p:nvPr>
        </p:nvSpPr>
        <p:spPr>
          <a:xfrm>
            <a:off x="433388" y="0"/>
            <a:ext cx="11325225" cy="6858000"/>
          </a:xfrm>
          <a:custGeom>
            <a:avLst/>
            <a:gdLst>
              <a:gd name="connsiteX0" fmla="*/ 0 w 11325225"/>
              <a:gd name="connsiteY0" fmla="*/ 0 h 6858000"/>
              <a:gd name="connsiteX1" fmla="*/ 11325225 w 11325225"/>
              <a:gd name="connsiteY1" fmla="*/ 0 h 6858000"/>
              <a:gd name="connsiteX2" fmla="*/ 11325225 w 11325225"/>
              <a:gd name="connsiteY2" fmla="*/ 6858000 h 6858000"/>
              <a:gd name="connsiteX3" fmla="*/ 0 w 113252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25225" h="6858000">
                <a:moveTo>
                  <a:pt x="0" y="0"/>
                </a:moveTo>
                <a:lnTo>
                  <a:pt x="11325225" y="0"/>
                </a:lnTo>
                <a:lnTo>
                  <a:pt x="113252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baseline="0">
              <a:latin typeface="Arial" panose="020B0604020202020204" pitchFamily="34" charset="0"/>
            </a:endParaRPr>
          </a:p>
        </p:txBody>
      </p:sp>
      <p:pic>
        <p:nvPicPr>
          <p:cNvPr id="9" name="图片 2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 flipH="1">
            <a:off x="10157550" y="0"/>
            <a:ext cx="20344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1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1106487" y="841375"/>
            <a:ext cx="9979025" cy="5153025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aseline="0">
              <a:latin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6781800" y="0"/>
            <a:ext cx="4244975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 cstate="email"/>
          <a:srcRect b="-3017"/>
          <a:stretch>
            <a:fillRect/>
          </a:stretch>
        </p:blipFill>
        <p:spPr bwMode="auto">
          <a:xfrm>
            <a:off x="7875588" y="3375025"/>
            <a:ext cx="4316412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53"/>
          <p:cNvGrpSpPr/>
          <p:nvPr>
            <p:custDataLst>
              <p:tags r:id="rId4"/>
            </p:custDataLst>
          </p:nvPr>
        </p:nvGrpSpPr>
        <p:grpSpPr bwMode="auto">
          <a:xfrm>
            <a:off x="6826690" y="4033744"/>
            <a:ext cx="507831" cy="433387"/>
            <a:chOff x="5863533" y="2348859"/>
            <a:chExt cx="793545" cy="676657"/>
          </a:xfrm>
        </p:grpSpPr>
        <p:pic>
          <p:nvPicPr>
            <p:cNvPr id="11" name="图片 49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7" cstate="email"/>
            <a:srcRect/>
            <a:stretch>
              <a:fillRect/>
            </a:stretch>
          </p:blipFill>
          <p:spPr bwMode="auto">
            <a:xfrm>
              <a:off x="5948017" y="2348859"/>
              <a:ext cx="681229" cy="676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5863533" y="2400909"/>
              <a:ext cx="793545" cy="572557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50" baseline="0" dirty="0">
                  <a:solidFill>
                    <a:srgbClr val="E40517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清韵古风</a:t>
              </a:r>
            </a:p>
          </p:txBody>
        </p:sp>
      </p:grpSp>
      <p:pic>
        <p:nvPicPr>
          <p:cNvPr id="15" name="图片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0" y="0"/>
            <a:ext cx="3033713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491175" y="2158158"/>
            <a:ext cx="6057388" cy="1569660"/>
          </a:xfrm>
        </p:spPr>
        <p:txBody>
          <a:bodyPr anchor="b" anchorCtr="0">
            <a:normAutofit/>
          </a:bodyPr>
          <a:lstStyle>
            <a:lvl1pPr algn="dist">
              <a:defRPr sz="8000" b="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noProof="1"/>
              <a:t>编辑标题</a:t>
            </a:r>
          </a:p>
        </p:txBody>
      </p:sp>
      <p:sp>
        <p:nvSpPr>
          <p:cNvPr id="14" name="内容占位符 13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491175" y="3827412"/>
            <a:ext cx="5149338" cy="8001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0BA859-EAEE-4064-9A14-36CA9E867F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grpSp>
          <p:nvGrpSpPr>
            <p:cNvPr id="14" name="组合 13"/>
            <p:cNvGrpSpPr/>
            <p:nvPr userDrawn="1"/>
          </p:nvGrpSpPr>
          <p:grpSpPr>
            <a:xfrm>
              <a:off x="0" y="0"/>
              <a:ext cx="12191999" cy="6858000"/>
              <a:chOff x="0" y="0"/>
              <a:chExt cx="12191999" cy="6858000"/>
            </a:xfrm>
          </p:grpSpPr>
          <p:sp>
            <p:nvSpPr>
              <p:cNvPr id="15" name="任意多边形: 形状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433388" y="0"/>
                <a:ext cx="11325225" cy="6858000"/>
              </a:xfrm>
              <a:custGeom>
                <a:avLst/>
                <a:gdLst>
                  <a:gd name="connsiteX0" fmla="*/ 0 w 11325225"/>
                  <a:gd name="connsiteY0" fmla="*/ 0 h 6858000"/>
                  <a:gd name="connsiteX1" fmla="*/ 11325225 w 11325225"/>
                  <a:gd name="connsiteY1" fmla="*/ 0 h 6858000"/>
                  <a:gd name="connsiteX2" fmla="*/ 11325225 w 11325225"/>
                  <a:gd name="connsiteY2" fmla="*/ 6858000 h 6858000"/>
                  <a:gd name="connsiteX3" fmla="*/ 0 w 11325225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5225" h="6858000">
                    <a:moveTo>
                      <a:pt x="0" y="0"/>
                    </a:moveTo>
                    <a:lnTo>
                      <a:pt x="11325225" y="0"/>
                    </a:lnTo>
                    <a:lnTo>
                      <a:pt x="11325225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>
                <a:no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aseline="0">
                  <a:latin typeface="Arial" panose="020B0604020202020204" pitchFamily="34" charset="0"/>
                </a:endParaRPr>
              </a:p>
            </p:txBody>
          </p:sp>
          <p:pic>
            <p:nvPicPr>
              <p:cNvPr id="16" name="图片 40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2" cstate="email"/>
              <a:srcRect/>
              <a:stretch>
                <a:fillRect/>
              </a:stretch>
            </p:blipFill>
            <p:spPr bwMode="auto">
              <a:xfrm>
                <a:off x="0" y="1"/>
                <a:ext cx="916691" cy="885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图片 42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13" cstate="email"/>
              <a:srcRect b="-3017"/>
              <a:stretch>
                <a:fillRect/>
              </a:stretch>
            </p:blipFill>
            <p:spPr bwMode="auto">
              <a:xfrm>
                <a:off x="9931790" y="5034172"/>
                <a:ext cx="2260209" cy="18238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292100" y="304200"/>
            <a:ext cx="11617326" cy="6304245"/>
            <a:chOff x="292100" y="304200"/>
            <a:chExt cx="11617326" cy="6304245"/>
          </a:xfrm>
        </p:grpSpPr>
        <p:sp>
          <p:nvSpPr>
            <p:cNvPr id="8" name="矩形 7"/>
            <p:cNvSpPr/>
            <p:nvPr userDrawn="1">
              <p:custDataLst>
                <p:tags r:id="rId7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  <p:pic>
          <p:nvPicPr>
            <p:cNvPr id="9" name="图片 21"/>
            <p:cNvPicPr>
              <a:picLocks noChangeAspect="1" noChangeArrowheads="1"/>
            </p:cNvPicPr>
            <p:nvPr userDrawn="1">
              <p:custDataLst>
                <p:tags r:id="rId8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92100" y="304800"/>
              <a:ext cx="1193165" cy="789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7"/>
            <p:cNvPicPr>
              <a:picLocks noChangeAspect="1" noChangeArrowheads="1"/>
            </p:cNvPicPr>
            <p:nvPr userDrawn="1">
              <p:custDataLst>
                <p:tags r:id="rId9"/>
              </p:custDataLst>
            </p:nvPr>
          </p:nvPicPr>
          <p:blipFill>
            <a:blip r:embed="rId13"/>
            <a:srcRect b="-3017"/>
            <a:stretch>
              <a:fillRect/>
            </a:stretch>
          </p:blipFill>
          <p:spPr bwMode="auto">
            <a:xfrm>
              <a:off x="10327342" y="5331688"/>
              <a:ext cx="1582084" cy="127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 dirty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2"/>
            <a:ext cx="12192634" cy="6857997"/>
            <a:chOff x="0" y="2"/>
            <a:chExt cx="12192634" cy="6857997"/>
          </a:xfrm>
        </p:grpSpPr>
        <p:pic>
          <p:nvPicPr>
            <p:cNvPr id="10" name="图片 21"/>
            <p:cNvPicPr>
              <a:picLocks noChangeAspect="1" noChangeArrowheads="1"/>
            </p:cNvPicPr>
            <p:nvPr userDrawn="1">
              <p:custDataLst>
                <p:tags r:id="rId9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 bwMode="auto">
            <a:xfrm rot="10800000">
              <a:off x="10013429" y="5523316"/>
              <a:ext cx="2179205" cy="1334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40"/>
            <p:cNvPicPr>
              <a:picLocks noChangeAspect="1" noChangeArrowheads="1"/>
            </p:cNvPicPr>
            <p:nvPr userDrawn="1">
              <p:custDataLst>
                <p:tags r:id="rId10"/>
              </p:custDataLst>
            </p:nvPr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0" y="2"/>
              <a:ext cx="1316599" cy="127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1"/>
            <a:ext cx="12189460" cy="6862444"/>
            <a:chOff x="0" y="1"/>
            <a:chExt cx="12189460" cy="6862444"/>
          </a:xfrm>
        </p:grpSpPr>
        <p:pic>
          <p:nvPicPr>
            <p:cNvPr id="11" name="图片 7"/>
            <p:cNvPicPr>
              <a:picLocks noChangeAspect="1" noChangeArrowheads="1"/>
            </p:cNvPicPr>
            <p:nvPr userDrawn="1">
              <p:custDataLst>
                <p:tags r:id="rId9"/>
              </p:custDataLst>
            </p:nvPr>
          </p:nvPicPr>
          <p:blipFill>
            <a:blip r:embed="rId13"/>
            <a:srcRect b="-3017"/>
            <a:stretch>
              <a:fillRect/>
            </a:stretch>
          </p:blipFill>
          <p:spPr bwMode="auto">
            <a:xfrm>
              <a:off x="10317340" y="5351489"/>
              <a:ext cx="1872120" cy="1510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40"/>
            <p:cNvPicPr>
              <a:picLocks noChangeAspect="1" noChangeArrowheads="1"/>
            </p:cNvPicPr>
            <p:nvPr userDrawn="1">
              <p:custDataLst>
                <p:tags r:id="rId10"/>
              </p:custDataLst>
            </p:nvPr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0" y="1"/>
              <a:ext cx="1762346" cy="170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-15240" y="4445"/>
            <a:ext cx="2031057" cy="134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email"/>
          <a:srcRect b="-3017"/>
          <a:stretch>
            <a:fillRect/>
          </a:stretch>
        </p:blipFill>
        <p:spPr bwMode="auto">
          <a:xfrm>
            <a:off x="9863527" y="5041088"/>
            <a:ext cx="2318947" cy="187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21"/>
            <p:cNvPicPr>
              <a:picLocks noChangeAspect="1" noChangeArrowheads="1"/>
            </p:cNvPicPr>
            <p:nvPr userDrawn="1">
              <p:custDataLst>
                <p:tags r:id="rId8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0" y="0"/>
              <a:ext cx="3111500" cy="1905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21"/>
            <p:cNvPicPr>
              <a:picLocks noChangeAspect="1" noChangeArrowheads="1"/>
            </p:cNvPicPr>
            <p:nvPr userDrawn="1">
              <p:custDataLst>
                <p:tags r:id="rId9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 bwMode="auto">
            <a:xfrm rot="10800000">
              <a:off x="9492000" y="5204349"/>
              <a:ext cx="2700000" cy="165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email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106487" y="841375"/>
            <a:ext cx="9979025" cy="5153025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aseline="0">
              <a:latin typeface="Arial" panose="020B0604020202020204" pitchFamily="34" charset="0"/>
            </a:endParaRPr>
          </a:p>
        </p:txBody>
      </p:sp>
      <p:pic>
        <p:nvPicPr>
          <p:cNvPr id="8" name="图片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0" y="0"/>
            <a:ext cx="3033713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6800850" y="0"/>
            <a:ext cx="4244975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 cstate="email"/>
          <a:srcRect b="-3017"/>
          <a:stretch>
            <a:fillRect/>
          </a:stretch>
        </p:blipFill>
        <p:spPr bwMode="auto">
          <a:xfrm>
            <a:off x="7875588" y="3375025"/>
            <a:ext cx="4316412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53"/>
          <p:cNvGrpSpPr/>
          <p:nvPr>
            <p:custDataLst>
              <p:tags r:id="rId6"/>
            </p:custDataLst>
          </p:nvPr>
        </p:nvGrpSpPr>
        <p:grpSpPr bwMode="auto">
          <a:xfrm>
            <a:off x="6744653" y="3893064"/>
            <a:ext cx="505460" cy="433387"/>
            <a:chOff x="5867238" y="2348859"/>
            <a:chExt cx="789840" cy="676657"/>
          </a:xfrm>
        </p:grpSpPr>
        <p:pic>
          <p:nvPicPr>
            <p:cNvPr id="12" name="图片 49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9" cstate="email"/>
            <a:srcRect/>
            <a:stretch>
              <a:fillRect/>
            </a:stretch>
          </p:blipFill>
          <p:spPr bwMode="auto">
            <a:xfrm>
              <a:off x="5948017" y="2348859"/>
              <a:ext cx="681229" cy="676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5867238" y="2400909"/>
              <a:ext cx="789840" cy="572557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50" baseline="0" dirty="0">
                  <a:solidFill>
                    <a:srgbClr val="E40517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清韵古风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1516857" y="2123118"/>
            <a:ext cx="6031706" cy="1569660"/>
          </a:xfrm>
        </p:spPr>
        <p:txBody>
          <a:bodyPr anchor="b">
            <a:normAutofit/>
          </a:bodyPr>
          <a:lstStyle>
            <a:lvl1pPr algn="dist">
              <a:defRPr sz="8000" b="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noProof="1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1517075" y="3771901"/>
            <a:ext cx="4937919" cy="59155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937FF47-20AE-47E6-8A37-6F09CA0428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10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/>
          <p:nvPr>
            <p:custDataLst>
              <p:tags r:id="rId1"/>
            </p:custDataLst>
          </p:nvPr>
        </p:nvSpPr>
        <p:spPr>
          <a:xfrm>
            <a:off x="433388" y="0"/>
            <a:ext cx="11325225" cy="6858000"/>
          </a:xfrm>
          <a:custGeom>
            <a:avLst/>
            <a:gdLst>
              <a:gd name="connsiteX0" fmla="*/ 0 w 11325225"/>
              <a:gd name="connsiteY0" fmla="*/ 0 h 6858000"/>
              <a:gd name="connsiteX1" fmla="*/ 11325225 w 11325225"/>
              <a:gd name="connsiteY1" fmla="*/ 0 h 6858000"/>
              <a:gd name="connsiteX2" fmla="*/ 11325225 w 11325225"/>
              <a:gd name="connsiteY2" fmla="*/ 6858000 h 6858000"/>
              <a:gd name="connsiteX3" fmla="*/ 0 w 113252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25225" h="6858000">
                <a:moveTo>
                  <a:pt x="0" y="0"/>
                </a:moveTo>
                <a:lnTo>
                  <a:pt x="11325225" y="0"/>
                </a:lnTo>
                <a:lnTo>
                  <a:pt x="113252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baseline="0">
              <a:latin typeface="Arial" panose="020B0604020202020204" pitchFamily="34" charset="0"/>
            </a:endParaRPr>
          </a:p>
        </p:txBody>
      </p:sp>
      <p:pic>
        <p:nvPicPr>
          <p:cNvPr id="8" name="图片 4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email"/>
          <a:srcRect b="-3017"/>
          <a:stretch>
            <a:fillRect/>
          </a:stretch>
        </p:blipFill>
        <p:spPr bwMode="auto">
          <a:xfrm>
            <a:off x="9931790" y="5034172"/>
            <a:ext cx="2260209" cy="182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4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0" y="1"/>
            <a:ext cx="916691" cy="88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0800" tIns="39600" rIns="75600" bIns="396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0800" tIns="0" rIns="8280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10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/>
          <p:nvPr>
            <p:custDataLst>
              <p:tags r:id="rId1"/>
            </p:custDataLst>
          </p:nvPr>
        </p:nvSpPr>
        <p:spPr>
          <a:xfrm>
            <a:off x="433388" y="0"/>
            <a:ext cx="11325225" cy="6858000"/>
          </a:xfrm>
          <a:custGeom>
            <a:avLst/>
            <a:gdLst>
              <a:gd name="connsiteX0" fmla="*/ 0 w 11325225"/>
              <a:gd name="connsiteY0" fmla="*/ 0 h 6858000"/>
              <a:gd name="connsiteX1" fmla="*/ 11325225 w 11325225"/>
              <a:gd name="connsiteY1" fmla="*/ 0 h 6858000"/>
              <a:gd name="connsiteX2" fmla="*/ 11325225 w 11325225"/>
              <a:gd name="connsiteY2" fmla="*/ 6858000 h 6858000"/>
              <a:gd name="connsiteX3" fmla="*/ 0 w 113252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25225" h="6858000">
                <a:moveTo>
                  <a:pt x="0" y="0"/>
                </a:moveTo>
                <a:lnTo>
                  <a:pt x="11325225" y="0"/>
                </a:lnTo>
                <a:lnTo>
                  <a:pt x="113252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baseline="0">
              <a:latin typeface="Arial" panose="020B0604020202020204" pitchFamily="34" charset="0"/>
            </a:endParaRPr>
          </a:p>
        </p:txBody>
      </p:sp>
      <p:pic>
        <p:nvPicPr>
          <p:cNvPr id="8" name="图片 4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email"/>
          <a:srcRect b="-3017"/>
          <a:stretch>
            <a:fillRect/>
          </a:stretch>
        </p:blipFill>
        <p:spPr bwMode="auto">
          <a:xfrm>
            <a:off x="9931790" y="5034172"/>
            <a:ext cx="2260209" cy="182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40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0" y="1"/>
            <a:ext cx="916691" cy="88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0800" tIns="39600" rIns="75600" bIns="396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0800" tIns="0" rIns="8280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10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1106488" y="1654175"/>
            <a:ext cx="9979025" cy="354965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aseline="0" dirty="0">
              <a:latin typeface="Arial" panose="020B0604020202020204" pitchFamily="34" charset="0"/>
            </a:endParaRPr>
          </a:p>
        </p:txBody>
      </p:sp>
      <p:pic>
        <p:nvPicPr>
          <p:cNvPr id="8" name="Picture 2" descr="塔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784725" y="2936875"/>
            <a:ext cx="62674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37955" y="1983545"/>
            <a:ext cx="7148055" cy="1730326"/>
          </a:xfrm>
        </p:spPr>
        <p:txBody>
          <a:bodyPr anchor="b">
            <a:normAutofit/>
          </a:bodyPr>
          <a:lstStyle>
            <a:lvl1pPr>
              <a:defRPr sz="5400" b="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单击此处</a:t>
            </a:r>
            <a:r>
              <a:rPr lang="zh-CN" altLang="en-US" noProof="1"/>
              <a:t>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225744" y="3787604"/>
            <a:ext cx="7161489" cy="981344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481542-8AC9-409F-8843-E6CC8E5CF57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文本框 2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209088" y="1822450"/>
            <a:ext cx="1624012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endParaRPr lang="zh-CN" altLang="en-US" sz="3600" b="1" baseline="0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dpi="0" rotWithShape="1">
          <a:blip r:embed="rId1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sp>
          <p:nvSpPr>
            <p:cNvPr id="8" name="任意多边形: 形状 7"/>
            <p:cNvSpPr/>
            <p:nvPr>
              <p:custDataLst>
                <p:tags r:id="rId8"/>
              </p:custDataLst>
            </p:nvPr>
          </p:nvSpPr>
          <p:spPr>
            <a:xfrm>
              <a:off x="433388" y="0"/>
              <a:ext cx="11325225" cy="6858000"/>
            </a:xfrm>
            <a:custGeom>
              <a:avLst/>
              <a:gdLst>
                <a:gd name="connsiteX0" fmla="*/ 0 w 11325225"/>
                <a:gd name="connsiteY0" fmla="*/ 0 h 6858000"/>
                <a:gd name="connsiteX1" fmla="*/ 11325225 w 11325225"/>
                <a:gd name="connsiteY1" fmla="*/ 0 h 6858000"/>
                <a:gd name="connsiteX2" fmla="*/ 11325225 w 11325225"/>
                <a:gd name="connsiteY2" fmla="*/ 6858000 h 6858000"/>
                <a:gd name="connsiteX3" fmla="*/ 0 w 1132522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5225" h="6858000">
                  <a:moveTo>
                    <a:pt x="0" y="0"/>
                  </a:moveTo>
                  <a:lnTo>
                    <a:pt x="11325225" y="0"/>
                  </a:lnTo>
                  <a:lnTo>
                    <a:pt x="113252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aseline="0">
                <a:latin typeface="Arial" panose="020B0604020202020204" pitchFamily="34" charset="0"/>
              </a:endParaRPr>
            </a:p>
          </p:txBody>
        </p:sp>
        <p:pic>
          <p:nvPicPr>
            <p:cNvPr id="9" name="图片 40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0" y="1"/>
              <a:ext cx="916691" cy="885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42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4" cstate="email"/>
            <a:srcRect b="-3017"/>
            <a:stretch>
              <a:fillRect/>
            </a:stretch>
          </p:blipFill>
          <p:spPr bwMode="auto">
            <a:xfrm>
              <a:off x="9931790" y="5034172"/>
              <a:ext cx="2260209" cy="1823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>
            <p:custDataLst>
              <p:tags r:id="rId1"/>
            </p:custDataLst>
          </p:nvPr>
        </p:nvSpPr>
        <p:spPr>
          <a:xfrm>
            <a:off x="433388" y="0"/>
            <a:ext cx="11325225" cy="6858000"/>
          </a:xfrm>
          <a:custGeom>
            <a:avLst/>
            <a:gdLst>
              <a:gd name="connsiteX0" fmla="*/ 0 w 11325225"/>
              <a:gd name="connsiteY0" fmla="*/ 0 h 6858000"/>
              <a:gd name="connsiteX1" fmla="*/ 11325225 w 11325225"/>
              <a:gd name="connsiteY1" fmla="*/ 0 h 6858000"/>
              <a:gd name="connsiteX2" fmla="*/ 11325225 w 11325225"/>
              <a:gd name="connsiteY2" fmla="*/ 6858000 h 6858000"/>
              <a:gd name="connsiteX3" fmla="*/ 0 w 113252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25225" h="6858000">
                <a:moveTo>
                  <a:pt x="0" y="0"/>
                </a:moveTo>
                <a:lnTo>
                  <a:pt x="11325225" y="0"/>
                </a:lnTo>
                <a:lnTo>
                  <a:pt x="113252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baseline="0">
              <a:latin typeface="Arial" panose="020B0604020202020204" pitchFamily="34" charset="0"/>
            </a:endParaRPr>
          </a:p>
        </p:txBody>
      </p:sp>
      <p:pic>
        <p:nvPicPr>
          <p:cNvPr id="11" name="图片 40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0" y="1"/>
            <a:ext cx="916691" cy="88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42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5" cstate="email"/>
          <a:srcRect b="-3017"/>
          <a:stretch>
            <a:fillRect/>
          </a:stretch>
        </p:blipFill>
        <p:spPr bwMode="auto">
          <a:xfrm>
            <a:off x="9931790" y="5034172"/>
            <a:ext cx="2260209" cy="182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-1" y="0"/>
            <a:ext cx="5300259" cy="3568700"/>
          </a:xfrm>
          <a:prstGeom prst="rect">
            <a:avLst/>
          </a:prstGeom>
          <a:blipFill dpi="0" rotWithShape="1">
            <a:blip r:embed="rId7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 userDrawn="1"/>
          </p:nvGrpSpPr>
          <p:grpSpPr>
            <a:xfrm>
              <a:off x="0" y="0"/>
              <a:ext cx="12191999" cy="6858000"/>
              <a:chOff x="0" y="0"/>
              <a:chExt cx="12191999" cy="6858000"/>
            </a:xfrm>
          </p:grpSpPr>
          <p:sp>
            <p:nvSpPr>
              <p:cNvPr id="13" name="任意多边形: 形状 12"/>
              <p:cNvSpPr/>
              <p:nvPr>
                <p:custDataLst>
                  <p:tags r:id="rId9"/>
                </p:custDataLst>
              </p:nvPr>
            </p:nvSpPr>
            <p:spPr>
              <a:xfrm>
                <a:off x="433388" y="0"/>
                <a:ext cx="11325225" cy="6858000"/>
              </a:xfrm>
              <a:custGeom>
                <a:avLst/>
                <a:gdLst>
                  <a:gd name="connsiteX0" fmla="*/ 0 w 11325225"/>
                  <a:gd name="connsiteY0" fmla="*/ 0 h 6858000"/>
                  <a:gd name="connsiteX1" fmla="*/ 11325225 w 11325225"/>
                  <a:gd name="connsiteY1" fmla="*/ 0 h 6858000"/>
                  <a:gd name="connsiteX2" fmla="*/ 11325225 w 11325225"/>
                  <a:gd name="connsiteY2" fmla="*/ 6858000 h 6858000"/>
                  <a:gd name="connsiteX3" fmla="*/ 0 w 11325225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5225" h="6858000">
                    <a:moveTo>
                      <a:pt x="0" y="0"/>
                    </a:moveTo>
                    <a:lnTo>
                      <a:pt x="11325225" y="0"/>
                    </a:lnTo>
                    <a:lnTo>
                      <a:pt x="11325225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>
                <a:no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aseline="0">
                  <a:latin typeface="Arial" panose="020B0604020202020204" pitchFamily="34" charset="0"/>
                </a:endParaRPr>
              </a:p>
            </p:txBody>
          </p:sp>
          <p:pic>
            <p:nvPicPr>
              <p:cNvPr id="15" name="图片 40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14" cstate="email"/>
              <a:srcRect/>
              <a:stretch>
                <a:fillRect/>
              </a:stretch>
            </p:blipFill>
            <p:spPr bwMode="auto">
              <a:xfrm>
                <a:off x="0" y="1"/>
                <a:ext cx="916691" cy="885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图片 42"/>
              <p:cNvPicPr>
                <a:picLocks noChangeAspect="1" noChangeArrowheads="1"/>
              </p:cNvPicPr>
              <p:nvPr>
                <p:custDataLst>
                  <p:tags r:id="rId11"/>
                </p:custDataLst>
              </p:nvPr>
            </p:nvPicPr>
            <p:blipFill>
              <a:blip r:embed="rId15" cstate="email"/>
              <a:srcRect b="-3017"/>
              <a:stretch>
                <a:fillRect/>
              </a:stretch>
            </p:blipFill>
            <p:spPr bwMode="auto">
              <a:xfrm>
                <a:off x="9931790" y="5034172"/>
                <a:ext cx="2260209" cy="18238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9EFD9D74-47D9-4702-A33C-335B63B48DBF}" type="datetimeFigureOut">
              <a:rPr lang="zh-CN" altLang="en-US" smtClean="0"/>
              <a:t>19/10/21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blipFill dpi="0" rotWithShape="1">
          <a:blip r:embed="rId9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>
            <p:custDataLst>
              <p:tags r:id="rId1"/>
            </p:custDataLst>
          </p:nvPr>
        </p:nvSpPr>
        <p:spPr>
          <a:xfrm>
            <a:off x="0" y="0"/>
            <a:ext cx="11758613" cy="6858000"/>
          </a:xfrm>
          <a:custGeom>
            <a:avLst/>
            <a:gdLst>
              <a:gd name="connsiteX0" fmla="*/ 0 w 11325225"/>
              <a:gd name="connsiteY0" fmla="*/ 0 h 6858000"/>
              <a:gd name="connsiteX1" fmla="*/ 11325225 w 11325225"/>
              <a:gd name="connsiteY1" fmla="*/ 0 h 6858000"/>
              <a:gd name="connsiteX2" fmla="*/ 11325225 w 11325225"/>
              <a:gd name="connsiteY2" fmla="*/ 6858000 h 6858000"/>
              <a:gd name="connsiteX3" fmla="*/ 0 w 113252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25225" h="6858000">
                <a:moveTo>
                  <a:pt x="0" y="0"/>
                </a:moveTo>
                <a:lnTo>
                  <a:pt x="11325225" y="0"/>
                </a:lnTo>
                <a:lnTo>
                  <a:pt x="113252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baseline="0">
              <a:latin typeface="Arial" panose="020B0604020202020204" pitchFamily="34" charset="0"/>
            </a:endParaRPr>
          </a:p>
        </p:txBody>
      </p:sp>
      <p:pic>
        <p:nvPicPr>
          <p:cNvPr id="10" name="图片 4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0" y="1"/>
            <a:ext cx="1762346" cy="170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dpi="0" rotWithShape="1">
          <a:blip r:embed="rId8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/>
          <p:nvPr>
            <p:custDataLst>
              <p:tags r:id="rId1"/>
            </p:custDataLst>
          </p:nvPr>
        </p:nvSpPr>
        <p:spPr>
          <a:xfrm>
            <a:off x="433388" y="0"/>
            <a:ext cx="11325225" cy="6858000"/>
          </a:xfrm>
          <a:custGeom>
            <a:avLst/>
            <a:gdLst>
              <a:gd name="connsiteX0" fmla="*/ 0 w 11325225"/>
              <a:gd name="connsiteY0" fmla="*/ 0 h 6858000"/>
              <a:gd name="connsiteX1" fmla="*/ 11325225 w 11325225"/>
              <a:gd name="connsiteY1" fmla="*/ 0 h 6858000"/>
              <a:gd name="connsiteX2" fmla="*/ 11325225 w 11325225"/>
              <a:gd name="connsiteY2" fmla="*/ 6858000 h 6858000"/>
              <a:gd name="connsiteX3" fmla="*/ 0 w 113252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25225" h="6858000">
                <a:moveTo>
                  <a:pt x="0" y="0"/>
                </a:moveTo>
                <a:lnTo>
                  <a:pt x="11325225" y="0"/>
                </a:lnTo>
                <a:lnTo>
                  <a:pt x="113252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baseline="0">
              <a:latin typeface="Arial" panose="020B0604020202020204" pitchFamily="34" charset="0"/>
            </a:endParaRPr>
          </a:p>
        </p:txBody>
      </p:sp>
      <p:pic>
        <p:nvPicPr>
          <p:cNvPr id="9" name="图片 21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 flipH="1">
            <a:off x="10157550" y="0"/>
            <a:ext cx="20344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1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1106487" y="841375"/>
            <a:ext cx="9979025" cy="5153025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aseline="0">
              <a:latin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6781800" y="0"/>
            <a:ext cx="4244975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 cstate="email"/>
          <a:srcRect b="-3017"/>
          <a:stretch>
            <a:fillRect/>
          </a:stretch>
        </p:blipFill>
        <p:spPr bwMode="auto">
          <a:xfrm>
            <a:off x="7875588" y="3375025"/>
            <a:ext cx="4316412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53"/>
          <p:cNvGrpSpPr/>
          <p:nvPr>
            <p:custDataLst>
              <p:tags r:id="rId4"/>
            </p:custDataLst>
          </p:nvPr>
        </p:nvGrpSpPr>
        <p:grpSpPr bwMode="auto">
          <a:xfrm>
            <a:off x="6829061" y="4033744"/>
            <a:ext cx="505460" cy="433387"/>
            <a:chOff x="5867238" y="2348859"/>
            <a:chExt cx="789840" cy="676657"/>
          </a:xfrm>
        </p:grpSpPr>
        <p:pic>
          <p:nvPicPr>
            <p:cNvPr id="11" name="图片 49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7" cstate="email"/>
            <a:srcRect/>
            <a:stretch>
              <a:fillRect/>
            </a:stretch>
          </p:blipFill>
          <p:spPr bwMode="auto">
            <a:xfrm>
              <a:off x="5948017" y="2348859"/>
              <a:ext cx="681229" cy="676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5867238" y="2400909"/>
              <a:ext cx="789840" cy="572557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50" baseline="0" dirty="0">
                  <a:solidFill>
                    <a:srgbClr val="E40517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清韵古风</a:t>
              </a:r>
            </a:p>
          </p:txBody>
        </p:sp>
      </p:grpSp>
      <p:pic>
        <p:nvPicPr>
          <p:cNvPr id="15" name="图片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0" y="0"/>
            <a:ext cx="3033713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491175" y="2158158"/>
            <a:ext cx="6057388" cy="1569660"/>
          </a:xfrm>
        </p:spPr>
        <p:txBody>
          <a:bodyPr anchor="b" anchorCtr="0">
            <a:normAutofit/>
          </a:bodyPr>
          <a:lstStyle>
            <a:lvl1pPr algn="dist">
              <a:defRPr sz="8000" b="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noProof="1"/>
              <a:t>编辑标题</a:t>
            </a:r>
          </a:p>
        </p:txBody>
      </p:sp>
      <p:sp>
        <p:nvSpPr>
          <p:cNvPr id="14" name="内容占位符 13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491175" y="3827412"/>
            <a:ext cx="5149338" cy="8001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0BA859-EAEE-4064-9A14-36CA9E867F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10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1106488" y="1654175"/>
            <a:ext cx="9979025" cy="354965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aseline="0" dirty="0">
              <a:latin typeface="Arial" panose="020B0604020202020204" pitchFamily="34" charset="0"/>
            </a:endParaRPr>
          </a:p>
        </p:txBody>
      </p:sp>
      <p:pic>
        <p:nvPicPr>
          <p:cNvPr id="8" name="Picture 2" descr="塔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784725" y="2936875"/>
            <a:ext cx="62674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37955" y="1983545"/>
            <a:ext cx="7148055" cy="1730326"/>
          </a:xfrm>
        </p:spPr>
        <p:txBody>
          <a:bodyPr anchor="b">
            <a:normAutofit/>
          </a:bodyPr>
          <a:lstStyle>
            <a:lvl1pPr>
              <a:defRPr sz="5400" b="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单击此处</a:t>
            </a:r>
            <a:r>
              <a:rPr lang="zh-CN" altLang="en-US" noProof="1"/>
              <a:t>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225744" y="3787604"/>
            <a:ext cx="7161489" cy="981344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481542-8AC9-409F-8843-E6CC8E5CF57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文本框 2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209088" y="1822450"/>
            <a:ext cx="1624012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endParaRPr lang="zh-CN" altLang="en-US" sz="3600" b="1" baseline="0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grpSp>
          <p:nvGrpSpPr>
            <p:cNvPr id="14" name="组合 13"/>
            <p:cNvGrpSpPr/>
            <p:nvPr userDrawn="1"/>
          </p:nvGrpSpPr>
          <p:grpSpPr>
            <a:xfrm>
              <a:off x="0" y="0"/>
              <a:ext cx="12191999" cy="6858000"/>
              <a:chOff x="0" y="0"/>
              <a:chExt cx="12191999" cy="6858000"/>
            </a:xfrm>
          </p:grpSpPr>
          <p:sp>
            <p:nvSpPr>
              <p:cNvPr id="15" name="任意多边形: 形状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433388" y="0"/>
                <a:ext cx="11325225" cy="6858000"/>
              </a:xfrm>
              <a:custGeom>
                <a:avLst/>
                <a:gdLst>
                  <a:gd name="connsiteX0" fmla="*/ 0 w 11325225"/>
                  <a:gd name="connsiteY0" fmla="*/ 0 h 6858000"/>
                  <a:gd name="connsiteX1" fmla="*/ 11325225 w 11325225"/>
                  <a:gd name="connsiteY1" fmla="*/ 0 h 6858000"/>
                  <a:gd name="connsiteX2" fmla="*/ 11325225 w 11325225"/>
                  <a:gd name="connsiteY2" fmla="*/ 6858000 h 6858000"/>
                  <a:gd name="connsiteX3" fmla="*/ 0 w 11325225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5225" h="6858000">
                    <a:moveTo>
                      <a:pt x="0" y="0"/>
                    </a:moveTo>
                    <a:lnTo>
                      <a:pt x="11325225" y="0"/>
                    </a:lnTo>
                    <a:lnTo>
                      <a:pt x="11325225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>
                <a:no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aseline="0">
                  <a:latin typeface="Arial" panose="020B0604020202020204" pitchFamily="34" charset="0"/>
                </a:endParaRPr>
              </a:p>
            </p:txBody>
          </p:sp>
          <p:pic>
            <p:nvPicPr>
              <p:cNvPr id="16" name="图片 40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2" cstate="email"/>
              <a:srcRect/>
              <a:stretch>
                <a:fillRect/>
              </a:stretch>
            </p:blipFill>
            <p:spPr bwMode="auto">
              <a:xfrm>
                <a:off x="0" y="1"/>
                <a:ext cx="916691" cy="885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图片 42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13" cstate="email"/>
              <a:srcRect b="-3017"/>
              <a:stretch>
                <a:fillRect/>
              </a:stretch>
            </p:blipFill>
            <p:spPr bwMode="auto">
              <a:xfrm>
                <a:off x="9931790" y="5034172"/>
                <a:ext cx="2260209" cy="18238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标题 1" hidden="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 hidden="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页脚占位符 3" hidden="1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 hidden="1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>
            <a:off x="292100" y="304200"/>
            <a:ext cx="11617326" cy="6304245"/>
            <a:chOff x="292100" y="304200"/>
            <a:chExt cx="11617326" cy="6304245"/>
          </a:xfrm>
        </p:grpSpPr>
        <p:sp>
          <p:nvSpPr>
            <p:cNvPr id="8" name="矩形 7"/>
            <p:cNvSpPr/>
            <p:nvPr userDrawn="1">
              <p:custDataLst>
                <p:tags r:id="rId7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  <p:pic>
          <p:nvPicPr>
            <p:cNvPr id="9" name="图片 21"/>
            <p:cNvPicPr>
              <a:picLocks noChangeAspect="1" noChangeArrowheads="1"/>
            </p:cNvPicPr>
            <p:nvPr userDrawn="1">
              <p:custDataLst>
                <p:tags r:id="rId8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92100" y="304800"/>
              <a:ext cx="1193165" cy="789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7"/>
            <p:cNvPicPr>
              <a:picLocks noChangeAspect="1" noChangeArrowheads="1"/>
            </p:cNvPicPr>
            <p:nvPr userDrawn="1">
              <p:custDataLst>
                <p:tags r:id="rId9"/>
              </p:custDataLst>
            </p:nvPr>
          </p:nvPicPr>
          <p:blipFill>
            <a:blip r:embed="rId13"/>
            <a:srcRect b="-3017"/>
            <a:stretch>
              <a:fillRect/>
            </a:stretch>
          </p:blipFill>
          <p:spPr bwMode="auto">
            <a:xfrm>
              <a:off x="10327342" y="5331688"/>
              <a:ext cx="1582084" cy="127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 dirty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0" y="2"/>
            <a:ext cx="12192634" cy="6857997"/>
            <a:chOff x="0" y="2"/>
            <a:chExt cx="12192634" cy="6857997"/>
          </a:xfrm>
        </p:grpSpPr>
        <p:pic>
          <p:nvPicPr>
            <p:cNvPr id="10" name="图片 21"/>
            <p:cNvPicPr>
              <a:picLocks noChangeAspect="1" noChangeArrowheads="1"/>
            </p:cNvPicPr>
            <p:nvPr userDrawn="1">
              <p:custDataLst>
                <p:tags r:id="rId9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 bwMode="auto">
            <a:xfrm rot="10800000">
              <a:off x="10013429" y="5523316"/>
              <a:ext cx="2179205" cy="1334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40"/>
            <p:cNvPicPr>
              <a:picLocks noChangeAspect="1" noChangeArrowheads="1"/>
            </p:cNvPicPr>
            <p:nvPr userDrawn="1">
              <p:custDataLst>
                <p:tags r:id="rId10"/>
              </p:custDataLst>
            </p:nvPr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0" y="2"/>
              <a:ext cx="1316599" cy="127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0" y="1"/>
            <a:ext cx="12189460" cy="6862444"/>
            <a:chOff x="0" y="1"/>
            <a:chExt cx="12189460" cy="6862444"/>
          </a:xfrm>
        </p:grpSpPr>
        <p:pic>
          <p:nvPicPr>
            <p:cNvPr id="11" name="图片 7"/>
            <p:cNvPicPr>
              <a:picLocks noChangeAspect="1" noChangeArrowheads="1"/>
            </p:cNvPicPr>
            <p:nvPr userDrawn="1">
              <p:custDataLst>
                <p:tags r:id="rId9"/>
              </p:custDataLst>
            </p:nvPr>
          </p:nvPicPr>
          <p:blipFill>
            <a:blip r:embed="rId13"/>
            <a:srcRect b="-3017"/>
            <a:stretch>
              <a:fillRect/>
            </a:stretch>
          </p:blipFill>
          <p:spPr bwMode="auto">
            <a:xfrm>
              <a:off x="10317340" y="5351489"/>
              <a:ext cx="1872120" cy="1510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40"/>
            <p:cNvPicPr>
              <a:picLocks noChangeAspect="1" noChangeArrowheads="1"/>
            </p:cNvPicPr>
            <p:nvPr userDrawn="1">
              <p:custDataLst>
                <p:tags r:id="rId10"/>
              </p:custDataLst>
            </p:nvPr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0" y="1"/>
              <a:ext cx="1762346" cy="170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1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-15240" y="4445"/>
            <a:ext cx="2031057" cy="134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7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12" cstate="email"/>
          <a:srcRect b="-3017"/>
          <a:stretch>
            <a:fillRect/>
          </a:stretch>
        </p:blipFill>
        <p:spPr bwMode="auto">
          <a:xfrm>
            <a:off x="9863527" y="5041088"/>
            <a:ext cx="2318947" cy="187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21"/>
            <p:cNvPicPr>
              <a:picLocks noChangeAspect="1" noChangeArrowheads="1"/>
            </p:cNvPicPr>
            <p:nvPr userDrawn="1">
              <p:custDataLst>
                <p:tags r:id="rId8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0" y="0"/>
              <a:ext cx="3111500" cy="1905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21"/>
            <p:cNvPicPr>
              <a:picLocks noChangeAspect="1" noChangeArrowheads="1"/>
            </p:cNvPicPr>
            <p:nvPr userDrawn="1">
              <p:custDataLst>
                <p:tags r:id="rId9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 bwMode="auto">
            <a:xfrm rot="10800000">
              <a:off x="9492000" y="5204349"/>
              <a:ext cx="2700000" cy="165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dpi="0" rotWithShape="1">
          <a:blip r:embed="rId1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sp>
          <p:nvSpPr>
            <p:cNvPr id="8" name="任意多边形: 形状 7"/>
            <p:cNvSpPr/>
            <p:nvPr>
              <p:custDataLst>
                <p:tags r:id="rId8"/>
              </p:custDataLst>
            </p:nvPr>
          </p:nvSpPr>
          <p:spPr>
            <a:xfrm>
              <a:off x="433388" y="0"/>
              <a:ext cx="11325225" cy="6858000"/>
            </a:xfrm>
            <a:custGeom>
              <a:avLst/>
              <a:gdLst>
                <a:gd name="connsiteX0" fmla="*/ 0 w 11325225"/>
                <a:gd name="connsiteY0" fmla="*/ 0 h 6858000"/>
                <a:gd name="connsiteX1" fmla="*/ 11325225 w 11325225"/>
                <a:gd name="connsiteY1" fmla="*/ 0 h 6858000"/>
                <a:gd name="connsiteX2" fmla="*/ 11325225 w 11325225"/>
                <a:gd name="connsiteY2" fmla="*/ 6858000 h 6858000"/>
                <a:gd name="connsiteX3" fmla="*/ 0 w 1132522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5225" h="6858000">
                  <a:moveTo>
                    <a:pt x="0" y="0"/>
                  </a:moveTo>
                  <a:lnTo>
                    <a:pt x="11325225" y="0"/>
                  </a:lnTo>
                  <a:lnTo>
                    <a:pt x="113252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aseline="0">
                <a:latin typeface="Arial" panose="020B0604020202020204" pitchFamily="34" charset="0"/>
              </a:endParaRPr>
            </a:p>
          </p:txBody>
        </p:sp>
        <p:pic>
          <p:nvPicPr>
            <p:cNvPr id="9" name="图片 40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0" y="1"/>
              <a:ext cx="916691" cy="885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42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4" cstate="email"/>
            <a:srcRect b="-3017"/>
            <a:stretch>
              <a:fillRect/>
            </a:stretch>
          </p:blipFill>
          <p:spPr bwMode="auto">
            <a:xfrm>
              <a:off x="9931790" y="5034172"/>
              <a:ext cx="2260209" cy="1823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>
            <p:custDataLst>
              <p:tags r:id="rId1"/>
            </p:custDataLst>
          </p:nvPr>
        </p:nvSpPr>
        <p:spPr>
          <a:xfrm>
            <a:off x="433388" y="0"/>
            <a:ext cx="11325225" cy="6858000"/>
          </a:xfrm>
          <a:custGeom>
            <a:avLst/>
            <a:gdLst>
              <a:gd name="connsiteX0" fmla="*/ 0 w 11325225"/>
              <a:gd name="connsiteY0" fmla="*/ 0 h 6858000"/>
              <a:gd name="connsiteX1" fmla="*/ 11325225 w 11325225"/>
              <a:gd name="connsiteY1" fmla="*/ 0 h 6858000"/>
              <a:gd name="connsiteX2" fmla="*/ 11325225 w 11325225"/>
              <a:gd name="connsiteY2" fmla="*/ 6858000 h 6858000"/>
              <a:gd name="connsiteX3" fmla="*/ 0 w 113252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25225" h="6858000">
                <a:moveTo>
                  <a:pt x="0" y="0"/>
                </a:moveTo>
                <a:lnTo>
                  <a:pt x="11325225" y="0"/>
                </a:lnTo>
                <a:lnTo>
                  <a:pt x="113252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baseline="0">
              <a:latin typeface="Arial" panose="020B0604020202020204" pitchFamily="34" charset="0"/>
            </a:endParaRPr>
          </a:p>
        </p:txBody>
      </p:sp>
      <p:pic>
        <p:nvPicPr>
          <p:cNvPr id="11" name="图片 4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0" y="1"/>
            <a:ext cx="916691" cy="88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4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 cstate="email"/>
          <a:srcRect b="-3017"/>
          <a:stretch>
            <a:fillRect/>
          </a:stretch>
        </p:blipFill>
        <p:spPr bwMode="auto">
          <a:xfrm>
            <a:off x="9931790" y="5034172"/>
            <a:ext cx="2260209" cy="182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-1" y="0"/>
            <a:ext cx="5300259" cy="3568700"/>
          </a:xfrm>
          <a:prstGeom prst="rect">
            <a:avLst/>
          </a:prstGeom>
          <a:blipFill dpi="0" rotWithShape="1">
            <a:blip r:embed="rId7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 userDrawn="1"/>
          </p:nvGrpSpPr>
          <p:grpSpPr>
            <a:xfrm>
              <a:off x="0" y="0"/>
              <a:ext cx="12191999" cy="6858000"/>
              <a:chOff x="0" y="0"/>
              <a:chExt cx="12191999" cy="6858000"/>
            </a:xfrm>
          </p:grpSpPr>
          <p:sp>
            <p:nvSpPr>
              <p:cNvPr id="13" name="任意多边形: 形状 12"/>
              <p:cNvSpPr/>
              <p:nvPr>
                <p:custDataLst>
                  <p:tags r:id="rId9"/>
                </p:custDataLst>
              </p:nvPr>
            </p:nvSpPr>
            <p:spPr>
              <a:xfrm>
                <a:off x="433388" y="0"/>
                <a:ext cx="11325225" cy="6858000"/>
              </a:xfrm>
              <a:custGeom>
                <a:avLst/>
                <a:gdLst>
                  <a:gd name="connsiteX0" fmla="*/ 0 w 11325225"/>
                  <a:gd name="connsiteY0" fmla="*/ 0 h 6858000"/>
                  <a:gd name="connsiteX1" fmla="*/ 11325225 w 11325225"/>
                  <a:gd name="connsiteY1" fmla="*/ 0 h 6858000"/>
                  <a:gd name="connsiteX2" fmla="*/ 11325225 w 11325225"/>
                  <a:gd name="connsiteY2" fmla="*/ 6858000 h 6858000"/>
                  <a:gd name="connsiteX3" fmla="*/ 0 w 11325225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5225" h="6858000">
                    <a:moveTo>
                      <a:pt x="0" y="0"/>
                    </a:moveTo>
                    <a:lnTo>
                      <a:pt x="11325225" y="0"/>
                    </a:lnTo>
                    <a:lnTo>
                      <a:pt x="11325225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>
                <a:no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aseline="0">
                  <a:latin typeface="Arial" panose="020B0604020202020204" pitchFamily="34" charset="0"/>
                </a:endParaRPr>
              </a:p>
            </p:txBody>
          </p:sp>
          <p:pic>
            <p:nvPicPr>
              <p:cNvPr id="15" name="图片 40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14" cstate="email"/>
              <a:srcRect/>
              <a:stretch>
                <a:fillRect/>
              </a:stretch>
            </p:blipFill>
            <p:spPr bwMode="auto">
              <a:xfrm>
                <a:off x="0" y="1"/>
                <a:ext cx="916691" cy="885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图片 42"/>
              <p:cNvPicPr>
                <a:picLocks noChangeAspect="1" noChangeArrowheads="1"/>
              </p:cNvPicPr>
              <p:nvPr>
                <p:custDataLst>
                  <p:tags r:id="rId11"/>
                </p:custDataLst>
              </p:nvPr>
            </p:nvPicPr>
            <p:blipFill>
              <a:blip r:embed="rId15" cstate="email"/>
              <a:srcRect b="-3017"/>
              <a:stretch>
                <a:fillRect/>
              </a:stretch>
            </p:blipFill>
            <p:spPr bwMode="auto">
              <a:xfrm>
                <a:off x="9931790" y="5034172"/>
                <a:ext cx="2260209" cy="18238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9EFD9D74-47D9-4702-A33C-335B63B48DBF}" type="datetimeFigureOut">
              <a:rPr lang="zh-CN" altLang="en-US" smtClean="0"/>
              <a:t>19/10/21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blipFill dpi="0" rotWithShape="1">
          <a:blip r:embed="rId9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>
            <p:custDataLst>
              <p:tags r:id="rId1"/>
            </p:custDataLst>
          </p:nvPr>
        </p:nvSpPr>
        <p:spPr>
          <a:xfrm>
            <a:off x="0" y="0"/>
            <a:ext cx="11758613" cy="6858000"/>
          </a:xfrm>
          <a:custGeom>
            <a:avLst/>
            <a:gdLst>
              <a:gd name="connsiteX0" fmla="*/ 0 w 11325225"/>
              <a:gd name="connsiteY0" fmla="*/ 0 h 6858000"/>
              <a:gd name="connsiteX1" fmla="*/ 11325225 w 11325225"/>
              <a:gd name="connsiteY1" fmla="*/ 0 h 6858000"/>
              <a:gd name="connsiteX2" fmla="*/ 11325225 w 11325225"/>
              <a:gd name="connsiteY2" fmla="*/ 6858000 h 6858000"/>
              <a:gd name="connsiteX3" fmla="*/ 0 w 113252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25225" h="6858000">
                <a:moveTo>
                  <a:pt x="0" y="0"/>
                </a:moveTo>
                <a:lnTo>
                  <a:pt x="11325225" y="0"/>
                </a:lnTo>
                <a:lnTo>
                  <a:pt x="113252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baseline="0">
              <a:latin typeface="Arial" panose="020B0604020202020204" pitchFamily="34" charset="0"/>
            </a:endParaRPr>
          </a:p>
        </p:txBody>
      </p:sp>
      <p:pic>
        <p:nvPicPr>
          <p:cNvPr id="10" name="图片 4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0" y="1"/>
            <a:ext cx="1762346" cy="170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ags" Target="../tags/tag2.xml"/><Relationship Id="rId21" Type="http://schemas.openxmlformats.org/officeDocument/2006/relationships/tags" Target="../tags/tag3.xml"/><Relationship Id="rId22" Type="http://schemas.openxmlformats.org/officeDocument/2006/relationships/tags" Target="../tags/tag4.xml"/><Relationship Id="rId23" Type="http://schemas.openxmlformats.org/officeDocument/2006/relationships/tags" Target="../tags/tag5.xml"/><Relationship Id="rId24" Type="http://schemas.openxmlformats.org/officeDocument/2006/relationships/tags" Target="../tags/tag6.xml"/><Relationship Id="rId25" Type="http://schemas.openxmlformats.org/officeDocument/2006/relationships/tags" Target="../tags/tag7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20" Type="http://schemas.openxmlformats.org/officeDocument/2006/relationships/tags" Target="../tags/tag167.xml"/><Relationship Id="rId21" Type="http://schemas.openxmlformats.org/officeDocument/2006/relationships/tags" Target="../tags/tag168.xml"/><Relationship Id="rId22" Type="http://schemas.openxmlformats.org/officeDocument/2006/relationships/tags" Target="../tags/tag169.xml"/><Relationship Id="rId23" Type="http://schemas.openxmlformats.org/officeDocument/2006/relationships/tags" Target="../tags/tag170.xml"/><Relationship Id="rId24" Type="http://schemas.openxmlformats.org/officeDocument/2006/relationships/tags" Target="../tags/tag171.xml"/><Relationship Id="rId25" Type="http://schemas.openxmlformats.org/officeDocument/2006/relationships/tags" Target="../tags/tag172.xml"/><Relationship Id="rId1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6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0800" tIns="39600" rIns="75600" bIns="396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0800" tIns="0" rIns="8280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accent1">
              <a:lumMod val="50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0800" tIns="39600" rIns="75600" bIns="396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0800" tIns="0" rIns="8280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19/10/21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accent1">
              <a:lumMod val="50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33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357.x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3.xml"/><Relationship Id="rId1" Type="http://schemas.openxmlformats.org/officeDocument/2006/relationships/tags" Target="../tags/tag358.xml"/><Relationship Id="rId2" Type="http://schemas.openxmlformats.org/officeDocument/2006/relationships/tags" Target="../tags/tag359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tags" Target="../tags/tag343.xml"/><Relationship Id="rId12" Type="http://schemas.openxmlformats.org/officeDocument/2006/relationships/tags" Target="../tags/tag344.xml"/><Relationship Id="rId13" Type="http://schemas.openxmlformats.org/officeDocument/2006/relationships/tags" Target="../tags/tag345.xml"/><Relationship Id="rId14" Type="http://schemas.openxmlformats.org/officeDocument/2006/relationships/tags" Target="../tags/tag346.xml"/><Relationship Id="rId15" Type="http://schemas.openxmlformats.org/officeDocument/2006/relationships/slideLayout" Target="../slideLayouts/slideLayout6.xml"/><Relationship Id="rId16" Type="http://schemas.openxmlformats.org/officeDocument/2006/relationships/notesSlide" Target="../notesSlides/notesSlide1.xml"/><Relationship Id="rId17" Type="http://schemas.openxmlformats.org/officeDocument/2006/relationships/image" Target="../media/image19.png"/><Relationship Id="rId1" Type="http://schemas.openxmlformats.org/officeDocument/2006/relationships/tags" Target="../tags/tag333.xml"/><Relationship Id="rId2" Type="http://schemas.openxmlformats.org/officeDocument/2006/relationships/tags" Target="../tags/tag334.xml"/><Relationship Id="rId3" Type="http://schemas.openxmlformats.org/officeDocument/2006/relationships/tags" Target="../tags/tag335.xml"/><Relationship Id="rId4" Type="http://schemas.openxmlformats.org/officeDocument/2006/relationships/tags" Target="../tags/tag336.xml"/><Relationship Id="rId5" Type="http://schemas.openxmlformats.org/officeDocument/2006/relationships/tags" Target="../tags/tag337.xml"/><Relationship Id="rId6" Type="http://schemas.openxmlformats.org/officeDocument/2006/relationships/tags" Target="../tags/tag338.xml"/><Relationship Id="rId7" Type="http://schemas.openxmlformats.org/officeDocument/2006/relationships/tags" Target="../tags/tag339.xml"/><Relationship Id="rId8" Type="http://schemas.openxmlformats.org/officeDocument/2006/relationships/tags" Target="../tags/tag340.xml"/><Relationship Id="rId9" Type="http://schemas.openxmlformats.org/officeDocument/2006/relationships/tags" Target="../tags/tag341.xml"/><Relationship Id="rId10" Type="http://schemas.openxmlformats.org/officeDocument/2006/relationships/tags" Target="../tags/tag3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49.xml"/><Relationship Id="rId4" Type="http://schemas.openxmlformats.org/officeDocument/2006/relationships/tags" Target="../tags/tag350.xml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20.jpeg"/><Relationship Id="rId1" Type="http://schemas.openxmlformats.org/officeDocument/2006/relationships/tags" Target="../tags/tag347.xml"/><Relationship Id="rId2" Type="http://schemas.openxmlformats.org/officeDocument/2006/relationships/tags" Target="../tags/tag3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tags" Target="../tags/tag351.x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tags" Target="../tags/tag352.x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tags" Target="../tags/tag353.x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1" Type="http://schemas.openxmlformats.org/officeDocument/2006/relationships/tags" Target="../tags/tag354.x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tags" Target="../tags/tag355.x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tags" Target="../tags/tag356.x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93115" y="3062605"/>
            <a:ext cx="8122920" cy="1216660"/>
          </a:xfrm>
        </p:spPr>
        <p:txBody>
          <a:bodyPr>
            <a:noAutofit/>
          </a:bodyPr>
          <a:lstStyle/>
          <a:p>
            <a:r>
              <a:rPr lang="en-US" altLang="zh-CN" sz="1800" dirty="0" smtClean="0">
                <a:latin typeface="+mn-ea"/>
                <a:ea typeface="+mn-ea"/>
              </a:rPr>
              <a:t>---</a:t>
            </a:r>
            <a:r>
              <a:rPr lang="zh-CN" altLang="en-US" sz="1800" dirty="0" smtClean="0">
                <a:latin typeface="+mn-ea"/>
                <a:ea typeface="+mn-ea"/>
              </a:rPr>
              <a:t>八</a:t>
            </a:r>
            <a:r>
              <a:rPr lang="en-US" altLang="zh-CN" sz="1800" dirty="0" smtClean="0">
                <a:latin typeface="+mn-ea"/>
                <a:ea typeface="+mn-ea"/>
              </a:rPr>
              <a:t>(6)</a:t>
            </a:r>
            <a:r>
              <a:rPr lang="zh-CN" altLang="en-US" sz="1800" dirty="0" smtClean="0">
                <a:latin typeface="+mn-ea"/>
                <a:ea typeface="+mn-ea"/>
              </a:rPr>
              <a:t>班在地文化社会实践报告</a:t>
            </a:r>
            <a:endParaRPr lang="zh-CN" altLang="en-US" sz="1800" dirty="0">
              <a:latin typeface="+mn-ea"/>
              <a:ea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45811" y="2162244"/>
            <a:ext cx="47548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拈花湾之旅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7200"/>
              <a:t>感受：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633220" y="2345055"/>
            <a:ext cx="806958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通过这次旅行，我们深深的感受到了浓厚的友谊，拈花湾之美丽，这也使我们成长，逐步知道如何友好协作。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</a:rPr>
              <a:t>谢谢观看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>
            <p:custDataLst>
              <p:tags r:id="rId2"/>
            </p:custDataLst>
          </p:nvPr>
        </p:nvSpPr>
        <p:spPr>
          <a:xfrm>
            <a:off x="6928401" y="2381251"/>
            <a:ext cx="738188" cy="187642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60968C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7" cstate="email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-20396"/>
          <a:stretch>
            <a:fillRect/>
          </a:stretch>
        </p:blipFill>
        <p:spPr bwMode="auto">
          <a:xfrm>
            <a:off x="6778413" y="1546537"/>
            <a:ext cx="1114365" cy="152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 26"/>
          <p:cNvSpPr/>
          <p:nvPr>
            <p:custDataLst>
              <p:tags r:id="rId4"/>
            </p:custDataLst>
          </p:nvPr>
        </p:nvSpPr>
        <p:spPr>
          <a:xfrm>
            <a:off x="5688807" y="2381251"/>
            <a:ext cx="738187" cy="187642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60968C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7" cstate="email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-20396"/>
          <a:stretch>
            <a:fillRect/>
          </a:stretch>
        </p:blipFill>
        <p:spPr bwMode="auto">
          <a:xfrm>
            <a:off x="5538817" y="1546537"/>
            <a:ext cx="1114367" cy="152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/>
          <p:cNvSpPr/>
          <p:nvPr>
            <p:custDataLst>
              <p:tags r:id="rId6"/>
            </p:custDataLst>
          </p:nvPr>
        </p:nvSpPr>
        <p:spPr>
          <a:xfrm>
            <a:off x="4449211" y="2381251"/>
            <a:ext cx="738188" cy="187642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60968C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7" cstate="email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-20396"/>
          <a:stretch>
            <a:fillRect/>
          </a:stretch>
        </p:blipFill>
        <p:spPr bwMode="auto">
          <a:xfrm>
            <a:off x="4299222" y="1546537"/>
            <a:ext cx="1114366" cy="152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6547998" y="453821"/>
            <a:ext cx="3601330" cy="129719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zh-CN" altLang="en-US" sz="7200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</a:rPr>
              <a:t>目录</a:t>
            </a:r>
          </a:p>
        </p:txBody>
      </p:sp>
      <p:sp>
        <p:nvSpPr>
          <p:cNvPr id="13326" name="文本框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958941" y="2756415"/>
            <a:ext cx="67710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norm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90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</a:rPr>
              <a:t>章节叁</a:t>
            </a:r>
          </a:p>
        </p:txBody>
      </p:sp>
      <p:sp>
        <p:nvSpPr>
          <p:cNvPr id="36" name="文本框 20"/>
          <p:cNvSpPr txBox="1"/>
          <p:nvPr>
            <p:custDataLst>
              <p:tags r:id="rId10"/>
            </p:custDataLst>
          </p:nvPr>
        </p:nvSpPr>
        <p:spPr>
          <a:xfrm>
            <a:off x="6789664" y="4438751"/>
            <a:ext cx="1015663" cy="2252369"/>
          </a:xfrm>
          <a:prstGeom prst="rect">
            <a:avLst/>
          </a:prstGeom>
          <a:noFill/>
        </p:spPr>
        <p:txBody>
          <a:bodyPr vert="eaVert" wrap="square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>
                <a:solidFill>
                  <a:schemeClr val="accent5">
                    <a:lumMod val="40000"/>
                    <a:lumOff val="6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旅行感悟</a:t>
            </a:r>
            <a:endParaRPr lang="zh-CN" altLang="en-US" sz="3600" dirty="0">
              <a:solidFill>
                <a:schemeClr val="accent5">
                  <a:lumMod val="40000"/>
                  <a:lumOff val="60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13322" name="文本框 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719346" y="2756415"/>
            <a:ext cx="67710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norm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900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</a:rPr>
              <a:t>章节贰</a:t>
            </a:r>
          </a:p>
        </p:txBody>
      </p:sp>
      <p:sp>
        <p:nvSpPr>
          <p:cNvPr id="39" name="文本框 20"/>
          <p:cNvSpPr txBox="1"/>
          <p:nvPr>
            <p:custDataLst>
              <p:tags r:id="rId12"/>
            </p:custDataLst>
          </p:nvPr>
        </p:nvSpPr>
        <p:spPr>
          <a:xfrm>
            <a:off x="5550069" y="4438751"/>
            <a:ext cx="1015663" cy="2252369"/>
          </a:xfrm>
          <a:prstGeom prst="rect">
            <a:avLst/>
          </a:prstGeom>
          <a:noFill/>
        </p:spPr>
        <p:txBody>
          <a:bodyPr vert="eaVert" wrap="square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>
                <a:solidFill>
                  <a:schemeClr val="accent6">
                    <a:lumMod val="40000"/>
                    <a:lumOff val="60000"/>
                  </a:schemeClr>
                </a:solidFill>
                <a:sym typeface="+mn-ea"/>
              </a:rPr>
              <a:t>旅行脚步</a:t>
            </a:r>
            <a:endParaRPr lang="zh-CN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13318" name="文本框 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79751" y="2756415"/>
            <a:ext cx="67710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norm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900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</a:rPr>
              <a:t>章节壹</a:t>
            </a:r>
          </a:p>
        </p:txBody>
      </p:sp>
      <p:sp>
        <p:nvSpPr>
          <p:cNvPr id="40" name="文本框 20"/>
          <p:cNvSpPr txBox="1"/>
          <p:nvPr>
            <p:custDataLst>
              <p:tags r:id="rId14"/>
            </p:custDataLst>
          </p:nvPr>
        </p:nvSpPr>
        <p:spPr>
          <a:xfrm>
            <a:off x="4310474" y="4438751"/>
            <a:ext cx="1015663" cy="2252369"/>
          </a:xfrm>
          <a:prstGeom prst="rect">
            <a:avLst/>
          </a:prstGeom>
          <a:noFill/>
        </p:spPr>
        <p:txBody>
          <a:bodyPr vert="eaVert" wrap="square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>
                <a:solidFill>
                  <a:schemeClr val="accent6">
                    <a:lumMod val="60000"/>
                    <a:lumOff val="4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旅行简介</a:t>
            </a:r>
            <a:endParaRPr lang="zh-CN" altLang="en-US" sz="3200" dirty="0">
              <a:solidFill>
                <a:schemeClr val="accent6">
                  <a:lumMod val="60000"/>
                  <a:lumOff val="40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25" y="-8255"/>
            <a:ext cx="9265920" cy="4214495"/>
          </a:xfrm>
        </p:spPr>
        <p:txBody>
          <a:bodyPr>
            <a:normAutofit/>
          </a:bodyPr>
          <a:lstStyle/>
          <a:p>
            <a:r>
              <a:rPr lang="en-US" altLang="zh-C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1.</a:t>
            </a:r>
            <a:r>
              <a:rPr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介绍：</a:t>
            </a:r>
            <a:r>
              <a:rPr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/>
            </a:r>
            <a:br>
              <a:rPr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idx="1"/>
            <p:custDataLst>
              <p:tags r:id="rId3"/>
            </p:custDataLst>
          </p:nvPr>
        </p:nvPicPr>
        <p:blipFill>
          <a:blip r:embed="rId7" cstate="email"/>
          <a:srcRect/>
          <a:stretch>
            <a:fillRect/>
          </a:stretch>
        </p:blipFill>
        <p:spPr/>
      </p:pic>
      <p:sp>
        <p:nvSpPr>
          <p:cNvPr id="2" name="文本占位符 1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/>
        <p:txBody>
          <a:bodyPr/>
          <a:lstStyle/>
          <a:p>
            <a:r>
              <a:rPr sz="1800">
                <a:solidFill>
                  <a:schemeClr val="accent1"/>
                </a:solidFill>
                <a:sym typeface="+mn-ea"/>
              </a:rPr>
              <a:t>灵山小镇·拈花湾，世界级禅意旅居度假目的地。 集旅游度假、会议酒店、商业物业于一体的禅意特色文化旅游目的地，是灵山集团继梵宫后的又一精品力作，世界佛教论坛大会永久会址。 </a:t>
            </a:r>
            <a:endParaRPr lang="zh-CN" altLang="en-US" sz="1800">
              <a:solidFill>
                <a:schemeClr val="accent1"/>
              </a:solidFill>
            </a:endParaRPr>
          </a:p>
          <a:p>
            <a:endParaRPr lang="zh-CN" altLang="en-US" sz="1800">
              <a:solidFill>
                <a:schemeClr val="accent1"/>
              </a:solidFill>
            </a:endParaRPr>
          </a:p>
          <a:p>
            <a:r>
              <a:rPr sz="1800">
                <a:solidFill>
                  <a:schemeClr val="accent1"/>
                </a:solidFill>
                <a:sym typeface="+mn-ea"/>
              </a:rPr>
              <a:t>灵山文化旅游集团，守望灵山大佛，心接四面八方，深信“禅只在生活之中”，而致力于“禅生活”，于是依托太湖山水，弘扬江南禅风，选址天造地设的“拈花湾”，营建禅意生活社区，旨在以东方禅智慧，为世界倡导绿色禅生活，让心身愉悦，让情有所托，让智有所益，让思有所归。</a:t>
            </a:r>
            <a:endParaRPr lang="zh-CN" altLang="en-US" sz="1800" dirty="0">
              <a:solidFill>
                <a:schemeClr val="accent1"/>
              </a:solidFill>
              <a:latin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228893" y="545465"/>
            <a:ext cx="10852237" cy="441964"/>
          </a:xfrm>
        </p:spPr>
        <p:txBody>
          <a:bodyPr/>
          <a:lstStyle/>
          <a:p>
            <a:r>
              <a:rPr lang="en-US" altLang="zh-CN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  <a:r>
              <a:rPr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。照片：</a:t>
            </a:r>
          </a:p>
        </p:txBody>
      </p:sp>
      <p:pic>
        <p:nvPicPr>
          <p:cNvPr id="4" name="图片 3" descr="t018da5eeff478559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365" y="4411980"/>
            <a:ext cx="4213225" cy="2339340"/>
          </a:xfrm>
          <a:prstGeom prst="rect">
            <a:avLst/>
          </a:prstGeom>
        </p:spPr>
      </p:pic>
      <p:pic>
        <p:nvPicPr>
          <p:cNvPr id="5" name="图片 4" descr="e620e4688a3f424485a3c079c498562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860" y="987425"/>
            <a:ext cx="8030210" cy="5332730"/>
          </a:xfrm>
          <a:prstGeom prst="rect">
            <a:avLst/>
          </a:prstGeom>
        </p:spPr>
      </p:pic>
      <p:pic>
        <p:nvPicPr>
          <p:cNvPr id="6" name="图片 5" descr="IMG_01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65" y="1638300"/>
            <a:ext cx="3503930" cy="26282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迎面花瓣</a:t>
            </a:r>
          </a:p>
        </p:txBody>
      </p:sp>
      <p:pic>
        <p:nvPicPr>
          <p:cNvPr id="3" name="图片 2" descr="IMG_0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" y="1738630"/>
            <a:ext cx="6679565" cy="5010150"/>
          </a:xfrm>
          <a:prstGeom prst="rect">
            <a:avLst/>
          </a:prstGeom>
        </p:spPr>
      </p:pic>
      <p:pic>
        <p:nvPicPr>
          <p:cNvPr id="4" name="图片 3" descr="IMG_01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945" y="1118235"/>
            <a:ext cx="5319395" cy="39903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133985"/>
            <a:ext cx="10852237" cy="441964"/>
          </a:xfrm>
        </p:spPr>
        <p:txBody>
          <a:bodyPr/>
          <a:lstStyle/>
          <a:p>
            <a:r>
              <a:rPr lang="zh-CN" altLang="en-US" sz="3600"/>
              <a:t>室内环境</a:t>
            </a:r>
          </a:p>
        </p:txBody>
      </p:sp>
      <p:pic>
        <p:nvPicPr>
          <p:cNvPr id="3" name="图片 2" descr="01aa0d59abf81fa8012028a9a2c3af.jpg@2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" y="988695"/>
            <a:ext cx="6542405" cy="3679190"/>
          </a:xfrm>
          <a:prstGeom prst="rect">
            <a:avLst/>
          </a:prstGeom>
        </p:spPr>
      </p:pic>
      <p:pic>
        <p:nvPicPr>
          <p:cNvPr id="4" name="图片 3" descr="t01661b6fdd9d6a89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750" y="2099945"/>
            <a:ext cx="5316220" cy="3543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2682" y="483235"/>
            <a:ext cx="10852237" cy="441964"/>
          </a:xfrm>
        </p:spPr>
        <p:txBody>
          <a:bodyPr/>
          <a:lstStyle/>
          <a:p>
            <a:r>
              <a:rPr lang="zh-CN" altLang="en-US" sz="48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荷塘月色</a:t>
            </a:r>
            <a:r>
              <a:rPr lang="en-US" altLang="zh-CN" sz="48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~</a:t>
            </a:r>
          </a:p>
        </p:txBody>
      </p:sp>
      <p:pic>
        <p:nvPicPr>
          <p:cNvPr id="3" name="图片 2" descr="IMG_01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1165860"/>
            <a:ext cx="3282950" cy="2462530"/>
          </a:xfrm>
          <a:prstGeom prst="rect">
            <a:avLst/>
          </a:prstGeom>
        </p:spPr>
      </p:pic>
      <p:pic>
        <p:nvPicPr>
          <p:cNvPr id="4" name="图片 3" descr="IMG_01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715" y="1274445"/>
            <a:ext cx="3138805" cy="2353945"/>
          </a:xfrm>
          <a:prstGeom prst="rect">
            <a:avLst/>
          </a:prstGeom>
        </p:spPr>
      </p:pic>
      <p:pic>
        <p:nvPicPr>
          <p:cNvPr id="5" name="图片 4" descr="IMG_01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1790" y="1471930"/>
            <a:ext cx="2875280" cy="2156460"/>
          </a:xfrm>
          <a:prstGeom prst="rect">
            <a:avLst/>
          </a:prstGeom>
        </p:spPr>
      </p:pic>
      <p:pic>
        <p:nvPicPr>
          <p:cNvPr id="6" name="图片 5" descr="IMG_01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820" y="3863975"/>
            <a:ext cx="3615690" cy="2712085"/>
          </a:xfrm>
          <a:prstGeom prst="rect">
            <a:avLst/>
          </a:prstGeom>
        </p:spPr>
      </p:pic>
      <p:pic>
        <p:nvPicPr>
          <p:cNvPr id="7" name="图片 6" descr="IMG_01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8410" y="3863975"/>
            <a:ext cx="3866515" cy="29006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IMG_01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525" y="125730"/>
            <a:ext cx="4066540" cy="3049905"/>
          </a:xfrm>
          <a:prstGeom prst="rect">
            <a:avLst/>
          </a:prstGeom>
        </p:spPr>
      </p:pic>
      <p:pic>
        <p:nvPicPr>
          <p:cNvPr id="4" name="图片 3" descr="IMG_01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565" y="1862455"/>
            <a:ext cx="6296660" cy="4723130"/>
          </a:xfrm>
          <a:prstGeom prst="rect">
            <a:avLst/>
          </a:prstGeom>
        </p:spPr>
      </p:pic>
      <p:pic>
        <p:nvPicPr>
          <p:cNvPr id="5" name="图片 4" descr="IMG_01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30" y="3417570"/>
            <a:ext cx="4620895" cy="34658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小组成员照片：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21460" y="1263650"/>
            <a:ext cx="2996565" cy="2247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965" y="1218565"/>
            <a:ext cx="3116580" cy="23380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850" y="1195705"/>
            <a:ext cx="3087370" cy="23158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460" y="4350385"/>
            <a:ext cx="3097530" cy="2323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6850" y="4328160"/>
            <a:ext cx="3156585" cy="2368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0475" y="4358005"/>
            <a:ext cx="3087370" cy="23158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124fc2f5-fd64-4cc1-bdfc-6156b7453fbe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ARGE_SHAPE" val="1"/>
  <p:tag name="KSO_WM_SLIDE_BACKGROUND_TYPE" val="general"/>
  <p:tag name="KSO_WM_SLIDE_BK_DARK_LIGHT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UNIT_BK_DARK_LIGHT" val="2"/>
  <p:tag name="KSO_WM_SLIDE_BK_DARK_LIGHT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1"/>
  <p:tag name="KSO_WM_UNIT_ID" val="_13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LIDE_BACKGROUND_TYPE" val="frame"/>
  <p:tag name="KSO_WM_SLIDE_BK_DARK_LIGHT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frame"/>
  <p:tag name="KSO_WM_SLIDE_BK_DARK_LIGHT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UNIT_BK_DARK_LIGHT" val="1"/>
  <p:tag name="KSO_WM_SLIDE_BK_DARK_LIGHT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1"/>
  <p:tag name="KSO_WM_UNIT_ID" val="_14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LIDE_BACKGROUND_TYPE" val="leftRight"/>
  <p:tag name="KSO_WM_SLIDE_BK_DARK_LIGHT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UNIT_BK_DARK_LIGHT" val="1"/>
  <p:tag name="KSO_WM_SLIDE_BK_DARK_LIGHT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topBottom"/>
  <p:tag name="KSO_WM_SLIDE_BK_DARK_LIGHT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1"/>
  <p:tag name="KSO_WM_UNIT_ID" val="_16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LIDE_BACKGROUND_TYPE" val="bottomTop"/>
  <p:tag name="KSO_WM_SLIDE_BK_DARK_LIGHT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UNIT_BK_DARK_LIGHT" val="1"/>
  <p:tag name="KSO_WM_SLIDE_BK_DARK_LIGHT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navigation"/>
  <p:tag name="KSO_WM_SLIDE_BK_DARK_LIGHT" val="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UNIT_BK_DARK_LIGHT" val="1"/>
  <p:tag name="KSO_WM_SLIDE_BK_DARK_LIGHT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UNIT_BK_DARK_LIGHT" val="2"/>
  <p:tag name="KSO_WM_SLIDE_BK_DARK_LIGHT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1"/>
  <p:tag name="KSO_WM_UNIT_ID" val="_18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LIDE_BACKGROUND_TYPE" val="belt"/>
  <p:tag name="KSO_WM_SLIDE_BK_DARK_LIGHT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UNIT_ID" val="_18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LIDE_BACKGROUND_TYPE" val="belt"/>
  <p:tag name="KSO_WM_SLIDE_BK_DARK_LIGHT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742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742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COMBINE_RELATE_SLIDE_ID" val="background20176878_1"/>
  <p:tag name="KSO_WM_TEMPLATE_CATEGORY" val="custom"/>
  <p:tag name="KSO_WM_TEMPLATE_INDEX" val="20177425"/>
  <p:tag name="KSO_WM_TEMPLATE_SUBCATEGORY" val="0"/>
  <p:tag name="KSO_WM_TEMPLATE_THUMBS_INDEX" val="1、7、10、15、16、20、21、25、29"/>
  <p:tag name="KSO_WM_TEMPLATE_MASTER_TYPE" val="1"/>
  <p:tag name="KSO_WM_TEMPLATE_COLOR_TYPE" val="1"/>
  <p:tag name="KSO_WM_TEMPLATE_MASTER_THUMB_INDEX" val="18"/>
  <p:tag name="KSO_WM_UNIT_SHOW_EDIT_AREA_INDICATION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LARGE_SHAPE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UNIT_LARGE_SHAPE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74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UNIT_LARGE_SHAP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UNIT_LARGE_SHAPE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UNIT_LARGE_SHAPE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UNIT_LARGE_SHA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UNIT_LARGE_SHAPE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UNIT_LARGE_SHA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1"/>
  <p:tag name="KSO_WM_UNIT_ID" val="_10*i*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ARGE_SHAPE" val="1"/>
  <p:tag name="KSO_WM_SLIDE_BACKGROUND_TYPE" val="general"/>
  <p:tag name="KSO_WM_SLIDE_BK_DARK_LIGHT" val="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UNIT_BK_DARK_LIGHT" val="2"/>
  <p:tag name="KSO_WM_SLIDE_BK_DARK_LIGHT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1"/>
  <p:tag name="KSO_WM_UNIT_ID" val="_13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LIDE_BACKGROUND_TYPE" val="frame"/>
  <p:tag name="KSO_WM_SLIDE_BK_DARK_LIGHT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frame"/>
  <p:tag name="KSO_WM_SLIDE_BK_DARK_LIGHT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UNIT_BK_DARK_LIGHT" val="1"/>
  <p:tag name="KSO_WM_SLIDE_BK_DARK_LIGHT" val="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1"/>
  <p:tag name="KSO_WM_UNIT_ID" val="_14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LIDE_BACKGROUND_TYPE" val="leftRight"/>
  <p:tag name="KSO_WM_SLIDE_BK_DARK_LIGHT" val="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UNIT_BK_DARK_LIGHT" val="1"/>
  <p:tag name="KSO_WM_SLIDE_BK_DARK_LIGHT" val="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74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topBottom"/>
  <p:tag name="KSO_WM_SLIDE_BK_DARK_LIGHT" val="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1"/>
  <p:tag name="KSO_WM_UNIT_ID" val="_16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LIDE_BACKGROUND_TYPE" val="bottomTop"/>
  <p:tag name="KSO_WM_SLIDE_BK_DARK_LIGHT" val="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UNIT_BK_DARK_LIGHT" val="1"/>
  <p:tag name="KSO_WM_SLIDE_BK_DARK_LIGHT" val="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navigation"/>
  <p:tag name="KSO_WM_SLIDE_BK_DARK_LIGHT" val="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UNIT_BK_DARK_LIGHT" val="1"/>
  <p:tag name="KSO_WM_SLIDE_BK_DARK_LIGHT" val="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UNIT_BK_DARK_LIGHT" val="2"/>
  <p:tag name="KSO_WM_SLIDE_BK_DARK_LIGHT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1"/>
  <p:tag name="KSO_WM_UNIT_ID" val="_18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LIDE_BACKGROUND_TYPE" val="belt"/>
  <p:tag name="KSO_WM_SLIDE_BK_DARK_LIGHT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UNIT_ID" val="_18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LIDE_BACKGROUND_TYPE" val="belt"/>
  <p:tag name="KSO_WM_SLIDE_BK_DARK_LIGHT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7742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3"/>
  <p:tag name="KSO_WM_SLIDE_LAYOUT" val="a_l"/>
  <p:tag name="KSO_WM_SLIDE_LAYOUT_CNT" val="1_1"/>
  <p:tag name="KSO_WM_SLIDE_TYPE" val="contents"/>
  <p:tag name="KSO_WM_BEAUTIFY_FLAG" val="#wm#"/>
  <p:tag name="KSO_WM_COMBINE_RELATE_SLIDE_ID" val="background20176878_9"/>
  <p:tag name="KSO_WM_TEMPLATE_CATEGORY" val="custom"/>
  <p:tag name="KSO_WM_TEMPLATE_INDEX" val="20177425"/>
  <p:tag name="KSO_WM_SLIDE_ID" val="custom20177425_6"/>
  <p:tag name="KSO_WM_SLIDE_INDEX" val="6"/>
  <p:tag name="KSO_WM_TEMPLATE_SUBCATEGORY" val="0"/>
  <p:tag name="KSO_WM_SLIDE_SUBTYPE" val="diag"/>
  <p:tag name="KSO_WM_TEMPLATE_MASTER_TYPE" val="1"/>
  <p:tag name="KSO_WM_TEMPLATE_COLOR_TYPE" val="1"/>
  <p:tag name="KSO_WM_DIAGRAM_GROUP_CODE" val="l1-1"/>
  <p:tag name="KSO_WM_SLIDE_DIAGTYPE" val="l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i"/>
  <p:tag name="KSO_WM_UNIT_INDEX" val="1_3_2"/>
  <p:tag name="KSO_WM_UNIT_LAYERLEVEL" val="1_1_1"/>
  <p:tag name="KSO_WM_TEMPLATE_CATEGORY" val="custom"/>
  <p:tag name="KSO_WM_TEMPLATE_INDEX" val="20177425"/>
  <p:tag name="KSO_WM_UNIT_ID" val="custom20177425_6*l_h_i*1_3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LINE_FORE_SCHEMECOLOR_INDEX" val="7"/>
  <p:tag name="KSO_WM_UNIT_LINE_FILL_TYPE" val="2"/>
  <p:tag name="KSO_WM_UNIT_USESOURCEFORMAT_APPLY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i"/>
  <p:tag name="KSO_WM_UNIT_INDEX" val="1_3_1"/>
  <p:tag name="KSO_WM_UNIT_LAYERLEVEL" val="1_1_1"/>
  <p:tag name="KSO_WM_TEMPLATE_CATEGORY" val="custom"/>
  <p:tag name="KSO_WM_TEMPLATE_INDEX" val="20177425"/>
  <p:tag name="KSO_WM_UNIT_ID" val="custom20177425_6*l_h_i*1_3_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USESOURCEFORMAT_APPLY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i"/>
  <p:tag name="KSO_WM_UNIT_INDEX" val="1_2_2"/>
  <p:tag name="KSO_WM_UNIT_LAYERLEVEL" val="1_1_1"/>
  <p:tag name="KSO_WM_TEMPLATE_CATEGORY" val="custom"/>
  <p:tag name="KSO_WM_TEMPLATE_INDEX" val="20177425"/>
  <p:tag name="KSO_WM_UNIT_ID" val="custom20177425_6*l_h_i*1_2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LINE_FORE_SCHEMECOLOR_INDEX" val="7"/>
  <p:tag name="KSO_WM_UNIT_LINE_FILL_TYPE" val="2"/>
  <p:tag name="KSO_WM_UNIT_USESOURCEFORMAT_APPLY" val="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i"/>
  <p:tag name="KSO_WM_UNIT_INDEX" val="1_2_1"/>
  <p:tag name="KSO_WM_UNIT_LAYERLEVEL" val="1_1_1"/>
  <p:tag name="KSO_WM_TEMPLATE_CATEGORY" val="custom"/>
  <p:tag name="KSO_WM_TEMPLATE_INDEX" val="20177425"/>
  <p:tag name="KSO_WM_UNIT_ID" val="custom20177425_6*l_h_i*1_2_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USESOURCEFORMAT_APPLY" val="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i"/>
  <p:tag name="KSO_WM_UNIT_INDEX" val="1_1_2"/>
  <p:tag name="KSO_WM_UNIT_LAYERLEVEL" val="1_1_1"/>
  <p:tag name="KSO_WM_TEMPLATE_CATEGORY" val="custom"/>
  <p:tag name="KSO_WM_TEMPLATE_INDEX" val="20177425"/>
  <p:tag name="KSO_WM_UNIT_ID" val="custom20177425_6*l_h_i*1_1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LINE_FORE_SCHEMECOLOR_INDEX" val="7"/>
  <p:tag name="KSO_WM_UNIT_LINE_FILL_TYPE" val="2"/>
  <p:tag name="KSO_WM_UNIT_USESOURCEFORMAT_APPLY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i"/>
  <p:tag name="KSO_WM_UNIT_INDEX" val="1_1_1"/>
  <p:tag name="KSO_WM_UNIT_LAYERLEVEL" val="1_1_1"/>
  <p:tag name="KSO_WM_TEMPLATE_CATEGORY" val="custom"/>
  <p:tag name="KSO_WM_TEMPLATE_INDEX" val="20177425"/>
  <p:tag name="KSO_WM_UNIT_ID" val="custom20177425_6*l_h_i*1_1_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USESOURCEFORMAT_APPLY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ISCONTENTSTITLE" val="1"/>
  <p:tag name="KSO_WM_UNIT_VALUE" val="4"/>
  <p:tag name="KSO_WM_UNIT_HIGHLIGHT" val="0"/>
  <p:tag name="KSO_WM_UNIT_COMPATIBLE" val="0"/>
  <p:tag name="KSO_WM_UNIT_PRESET_TEXT" val="目录"/>
  <p:tag name="KSO_WM_TEMPLATE_CATEGORY" val="custom"/>
  <p:tag name="KSO_WM_TEMPLATE_INDEX" val="20177425"/>
  <p:tag name="KSO_WM_UNIT_ID" val="custom20177425_6*a*1"/>
  <p:tag name="KSO_WM_UNIT_NOCLEAR" val="0"/>
  <p:tag name="KSO_WM_UNIT_DIAGRAM_ISNUMVISUAL" val="0"/>
  <p:tag name="KSO_WM_UNIT_DIAGRAM_ISREFERUNIT" val="0"/>
  <p:tag name="KSO_WM_DIAGRAM_GROUP_CODE" val="l1-1"/>
  <p:tag name="KSO_WM_UNIT_TEXT_FILL_FORE_SCHEMECOLOR_INDEX" val="5"/>
  <p:tag name="KSO_WM_UNIT_TEXT_FILL_TYPE" val="1"/>
  <p:tag name="KSO_WM_UNIT_USESOURCEFORMAT_APPLY" val="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a"/>
  <p:tag name="KSO_WM_UNIT_INDEX" val="1_3_1"/>
  <p:tag name="KSO_WM_UNIT_LAYERLEVEL" val="1_1_1"/>
  <p:tag name="KSO_WM_UNIT_VALUE" val="3"/>
  <p:tag name="KSO_WM_UNIT_HIGHLIGHT" val="0"/>
  <p:tag name="KSO_WM_UNIT_COMPATIBLE" val="0"/>
  <p:tag name="KSO_WM_UNIT_PRESET_TEXT" val="章节叁"/>
  <p:tag name="KSO_WM_TEMPLATE_CATEGORY" val="custom"/>
  <p:tag name="KSO_WM_TEMPLATE_INDEX" val="20177425"/>
  <p:tag name="KSO_WM_UNIT_ID" val="custom20177425_6*l_h_a*1_3_1"/>
  <p:tag name="KSO_WM_UNIT_ISCONTENTSTITLE" val="0"/>
  <p:tag name="KSO_WM_UNIT_NOCLEAR" val="0"/>
  <p:tag name="KSO_WM_UNIT_DIAGRAM_ISNUMVISUAL" val="0"/>
  <p:tag name="KSO_WM_UNIT_DIAGRAM_ISREFERUNIT" val="0"/>
  <p:tag name="KSO_WM_DIAGRAM_GROUP_CODE" val="l1-1"/>
  <p:tag name="KSO_WM_UNIT_TEXT_FILL_FORE_SCHEMECOLOR_INDEX" val="5"/>
  <p:tag name="KSO_WM_UNIT_TEXT_FILL_TYPE" val="1"/>
  <p:tag name="KSO_WM_UNIT_USESOURCEFORMAT_APPLY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f"/>
  <p:tag name="KSO_WM_UNIT_INDEX" val="1_3_1"/>
  <p:tag name="KSO_WM_UNIT_LAYERLEVEL" val="1_1_1"/>
  <p:tag name="KSO_WM_UNIT_VALUE" val="15"/>
  <p:tag name="KSO_WM_UNIT_HIGHLIGHT" val="0"/>
  <p:tag name="KSO_WM_UNIT_COMPATIBLE" val="0"/>
  <p:tag name="KSO_WM_TEMPLATE_CATEGORY" val="custom"/>
  <p:tag name="KSO_WM_TEMPLATE_INDEX" val="20177425"/>
  <p:tag name="KSO_WM_UNIT_ID" val="custom20177425_6*l_h_f*1_3_1"/>
  <p:tag name="KSO_WM_UNIT_PRESET_TEXT" val="点击此处添加小标题"/>
  <p:tag name="KSO_WM_UNIT_NOCLEAR" val="0"/>
  <p:tag name="KSO_WM_UNIT_DIAGRAM_ISNUMVISUAL" val="0"/>
  <p:tag name="KSO_WM_UNIT_DIAGRAM_ISREFERUNIT" val="0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a"/>
  <p:tag name="KSO_WM_UNIT_INDEX" val="1_2_1"/>
  <p:tag name="KSO_WM_UNIT_LAYERLEVEL" val="1_1_1"/>
  <p:tag name="KSO_WM_UNIT_VALUE" val="3"/>
  <p:tag name="KSO_WM_UNIT_HIGHLIGHT" val="0"/>
  <p:tag name="KSO_WM_UNIT_COMPATIBLE" val="0"/>
  <p:tag name="KSO_WM_UNIT_PRESET_TEXT" val="章节贰"/>
  <p:tag name="KSO_WM_TEMPLATE_CATEGORY" val="custom"/>
  <p:tag name="KSO_WM_TEMPLATE_INDEX" val="20177425"/>
  <p:tag name="KSO_WM_UNIT_ID" val="custom20177425_6*l_h_a*1_2_1"/>
  <p:tag name="KSO_WM_UNIT_ISCONTENTSTITLE" val="0"/>
  <p:tag name="KSO_WM_UNIT_NOCLEAR" val="0"/>
  <p:tag name="KSO_WM_UNIT_DIAGRAM_ISNUMVISUAL" val="0"/>
  <p:tag name="KSO_WM_UNIT_DIAGRAM_ISREFERUNIT" val="0"/>
  <p:tag name="KSO_WM_DIAGRAM_GROUP_CODE" val="l1-1"/>
  <p:tag name="KSO_WM_UNIT_TEXT_FILL_FORE_SCHEMECOLOR_INDEX" val="5"/>
  <p:tag name="KSO_WM_UNIT_TEXT_FILL_TYPE" val="1"/>
  <p:tag name="KSO_WM_UNIT_USESOURCEFORMAT_APPLY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f"/>
  <p:tag name="KSO_WM_UNIT_INDEX" val="1_2_1"/>
  <p:tag name="KSO_WM_UNIT_LAYERLEVEL" val="1_1_1"/>
  <p:tag name="KSO_WM_UNIT_VALUE" val="15"/>
  <p:tag name="KSO_WM_UNIT_HIGHLIGHT" val="0"/>
  <p:tag name="KSO_WM_UNIT_COMPATIBLE" val="0"/>
  <p:tag name="KSO_WM_TEMPLATE_CATEGORY" val="custom"/>
  <p:tag name="KSO_WM_TEMPLATE_INDEX" val="20177425"/>
  <p:tag name="KSO_WM_UNIT_ID" val="custom20177425_6*l_h_f*1_2_1"/>
  <p:tag name="KSO_WM_UNIT_PRESET_TEXT" val="点击此处添加小标题"/>
  <p:tag name="KSO_WM_UNIT_NOCLEAR" val="0"/>
  <p:tag name="KSO_WM_UNIT_DIAGRAM_ISNUMVISUAL" val="0"/>
  <p:tag name="KSO_WM_UNIT_DIAGRAM_ISREFERUNIT" val="0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a"/>
  <p:tag name="KSO_WM_UNIT_INDEX" val="1_1_1"/>
  <p:tag name="KSO_WM_UNIT_LAYERLEVEL" val="1_1_1"/>
  <p:tag name="KSO_WM_UNIT_VALUE" val="3"/>
  <p:tag name="KSO_WM_UNIT_HIGHLIGHT" val="0"/>
  <p:tag name="KSO_WM_UNIT_COMPATIBLE" val="0"/>
  <p:tag name="KSO_WM_UNIT_PRESET_TEXT" val="章节壹"/>
  <p:tag name="KSO_WM_TEMPLATE_CATEGORY" val="custom"/>
  <p:tag name="KSO_WM_TEMPLATE_INDEX" val="20177425"/>
  <p:tag name="KSO_WM_UNIT_ID" val="custom20177425_6*l_h_a*1_1_1"/>
  <p:tag name="KSO_WM_UNIT_ISCONTENTSTITLE" val="0"/>
  <p:tag name="KSO_WM_UNIT_NOCLEAR" val="0"/>
  <p:tag name="KSO_WM_UNIT_DIAGRAM_ISNUMVISUAL" val="0"/>
  <p:tag name="KSO_WM_UNIT_DIAGRAM_ISREFERUNIT" val="0"/>
  <p:tag name="KSO_WM_DIAGRAM_GROUP_CODE" val="l1-1"/>
  <p:tag name="KSO_WM_UNIT_TEXT_FILL_FORE_SCHEMECOLOR_INDEX" val="5"/>
  <p:tag name="KSO_WM_UNIT_TEXT_FILL_TYPE" val="1"/>
  <p:tag name="KSO_WM_UNIT_USESOURCEFORMAT_APPLY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f"/>
  <p:tag name="KSO_WM_UNIT_INDEX" val="1_1_1"/>
  <p:tag name="KSO_WM_UNIT_LAYERLEVEL" val="1_1_1"/>
  <p:tag name="KSO_WM_UNIT_VALUE" val="15"/>
  <p:tag name="KSO_WM_UNIT_HIGHLIGHT" val="0"/>
  <p:tag name="KSO_WM_UNIT_COMPATIBLE" val="0"/>
  <p:tag name="KSO_WM_TEMPLATE_CATEGORY" val="custom"/>
  <p:tag name="KSO_WM_TEMPLATE_INDEX" val="20177425"/>
  <p:tag name="KSO_WM_UNIT_ID" val="custom20177425_6*l_h_f*1_1_1"/>
  <p:tag name="KSO_WM_UNIT_PRESET_TEXT" val="点击此处添加小标题"/>
  <p:tag name="KSO_WM_UNIT_NOCLEAR" val="0"/>
  <p:tag name="KSO_WM_UNIT_DIAGRAM_ISNUMVISUAL" val="0"/>
  <p:tag name="KSO_WM_UNIT_DIAGRAM_ISREFERUNIT" val="0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IZE" val="855*465"/>
  <p:tag name="KSO_WM_SLIDE_POSITION" val="52*34"/>
  <p:tag name="KSO_WM_SLIDE_LAYOUT_CNT" val="1_1_1"/>
  <p:tag name="KSO_WM_SLIDE_LAYOUT" val="a_d_f"/>
  <p:tag name="KSO_WM_BEAUTIFY_FLAG" val="#wm#"/>
  <p:tag name="KSO_WM_SLIDE_TYPE" val="text"/>
  <p:tag name="KSO_WM_SLIDE_ITEM_CNT" val="0"/>
  <p:tag name="KSO_WM_TAG_VERSION" val="1.0"/>
  <p:tag name="KSO_WM_COMBINE_RELATE_SLIDE_ID" val="background20176878_4"/>
  <p:tag name="KSO_WM_TEMPLATE_CATEGORY" val="custom"/>
  <p:tag name="KSO_WM_TEMPLATE_INDEX" val="20177425"/>
  <p:tag name="KSO_WM_SLIDE_ID" val="custom20177425_4"/>
  <p:tag name="KSO_WM_SLIDE_INDEX" val="4"/>
  <p:tag name="KSO_WM_TEMPLATE_SUBCATEGORY" val="0"/>
  <p:tag name="KSO_WM_SLIDE_SUBTYPE" val="picTxt"/>
  <p:tag name="KSO_WM_TEMPLATE_MASTER_TYPE" val="1"/>
  <p:tag name="KSO_WM_TEMPLATE_COLOR_TYPE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COMPATIBLE" val="0"/>
  <p:tag name="KSO_WM_UNIT_HIGHLIGHT" val="0"/>
  <p:tag name="KSO_WM_UNIT_ISCONTENTSTITLE" val="0"/>
  <p:tag name="KSO_WM_UNIT_VALUE" val="18"/>
  <p:tag name="KSO_WM_UNIT_LAYERLEVEL" val="1"/>
  <p:tag name="KSO_WM_UNIT_INDEX" val="1"/>
  <p:tag name="KSO_WM_UNIT_TYPE" val="a"/>
  <p:tag name="KSO_WM_TEMPLATE_CATEGORY" val="custom"/>
  <p:tag name="KSO_WM_TEMPLATE_INDEX" val="20177425"/>
  <p:tag name="KSO_WM_UNIT_ID" val="custom20177425_4*a*1"/>
  <p:tag name="KSO_WM_UNIT_NOCLEAR" val="0"/>
  <p:tag name="KSO_WM_UNIT_DIAGRAM_ISNUMVISUAL" val="0"/>
  <p:tag name="KSO_WM_UNIT_DIAGRAM_ISREFERUNIT" val="0"/>
  <p:tag name="KSO_WM_UNIT_PRESET_TEXT" val="单击此处添加标题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d"/>
  <p:tag name="KSO_WM_UNIT_INDEX" val="1"/>
  <p:tag name="KSO_WM_UNIT_LAYERLEVEL" val="1"/>
  <p:tag name="KSO_WM_UNIT_VALUE" val="1496*1466"/>
  <p:tag name="KSO_WM_UNIT_HIGHLIGHT" val="0"/>
  <p:tag name="KSO_WM_UNIT_COMPATIBLE" val="0"/>
  <p:tag name="KSO_WM_TEMPLATE_CATEGORY" val="custom"/>
  <p:tag name="KSO_WM_TEMPLATE_INDEX" val="20177425"/>
  <p:tag name="KSO_WM_UNIT_ID" val="custom20177425_4*d*1"/>
  <p:tag name="KSO_WM_UNIT_DIAGRAM_ISNUMVISUAL" val="0"/>
  <p:tag name="KSO_WM_UNIT_DIAGRAM_ISREFERUNIT" val="0"/>
  <p:tag name="KSO_WM_UNIT_SUPPORT_UNIT_TYPE" val="[&quot;all&quot;]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f"/>
  <p:tag name="KSO_WM_UNIT_INDEX" val="1"/>
  <p:tag name="KSO_WM_UNIT_LAYERLEVEL" val="1"/>
  <p:tag name="KSO_WM_UNIT_VALUE" val="150"/>
  <p:tag name="KSO_WM_UNIT_HIGHLIGHT" val="0"/>
  <p:tag name="KSO_WM_UNIT_COMPATIBLE" val="0"/>
  <p:tag name="KSO_WM_TEMPLATE_CATEGORY" val="custom"/>
  <p:tag name="KSO_WM_TEMPLATE_INDEX" val="20177425"/>
  <p:tag name="KSO_WM_UNIT_ID" val="custom20177425_4*f*1"/>
  <p:tag name="KSO_WM_UNIT_NOCLEAR" val="0"/>
  <p:tag name="KSO_WM_UNIT_DIAGRAM_ISNUMVISUAL" val="0"/>
  <p:tag name="KSO_WM_UNIT_DIAGRAM_ISREFERUNIT" val="0"/>
  <p:tag name="KSO_WM_UNIT_PRESET_TEXT" val="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742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742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7425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742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7425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742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7425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0"/>
  <p:tag name="KSO_WM_SLIDE_LAYOUT" val="a_b"/>
  <p:tag name="KSO_WM_SLIDE_LAYOUT_CNT" val="1_1"/>
  <p:tag name="KSO_WM_SLIDE_TYPE" val="endPage"/>
  <p:tag name="KSO_WM_BEAUTIFY_FLAG" val="#wm#"/>
  <p:tag name="KSO_WM_COMBINE_RELATE_SLIDE_ID" val="background20176878_20"/>
  <p:tag name="KSO_WM_TEMPLATE_CATEGORY" val="custom"/>
  <p:tag name="KSO_WM_TEMPLATE_INDEX" val="20177425"/>
  <p:tag name="KSO_WM_SLIDE_ID" val="custom20177425_29"/>
  <p:tag name="KSO_WM_SLIDE_INDEX" val="29"/>
  <p:tag name="KSO_WM_TEMPLATE_SUBCATEGORY" val="0"/>
  <p:tag name="KSO_WM_SLIDE_SUBTYPE" val="pureTxt"/>
  <p:tag name="KSO_WM_TEMPLATE_MASTER_TYPE" val="1"/>
  <p:tag name="KSO_WM_TEMPLATE_COLOR_TYPE" val="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6"/>
  <p:tag name="KSO_WM_UNIT_ISCONTENTSTITLE" val="0"/>
  <p:tag name="KSO_WM_UNIT_HIGHLIGHT" val="0"/>
  <p:tag name="KSO_WM_UNIT_COMPATIBLE" val="0"/>
  <p:tag name="KSO_WM_UNIT_PRESET_TEXT" val="谢谢观看"/>
  <p:tag name="KSO_WM_TEMPLATE_CATEGORY" val="custom"/>
  <p:tag name="KSO_WM_TEMPLATE_INDEX" val="20177425"/>
  <p:tag name="KSO_WM_UNIT_ID" val="custom20177425_29*a*1"/>
  <p:tag name="KSO_WM_UNIT_NOCLEAR" val="1"/>
  <p:tag name="KSO_WM_UNIT_DIAGRAM_ISNUMVISUAL" val="0"/>
  <p:tag name="KSO_WM_UNIT_DIAGRAM_ISREFERUNI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UNIT_LARGE_SHAP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UNIT_LARGE_SHAP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COMBINE_RELATE_SLIDE_ID" val="background20176878_1"/>
  <p:tag name="KSO_WM_TEMPLATE_CATEGORY" val="custom"/>
  <p:tag name="KSO_WM_TEMPLATE_INDEX" val="20177425"/>
  <p:tag name="KSO_WM_TEMPLATE_SUBCATEGORY" val="0"/>
  <p:tag name="KSO_WM_TEMPLATE_THUMBS_INDEX" val="1、7、10、15、16、20、21、25、29"/>
  <p:tag name="KSO_WM_TEMPLATE_MASTER_TYPE" val="1"/>
  <p:tag name="KSO_WM_TEMPLATE_COLOR_TYPE" val="1"/>
  <p:tag name="KSO_WM_TEMPLATE_MASTER_THUMB_INDEX" val="18"/>
  <p:tag name="KSO_WM_UNIT_SHOW_EDIT_AREA_INDICATION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UNIT_LARGE_SHAPE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UNIT_LARGE_SHAPE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LARGE_SHAPE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UNIT_LARGE_SHAPE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1"/>
  <p:tag name="KSO_WM_UNIT_ID" val="_10*i*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自定义 3">
      <a:dk1>
        <a:srgbClr val="000000"/>
      </a:dk1>
      <a:lt1>
        <a:srgbClr val="FFFFFF"/>
      </a:lt1>
      <a:dk2>
        <a:srgbClr val="6AA096"/>
      </a:dk2>
      <a:lt2>
        <a:srgbClr val="FFFFFF"/>
      </a:lt2>
      <a:accent1>
        <a:srgbClr val="AAD0AE"/>
      </a:accent1>
      <a:accent2>
        <a:srgbClr val="B8C6A2"/>
      </a:accent2>
      <a:accent3>
        <a:srgbClr val="C4BF9D"/>
      </a:accent3>
      <a:accent4>
        <a:srgbClr val="CBB69C"/>
      </a:accent4>
      <a:accent5>
        <a:srgbClr val="CEB0A1"/>
      </a:accent5>
      <a:accent6>
        <a:srgbClr val="CAAAA7"/>
      </a:accent6>
      <a:hlink>
        <a:srgbClr val="495AC3"/>
      </a:hlink>
      <a:folHlink>
        <a:srgbClr val="954D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3">
      <a:dk1>
        <a:srgbClr val="000000"/>
      </a:dk1>
      <a:lt1>
        <a:srgbClr val="FFFFFF"/>
      </a:lt1>
      <a:dk2>
        <a:srgbClr val="6AA096"/>
      </a:dk2>
      <a:lt2>
        <a:srgbClr val="FFFFFF"/>
      </a:lt2>
      <a:accent1>
        <a:srgbClr val="AAD0AE"/>
      </a:accent1>
      <a:accent2>
        <a:srgbClr val="B8C6A2"/>
      </a:accent2>
      <a:accent3>
        <a:srgbClr val="C4BF9D"/>
      </a:accent3>
      <a:accent4>
        <a:srgbClr val="CBB69C"/>
      </a:accent4>
      <a:accent5>
        <a:srgbClr val="CEB0A1"/>
      </a:accent5>
      <a:accent6>
        <a:srgbClr val="CAAAA7"/>
      </a:accent6>
      <a:hlink>
        <a:srgbClr val="495AC3"/>
      </a:hlink>
      <a:folHlink>
        <a:srgbClr val="954D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</Words>
  <Application>Microsoft Macintosh PowerPoint</Application>
  <PresentationFormat>自定义</PresentationFormat>
  <Paragraphs>24</Paragraphs>
  <Slides>11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13" baseType="lpstr">
      <vt:lpstr>1_Office 主题​​</vt:lpstr>
      <vt:lpstr>2_Office 主题​​</vt:lpstr>
      <vt:lpstr>PowerPoint 演示文稿</vt:lpstr>
      <vt:lpstr>PowerPoint 演示文稿</vt:lpstr>
      <vt:lpstr>1.介绍： </vt:lpstr>
      <vt:lpstr>2。照片：</vt:lpstr>
      <vt:lpstr>迎面花瓣</vt:lpstr>
      <vt:lpstr>室内环境</vt:lpstr>
      <vt:lpstr>荷塘月色~</vt:lpstr>
      <vt:lpstr>PowerPoint 演示文稿</vt:lpstr>
      <vt:lpstr>小组成员照片：</vt:lpstr>
      <vt:lpstr>感受：</vt:lpstr>
      <vt:lpstr>谢谢观看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周 凌骊</cp:lastModifiedBy>
  <cp:revision>4</cp:revision>
  <dcterms:created xsi:type="dcterms:W3CDTF">2019-10-14T12:18:00Z</dcterms:created>
  <dcterms:modified xsi:type="dcterms:W3CDTF">2019-10-21T01:12:12Z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