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95" r:id="rId5"/>
    <p:sldId id="257" r:id="rId6"/>
    <p:sldId id="258" r:id="rId7"/>
    <p:sldId id="311" r:id="rId8"/>
    <p:sldId id="260" r:id="rId9"/>
    <p:sldId id="300" r:id="rId10"/>
    <p:sldId id="310" r:id="rId11"/>
    <p:sldId id="299" r:id="rId12"/>
    <p:sldId id="309" r:id="rId13"/>
    <p:sldId id="262" r:id="rId14"/>
    <p:sldId id="302" r:id="rId15"/>
    <p:sldId id="303" r:id="rId16"/>
    <p:sldId id="304" r:id="rId17"/>
    <p:sldId id="263" r:id="rId18"/>
    <p:sldId id="306" r:id="rId19"/>
    <p:sldId id="307" r:id="rId20"/>
    <p:sldId id="278" r:id="rId21"/>
    <p:sldId id="264" r:id="rId22"/>
    <p:sldId id="270" r:id="rId23"/>
    <p:sldId id="266" r:id="rId24"/>
    <p:sldId id="279" r:id="rId25"/>
    <p:sldId id="271" r:id="rId26"/>
    <p:sldId id="275" r:id="rId27"/>
    <p:sldId id="313" r:id="rId28"/>
    <p:sldId id="281" r:id="rId29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博钧" initials="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33" d="100"/>
          <a:sy n="133" d="100"/>
        </p:scale>
        <p:origin x="906" y="102"/>
      </p:cViewPr>
      <p:guideLst>
        <p:guide orient="horz" pos="14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4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92C9-E2D7-4589-9357-168CB5B05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52EC2-57E5-4382-B33B-08E27B8E06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21FD4A-F2CB-4DEC-B730-008631558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ACA85B9-BCA4-44A6-87A0-3516B92A2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6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53.jpeg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31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jpeg"/><Relationship Id="rId7" Type="http://schemas.openxmlformats.org/officeDocument/2006/relationships/image" Target="../media/image61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3" Type="http://schemas.openxmlformats.org/officeDocument/2006/relationships/image" Target="../media/image57.emf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image" Target="../media/image62.jpeg"/><Relationship Id="rId7" Type="http://schemas.openxmlformats.org/officeDocument/2006/relationships/image" Target="../media/image61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3" Type="http://schemas.openxmlformats.org/officeDocument/2006/relationships/image" Target="../media/image57.emf"/><Relationship Id="rId2" Type="http://schemas.openxmlformats.org/officeDocument/2006/relationships/image" Target="../media/image32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1.emf"/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66.em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73.png"/><Relationship Id="rId8" Type="http://schemas.openxmlformats.org/officeDocument/2006/relationships/image" Target="../media/image72.png"/><Relationship Id="rId7" Type="http://schemas.microsoft.com/office/2007/relationships/hdphoto" Target="../media/image71.png"/><Relationship Id="rId6" Type="http://schemas.openxmlformats.org/officeDocument/2006/relationships/image" Target="../media/image70.png"/><Relationship Id="rId5" Type="http://schemas.microsoft.com/office/2007/relationships/hdphoto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jpeg"/><Relationship Id="rId2" Type="http://schemas.openxmlformats.org/officeDocument/2006/relationships/image" Target="../media/image32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microsoft.com/office/2007/relationships/hdphoto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em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60.em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>
            <a:spLocks noChangeArrowheads="1"/>
          </p:cNvSpPr>
          <p:nvPr/>
        </p:nvSpPr>
        <p:spPr bwMode="auto">
          <a:xfrm>
            <a:off x="3051810" y="1998345"/>
            <a:ext cx="4557395" cy="135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dist"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七（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）班文明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algn="dist"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班级小结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70713" y="784184"/>
            <a:ext cx="286924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2019</a:t>
            </a:r>
            <a:endParaRPr lang="en-US" altLang="zh-CN" sz="6000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13" name="Freeform 2527"/>
          <p:cNvSpPr>
            <a:spLocks noEditPoints="1"/>
          </p:cNvSpPr>
          <p:nvPr/>
        </p:nvSpPr>
        <p:spPr bwMode="auto">
          <a:xfrm>
            <a:off x="7878391" y="4161095"/>
            <a:ext cx="278234" cy="666111"/>
          </a:xfrm>
          <a:custGeom>
            <a:avLst/>
            <a:gdLst/>
            <a:ahLst/>
            <a:cxnLst>
              <a:cxn ang="0">
                <a:pos x="155" y="198"/>
              </a:cxn>
              <a:cxn ang="0">
                <a:pos x="79" y="0"/>
              </a:cxn>
              <a:cxn ang="0">
                <a:pos x="0" y="36"/>
              </a:cxn>
              <a:cxn ang="0">
                <a:pos x="148" y="471"/>
              </a:cxn>
              <a:cxn ang="0">
                <a:pos x="231" y="562"/>
              </a:cxn>
              <a:cxn ang="0">
                <a:pos x="95" y="42"/>
              </a:cxn>
              <a:cxn ang="0">
                <a:pos x="218" y="420"/>
              </a:cxn>
              <a:cxn ang="0">
                <a:pos x="67" y="12"/>
              </a:cxn>
              <a:cxn ang="0">
                <a:pos x="200" y="428"/>
              </a:cxn>
              <a:cxn ang="0">
                <a:pos x="149" y="346"/>
              </a:cxn>
              <a:cxn ang="0">
                <a:pos x="159" y="372"/>
              </a:cxn>
              <a:cxn ang="0">
                <a:pos x="166" y="394"/>
              </a:cxn>
              <a:cxn ang="0">
                <a:pos x="171" y="413"/>
              </a:cxn>
              <a:cxn ang="0">
                <a:pos x="176" y="425"/>
              </a:cxn>
              <a:cxn ang="0">
                <a:pos x="191" y="416"/>
              </a:cxn>
              <a:cxn ang="0">
                <a:pos x="182" y="405"/>
              </a:cxn>
              <a:cxn ang="0">
                <a:pos x="178" y="383"/>
              </a:cxn>
              <a:cxn ang="0">
                <a:pos x="171" y="360"/>
              </a:cxn>
              <a:cxn ang="0">
                <a:pos x="162" y="338"/>
              </a:cxn>
              <a:cxn ang="0">
                <a:pos x="154" y="306"/>
              </a:cxn>
              <a:cxn ang="0">
                <a:pos x="147" y="282"/>
              </a:cxn>
              <a:cxn ang="0">
                <a:pos x="133" y="275"/>
              </a:cxn>
              <a:cxn ang="0">
                <a:pos x="128" y="246"/>
              </a:cxn>
              <a:cxn ang="0">
                <a:pos x="124" y="214"/>
              </a:cxn>
              <a:cxn ang="0">
                <a:pos x="116" y="195"/>
              </a:cxn>
              <a:cxn ang="0">
                <a:pos x="103" y="185"/>
              </a:cxn>
              <a:cxn ang="0">
                <a:pos x="94" y="166"/>
              </a:cxn>
              <a:cxn ang="0">
                <a:pos x="90" y="137"/>
              </a:cxn>
              <a:cxn ang="0">
                <a:pos x="88" y="109"/>
              </a:cxn>
              <a:cxn ang="0">
                <a:pos x="71" y="104"/>
              </a:cxn>
              <a:cxn ang="0">
                <a:pos x="64" y="89"/>
              </a:cxn>
              <a:cxn ang="0">
                <a:pos x="62" y="64"/>
              </a:cxn>
              <a:cxn ang="0">
                <a:pos x="56" y="44"/>
              </a:cxn>
              <a:cxn ang="0">
                <a:pos x="54" y="21"/>
              </a:cxn>
              <a:cxn ang="0">
                <a:pos x="37" y="28"/>
              </a:cxn>
              <a:cxn ang="0">
                <a:pos x="52" y="25"/>
              </a:cxn>
              <a:cxn ang="0">
                <a:pos x="51" y="49"/>
              </a:cxn>
              <a:cxn ang="0">
                <a:pos x="61" y="57"/>
              </a:cxn>
              <a:cxn ang="0">
                <a:pos x="60" y="94"/>
              </a:cxn>
              <a:cxn ang="0">
                <a:pos x="67" y="103"/>
              </a:cxn>
              <a:cxn ang="0">
                <a:pos x="75" y="124"/>
              </a:cxn>
              <a:cxn ang="0">
                <a:pos x="90" y="130"/>
              </a:cxn>
              <a:cxn ang="0">
                <a:pos x="96" y="147"/>
              </a:cxn>
              <a:cxn ang="0">
                <a:pos x="102" y="168"/>
              </a:cxn>
              <a:cxn ang="0">
                <a:pos x="107" y="198"/>
              </a:cxn>
              <a:cxn ang="0">
                <a:pos x="114" y="226"/>
              </a:cxn>
              <a:cxn ang="0">
                <a:pos x="126" y="236"/>
              </a:cxn>
              <a:cxn ang="0">
                <a:pos x="130" y="264"/>
              </a:cxn>
              <a:cxn ang="0">
                <a:pos x="135" y="299"/>
              </a:cxn>
              <a:cxn ang="0">
                <a:pos x="110" y="235"/>
              </a:cxn>
              <a:cxn ang="0">
                <a:pos x="148" y="343"/>
              </a:cxn>
              <a:cxn ang="0">
                <a:pos x="148" y="343"/>
              </a:cxn>
              <a:cxn ang="0">
                <a:pos x="29" y="36"/>
              </a:cxn>
              <a:cxn ang="0">
                <a:pos x="165" y="436"/>
              </a:cxn>
              <a:cxn ang="0">
                <a:pos x="152" y="461"/>
              </a:cxn>
              <a:cxn ang="0">
                <a:pos x="170" y="453"/>
              </a:cxn>
              <a:cxn ang="0">
                <a:pos x="181" y="472"/>
              </a:cxn>
              <a:cxn ang="0">
                <a:pos x="196" y="435"/>
              </a:cxn>
              <a:cxn ang="0">
                <a:pos x="215" y="444"/>
              </a:cxn>
              <a:cxn ang="0">
                <a:pos x="203" y="522"/>
              </a:cxn>
            </a:cxnLst>
            <a:rect l="0" t="0" r="r" b="b"/>
            <a:pathLst>
              <a:path w="236" h="565">
                <a:moveTo>
                  <a:pt x="234" y="432"/>
                </a:moveTo>
                <a:lnTo>
                  <a:pt x="234" y="432"/>
                </a:lnTo>
                <a:lnTo>
                  <a:pt x="234" y="430"/>
                </a:lnTo>
                <a:lnTo>
                  <a:pt x="234" y="430"/>
                </a:lnTo>
                <a:lnTo>
                  <a:pt x="233" y="427"/>
                </a:lnTo>
                <a:lnTo>
                  <a:pt x="233" y="427"/>
                </a:lnTo>
                <a:lnTo>
                  <a:pt x="233" y="426"/>
                </a:lnTo>
                <a:lnTo>
                  <a:pt x="233" y="426"/>
                </a:lnTo>
                <a:lnTo>
                  <a:pt x="216" y="370"/>
                </a:lnTo>
                <a:lnTo>
                  <a:pt x="208" y="342"/>
                </a:lnTo>
                <a:lnTo>
                  <a:pt x="199" y="313"/>
                </a:lnTo>
                <a:lnTo>
                  <a:pt x="199" y="313"/>
                </a:lnTo>
                <a:lnTo>
                  <a:pt x="176" y="256"/>
                </a:lnTo>
                <a:lnTo>
                  <a:pt x="155" y="198"/>
                </a:lnTo>
                <a:lnTo>
                  <a:pt x="155" y="198"/>
                </a:lnTo>
                <a:lnTo>
                  <a:pt x="117" y="87"/>
                </a:lnTo>
                <a:lnTo>
                  <a:pt x="117" y="87"/>
                </a:lnTo>
                <a:lnTo>
                  <a:pt x="111" y="65"/>
                </a:lnTo>
                <a:lnTo>
                  <a:pt x="105" y="44"/>
                </a:lnTo>
                <a:lnTo>
                  <a:pt x="100" y="34"/>
                </a:lnTo>
                <a:lnTo>
                  <a:pt x="96" y="24"/>
                </a:lnTo>
                <a:lnTo>
                  <a:pt x="91" y="14"/>
                </a:lnTo>
                <a:lnTo>
                  <a:pt x="85" y="5"/>
                </a:lnTo>
                <a:lnTo>
                  <a:pt x="85" y="5"/>
                </a:lnTo>
                <a:lnTo>
                  <a:pt x="85" y="3"/>
                </a:lnTo>
                <a:lnTo>
                  <a:pt x="84" y="1"/>
                </a:lnTo>
                <a:lnTo>
                  <a:pt x="82" y="0"/>
                </a:lnTo>
                <a:lnTo>
                  <a:pt x="79" y="0"/>
                </a:lnTo>
                <a:lnTo>
                  <a:pt x="79" y="0"/>
                </a:lnTo>
                <a:lnTo>
                  <a:pt x="79" y="0"/>
                </a:lnTo>
                <a:lnTo>
                  <a:pt x="79" y="0"/>
                </a:lnTo>
                <a:lnTo>
                  <a:pt x="77" y="1"/>
                </a:lnTo>
                <a:lnTo>
                  <a:pt x="77" y="1"/>
                </a:lnTo>
                <a:lnTo>
                  <a:pt x="58" y="6"/>
                </a:lnTo>
                <a:lnTo>
                  <a:pt x="39" y="10"/>
                </a:lnTo>
                <a:lnTo>
                  <a:pt x="29" y="13"/>
                </a:lnTo>
                <a:lnTo>
                  <a:pt x="19" y="17"/>
                </a:lnTo>
                <a:lnTo>
                  <a:pt x="10" y="21"/>
                </a:lnTo>
                <a:lnTo>
                  <a:pt x="2" y="27"/>
                </a:lnTo>
                <a:lnTo>
                  <a:pt x="2" y="27"/>
                </a:lnTo>
                <a:lnTo>
                  <a:pt x="1" y="30"/>
                </a:lnTo>
                <a:lnTo>
                  <a:pt x="1" y="32"/>
                </a:lnTo>
                <a:lnTo>
                  <a:pt x="1" y="32"/>
                </a:lnTo>
                <a:lnTo>
                  <a:pt x="0" y="34"/>
                </a:lnTo>
                <a:lnTo>
                  <a:pt x="0" y="36"/>
                </a:lnTo>
                <a:lnTo>
                  <a:pt x="0" y="36"/>
                </a:lnTo>
                <a:lnTo>
                  <a:pt x="69" y="251"/>
                </a:lnTo>
                <a:lnTo>
                  <a:pt x="69" y="251"/>
                </a:lnTo>
                <a:lnTo>
                  <a:pt x="105" y="360"/>
                </a:lnTo>
                <a:lnTo>
                  <a:pt x="105" y="360"/>
                </a:lnTo>
                <a:lnTo>
                  <a:pt x="115" y="385"/>
                </a:lnTo>
                <a:lnTo>
                  <a:pt x="124" y="411"/>
                </a:lnTo>
                <a:lnTo>
                  <a:pt x="134" y="436"/>
                </a:lnTo>
                <a:lnTo>
                  <a:pt x="143" y="462"/>
                </a:lnTo>
                <a:lnTo>
                  <a:pt x="143" y="462"/>
                </a:lnTo>
                <a:lnTo>
                  <a:pt x="143" y="463"/>
                </a:lnTo>
                <a:lnTo>
                  <a:pt x="143" y="463"/>
                </a:lnTo>
                <a:lnTo>
                  <a:pt x="144" y="464"/>
                </a:lnTo>
                <a:lnTo>
                  <a:pt x="144" y="464"/>
                </a:lnTo>
                <a:lnTo>
                  <a:pt x="148" y="471"/>
                </a:lnTo>
                <a:lnTo>
                  <a:pt x="153" y="477"/>
                </a:lnTo>
                <a:lnTo>
                  <a:pt x="163" y="488"/>
                </a:lnTo>
                <a:lnTo>
                  <a:pt x="173" y="499"/>
                </a:lnTo>
                <a:lnTo>
                  <a:pt x="183" y="510"/>
                </a:lnTo>
                <a:lnTo>
                  <a:pt x="183" y="510"/>
                </a:lnTo>
                <a:lnTo>
                  <a:pt x="194" y="523"/>
                </a:lnTo>
                <a:lnTo>
                  <a:pt x="203" y="537"/>
                </a:lnTo>
                <a:lnTo>
                  <a:pt x="213" y="550"/>
                </a:lnTo>
                <a:lnTo>
                  <a:pt x="224" y="564"/>
                </a:lnTo>
                <a:lnTo>
                  <a:pt x="224" y="564"/>
                </a:lnTo>
                <a:lnTo>
                  <a:pt x="226" y="565"/>
                </a:lnTo>
                <a:lnTo>
                  <a:pt x="228" y="565"/>
                </a:lnTo>
                <a:lnTo>
                  <a:pt x="230" y="564"/>
                </a:lnTo>
                <a:lnTo>
                  <a:pt x="231" y="562"/>
                </a:lnTo>
                <a:lnTo>
                  <a:pt x="231" y="562"/>
                </a:lnTo>
                <a:lnTo>
                  <a:pt x="232" y="559"/>
                </a:lnTo>
                <a:lnTo>
                  <a:pt x="232" y="559"/>
                </a:lnTo>
                <a:lnTo>
                  <a:pt x="235" y="543"/>
                </a:lnTo>
                <a:lnTo>
                  <a:pt x="236" y="527"/>
                </a:lnTo>
                <a:lnTo>
                  <a:pt x="236" y="511"/>
                </a:lnTo>
                <a:lnTo>
                  <a:pt x="235" y="496"/>
                </a:lnTo>
                <a:lnTo>
                  <a:pt x="233" y="464"/>
                </a:lnTo>
                <a:lnTo>
                  <a:pt x="233" y="448"/>
                </a:lnTo>
                <a:lnTo>
                  <a:pt x="234" y="432"/>
                </a:lnTo>
                <a:lnTo>
                  <a:pt x="234" y="432"/>
                </a:lnTo>
                <a:close/>
                <a:moveTo>
                  <a:pt x="77" y="10"/>
                </a:moveTo>
                <a:lnTo>
                  <a:pt x="77" y="10"/>
                </a:lnTo>
                <a:lnTo>
                  <a:pt x="84" y="20"/>
                </a:lnTo>
                <a:lnTo>
                  <a:pt x="90" y="31"/>
                </a:lnTo>
                <a:lnTo>
                  <a:pt x="95" y="42"/>
                </a:lnTo>
                <a:lnTo>
                  <a:pt x="99" y="55"/>
                </a:lnTo>
                <a:lnTo>
                  <a:pt x="107" y="81"/>
                </a:lnTo>
                <a:lnTo>
                  <a:pt x="113" y="104"/>
                </a:lnTo>
                <a:lnTo>
                  <a:pt x="113" y="104"/>
                </a:lnTo>
                <a:lnTo>
                  <a:pt x="132" y="158"/>
                </a:lnTo>
                <a:lnTo>
                  <a:pt x="151" y="211"/>
                </a:lnTo>
                <a:lnTo>
                  <a:pt x="151" y="211"/>
                </a:lnTo>
                <a:lnTo>
                  <a:pt x="171" y="267"/>
                </a:lnTo>
                <a:lnTo>
                  <a:pt x="192" y="322"/>
                </a:lnTo>
                <a:lnTo>
                  <a:pt x="192" y="322"/>
                </a:lnTo>
                <a:lnTo>
                  <a:pt x="200" y="346"/>
                </a:lnTo>
                <a:lnTo>
                  <a:pt x="207" y="370"/>
                </a:lnTo>
                <a:lnTo>
                  <a:pt x="222" y="419"/>
                </a:lnTo>
                <a:lnTo>
                  <a:pt x="222" y="419"/>
                </a:lnTo>
                <a:lnTo>
                  <a:pt x="218" y="420"/>
                </a:lnTo>
                <a:lnTo>
                  <a:pt x="214" y="423"/>
                </a:lnTo>
                <a:lnTo>
                  <a:pt x="214" y="423"/>
                </a:lnTo>
                <a:lnTo>
                  <a:pt x="210" y="429"/>
                </a:lnTo>
                <a:lnTo>
                  <a:pt x="210" y="429"/>
                </a:lnTo>
                <a:lnTo>
                  <a:pt x="201" y="407"/>
                </a:lnTo>
                <a:lnTo>
                  <a:pt x="192" y="384"/>
                </a:lnTo>
                <a:lnTo>
                  <a:pt x="182" y="362"/>
                </a:lnTo>
                <a:lnTo>
                  <a:pt x="178" y="350"/>
                </a:lnTo>
                <a:lnTo>
                  <a:pt x="174" y="339"/>
                </a:lnTo>
                <a:lnTo>
                  <a:pt x="174" y="339"/>
                </a:lnTo>
                <a:lnTo>
                  <a:pt x="158" y="283"/>
                </a:lnTo>
                <a:lnTo>
                  <a:pt x="141" y="228"/>
                </a:lnTo>
                <a:lnTo>
                  <a:pt x="141" y="228"/>
                </a:lnTo>
                <a:lnTo>
                  <a:pt x="103" y="120"/>
                </a:lnTo>
                <a:lnTo>
                  <a:pt x="67" y="12"/>
                </a:lnTo>
                <a:lnTo>
                  <a:pt x="67" y="12"/>
                </a:lnTo>
                <a:lnTo>
                  <a:pt x="77" y="10"/>
                </a:lnTo>
                <a:lnTo>
                  <a:pt x="77" y="10"/>
                </a:lnTo>
                <a:close/>
                <a:moveTo>
                  <a:pt x="59" y="14"/>
                </a:moveTo>
                <a:lnTo>
                  <a:pt x="59" y="14"/>
                </a:lnTo>
                <a:lnTo>
                  <a:pt x="95" y="122"/>
                </a:lnTo>
                <a:lnTo>
                  <a:pt x="132" y="230"/>
                </a:lnTo>
                <a:lnTo>
                  <a:pt x="132" y="230"/>
                </a:lnTo>
                <a:lnTo>
                  <a:pt x="150" y="286"/>
                </a:lnTo>
                <a:lnTo>
                  <a:pt x="166" y="341"/>
                </a:lnTo>
                <a:lnTo>
                  <a:pt x="166" y="341"/>
                </a:lnTo>
                <a:lnTo>
                  <a:pt x="173" y="363"/>
                </a:lnTo>
                <a:lnTo>
                  <a:pt x="182" y="384"/>
                </a:lnTo>
                <a:lnTo>
                  <a:pt x="192" y="406"/>
                </a:lnTo>
                <a:lnTo>
                  <a:pt x="200" y="428"/>
                </a:lnTo>
                <a:lnTo>
                  <a:pt x="200" y="428"/>
                </a:lnTo>
                <a:lnTo>
                  <a:pt x="197" y="426"/>
                </a:lnTo>
                <a:lnTo>
                  <a:pt x="193" y="425"/>
                </a:lnTo>
                <a:lnTo>
                  <a:pt x="189" y="424"/>
                </a:lnTo>
                <a:lnTo>
                  <a:pt x="184" y="425"/>
                </a:lnTo>
                <a:lnTo>
                  <a:pt x="184" y="425"/>
                </a:lnTo>
                <a:lnTo>
                  <a:pt x="180" y="427"/>
                </a:lnTo>
                <a:lnTo>
                  <a:pt x="178" y="429"/>
                </a:lnTo>
                <a:lnTo>
                  <a:pt x="176" y="432"/>
                </a:lnTo>
                <a:lnTo>
                  <a:pt x="174" y="435"/>
                </a:lnTo>
                <a:lnTo>
                  <a:pt x="174" y="435"/>
                </a:lnTo>
                <a:lnTo>
                  <a:pt x="162" y="390"/>
                </a:lnTo>
                <a:lnTo>
                  <a:pt x="156" y="368"/>
                </a:lnTo>
                <a:lnTo>
                  <a:pt x="149" y="346"/>
                </a:lnTo>
                <a:lnTo>
                  <a:pt x="149" y="346"/>
                </a:lnTo>
                <a:lnTo>
                  <a:pt x="150" y="345"/>
                </a:lnTo>
                <a:lnTo>
                  <a:pt x="150" y="345"/>
                </a:lnTo>
                <a:lnTo>
                  <a:pt x="157" y="334"/>
                </a:lnTo>
                <a:lnTo>
                  <a:pt x="157" y="334"/>
                </a:lnTo>
                <a:lnTo>
                  <a:pt x="159" y="336"/>
                </a:lnTo>
                <a:lnTo>
                  <a:pt x="160" y="338"/>
                </a:lnTo>
                <a:lnTo>
                  <a:pt x="160" y="340"/>
                </a:lnTo>
                <a:lnTo>
                  <a:pt x="160" y="343"/>
                </a:lnTo>
                <a:lnTo>
                  <a:pt x="160" y="343"/>
                </a:lnTo>
                <a:lnTo>
                  <a:pt x="159" y="354"/>
                </a:lnTo>
                <a:lnTo>
                  <a:pt x="159" y="354"/>
                </a:lnTo>
                <a:lnTo>
                  <a:pt x="158" y="363"/>
                </a:lnTo>
                <a:lnTo>
                  <a:pt x="158" y="368"/>
                </a:lnTo>
                <a:lnTo>
                  <a:pt x="159" y="372"/>
                </a:lnTo>
                <a:lnTo>
                  <a:pt x="159" y="372"/>
                </a:lnTo>
                <a:lnTo>
                  <a:pt x="160" y="373"/>
                </a:lnTo>
                <a:lnTo>
                  <a:pt x="161" y="373"/>
                </a:lnTo>
                <a:lnTo>
                  <a:pt x="161" y="373"/>
                </a:lnTo>
                <a:lnTo>
                  <a:pt x="165" y="366"/>
                </a:lnTo>
                <a:lnTo>
                  <a:pt x="165" y="366"/>
                </a:lnTo>
                <a:lnTo>
                  <a:pt x="168" y="363"/>
                </a:lnTo>
                <a:lnTo>
                  <a:pt x="168" y="364"/>
                </a:lnTo>
                <a:lnTo>
                  <a:pt x="168" y="365"/>
                </a:lnTo>
                <a:lnTo>
                  <a:pt x="167" y="371"/>
                </a:lnTo>
                <a:lnTo>
                  <a:pt x="167" y="371"/>
                </a:lnTo>
                <a:lnTo>
                  <a:pt x="165" y="382"/>
                </a:lnTo>
                <a:lnTo>
                  <a:pt x="164" y="393"/>
                </a:lnTo>
                <a:lnTo>
                  <a:pt x="164" y="393"/>
                </a:lnTo>
                <a:lnTo>
                  <a:pt x="165" y="394"/>
                </a:lnTo>
                <a:lnTo>
                  <a:pt x="166" y="394"/>
                </a:lnTo>
                <a:lnTo>
                  <a:pt x="166" y="394"/>
                </a:lnTo>
                <a:lnTo>
                  <a:pt x="169" y="391"/>
                </a:lnTo>
                <a:lnTo>
                  <a:pt x="171" y="388"/>
                </a:lnTo>
                <a:lnTo>
                  <a:pt x="171" y="388"/>
                </a:lnTo>
                <a:lnTo>
                  <a:pt x="174" y="381"/>
                </a:lnTo>
                <a:lnTo>
                  <a:pt x="175" y="379"/>
                </a:lnTo>
                <a:lnTo>
                  <a:pt x="176" y="379"/>
                </a:lnTo>
                <a:lnTo>
                  <a:pt x="176" y="381"/>
                </a:lnTo>
                <a:lnTo>
                  <a:pt x="176" y="381"/>
                </a:lnTo>
                <a:lnTo>
                  <a:pt x="176" y="389"/>
                </a:lnTo>
                <a:lnTo>
                  <a:pt x="174" y="397"/>
                </a:lnTo>
                <a:lnTo>
                  <a:pt x="171" y="405"/>
                </a:lnTo>
                <a:lnTo>
                  <a:pt x="170" y="412"/>
                </a:lnTo>
                <a:lnTo>
                  <a:pt x="170" y="412"/>
                </a:lnTo>
                <a:lnTo>
                  <a:pt x="171" y="413"/>
                </a:lnTo>
                <a:lnTo>
                  <a:pt x="172" y="413"/>
                </a:lnTo>
                <a:lnTo>
                  <a:pt x="172" y="413"/>
                </a:lnTo>
                <a:lnTo>
                  <a:pt x="178" y="405"/>
                </a:lnTo>
                <a:lnTo>
                  <a:pt x="178" y="405"/>
                </a:lnTo>
                <a:lnTo>
                  <a:pt x="180" y="401"/>
                </a:lnTo>
                <a:lnTo>
                  <a:pt x="181" y="401"/>
                </a:lnTo>
                <a:lnTo>
                  <a:pt x="181" y="401"/>
                </a:lnTo>
                <a:lnTo>
                  <a:pt x="180" y="404"/>
                </a:lnTo>
                <a:lnTo>
                  <a:pt x="180" y="404"/>
                </a:lnTo>
                <a:lnTo>
                  <a:pt x="177" y="414"/>
                </a:lnTo>
                <a:lnTo>
                  <a:pt x="174" y="424"/>
                </a:lnTo>
                <a:lnTo>
                  <a:pt x="174" y="424"/>
                </a:lnTo>
                <a:lnTo>
                  <a:pt x="174" y="425"/>
                </a:lnTo>
                <a:lnTo>
                  <a:pt x="176" y="425"/>
                </a:lnTo>
                <a:lnTo>
                  <a:pt x="176" y="425"/>
                </a:lnTo>
                <a:lnTo>
                  <a:pt x="179" y="423"/>
                </a:lnTo>
                <a:lnTo>
                  <a:pt x="181" y="420"/>
                </a:lnTo>
                <a:lnTo>
                  <a:pt x="181" y="420"/>
                </a:lnTo>
                <a:lnTo>
                  <a:pt x="186" y="414"/>
                </a:lnTo>
                <a:lnTo>
                  <a:pt x="182" y="420"/>
                </a:lnTo>
                <a:lnTo>
                  <a:pt x="182" y="420"/>
                </a:lnTo>
                <a:lnTo>
                  <a:pt x="182" y="421"/>
                </a:lnTo>
                <a:lnTo>
                  <a:pt x="183" y="421"/>
                </a:lnTo>
                <a:lnTo>
                  <a:pt x="183" y="421"/>
                </a:lnTo>
                <a:lnTo>
                  <a:pt x="188" y="420"/>
                </a:lnTo>
                <a:lnTo>
                  <a:pt x="191" y="418"/>
                </a:lnTo>
                <a:lnTo>
                  <a:pt x="191" y="418"/>
                </a:lnTo>
                <a:lnTo>
                  <a:pt x="191" y="417"/>
                </a:lnTo>
                <a:lnTo>
                  <a:pt x="191" y="416"/>
                </a:lnTo>
                <a:lnTo>
                  <a:pt x="191" y="416"/>
                </a:lnTo>
                <a:lnTo>
                  <a:pt x="190" y="416"/>
                </a:lnTo>
                <a:lnTo>
                  <a:pt x="190" y="416"/>
                </a:lnTo>
                <a:lnTo>
                  <a:pt x="187" y="417"/>
                </a:lnTo>
                <a:lnTo>
                  <a:pt x="187" y="415"/>
                </a:lnTo>
                <a:lnTo>
                  <a:pt x="190" y="408"/>
                </a:lnTo>
                <a:lnTo>
                  <a:pt x="190" y="408"/>
                </a:lnTo>
                <a:lnTo>
                  <a:pt x="190" y="407"/>
                </a:lnTo>
                <a:lnTo>
                  <a:pt x="188" y="407"/>
                </a:lnTo>
                <a:lnTo>
                  <a:pt x="188" y="407"/>
                </a:lnTo>
                <a:lnTo>
                  <a:pt x="180" y="418"/>
                </a:lnTo>
                <a:lnTo>
                  <a:pt x="178" y="420"/>
                </a:lnTo>
                <a:lnTo>
                  <a:pt x="178" y="420"/>
                </a:lnTo>
                <a:lnTo>
                  <a:pt x="180" y="413"/>
                </a:lnTo>
                <a:lnTo>
                  <a:pt x="180" y="413"/>
                </a:lnTo>
                <a:lnTo>
                  <a:pt x="182" y="405"/>
                </a:lnTo>
                <a:lnTo>
                  <a:pt x="184" y="396"/>
                </a:lnTo>
                <a:lnTo>
                  <a:pt x="184" y="396"/>
                </a:lnTo>
                <a:lnTo>
                  <a:pt x="183" y="394"/>
                </a:lnTo>
                <a:lnTo>
                  <a:pt x="183" y="394"/>
                </a:lnTo>
                <a:lnTo>
                  <a:pt x="182" y="396"/>
                </a:lnTo>
                <a:lnTo>
                  <a:pt x="182" y="396"/>
                </a:lnTo>
                <a:lnTo>
                  <a:pt x="176" y="404"/>
                </a:lnTo>
                <a:lnTo>
                  <a:pt x="173" y="408"/>
                </a:lnTo>
                <a:lnTo>
                  <a:pt x="173" y="407"/>
                </a:lnTo>
                <a:lnTo>
                  <a:pt x="173" y="405"/>
                </a:lnTo>
                <a:lnTo>
                  <a:pt x="173" y="405"/>
                </a:lnTo>
                <a:lnTo>
                  <a:pt x="176" y="393"/>
                </a:lnTo>
                <a:lnTo>
                  <a:pt x="176" y="393"/>
                </a:lnTo>
                <a:lnTo>
                  <a:pt x="177" y="388"/>
                </a:lnTo>
                <a:lnTo>
                  <a:pt x="178" y="383"/>
                </a:lnTo>
                <a:lnTo>
                  <a:pt x="178" y="379"/>
                </a:lnTo>
                <a:lnTo>
                  <a:pt x="177" y="374"/>
                </a:lnTo>
                <a:lnTo>
                  <a:pt x="177" y="374"/>
                </a:lnTo>
                <a:lnTo>
                  <a:pt x="176" y="373"/>
                </a:lnTo>
                <a:lnTo>
                  <a:pt x="175" y="374"/>
                </a:lnTo>
                <a:lnTo>
                  <a:pt x="175" y="374"/>
                </a:lnTo>
                <a:lnTo>
                  <a:pt x="170" y="384"/>
                </a:lnTo>
                <a:lnTo>
                  <a:pt x="170" y="384"/>
                </a:lnTo>
                <a:lnTo>
                  <a:pt x="167" y="390"/>
                </a:lnTo>
                <a:lnTo>
                  <a:pt x="166" y="390"/>
                </a:lnTo>
                <a:lnTo>
                  <a:pt x="166" y="389"/>
                </a:lnTo>
                <a:lnTo>
                  <a:pt x="167" y="380"/>
                </a:lnTo>
                <a:lnTo>
                  <a:pt x="167" y="380"/>
                </a:lnTo>
                <a:lnTo>
                  <a:pt x="169" y="370"/>
                </a:lnTo>
                <a:lnTo>
                  <a:pt x="171" y="360"/>
                </a:lnTo>
                <a:lnTo>
                  <a:pt x="171" y="360"/>
                </a:lnTo>
                <a:lnTo>
                  <a:pt x="170" y="359"/>
                </a:lnTo>
                <a:lnTo>
                  <a:pt x="169" y="359"/>
                </a:lnTo>
                <a:lnTo>
                  <a:pt x="169" y="359"/>
                </a:lnTo>
                <a:lnTo>
                  <a:pt x="164" y="365"/>
                </a:lnTo>
                <a:lnTo>
                  <a:pt x="161" y="367"/>
                </a:lnTo>
                <a:lnTo>
                  <a:pt x="160" y="367"/>
                </a:lnTo>
                <a:lnTo>
                  <a:pt x="160" y="365"/>
                </a:lnTo>
                <a:lnTo>
                  <a:pt x="160" y="365"/>
                </a:lnTo>
                <a:lnTo>
                  <a:pt x="160" y="361"/>
                </a:lnTo>
                <a:lnTo>
                  <a:pt x="161" y="356"/>
                </a:lnTo>
                <a:lnTo>
                  <a:pt x="162" y="347"/>
                </a:lnTo>
                <a:lnTo>
                  <a:pt x="162" y="347"/>
                </a:lnTo>
                <a:lnTo>
                  <a:pt x="163" y="342"/>
                </a:lnTo>
                <a:lnTo>
                  <a:pt x="162" y="338"/>
                </a:lnTo>
                <a:lnTo>
                  <a:pt x="161" y="333"/>
                </a:lnTo>
                <a:lnTo>
                  <a:pt x="159" y="329"/>
                </a:lnTo>
                <a:lnTo>
                  <a:pt x="159" y="329"/>
                </a:lnTo>
                <a:lnTo>
                  <a:pt x="158" y="329"/>
                </a:lnTo>
                <a:lnTo>
                  <a:pt x="157" y="329"/>
                </a:lnTo>
                <a:lnTo>
                  <a:pt x="157" y="329"/>
                </a:lnTo>
                <a:lnTo>
                  <a:pt x="151" y="339"/>
                </a:lnTo>
                <a:lnTo>
                  <a:pt x="150" y="339"/>
                </a:lnTo>
                <a:lnTo>
                  <a:pt x="150" y="338"/>
                </a:lnTo>
                <a:lnTo>
                  <a:pt x="151" y="329"/>
                </a:lnTo>
                <a:lnTo>
                  <a:pt x="151" y="329"/>
                </a:lnTo>
                <a:lnTo>
                  <a:pt x="153" y="318"/>
                </a:lnTo>
                <a:lnTo>
                  <a:pt x="154" y="312"/>
                </a:lnTo>
                <a:lnTo>
                  <a:pt x="154" y="306"/>
                </a:lnTo>
                <a:lnTo>
                  <a:pt x="154" y="306"/>
                </a:lnTo>
                <a:lnTo>
                  <a:pt x="153" y="305"/>
                </a:lnTo>
                <a:lnTo>
                  <a:pt x="152" y="305"/>
                </a:lnTo>
                <a:lnTo>
                  <a:pt x="152" y="305"/>
                </a:lnTo>
                <a:lnTo>
                  <a:pt x="147" y="312"/>
                </a:lnTo>
                <a:lnTo>
                  <a:pt x="147" y="312"/>
                </a:lnTo>
                <a:lnTo>
                  <a:pt x="145" y="316"/>
                </a:lnTo>
                <a:lnTo>
                  <a:pt x="144" y="316"/>
                </a:lnTo>
                <a:lnTo>
                  <a:pt x="143" y="315"/>
                </a:lnTo>
                <a:lnTo>
                  <a:pt x="143" y="313"/>
                </a:lnTo>
                <a:lnTo>
                  <a:pt x="145" y="305"/>
                </a:lnTo>
                <a:lnTo>
                  <a:pt x="145" y="305"/>
                </a:lnTo>
                <a:lnTo>
                  <a:pt x="147" y="294"/>
                </a:lnTo>
                <a:lnTo>
                  <a:pt x="147" y="288"/>
                </a:lnTo>
                <a:lnTo>
                  <a:pt x="147" y="282"/>
                </a:lnTo>
                <a:lnTo>
                  <a:pt x="147" y="282"/>
                </a:lnTo>
                <a:lnTo>
                  <a:pt x="146" y="281"/>
                </a:lnTo>
                <a:lnTo>
                  <a:pt x="145" y="282"/>
                </a:lnTo>
                <a:lnTo>
                  <a:pt x="145" y="282"/>
                </a:lnTo>
                <a:lnTo>
                  <a:pt x="140" y="290"/>
                </a:lnTo>
                <a:lnTo>
                  <a:pt x="139" y="291"/>
                </a:lnTo>
                <a:lnTo>
                  <a:pt x="139" y="291"/>
                </a:lnTo>
                <a:lnTo>
                  <a:pt x="139" y="285"/>
                </a:lnTo>
                <a:lnTo>
                  <a:pt x="139" y="285"/>
                </a:lnTo>
                <a:lnTo>
                  <a:pt x="141" y="275"/>
                </a:lnTo>
                <a:lnTo>
                  <a:pt x="142" y="266"/>
                </a:lnTo>
                <a:lnTo>
                  <a:pt x="142" y="266"/>
                </a:lnTo>
                <a:lnTo>
                  <a:pt x="141" y="265"/>
                </a:lnTo>
                <a:lnTo>
                  <a:pt x="140" y="265"/>
                </a:lnTo>
                <a:lnTo>
                  <a:pt x="140" y="265"/>
                </a:lnTo>
                <a:lnTo>
                  <a:pt x="133" y="275"/>
                </a:lnTo>
                <a:lnTo>
                  <a:pt x="133" y="275"/>
                </a:lnTo>
                <a:lnTo>
                  <a:pt x="134" y="263"/>
                </a:lnTo>
                <a:lnTo>
                  <a:pt x="134" y="263"/>
                </a:lnTo>
                <a:lnTo>
                  <a:pt x="135" y="255"/>
                </a:lnTo>
                <a:lnTo>
                  <a:pt x="134" y="246"/>
                </a:lnTo>
                <a:lnTo>
                  <a:pt x="134" y="246"/>
                </a:lnTo>
                <a:lnTo>
                  <a:pt x="134" y="246"/>
                </a:lnTo>
                <a:lnTo>
                  <a:pt x="133" y="246"/>
                </a:lnTo>
                <a:lnTo>
                  <a:pt x="132" y="247"/>
                </a:lnTo>
                <a:lnTo>
                  <a:pt x="132" y="247"/>
                </a:lnTo>
                <a:lnTo>
                  <a:pt x="130" y="252"/>
                </a:lnTo>
                <a:lnTo>
                  <a:pt x="129" y="253"/>
                </a:lnTo>
                <a:lnTo>
                  <a:pt x="128" y="253"/>
                </a:lnTo>
                <a:lnTo>
                  <a:pt x="128" y="250"/>
                </a:lnTo>
                <a:lnTo>
                  <a:pt x="128" y="246"/>
                </a:lnTo>
                <a:lnTo>
                  <a:pt x="128" y="246"/>
                </a:lnTo>
                <a:lnTo>
                  <a:pt x="131" y="230"/>
                </a:lnTo>
                <a:lnTo>
                  <a:pt x="131" y="230"/>
                </a:lnTo>
                <a:lnTo>
                  <a:pt x="130" y="229"/>
                </a:lnTo>
                <a:lnTo>
                  <a:pt x="129" y="229"/>
                </a:lnTo>
                <a:lnTo>
                  <a:pt x="129" y="229"/>
                </a:lnTo>
                <a:lnTo>
                  <a:pt x="124" y="236"/>
                </a:lnTo>
                <a:lnTo>
                  <a:pt x="124" y="236"/>
                </a:lnTo>
                <a:lnTo>
                  <a:pt x="121" y="239"/>
                </a:lnTo>
                <a:lnTo>
                  <a:pt x="121" y="239"/>
                </a:lnTo>
                <a:lnTo>
                  <a:pt x="120" y="238"/>
                </a:lnTo>
                <a:lnTo>
                  <a:pt x="122" y="230"/>
                </a:lnTo>
                <a:lnTo>
                  <a:pt x="122" y="230"/>
                </a:lnTo>
                <a:lnTo>
                  <a:pt x="123" y="222"/>
                </a:lnTo>
                <a:lnTo>
                  <a:pt x="124" y="214"/>
                </a:lnTo>
                <a:lnTo>
                  <a:pt x="124" y="214"/>
                </a:lnTo>
                <a:lnTo>
                  <a:pt x="123" y="213"/>
                </a:lnTo>
                <a:lnTo>
                  <a:pt x="122" y="213"/>
                </a:lnTo>
                <a:lnTo>
                  <a:pt x="122" y="213"/>
                </a:lnTo>
                <a:lnTo>
                  <a:pt x="116" y="221"/>
                </a:lnTo>
                <a:lnTo>
                  <a:pt x="116" y="221"/>
                </a:lnTo>
                <a:lnTo>
                  <a:pt x="116" y="216"/>
                </a:lnTo>
                <a:lnTo>
                  <a:pt x="117" y="210"/>
                </a:lnTo>
                <a:lnTo>
                  <a:pt x="117" y="210"/>
                </a:lnTo>
                <a:lnTo>
                  <a:pt x="118" y="203"/>
                </a:lnTo>
                <a:lnTo>
                  <a:pt x="118" y="196"/>
                </a:lnTo>
                <a:lnTo>
                  <a:pt x="118" y="196"/>
                </a:lnTo>
                <a:lnTo>
                  <a:pt x="117" y="195"/>
                </a:lnTo>
                <a:lnTo>
                  <a:pt x="116" y="195"/>
                </a:lnTo>
                <a:lnTo>
                  <a:pt x="116" y="195"/>
                </a:lnTo>
                <a:lnTo>
                  <a:pt x="111" y="202"/>
                </a:lnTo>
                <a:lnTo>
                  <a:pt x="109" y="203"/>
                </a:lnTo>
                <a:lnTo>
                  <a:pt x="108" y="203"/>
                </a:lnTo>
                <a:lnTo>
                  <a:pt x="108" y="202"/>
                </a:lnTo>
                <a:lnTo>
                  <a:pt x="109" y="199"/>
                </a:lnTo>
                <a:lnTo>
                  <a:pt x="109" y="199"/>
                </a:lnTo>
                <a:lnTo>
                  <a:pt x="111" y="188"/>
                </a:lnTo>
                <a:lnTo>
                  <a:pt x="112" y="183"/>
                </a:lnTo>
                <a:lnTo>
                  <a:pt x="112" y="178"/>
                </a:lnTo>
                <a:lnTo>
                  <a:pt x="112" y="178"/>
                </a:lnTo>
                <a:lnTo>
                  <a:pt x="111" y="177"/>
                </a:lnTo>
                <a:lnTo>
                  <a:pt x="110" y="177"/>
                </a:lnTo>
                <a:lnTo>
                  <a:pt x="110" y="177"/>
                </a:lnTo>
                <a:lnTo>
                  <a:pt x="103" y="185"/>
                </a:lnTo>
                <a:lnTo>
                  <a:pt x="103" y="185"/>
                </a:lnTo>
                <a:lnTo>
                  <a:pt x="102" y="186"/>
                </a:lnTo>
                <a:lnTo>
                  <a:pt x="101" y="186"/>
                </a:lnTo>
                <a:lnTo>
                  <a:pt x="101" y="184"/>
                </a:lnTo>
                <a:lnTo>
                  <a:pt x="102" y="178"/>
                </a:lnTo>
                <a:lnTo>
                  <a:pt x="102" y="178"/>
                </a:lnTo>
                <a:lnTo>
                  <a:pt x="106" y="167"/>
                </a:lnTo>
                <a:lnTo>
                  <a:pt x="106" y="162"/>
                </a:lnTo>
                <a:lnTo>
                  <a:pt x="105" y="157"/>
                </a:lnTo>
                <a:lnTo>
                  <a:pt x="105" y="157"/>
                </a:lnTo>
                <a:lnTo>
                  <a:pt x="103" y="156"/>
                </a:lnTo>
                <a:lnTo>
                  <a:pt x="102" y="157"/>
                </a:lnTo>
                <a:lnTo>
                  <a:pt x="102" y="157"/>
                </a:lnTo>
                <a:lnTo>
                  <a:pt x="94" y="169"/>
                </a:lnTo>
                <a:lnTo>
                  <a:pt x="94" y="169"/>
                </a:lnTo>
                <a:lnTo>
                  <a:pt x="94" y="166"/>
                </a:lnTo>
                <a:lnTo>
                  <a:pt x="95" y="162"/>
                </a:lnTo>
                <a:lnTo>
                  <a:pt x="97" y="156"/>
                </a:lnTo>
                <a:lnTo>
                  <a:pt x="97" y="156"/>
                </a:lnTo>
                <a:lnTo>
                  <a:pt x="99" y="146"/>
                </a:lnTo>
                <a:lnTo>
                  <a:pt x="99" y="141"/>
                </a:lnTo>
                <a:lnTo>
                  <a:pt x="98" y="137"/>
                </a:lnTo>
                <a:lnTo>
                  <a:pt x="98" y="137"/>
                </a:lnTo>
                <a:lnTo>
                  <a:pt x="97" y="136"/>
                </a:lnTo>
                <a:lnTo>
                  <a:pt x="96" y="136"/>
                </a:lnTo>
                <a:lnTo>
                  <a:pt x="96" y="136"/>
                </a:lnTo>
                <a:lnTo>
                  <a:pt x="91" y="142"/>
                </a:lnTo>
                <a:lnTo>
                  <a:pt x="87" y="148"/>
                </a:lnTo>
                <a:lnTo>
                  <a:pt x="87" y="148"/>
                </a:lnTo>
                <a:lnTo>
                  <a:pt x="88" y="143"/>
                </a:lnTo>
                <a:lnTo>
                  <a:pt x="90" y="137"/>
                </a:lnTo>
                <a:lnTo>
                  <a:pt x="92" y="132"/>
                </a:lnTo>
                <a:lnTo>
                  <a:pt x="93" y="127"/>
                </a:lnTo>
                <a:lnTo>
                  <a:pt x="93" y="127"/>
                </a:lnTo>
                <a:lnTo>
                  <a:pt x="93" y="126"/>
                </a:lnTo>
                <a:lnTo>
                  <a:pt x="91" y="126"/>
                </a:lnTo>
                <a:lnTo>
                  <a:pt x="91" y="126"/>
                </a:lnTo>
                <a:lnTo>
                  <a:pt x="86" y="133"/>
                </a:lnTo>
                <a:lnTo>
                  <a:pt x="85" y="134"/>
                </a:lnTo>
                <a:lnTo>
                  <a:pt x="84" y="134"/>
                </a:lnTo>
                <a:lnTo>
                  <a:pt x="85" y="129"/>
                </a:lnTo>
                <a:lnTo>
                  <a:pt x="85" y="129"/>
                </a:lnTo>
                <a:lnTo>
                  <a:pt x="88" y="119"/>
                </a:lnTo>
                <a:lnTo>
                  <a:pt x="89" y="109"/>
                </a:lnTo>
                <a:lnTo>
                  <a:pt x="89" y="109"/>
                </a:lnTo>
                <a:lnTo>
                  <a:pt x="88" y="109"/>
                </a:lnTo>
                <a:lnTo>
                  <a:pt x="87" y="109"/>
                </a:lnTo>
                <a:lnTo>
                  <a:pt x="87" y="109"/>
                </a:lnTo>
                <a:lnTo>
                  <a:pt x="82" y="115"/>
                </a:lnTo>
                <a:lnTo>
                  <a:pt x="78" y="118"/>
                </a:lnTo>
                <a:lnTo>
                  <a:pt x="77" y="117"/>
                </a:lnTo>
                <a:lnTo>
                  <a:pt x="77" y="115"/>
                </a:lnTo>
                <a:lnTo>
                  <a:pt x="77" y="115"/>
                </a:lnTo>
                <a:lnTo>
                  <a:pt x="79" y="105"/>
                </a:lnTo>
                <a:lnTo>
                  <a:pt x="81" y="101"/>
                </a:lnTo>
                <a:lnTo>
                  <a:pt x="81" y="95"/>
                </a:lnTo>
                <a:lnTo>
                  <a:pt x="81" y="95"/>
                </a:lnTo>
                <a:lnTo>
                  <a:pt x="81" y="94"/>
                </a:lnTo>
                <a:lnTo>
                  <a:pt x="80" y="94"/>
                </a:lnTo>
                <a:lnTo>
                  <a:pt x="80" y="94"/>
                </a:lnTo>
                <a:lnTo>
                  <a:pt x="71" y="104"/>
                </a:lnTo>
                <a:lnTo>
                  <a:pt x="70" y="105"/>
                </a:lnTo>
                <a:lnTo>
                  <a:pt x="69" y="105"/>
                </a:lnTo>
                <a:lnTo>
                  <a:pt x="69" y="104"/>
                </a:lnTo>
                <a:lnTo>
                  <a:pt x="70" y="100"/>
                </a:lnTo>
                <a:lnTo>
                  <a:pt x="70" y="100"/>
                </a:lnTo>
                <a:lnTo>
                  <a:pt x="74" y="90"/>
                </a:lnTo>
                <a:lnTo>
                  <a:pt x="75" y="86"/>
                </a:lnTo>
                <a:lnTo>
                  <a:pt x="75" y="80"/>
                </a:lnTo>
                <a:lnTo>
                  <a:pt x="75" y="80"/>
                </a:lnTo>
                <a:lnTo>
                  <a:pt x="74" y="80"/>
                </a:lnTo>
                <a:lnTo>
                  <a:pt x="73" y="80"/>
                </a:lnTo>
                <a:lnTo>
                  <a:pt x="73" y="80"/>
                </a:lnTo>
                <a:lnTo>
                  <a:pt x="67" y="87"/>
                </a:lnTo>
                <a:lnTo>
                  <a:pt x="65" y="89"/>
                </a:lnTo>
                <a:lnTo>
                  <a:pt x="64" y="89"/>
                </a:lnTo>
                <a:lnTo>
                  <a:pt x="64" y="88"/>
                </a:lnTo>
                <a:lnTo>
                  <a:pt x="64" y="85"/>
                </a:lnTo>
                <a:lnTo>
                  <a:pt x="64" y="85"/>
                </a:lnTo>
                <a:lnTo>
                  <a:pt x="67" y="74"/>
                </a:lnTo>
                <a:lnTo>
                  <a:pt x="69" y="67"/>
                </a:lnTo>
                <a:lnTo>
                  <a:pt x="69" y="62"/>
                </a:lnTo>
                <a:lnTo>
                  <a:pt x="69" y="62"/>
                </a:lnTo>
                <a:lnTo>
                  <a:pt x="69" y="61"/>
                </a:lnTo>
                <a:lnTo>
                  <a:pt x="68" y="61"/>
                </a:lnTo>
                <a:lnTo>
                  <a:pt x="67" y="61"/>
                </a:lnTo>
                <a:lnTo>
                  <a:pt x="67" y="61"/>
                </a:lnTo>
                <a:lnTo>
                  <a:pt x="64" y="66"/>
                </a:lnTo>
                <a:lnTo>
                  <a:pt x="62" y="67"/>
                </a:lnTo>
                <a:lnTo>
                  <a:pt x="62" y="66"/>
                </a:lnTo>
                <a:lnTo>
                  <a:pt x="62" y="64"/>
                </a:lnTo>
                <a:lnTo>
                  <a:pt x="65" y="53"/>
                </a:lnTo>
                <a:lnTo>
                  <a:pt x="65" y="53"/>
                </a:lnTo>
                <a:lnTo>
                  <a:pt x="64" y="51"/>
                </a:lnTo>
                <a:lnTo>
                  <a:pt x="63" y="52"/>
                </a:lnTo>
                <a:lnTo>
                  <a:pt x="63" y="52"/>
                </a:lnTo>
                <a:lnTo>
                  <a:pt x="60" y="55"/>
                </a:lnTo>
                <a:lnTo>
                  <a:pt x="58" y="56"/>
                </a:lnTo>
                <a:lnTo>
                  <a:pt x="57" y="55"/>
                </a:lnTo>
                <a:lnTo>
                  <a:pt x="58" y="53"/>
                </a:lnTo>
                <a:lnTo>
                  <a:pt x="61" y="42"/>
                </a:lnTo>
                <a:lnTo>
                  <a:pt x="61" y="42"/>
                </a:lnTo>
                <a:lnTo>
                  <a:pt x="61" y="40"/>
                </a:lnTo>
                <a:lnTo>
                  <a:pt x="59" y="41"/>
                </a:lnTo>
                <a:lnTo>
                  <a:pt x="59" y="41"/>
                </a:lnTo>
                <a:lnTo>
                  <a:pt x="56" y="44"/>
                </a:lnTo>
                <a:lnTo>
                  <a:pt x="55" y="45"/>
                </a:lnTo>
                <a:lnTo>
                  <a:pt x="55" y="44"/>
                </a:lnTo>
                <a:lnTo>
                  <a:pt x="55" y="42"/>
                </a:lnTo>
                <a:lnTo>
                  <a:pt x="60" y="28"/>
                </a:lnTo>
                <a:lnTo>
                  <a:pt x="60" y="28"/>
                </a:lnTo>
                <a:lnTo>
                  <a:pt x="59" y="27"/>
                </a:lnTo>
                <a:lnTo>
                  <a:pt x="58" y="27"/>
                </a:lnTo>
                <a:lnTo>
                  <a:pt x="58" y="27"/>
                </a:lnTo>
                <a:lnTo>
                  <a:pt x="55" y="28"/>
                </a:lnTo>
                <a:lnTo>
                  <a:pt x="53" y="30"/>
                </a:lnTo>
                <a:lnTo>
                  <a:pt x="48" y="36"/>
                </a:lnTo>
                <a:lnTo>
                  <a:pt x="48" y="36"/>
                </a:lnTo>
                <a:lnTo>
                  <a:pt x="52" y="29"/>
                </a:lnTo>
                <a:lnTo>
                  <a:pt x="54" y="25"/>
                </a:lnTo>
                <a:lnTo>
                  <a:pt x="54" y="21"/>
                </a:lnTo>
                <a:lnTo>
                  <a:pt x="54" y="21"/>
                </a:lnTo>
                <a:lnTo>
                  <a:pt x="54" y="20"/>
                </a:lnTo>
                <a:lnTo>
                  <a:pt x="53" y="20"/>
                </a:lnTo>
                <a:lnTo>
                  <a:pt x="53" y="20"/>
                </a:lnTo>
                <a:lnTo>
                  <a:pt x="47" y="27"/>
                </a:lnTo>
                <a:lnTo>
                  <a:pt x="44" y="29"/>
                </a:lnTo>
                <a:lnTo>
                  <a:pt x="43" y="29"/>
                </a:lnTo>
                <a:lnTo>
                  <a:pt x="43" y="27"/>
                </a:lnTo>
                <a:lnTo>
                  <a:pt x="43" y="27"/>
                </a:lnTo>
                <a:lnTo>
                  <a:pt x="43" y="27"/>
                </a:lnTo>
                <a:lnTo>
                  <a:pt x="42" y="26"/>
                </a:lnTo>
                <a:lnTo>
                  <a:pt x="42" y="26"/>
                </a:lnTo>
                <a:lnTo>
                  <a:pt x="39" y="27"/>
                </a:lnTo>
                <a:lnTo>
                  <a:pt x="37" y="28"/>
                </a:lnTo>
                <a:lnTo>
                  <a:pt x="37" y="28"/>
                </a:lnTo>
                <a:lnTo>
                  <a:pt x="37" y="29"/>
                </a:lnTo>
                <a:lnTo>
                  <a:pt x="37" y="29"/>
                </a:lnTo>
                <a:lnTo>
                  <a:pt x="37" y="30"/>
                </a:lnTo>
                <a:lnTo>
                  <a:pt x="38" y="30"/>
                </a:lnTo>
                <a:lnTo>
                  <a:pt x="38" y="30"/>
                </a:lnTo>
                <a:lnTo>
                  <a:pt x="40" y="30"/>
                </a:lnTo>
                <a:lnTo>
                  <a:pt x="40" y="30"/>
                </a:lnTo>
                <a:lnTo>
                  <a:pt x="41" y="31"/>
                </a:lnTo>
                <a:lnTo>
                  <a:pt x="42" y="32"/>
                </a:lnTo>
                <a:lnTo>
                  <a:pt x="42" y="32"/>
                </a:lnTo>
                <a:lnTo>
                  <a:pt x="45" y="30"/>
                </a:lnTo>
                <a:lnTo>
                  <a:pt x="48" y="27"/>
                </a:lnTo>
                <a:lnTo>
                  <a:pt x="48" y="27"/>
                </a:lnTo>
                <a:lnTo>
                  <a:pt x="51" y="25"/>
                </a:lnTo>
                <a:lnTo>
                  <a:pt x="52" y="25"/>
                </a:lnTo>
                <a:lnTo>
                  <a:pt x="52" y="27"/>
                </a:lnTo>
                <a:lnTo>
                  <a:pt x="51" y="29"/>
                </a:lnTo>
                <a:lnTo>
                  <a:pt x="46" y="39"/>
                </a:lnTo>
                <a:lnTo>
                  <a:pt x="46" y="39"/>
                </a:lnTo>
                <a:lnTo>
                  <a:pt x="47" y="40"/>
                </a:lnTo>
                <a:lnTo>
                  <a:pt x="47" y="41"/>
                </a:lnTo>
                <a:lnTo>
                  <a:pt x="48" y="40"/>
                </a:lnTo>
                <a:lnTo>
                  <a:pt x="48" y="40"/>
                </a:lnTo>
                <a:lnTo>
                  <a:pt x="53" y="35"/>
                </a:lnTo>
                <a:lnTo>
                  <a:pt x="57" y="32"/>
                </a:lnTo>
                <a:lnTo>
                  <a:pt x="57" y="32"/>
                </a:lnTo>
                <a:lnTo>
                  <a:pt x="54" y="40"/>
                </a:lnTo>
                <a:lnTo>
                  <a:pt x="51" y="48"/>
                </a:lnTo>
                <a:lnTo>
                  <a:pt x="51" y="48"/>
                </a:lnTo>
                <a:lnTo>
                  <a:pt x="51" y="49"/>
                </a:lnTo>
                <a:lnTo>
                  <a:pt x="52" y="50"/>
                </a:lnTo>
                <a:lnTo>
                  <a:pt x="52" y="50"/>
                </a:lnTo>
                <a:lnTo>
                  <a:pt x="56" y="48"/>
                </a:lnTo>
                <a:lnTo>
                  <a:pt x="59" y="45"/>
                </a:lnTo>
                <a:lnTo>
                  <a:pt x="59" y="45"/>
                </a:lnTo>
                <a:lnTo>
                  <a:pt x="57" y="48"/>
                </a:lnTo>
                <a:lnTo>
                  <a:pt x="56" y="52"/>
                </a:lnTo>
                <a:lnTo>
                  <a:pt x="53" y="60"/>
                </a:lnTo>
                <a:lnTo>
                  <a:pt x="53" y="60"/>
                </a:lnTo>
                <a:lnTo>
                  <a:pt x="53" y="61"/>
                </a:lnTo>
                <a:lnTo>
                  <a:pt x="54" y="61"/>
                </a:lnTo>
                <a:lnTo>
                  <a:pt x="54" y="61"/>
                </a:lnTo>
                <a:lnTo>
                  <a:pt x="58" y="59"/>
                </a:lnTo>
                <a:lnTo>
                  <a:pt x="61" y="57"/>
                </a:lnTo>
                <a:lnTo>
                  <a:pt x="61" y="57"/>
                </a:lnTo>
                <a:lnTo>
                  <a:pt x="60" y="59"/>
                </a:lnTo>
                <a:lnTo>
                  <a:pt x="59" y="63"/>
                </a:lnTo>
                <a:lnTo>
                  <a:pt x="58" y="70"/>
                </a:lnTo>
                <a:lnTo>
                  <a:pt x="58" y="70"/>
                </a:lnTo>
                <a:lnTo>
                  <a:pt x="58" y="73"/>
                </a:lnTo>
                <a:lnTo>
                  <a:pt x="60" y="73"/>
                </a:lnTo>
                <a:lnTo>
                  <a:pt x="60" y="73"/>
                </a:lnTo>
                <a:lnTo>
                  <a:pt x="63" y="69"/>
                </a:lnTo>
                <a:lnTo>
                  <a:pt x="65" y="67"/>
                </a:lnTo>
                <a:lnTo>
                  <a:pt x="66" y="66"/>
                </a:lnTo>
                <a:lnTo>
                  <a:pt x="66" y="66"/>
                </a:lnTo>
                <a:lnTo>
                  <a:pt x="66" y="70"/>
                </a:lnTo>
                <a:lnTo>
                  <a:pt x="66" y="70"/>
                </a:lnTo>
                <a:lnTo>
                  <a:pt x="63" y="82"/>
                </a:lnTo>
                <a:lnTo>
                  <a:pt x="60" y="94"/>
                </a:lnTo>
                <a:lnTo>
                  <a:pt x="60" y="94"/>
                </a:lnTo>
                <a:lnTo>
                  <a:pt x="61" y="95"/>
                </a:lnTo>
                <a:lnTo>
                  <a:pt x="62" y="95"/>
                </a:lnTo>
                <a:lnTo>
                  <a:pt x="62" y="95"/>
                </a:lnTo>
                <a:lnTo>
                  <a:pt x="65" y="93"/>
                </a:lnTo>
                <a:lnTo>
                  <a:pt x="68" y="90"/>
                </a:lnTo>
                <a:lnTo>
                  <a:pt x="68" y="90"/>
                </a:lnTo>
                <a:lnTo>
                  <a:pt x="70" y="86"/>
                </a:lnTo>
                <a:lnTo>
                  <a:pt x="72" y="84"/>
                </a:lnTo>
                <a:lnTo>
                  <a:pt x="73" y="84"/>
                </a:lnTo>
                <a:lnTo>
                  <a:pt x="73" y="86"/>
                </a:lnTo>
                <a:lnTo>
                  <a:pt x="73" y="86"/>
                </a:lnTo>
                <a:lnTo>
                  <a:pt x="72" y="92"/>
                </a:lnTo>
                <a:lnTo>
                  <a:pt x="69" y="97"/>
                </a:lnTo>
                <a:lnTo>
                  <a:pt x="67" y="103"/>
                </a:lnTo>
                <a:lnTo>
                  <a:pt x="65" y="109"/>
                </a:lnTo>
                <a:lnTo>
                  <a:pt x="65" y="109"/>
                </a:lnTo>
                <a:lnTo>
                  <a:pt x="66" y="110"/>
                </a:lnTo>
                <a:lnTo>
                  <a:pt x="67" y="110"/>
                </a:lnTo>
                <a:lnTo>
                  <a:pt x="67" y="110"/>
                </a:lnTo>
                <a:lnTo>
                  <a:pt x="74" y="105"/>
                </a:lnTo>
                <a:lnTo>
                  <a:pt x="77" y="102"/>
                </a:lnTo>
                <a:lnTo>
                  <a:pt x="79" y="99"/>
                </a:lnTo>
                <a:lnTo>
                  <a:pt x="79" y="99"/>
                </a:lnTo>
                <a:lnTo>
                  <a:pt x="78" y="105"/>
                </a:lnTo>
                <a:lnTo>
                  <a:pt x="76" y="111"/>
                </a:lnTo>
                <a:lnTo>
                  <a:pt x="75" y="117"/>
                </a:lnTo>
                <a:lnTo>
                  <a:pt x="74" y="123"/>
                </a:lnTo>
                <a:lnTo>
                  <a:pt x="74" y="123"/>
                </a:lnTo>
                <a:lnTo>
                  <a:pt x="75" y="124"/>
                </a:lnTo>
                <a:lnTo>
                  <a:pt x="76" y="124"/>
                </a:lnTo>
                <a:lnTo>
                  <a:pt x="76" y="124"/>
                </a:lnTo>
                <a:lnTo>
                  <a:pt x="79" y="122"/>
                </a:lnTo>
                <a:lnTo>
                  <a:pt x="82" y="119"/>
                </a:lnTo>
                <a:lnTo>
                  <a:pt x="86" y="113"/>
                </a:lnTo>
                <a:lnTo>
                  <a:pt x="86" y="113"/>
                </a:lnTo>
                <a:lnTo>
                  <a:pt x="86" y="118"/>
                </a:lnTo>
                <a:lnTo>
                  <a:pt x="85" y="124"/>
                </a:lnTo>
                <a:lnTo>
                  <a:pt x="85" y="124"/>
                </a:lnTo>
                <a:lnTo>
                  <a:pt x="81" y="137"/>
                </a:lnTo>
                <a:lnTo>
                  <a:pt x="81" y="137"/>
                </a:lnTo>
                <a:lnTo>
                  <a:pt x="81" y="138"/>
                </a:lnTo>
                <a:lnTo>
                  <a:pt x="83" y="138"/>
                </a:lnTo>
                <a:lnTo>
                  <a:pt x="83" y="138"/>
                </a:lnTo>
                <a:lnTo>
                  <a:pt x="90" y="130"/>
                </a:lnTo>
                <a:lnTo>
                  <a:pt x="90" y="130"/>
                </a:lnTo>
                <a:lnTo>
                  <a:pt x="89" y="136"/>
                </a:lnTo>
                <a:lnTo>
                  <a:pt x="87" y="141"/>
                </a:lnTo>
                <a:lnTo>
                  <a:pt x="85" y="146"/>
                </a:lnTo>
                <a:lnTo>
                  <a:pt x="84" y="153"/>
                </a:lnTo>
                <a:lnTo>
                  <a:pt x="84" y="153"/>
                </a:lnTo>
                <a:lnTo>
                  <a:pt x="84" y="154"/>
                </a:lnTo>
                <a:lnTo>
                  <a:pt x="86" y="154"/>
                </a:lnTo>
                <a:lnTo>
                  <a:pt x="86" y="154"/>
                </a:lnTo>
                <a:lnTo>
                  <a:pt x="89" y="151"/>
                </a:lnTo>
                <a:lnTo>
                  <a:pt x="91" y="148"/>
                </a:lnTo>
                <a:lnTo>
                  <a:pt x="91" y="148"/>
                </a:lnTo>
                <a:lnTo>
                  <a:pt x="94" y="146"/>
                </a:lnTo>
                <a:lnTo>
                  <a:pt x="95" y="145"/>
                </a:lnTo>
                <a:lnTo>
                  <a:pt x="96" y="147"/>
                </a:lnTo>
                <a:lnTo>
                  <a:pt x="96" y="151"/>
                </a:lnTo>
                <a:lnTo>
                  <a:pt x="96" y="151"/>
                </a:lnTo>
                <a:lnTo>
                  <a:pt x="93" y="162"/>
                </a:lnTo>
                <a:lnTo>
                  <a:pt x="92" y="167"/>
                </a:lnTo>
                <a:lnTo>
                  <a:pt x="92" y="173"/>
                </a:lnTo>
                <a:lnTo>
                  <a:pt x="92" y="173"/>
                </a:lnTo>
                <a:lnTo>
                  <a:pt x="93" y="174"/>
                </a:lnTo>
                <a:lnTo>
                  <a:pt x="94" y="174"/>
                </a:lnTo>
                <a:lnTo>
                  <a:pt x="94" y="174"/>
                </a:lnTo>
                <a:lnTo>
                  <a:pt x="100" y="165"/>
                </a:lnTo>
                <a:lnTo>
                  <a:pt x="101" y="163"/>
                </a:lnTo>
                <a:lnTo>
                  <a:pt x="102" y="163"/>
                </a:lnTo>
                <a:lnTo>
                  <a:pt x="103" y="165"/>
                </a:lnTo>
                <a:lnTo>
                  <a:pt x="102" y="168"/>
                </a:lnTo>
                <a:lnTo>
                  <a:pt x="102" y="168"/>
                </a:lnTo>
                <a:lnTo>
                  <a:pt x="100" y="179"/>
                </a:lnTo>
                <a:lnTo>
                  <a:pt x="97" y="189"/>
                </a:lnTo>
                <a:lnTo>
                  <a:pt x="97" y="189"/>
                </a:lnTo>
                <a:lnTo>
                  <a:pt x="98" y="190"/>
                </a:lnTo>
                <a:lnTo>
                  <a:pt x="99" y="190"/>
                </a:lnTo>
                <a:lnTo>
                  <a:pt x="99" y="190"/>
                </a:lnTo>
                <a:lnTo>
                  <a:pt x="103" y="187"/>
                </a:lnTo>
                <a:lnTo>
                  <a:pt x="107" y="184"/>
                </a:lnTo>
                <a:lnTo>
                  <a:pt x="108" y="182"/>
                </a:lnTo>
                <a:lnTo>
                  <a:pt x="109" y="182"/>
                </a:lnTo>
                <a:lnTo>
                  <a:pt x="110" y="183"/>
                </a:lnTo>
                <a:lnTo>
                  <a:pt x="110" y="186"/>
                </a:lnTo>
                <a:lnTo>
                  <a:pt x="110" y="186"/>
                </a:lnTo>
                <a:lnTo>
                  <a:pt x="109" y="192"/>
                </a:lnTo>
                <a:lnTo>
                  <a:pt x="107" y="198"/>
                </a:lnTo>
                <a:lnTo>
                  <a:pt x="106" y="204"/>
                </a:lnTo>
                <a:lnTo>
                  <a:pt x="105" y="210"/>
                </a:lnTo>
                <a:lnTo>
                  <a:pt x="105" y="210"/>
                </a:lnTo>
                <a:lnTo>
                  <a:pt x="106" y="211"/>
                </a:lnTo>
                <a:lnTo>
                  <a:pt x="107" y="211"/>
                </a:lnTo>
                <a:lnTo>
                  <a:pt x="107" y="211"/>
                </a:lnTo>
                <a:lnTo>
                  <a:pt x="112" y="206"/>
                </a:lnTo>
                <a:lnTo>
                  <a:pt x="115" y="204"/>
                </a:lnTo>
                <a:lnTo>
                  <a:pt x="115" y="204"/>
                </a:lnTo>
                <a:lnTo>
                  <a:pt x="116" y="205"/>
                </a:lnTo>
                <a:lnTo>
                  <a:pt x="116" y="205"/>
                </a:lnTo>
                <a:lnTo>
                  <a:pt x="114" y="215"/>
                </a:lnTo>
                <a:lnTo>
                  <a:pt x="113" y="225"/>
                </a:lnTo>
                <a:lnTo>
                  <a:pt x="113" y="225"/>
                </a:lnTo>
                <a:lnTo>
                  <a:pt x="114" y="226"/>
                </a:lnTo>
                <a:lnTo>
                  <a:pt x="115" y="225"/>
                </a:lnTo>
                <a:lnTo>
                  <a:pt x="115" y="225"/>
                </a:lnTo>
                <a:lnTo>
                  <a:pt x="118" y="222"/>
                </a:lnTo>
                <a:lnTo>
                  <a:pt x="120" y="220"/>
                </a:lnTo>
                <a:lnTo>
                  <a:pt x="121" y="220"/>
                </a:lnTo>
                <a:lnTo>
                  <a:pt x="121" y="221"/>
                </a:lnTo>
                <a:lnTo>
                  <a:pt x="121" y="226"/>
                </a:lnTo>
                <a:lnTo>
                  <a:pt x="121" y="226"/>
                </a:lnTo>
                <a:lnTo>
                  <a:pt x="119" y="235"/>
                </a:lnTo>
                <a:lnTo>
                  <a:pt x="119" y="244"/>
                </a:lnTo>
                <a:lnTo>
                  <a:pt x="119" y="244"/>
                </a:lnTo>
                <a:lnTo>
                  <a:pt x="119" y="245"/>
                </a:lnTo>
                <a:lnTo>
                  <a:pt x="121" y="244"/>
                </a:lnTo>
                <a:lnTo>
                  <a:pt x="121" y="244"/>
                </a:lnTo>
                <a:lnTo>
                  <a:pt x="126" y="236"/>
                </a:lnTo>
                <a:lnTo>
                  <a:pt x="127" y="235"/>
                </a:lnTo>
                <a:lnTo>
                  <a:pt x="127" y="235"/>
                </a:lnTo>
                <a:lnTo>
                  <a:pt x="127" y="241"/>
                </a:lnTo>
                <a:lnTo>
                  <a:pt x="127" y="241"/>
                </a:lnTo>
                <a:lnTo>
                  <a:pt x="125" y="250"/>
                </a:lnTo>
                <a:lnTo>
                  <a:pt x="124" y="260"/>
                </a:lnTo>
                <a:lnTo>
                  <a:pt x="124" y="260"/>
                </a:lnTo>
                <a:lnTo>
                  <a:pt x="125" y="261"/>
                </a:lnTo>
                <a:lnTo>
                  <a:pt x="126" y="261"/>
                </a:lnTo>
                <a:lnTo>
                  <a:pt x="126" y="261"/>
                </a:lnTo>
                <a:lnTo>
                  <a:pt x="130" y="257"/>
                </a:lnTo>
                <a:lnTo>
                  <a:pt x="132" y="254"/>
                </a:lnTo>
                <a:lnTo>
                  <a:pt x="133" y="251"/>
                </a:lnTo>
                <a:lnTo>
                  <a:pt x="133" y="251"/>
                </a:lnTo>
                <a:lnTo>
                  <a:pt x="130" y="264"/>
                </a:lnTo>
                <a:lnTo>
                  <a:pt x="130" y="271"/>
                </a:lnTo>
                <a:lnTo>
                  <a:pt x="130" y="278"/>
                </a:lnTo>
                <a:lnTo>
                  <a:pt x="130" y="278"/>
                </a:lnTo>
                <a:lnTo>
                  <a:pt x="131" y="279"/>
                </a:lnTo>
                <a:lnTo>
                  <a:pt x="132" y="279"/>
                </a:lnTo>
                <a:lnTo>
                  <a:pt x="132" y="279"/>
                </a:lnTo>
                <a:lnTo>
                  <a:pt x="137" y="273"/>
                </a:lnTo>
                <a:lnTo>
                  <a:pt x="137" y="273"/>
                </a:lnTo>
                <a:lnTo>
                  <a:pt x="140" y="270"/>
                </a:lnTo>
                <a:lnTo>
                  <a:pt x="140" y="271"/>
                </a:lnTo>
                <a:lnTo>
                  <a:pt x="140" y="272"/>
                </a:lnTo>
                <a:lnTo>
                  <a:pt x="138" y="280"/>
                </a:lnTo>
                <a:lnTo>
                  <a:pt x="138" y="280"/>
                </a:lnTo>
                <a:lnTo>
                  <a:pt x="136" y="289"/>
                </a:lnTo>
                <a:lnTo>
                  <a:pt x="135" y="299"/>
                </a:lnTo>
                <a:lnTo>
                  <a:pt x="135" y="299"/>
                </a:lnTo>
                <a:lnTo>
                  <a:pt x="136" y="300"/>
                </a:lnTo>
                <a:lnTo>
                  <a:pt x="137" y="300"/>
                </a:lnTo>
                <a:lnTo>
                  <a:pt x="137" y="300"/>
                </a:lnTo>
                <a:lnTo>
                  <a:pt x="142" y="293"/>
                </a:lnTo>
                <a:lnTo>
                  <a:pt x="145" y="289"/>
                </a:lnTo>
                <a:lnTo>
                  <a:pt x="146" y="287"/>
                </a:lnTo>
                <a:lnTo>
                  <a:pt x="146" y="287"/>
                </a:lnTo>
                <a:lnTo>
                  <a:pt x="145" y="295"/>
                </a:lnTo>
                <a:lnTo>
                  <a:pt x="144" y="303"/>
                </a:lnTo>
                <a:lnTo>
                  <a:pt x="142" y="311"/>
                </a:lnTo>
                <a:lnTo>
                  <a:pt x="140" y="320"/>
                </a:lnTo>
                <a:lnTo>
                  <a:pt x="140" y="320"/>
                </a:lnTo>
                <a:lnTo>
                  <a:pt x="110" y="235"/>
                </a:lnTo>
                <a:lnTo>
                  <a:pt x="110" y="235"/>
                </a:lnTo>
                <a:lnTo>
                  <a:pt x="91" y="182"/>
                </a:lnTo>
                <a:lnTo>
                  <a:pt x="81" y="156"/>
                </a:lnTo>
                <a:lnTo>
                  <a:pt x="70" y="129"/>
                </a:lnTo>
                <a:lnTo>
                  <a:pt x="70" y="129"/>
                </a:lnTo>
                <a:lnTo>
                  <a:pt x="59" y="103"/>
                </a:lnTo>
                <a:lnTo>
                  <a:pt x="49" y="76"/>
                </a:lnTo>
                <a:lnTo>
                  <a:pt x="44" y="62"/>
                </a:lnTo>
                <a:lnTo>
                  <a:pt x="41" y="48"/>
                </a:lnTo>
                <a:lnTo>
                  <a:pt x="37" y="34"/>
                </a:lnTo>
                <a:lnTo>
                  <a:pt x="35" y="20"/>
                </a:lnTo>
                <a:lnTo>
                  <a:pt x="35" y="20"/>
                </a:lnTo>
                <a:lnTo>
                  <a:pt x="47" y="17"/>
                </a:lnTo>
                <a:lnTo>
                  <a:pt x="59" y="14"/>
                </a:lnTo>
                <a:lnTo>
                  <a:pt x="59" y="14"/>
                </a:lnTo>
                <a:close/>
                <a:moveTo>
                  <a:pt x="148" y="343"/>
                </a:moveTo>
                <a:lnTo>
                  <a:pt x="148" y="343"/>
                </a:lnTo>
                <a:lnTo>
                  <a:pt x="141" y="321"/>
                </a:lnTo>
                <a:lnTo>
                  <a:pt x="141" y="321"/>
                </a:lnTo>
                <a:lnTo>
                  <a:pt x="142" y="321"/>
                </a:lnTo>
                <a:lnTo>
                  <a:pt x="142" y="321"/>
                </a:lnTo>
                <a:lnTo>
                  <a:pt x="147" y="316"/>
                </a:lnTo>
                <a:lnTo>
                  <a:pt x="150" y="311"/>
                </a:lnTo>
                <a:lnTo>
                  <a:pt x="151" y="311"/>
                </a:lnTo>
                <a:lnTo>
                  <a:pt x="152" y="312"/>
                </a:lnTo>
                <a:lnTo>
                  <a:pt x="151" y="321"/>
                </a:lnTo>
                <a:lnTo>
                  <a:pt x="151" y="321"/>
                </a:lnTo>
                <a:lnTo>
                  <a:pt x="149" y="332"/>
                </a:lnTo>
                <a:lnTo>
                  <a:pt x="148" y="337"/>
                </a:lnTo>
                <a:lnTo>
                  <a:pt x="148" y="343"/>
                </a:lnTo>
                <a:lnTo>
                  <a:pt x="148" y="343"/>
                </a:lnTo>
                <a:close/>
                <a:moveTo>
                  <a:pt x="145" y="443"/>
                </a:moveTo>
                <a:lnTo>
                  <a:pt x="145" y="443"/>
                </a:lnTo>
                <a:lnTo>
                  <a:pt x="130" y="403"/>
                </a:lnTo>
                <a:lnTo>
                  <a:pt x="116" y="362"/>
                </a:lnTo>
                <a:lnTo>
                  <a:pt x="116" y="362"/>
                </a:lnTo>
                <a:lnTo>
                  <a:pt x="79" y="254"/>
                </a:lnTo>
                <a:lnTo>
                  <a:pt x="79" y="25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17" y="28"/>
                </a:lnTo>
                <a:lnTo>
                  <a:pt x="27" y="23"/>
                </a:lnTo>
                <a:lnTo>
                  <a:pt x="27" y="23"/>
                </a:lnTo>
                <a:lnTo>
                  <a:pt x="29" y="36"/>
                </a:lnTo>
                <a:lnTo>
                  <a:pt x="32" y="49"/>
                </a:lnTo>
                <a:lnTo>
                  <a:pt x="39" y="74"/>
                </a:lnTo>
                <a:lnTo>
                  <a:pt x="48" y="98"/>
                </a:lnTo>
                <a:lnTo>
                  <a:pt x="58" y="122"/>
                </a:lnTo>
                <a:lnTo>
                  <a:pt x="58" y="122"/>
                </a:lnTo>
                <a:lnTo>
                  <a:pt x="68" y="148"/>
                </a:lnTo>
                <a:lnTo>
                  <a:pt x="78" y="174"/>
                </a:lnTo>
                <a:lnTo>
                  <a:pt x="97" y="226"/>
                </a:lnTo>
                <a:lnTo>
                  <a:pt x="97" y="226"/>
                </a:lnTo>
                <a:lnTo>
                  <a:pt x="118" y="282"/>
                </a:lnTo>
                <a:lnTo>
                  <a:pt x="137" y="337"/>
                </a:lnTo>
                <a:lnTo>
                  <a:pt x="137" y="337"/>
                </a:lnTo>
                <a:lnTo>
                  <a:pt x="145" y="362"/>
                </a:lnTo>
                <a:lnTo>
                  <a:pt x="152" y="386"/>
                </a:lnTo>
                <a:lnTo>
                  <a:pt x="165" y="436"/>
                </a:lnTo>
                <a:lnTo>
                  <a:pt x="165" y="436"/>
                </a:lnTo>
                <a:lnTo>
                  <a:pt x="159" y="434"/>
                </a:lnTo>
                <a:lnTo>
                  <a:pt x="159" y="434"/>
                </a:lnTo>
                <a:lnTo>
                  <a:pt x="154" y="434"/>
                </a:lnTo>
                <a:lnTo>
                  <a:pt x="150" y="436"/>
                </a:lnTo>
                <a:lnTo>
                  <a:pt x="147" y="439"/>
                </a:lnTo>
                <a:lnTo>
                  <a:pt x="145" y="443"/>
                </a:lnTo>
                <a:lnTo>
                  <a:pt x="145" y="443"/>
                </a:lnTo>
                <a:close/>
                <a:moveTo>
                  <a:pt x="191" y="505"/>
                </a:moveTo>
                <a:lnTo>
                  <a:pt x="191" y="505"/>
                </a:lnTo>
                <a:lnTo>
                  <a:pt x="181" y="494"/>
                </a:lnTo>
                <a:lnTo>
                  <a:pt x="170" y="484"/>
                </a:lnTo>
                <a:lnTo>
                  <a:pt x="160" y="472"/>
                </a:lnTo>
                <a:lnTo>
                  <a:pt x="156" y="466"/>
                </a:lnTo>
                <a:lnTo>
                  <a:pt x="152" y="461"/>
                </a:lnTo>
                <a:lnTo>
                  <a:pt x="152" y="461"/>
                </a:lnTo>
                <a:lnTo>
                  <a:pt x="152" y="459"/>
                </a:lnTo>
                <a:lnTo>
                  <a:pt x="153" y="458"/>
                </a:lnTo>
                <a:lnTo>
                  <a:pt x="153" y="458"/>
                </a:lnTo>
                <a:lnTo>
                  <a:pt x="152" y="453"/>
                </a:lnTo>
                <a:lnTo>
                  <a:pt x="152" y="448"/>
                </a:lnTo>
                <a:lnTo>
                  <a:pt x="152" y="448"/>
                </a:lnTo>
                <a:lnTo>
                  <a:pt x="154" y="443"/>
                </a:lnTo>
                <a:lnTo>
                  <a:pt x="156" y="441"/>
                </a:lnTo>
                <a:lnTo>
                  <a:pt x="158" y="442"/>
                </a:lnTo>
                <a:lnTo>
                  <a:pt x="161" y="443"/>
                </a:lnTo>
                <a:lnTo>
                  <a:pt x="167" y="448"/>
                </a:lnTo>
                <a:lnTo>
                  <a:pt x="170" y="452"/>
                </a:lnTo>
                <a:lnTo>
                  <a:pt x="170" y="452"/>
                </a:lnTo>
                <a:lnTo>
                  <a:pt x="170" y="453"/>
                </a:lnTo>
                <a:lnTo>
                  <a:pt x="170" y="453"/>
                </a:lnTo>
                <a:lnTo>
                  <a:pt x="171" y="454"/>
                </a:lnTo>
                <a:lnTo>
                  <a:pt x="171" y="454"/>
                </a:lnTo>
                <a:lnTo>
                  <a:pt x="173" y="457"/>
                </a:lnTo>
                <a:lnTo>
                  <a:pt x="173" y="457"/>
                </a:lnTo>
                <a:lnTo>
                  <a:pt x="178" y="468"/>
                </a:lnTo>
                <a:lnTo>
                  <a:pt x="178" y="468"/>
                </a:lnTo>
                <a:lnTo>
                  <a:pt x="178" y="469"/>
                </a:lnTo>
                <a:lnTo>
                  <a:pt x="178" y="469"/>
                </a:lnTo>
                <a:lnTo>
                  <a:pt x="178" y="469"/>
                </a:lnTo>
                <a:lnTo>
                  <a:pt x="178" y="469"/>
                </a:lnTo>
                <a:lnTo>
                  <a:pt x="178" y="470"/>
                </a:lnTo>
                <a:lnTo>
                  <a:pt x="178" y="470"/>
                </a:lnTo>
                <a:lnTo>
                  <a:pt x="179" y="471"/>
                </a:lnTo>
                <a:lnTo>
                  <a:pt x="181" y="472"/>
                </a:lnTo>
                <a:lnTo>
                  <a:pt x="183" y="471"/>
                </a:lnTo>
                <a:lnTo>
                  <a:pt x="187" y="469"/>
                </a:lnTo>
                <a:lnTo>
                  <a:pt x="187" y="467"/>
                </a:lnTo>
                <a:lnTo>
                  <a:pt x="187" y="466"/>
                </a:lnTo>
                <a:lnTo>
                  <a:pt x="187" y="466"/>
                </a:lnTo>
                <a:lnTo>
                  <a:pt x="184" y="459"/>
                </a:lnTo>
                <a:lnTo>
                  <a:pt x="182" y="451"/>
                </a:lnTo>
                <a:lnTo>
                  <a:pt x="182" y="443"/>
                </a:lnTo>
                <a:lnTo>
                  <a:pt x="183" y="440"/>
                </a:lnTo>
                <a:lnTo>
                  <a:pt x="184" y="436"/>
                </a:lnTo>
                <a:lnTo>
                  <a:pt x="184" y="436"/>
                </a:lnTo>
                <a:lnTo>
                  <a:pt x="187" y="433"/>
                </a:lnTo>
                <a:lnTo>
                  <a:pt x="190" y="432"/>
                </a:lnTo>
                <a:lnTo>
                  <a:pt x="193" y="433"/>
                </a:lnTo>
                <a:lnTo>
                  <a:pt x="196" y="435"/>
                </a:lnTo>
                <a:lnTo>
                  <a:pt x="201" y="442"/>
                </a:lnTo>
                <a:lnTo>
                  <a:pt x="204" y="446"/>
                </a:lnTo>
                <a:lnTo>
                  <a:pt x="204" y="446"/>
                </a:lnTo>
                <a:lnTo>
                  <a:pt x="211" y="461"/>
                </a:lnTo>
                <a:lnTo>
                  <a:pt x="211" y="461"/>
                </a:lnTo>
                <a:lnTo>
                  <a:pt x="212" y="463"/>
                </a:lnTo>
                <a:lnTo>
                  <a:pt x="213" y="463"/>
                </a:lnTo>
                <a:lnTo>
                  <a:pt x="216" y="463"/>
                </a:lnTo>
                <a:lnTo>
                  <a:pt x="219" y="461"/>
                </a:lnTo>
                <a:lnTo>
                  <a:pt x="219" y="459"/>
                </a:lnTo>
                <a:lnTo>
                  <a:pt x="219" y="457"/>
                </a:lnTo>
                <a:lnTo>
                  <a:pt x="219" y="457"/>
                </a:lnTo>
                <a:lnTo>
                  <a:pt x="217" y="451"/>
                </a:lnTo>
                <a:lnTo>
                  <a:pt x="215" y="444"/>
                </a:lnTo>
                <a:lnTo>
                  <a:pt x="215" y="444"/>
                </a:lnTo>
                <a:lnTo>
                  <a:pt x="216" y="438"/>
                </a:lnTo>
                <a:lnTo>
                  <a:pt x="218" y="432"/>
                </a:lnTo>
                <a:lnTo>
                  <a:pt x="219" y="430"/>
                </a:lnTo>
                <a:lnTo>
                  <a:pt x="221" y="429"/>
                </a:lnTo>
                <a:lnTo>
                  <a:pt x="223" y="429"/>
                </a:lnTo>
                <a:lnTo>
                  <a:pt x="226" y="432"/>
                </a:lnTo>
                <a:lnTo>
                  <a:pt x="226" y="432"/>
                </a:lnTo>
                <a:lnTo>
                  <a:pt x="225" y="452"/>
                </a:lnTo>
                <a:lnTo>
                  <a:pt x="225" y="472"/>
                </a:lnTo>
                <a:lnTo>
                  <a:pt x="227" y="512"/>
                </a:lnTo>
                <a:lnTo>
                  <a:pt x="227" y="512"/>
                </a:lnTo>
                <a:lnTo>
                  <a:pt x="226" y="513"/>
                </a:lnTo>
                <a:lnTo>
                  <a:pt x="226" y="513"/>
                </a:lnTo>
                <a:lnTo>
                  <a:pt x="214" y="517"/>
                </a:lnTo>
                <a:lnTo>
                  <a:pt x="203" y="522"/>
                </a:lnTo>
                <a:lnTo>
                  <a:pt x="203" y="522"/>
                </a:lnTo>
                <a:lnTo>
                  <a:pt x="191" y="505"/>
                </a:lnTo>
                <a:lnTo>
                  <a:pt x="191" y="505"/>
                </a:lnTo>
                <a:close/>
                <a:moveTo>
                  <a:pt x="225" y="551"/>
                </a:moveTo>
                <a:lnTo>
                  <a:pt x="225" y="551"/>
                </a:lnTo>
                <a:lnTo>
                  <a:pt x="216" y="540"/>
                </a:lnTo>
                <a:lnTo>
                  <a:pt x="208" y="529"/>
                </a:lnTo>
                <a:lnTo>
                  <a:pt x="208" y="529"/>
                </a:lnTo>
                <a:lnTo>
                  <a:pt x="218" y="525"/>
                </a:lnTo>
                <a:lnTo>
                  <a:pt x="227" y="521"/>
                </a:lnTo>
                <a:lnTo>
                  <a:pt x="227" y="521"/>
                </a:lnTo>
                <a:lnTo>
                  <a:pt x="227" y="536"/>
                </a:lnTo>
                <a:lnTo>
                  <a:pt x="225" y="551"/>
                </a:lnTo>
                <a:lnTo>
                  <a:pt x="225" y="55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5562" y="1517585"/>
            <a:ext cx="3005588" cy="37981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5" y="122097"/>
            <a:ext cx="1115665" cy="938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31" y="255442"/>
            <a:ext cx="1243692" cy="2926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17" y="140448"/>
            <a:ext cx="768163" cy="4572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107" y="1163054"/>
            <a:ext cx="475529" cy="2560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960" y="1163054"/>
            <a:ext cx="481626" cy="2560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646" y="1518724"/>
            <a:ext cx="762066" cy="7986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083" y="4299590"/>
            <a:ext cx="1225402" cy="7803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3842" y="4686224"/>
            <a:ext cx="798645" cy="4145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7652" y="2590840"/>
            <a:ext cx="560881" cy="10059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2814" y="4801953"/>
            <a:ext cx="676715" cy="3414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3106" y="4493365"/>
            <a:ext cx="506012" cy="499915"/>
          </a:xfrm>
          <a:prstGeom prst="rect">
            <a:avLst/>
          </a:prstGeom>
        </p:spPr>
      </p:pic>
      <p:pic>
        <p:nvPicPr>
          <p:cNvPr id="2" name="Bandari +Bandari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98490" y="45840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ldLvl="0" animBg="1"/>
      <p:bldP spid="6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039745" y="2128520"/>
            <a:ext cx="2931795" cy="8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5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55060" y="955675"/>
            <a:ext cx="183578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02</a:t>
            </a:r>
            <a:endParaRPr lang="en-US" altLang="zh-CN" sz="66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936" y="797354"/>
            <a:ext cx="2566638" cy="163996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118485" y="2110105"/>
            <a:ext cx="4013835" cy="974725"/>
            <a:chOff x="3275856" y="1956847"/>
            <a:chExt cx="3517102" cy="974943"/>
          </a:xfrm>
        </p:grpSpPr>
        <p:sp>
          <p:nvSpPr>
            <p:cNvPr id="11" name="任意多边形 15"/>
            <p:cNvSpPr/>
            <p:nvPr/>
          </p:nvSpPr>
          <p:spPr>
            <a:xfrm>
              <a:off x="3275856" y="2806114"/>
              <a:ext cx="3096344" cy="125676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946" y="1956847"/>
              <a:ext cx="506012" cy="89619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09" y="4324472"/>
            <a:ext cx="1524132" cy="7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85" y="285115"/>
            <a:ext cx="502285" cy="365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8" y="4184236"/>
            <a:ext cx="457240" cy="4023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95" y="4462264"/>
            <a:ext cx="377985" cy="377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88" y="4462061"/>
            <a:ext cx="524301" cy="329213"/>
          </a:xfrm>
          <a:prstGeom prst="rect">
            <a:avLst/>
          </a:prstGeom>
        </p:spPr>
      </p:pic>
      <p:sp>
        <p:nvSpPr>
          <p:cNvPr id="501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503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505" name="图片 5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068" y="-1247"/>
            <a:ext cx="2304488" cy="2688569"/>
          </a:xfrm>
          <a:prstGeom prst="rect">
            <a:avLst/>
          </a:prstGeom>
        </p:spPr>
      </p:pic>
      <p:pic>
        <p:nvPicPr>
          <p:cNvPr id="15" name="图片 14" descr="小合唱女生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0" y="650875"/>
            <a:ext cx="5706745" cy="2869565"/>
          </a:xfrm>
          <a:prstGeom prst="cloud">
            <a:avLst/>
          </a:prstGeom>
        </p:spPr>
      </p:pic>
      <p:pic>
        <p:nvPicPr>
          <p:cNvPr id="16" name="图片 15" descr="小合唱女生2"/>
          <p:cNvPicPr>
            <a:picLocks noChangeAspect="1"/>
          </p:cNvPicPr>
          <p:nvPr/>
        </p:nvPicPr>
        <p:blipFill>
          <a:blip r:embed="rId9"/>
          <a:srcRect t="-395" b="395"/>
          <a:stretch>
            <a:fillRect/>
          </a:stretch>
        </p:blipFill>
        <p:spPr>
          <a:xfrm>
            <a:off x="4708525" y="2214880"/>
            <a:ext cx="3679825" cy="2893060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256" y="1165682"/>
            <a:ext cx="359695" cy="3657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68" y="4205826"/>
            <a:ext cx="457240" cy="4023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95" y="1153914"/>
            <a:ext cx="377985" cy="377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33" y="2781216"/>
            <a:ext cx="524301" cy="329213"/>
          </a:xfrm>
          <a:prstGeom prst="rect">
            <a:avLst/>
          </a:prstGeom>
        </p:spPr>
      </p:pic>
      <p:sp>
        <p:nvSpPr>
          <p:cNvPr id="501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503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505" name="图片 5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605" y="-195580"/>
            <a:ext cx="2007870" cy="2688590"/>
          </a:xfrm>
          <a:prstGeom prst="rect">
            <a:avLst/>
          </a:prstGeom>
        </p:spPr>
      </p:pic>
      <p:pic>
        <p:nvPicPr>
          <p:cNvPr id="2" name="图片 1" descr="QQ图片20191228190311"/>
          <p:cNvPicPr>
            <a:picLocks noChangeAspect="1"/>
          </p:cNvPicPr>
          <p:nvPr/>
        </p:nvPicPr>
        <p:blipFill>
          <a:blip r:embed="rId8"/>
          <a:srcRect l="-9894" t="18435" r="-5837" b="3853"/>
          <a:stretch>
            <a:fillRect/>
          </a:stretch>
        </p:blipFill>
        <p:spPr>
          <a:xfrm>
            <a:off x="-709930" y="650875"/>
            <a:ext cx="5904865" cy="3380740"/>
          </a:xfrm>
          <a:prstGeom prst="star5">
            <a:avLst/>
          </a:prstGeom>
        </p:spPr>
      </p:pic>
      <p:pic>
        <p:nvPicPr>
          <p:cNvPr id="4" name="图片 3" descr="QQ图片201912281902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3830" y="1689735"/>
            <a:ext cx="4473575" cy="3039745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726" y="649427"/>
            <a:ext cx="359695" cy="3657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" y="4211320"/>
            <a:ext cx="457200" cy="699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25" y="4532749"/>
            <a:ext cx="377985" cy="377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68" y="449496"/>
            <a:ext cx="524301" cy="329213"/>
          </a:xfrm>
          <a:prstGeom prst="rect">
            <a:avLst/>
          </a:prstGeom>
        </p:spPr>
      </p:pic>
      <p:sp>
        <p:nvSpPr>
          <p:cNvPr id="501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503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2097177" name="图片 1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9690" y="658495"/>
            <a:ext cx="3575050" cy="315722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图片 4" descr="QQ图片20191228124556"/>
          <p:cNvPicPr>
            <a:picLocks noChangeAspect="1"/>
          </p:cNvPicPr>
          <p:nvPr/>
        </p:nvPicPr>
        <p:blipFill>
          <a:blip r:embed="rId7"/>
          <a:srcRect t="1980" b="-1980"/>
          <a:stretch>
            <a:fillRect/>
          </a:stretch>
        </p:blipFill>
        <p:spPr>
          <a:xfrm>
            <a:off x="2476500" y="778510"/>
            <a:ext cx="3586480" cy="3653155"/>
          </a:xfrm>
          <a:prstGeom prst="roundRect">
            <a:avLst/>
          </a:prstGeom>
        </p:spPr>
      </p:pic>
      <p:pic>
        <p:nvPicPr>
          <p:cNvPr id="6" name="图片 5" descr="QQ图片20191228124431"/>
          <p:cNvPicPr>
            <a:picLocks noChangeAspect="1"/>
          </p:cNvPicPr>
          <p:nvPr/>
        </p:nvPicPr>
        <p:blipFill>
          <a:blip r:embed="rId8"/>
          <a:srcRect l="-250" t="-1255" r="250" b="1255"/>
          <a:stretch>
            <a:fillRect/>
          </a:stretch>
        </p:blipFill>
        <p:spPr>
          <a:xfrm>
            <a:off x="3425825" y="1431925"/>
            <a:ext cx="6099175" cy="3745230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77" y="-60299"/>
            <a:ext cx="920576" cy="652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2806" y="591642"/>
            <a:ext cx="359695" cy="3657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53" y="4113446"/>
            <a:ext cx="524301" cy="329213"/>
          </a:xfrm>
          <a:prstGeom prst="rect">
            <a:avLst/>
          </a:prstGeom>
        </p:spPr>
      </p:pic>
      <p:sp>
        <p:nvSpPr>
          <p:cNvPr id="501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503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505" name="图片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2" name="图片 1" descr="QQ图片201912281926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260" y="650875"/>
            <a:ext cx="4314190" cy="2876550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图片 5" descr="QQ图片20191228194619"/>
          <p:cNvPicPr>
            <a:picLocks noChangeAspect="1"/>
          </p:cNvPicPr>
          <p:nvPr/>
        </p:nvPicPr>
        <p:blipFill>
          <a:blip r:embed="rId6"/>
          <a:srcRect l="-342" t="14942" r="-1667" b="14220"/>
          <a:stretch>
            <a:fillRect/>
          </a:stretch>
        </p:blipFill>
        <p:spPr>
          <a:xfrm>
            <a:off x="2854960" y="1998980"/>
            <a:ext cx="4741545" cy="3115945"/>
          </a:xfrm>
          <a:prstGeom prst="ellipse">
            <a:avLst/>
          </a:prstGeom>
        </p:spPr>
      </p:pic>
      <p:pic>
        <p:nvPicPr>
          <p:cNvPr id="7" name="图片 6" descr="QQ图片20191228192648"/>
          <p:cNvPicPr>
            <a:picLocks noChangeAspect="1"/>
          </p:cNvPicPr>
          <p:nvPr/>
        </p:nvPicPr>
        <p:blipFill>
          <a:blip r:embed="rId7"/>
          <a:srcRect t="-2630" b="17621"/>
          <a:stretch>
            <a:fillRect/>
          </a:stretch>
        </p:blipFill>
        <p:spPr>
          <a:xfrm>
            <a:off x="3907155" y="957580"/>
            <a:ext cx="4899025" cy="270637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7783149" y="3803542"/>
            <a:ext cx="714434" cy="9323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543651" y="4258837"/>
            <a:ext cx="456540" cy="8409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7901769" y="253757"/>
            <a:ext cx="625974" cy="7204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6145664" y="3132195"/>
            <a:ext cx="631308" cy="85412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53962" y="4530396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9143" y="4623450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8576" y="4623450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2003" y="4623221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 descr="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70" y="818515"/>
            <a:ext cx="4598035" cy="3273425"/>
          </a:xfrm>
          <a:prstGeom prst="round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835131" y="1020930"/>
            <a:ext cx="3067241" cy="893636"/>
            <a:chOff x="5172316" y="2825600"/>
            <a:chExt cx="3067241" cy="893636"/>
          </a:xfrm>
        </p:grpSpPr>
        <p:sp>
          <p:nvSpPr>
            <p:cNvPr id="18" name="任意多边形 14"/>
            <p:cNvSpPr>
              <a:spLocks noChangeArrowheads="1"/>
            </p:cNvSpPr>
            <p:nvPr/>
          </p:nvSpPr>
          <p:spPr bwMode="auto">
            <a:xfrm rot="16200000">
              <a:off x="6259118" y="1738797"/>
              <a:ext cx="893636" cy="3067241"/>
            </a:xfrm>
            <a:custGeom>
              <a:avLst/>
              <a:gdLst>
                <a:gd name="T0" fmla="*/ 0 w 1156448"/>
                <a:gd name="T1" fmla="*/ 3996014 h 4188759"/>
                <a:gd name="T2" fmla="*/ 0 w 1156448"/>
                <a:gd name="T3" fmla="*/ 602881 h 4188759"/>
                <a:gd name="T4" fmla="*/ 192745 w 1156448"/>
                <a:gd name="T5" fmla="*/ 410136 h 4188759"/>
                <a:gd name="T6" fmla="*/ 612131 w 1156448"/>
                <a:gd name="T7" fmla="*/ 410136 h 4188759"/>
                <a:gd name="T8" fmla="*/ 789354 w 1156448"/>
                <a:gd name="T9" fmla="*/ 0 h 4188759"/>
                <a:gd name="T10" fmla="*/ 966576 w 1156448"/>
                <a:gd name="T11" fmla="*/ 410136 h 4188759"/>
                <a:gd name="T12" fmla="*/ 963705 w 1156448"/>
                <a:gd name="T13" fmla="*/ 410136 h 4188759"/>
                <a:gd name="T14" fmla="*/ 1038728 w 1156448"/>
                <a:gd name="T15" fmla="*/ 425283 h 4188759"/>
                <a:gd name="T16" fmla="*/ 1156448 w 1156448"/>
                <a:gd name="T17" fmla="*/ 602881 h 4188759"/>
                <a:gd name="T18" fmla="*/ 1156448 w 1156448"/>
                <a:gd name="T19" fmla="*/ 3996014 h 4188759"/>
                <a:gd name="T20" fmla="*/ 963703 w 1156448"/>
                <a:gd name="T21" fmla="*/ 4188759 h 4188759"/>
                <a:gd name="T22" fmla="*/ 192745 w 1156448"/>
                <a:gd name="T23" fmla="*/ 4188759 h 4188759"/>
                <a:gd name="T24" fmla="*/ 0 w 1156448"/>
                <a:gd name="T25" fmla="*/ 3996014 h 41887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448"/>
                <a:gd name="T40" fmla="*/ 0 h 4188759"/>
                <a:gd name="T41" fmla="*/ 1156448 w 1156448"/>
                <a:gd name="T42" fmla="*/ 4188759 h 41887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448" h="4188759">
                  <a:moveTo>
                    <a:pt x="0" y="3996014"/>
                  </a:moveTo>
                  <a:lnTo>
                    <a:pt x="0" y="602881"/>
                  </a:lnTo>
                  <a:cubicBezTo>
                    <a:pt x="0" y="496431"/>
                    <a:pt x="86295" y="410136"/>
                    <a:pt x="192745" y="410136"/>
                  </a:cubicBezTo>
                  <a:lnTo>
                    <a:pt x="612131" y="410136"/>
                  </a:lnTo>
                  <a:lnTo>
                    <a:pt x="789354" y="0"/>
                  </a:lnTo>
                  <a:lnTo>
                    <a:pt x="966576" y="410136"/>
                  </a:lnTo>
                  <a:lnTo>
                    <a:pt x="963705" y="410136"/>
                  </a:lnTo>
                  <a:lnTo>
                    <a:pt x="1038728" y="425283"/>
                  </a:lnTo>
                  <a:cubicBezTo>
                    <a:pt x="1107907" y="454543"/>
                    <a:pt x="1156448" y="523043"/>
                    <a:pt x="1156448" y="602881"/>
                  </a:cubicBezTo>
                  <a:lnTo>
                    <a:pt x="1156448" y="3996014"/>
                  </a:lnTo>
                  <a:cubicBezTo>
                    <a:pt x="1156448" y="4102464"/>
                    <a:pt x="1070153" y="4188759"/>
                    <a:pt x="963703" y="4188759"/>
                  </a:cubicBezTo>
                  <a:lnTo>
                    <a:pt x="192745" y="4188759"/>
                  </a:lnTo>
                  <a:cubicBezTo>
                    <a:pt x="86295" y="4188759"/>
                    <a:pt x="0" y="4102464"/>
                    <a:pt x="0" y="3996014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17"/>
            <p:cNvSpPr>
              <a:spLocks noChangeArrowheads="1"/>
            </p:cNvSpPr>
            <p:nvPr/>
          </p:nvSpPr>
          <p:spPr bwMode="auto">
            <a:xfrm>
              <a:off x="5607031" y="3181798"/>
              <a:ext cx="2513256" cy="27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6803887" y="2881059"/>
              <a:ext cx="309880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282565" y="1207135"/>
            <a:ext cx="250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去南山竹海啦！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617809" y="147847"/>
            <a:ext cx="714434" cy="9323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52516" y="4020077"/>
            <a:ext cx="456540" cy="8409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7892879" y="99452"/>
            <a:ext cx="625974" cy="7204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8248149" y="3769100"/>
            <a:ext cx="631308" cy="85412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53962" y="4511346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9143" y="4623450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8576" y="4623450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2003" y="4623221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6" name="图片 0" descr="72班"/>
          <p:cNvPicPr>
            <a:picLocks noChangeAspect="1"/>
          </p:cNvPicPr>
          <p:nvPr/>
        </p:nvPicPr>
        <p:blipFill>
          <a:blip r:embed="rId8"/>
          <a:srcRect t="-319" b="319"/>
          <a:stretch>
            <a:fillRect/>
          </a:stretch>
        </p:blipFill>
        <p:spPr>
          <a:xfrm rot="360000">
            <a:off x="-19050" y="1121410"/>
            <a:ext cx="5017770" cy="3486785"/>
          </a:xfrm>
          <a:prstGeom prst="pentagon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lgDashDotDot"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图片 9" descr="72 (2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635" y="820420"/>
            <a:ext cx="4163695" cy="3056255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87939" y="-48368"/>
            <a:ext cx="714434" cy="93239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131014" y="4014862"/>
            <a:ext cx="625974" cy="7204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8248015" y="2864485"/>
            <a:ext cx="600075" cy="8540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8576" y="4623450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2003" y="4623221"/>
            <a:ext cx="1594112" cy="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 descr="IMG_20191106_161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0" y="650875"/>
            <a:ext cx="4642485" cy="3378200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5577840" y="5524500"/>
            <a:ext cx="75565" cy="75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QQ图片201912281956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680" y="-48260"/>
            <a:ext cx="5121910" cy="4077335"/>
          </a:xfrm>
          <a:prstGeom prst="cloud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grpSp>
        <p:nvGrpSpPr>
          <p:cNvPr id="17" name="组合 16"/>
          <p:cNvGrpSpPr/>
          <p:nvPr/>
        </p:nvGrpSpPr>
        <p:grpSpPr>
          <a:xfrm>
            <a:off x="5781281" y="4040355"/>
            <a:ext cx="3067241" cy="893636"/>
            <a:chOff x="5172316" y="2825600"/>
            <a:chExt cx="3067241" cy="893636"/>
          </a:xfrm>
        </p:grpSpPr>
        <p:sp>
          <p:nvSpPr>
            <p:cNvPr id="18" name="任意多边形 14"/>
            <p:cNvSpPr>
              <a:spLocks noChangeArrowheads="1"/>
            </p:cNvSpPr>
            <p:nvPr/>
          </p:nvSpPr>
          <p:spPr bwMode="auto">
            <a:xfrm rot="16200000">
              <a:off x="6259118" y="1738797"/>
              <a:ext cx="893636" cy="3067241"/>
            </a:xfrm>
            <a:custGeom>
              <a:avLst/>
              <a:gdLst>
                <a:gd name="T0" fmla="*/ 0 w 1156448"/>
                <a:gd name="T1" fmla="*/ 3996014 h 4188759"/>
                <a:gd name="T2" fmla="*/ 0 w 1156448"/>
                <a:gd name="T3" fmla="*/ 602881 h 4188759"/>
                <a:gd name="T4" fmla="*/ 192745 w 1156448"/>
                <a:gd name="T5" fmla="*/ 410136 h 4188759"/>
                <a:gd name="T6" fmla="*/ 612131 w 1156448"/>
                <a:gd name="T7" fmla="*/ 410136 h 4188759"/>
                <a:gd name="T8" fmla="*/ 789354 w 1156448"/>
                <a:gd name="T9" fmla="*/ 0 h 4188759"/>
                <a:gd name="T10" fmla="*/ 966576 w 1156448"/>
                <a:gd name="T11" fmla="*/ 410136 h 4188759"/>
                <a:gd name="T12" fmla="*/ 963705 w 1156448"/>
                <a:gd name="T13" fmla="*/ 410136 h 4188759"/>
                <a:gd name="T14" fmla="*/ 1038728 w 1156448"/>
                <a:gd name="T15" fmla="*/ 425283 h 4188759"/>
                <a:gd name="T16" fmla="*/ 1156448 w 1156448"/>
                <a:gd name="T17" fmla="*/ 602881 h 4188759"/>
                <a:gd name="T18" fmla="*/ 1156448 w 1156448"/>
                <a:gd name="T19" fmla="*/ 3996014 h 4188759"/>
                <a:gd name="T20" fmla="*/ 963703 w 1156448"/>
                <a:gd name="T21" fmla="*/ 4188759 h 4188759"/>
                <a:gd name="T22" fmla="*/ 192745 w 1156448"/>
                <a:gd name="T23" fmla="*/ 4188759 h 4188759"/>
                <a:gd name="T24" fmla="*/ 0 w 1156448"/>
                <a:gd name="T25" fmla="*/ 3996014 h 41887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448"/>
                <a:gd name="T40" fmla="*/ 0 h 4188759"/>
                <a:gd name="T41" fmla="*/ 1156448 w 1156448"/>
                <a:gd name="T42" fmla="*/ 4188759 h 41887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448" h="4188759">
                  <a:moveTo>
                    <a:pt x="0" y="3996014"/>
                  </a:moveTo>
                  <a:lnTo>
                    <a:pt x="0" y="602881"/>
                  </a:lnTo>
                  <a:cubicBezTo>
                    <a:pt x="0" y="496431"/>
                    <a:pt x="86295" y="410136"/>
                    <a:pt x="192745" y="410136"/>
                  </a:cubicBezTo>
                  <a:lnTo>
                    <a:pt x="612131" y="410136"/>
                  </a:lnTo>
                  <a:lnTo>
                    <a:pt x="789354" y="0"/>
                  </a:lnTo>
                  <a:lnTo>
                    <a:pt x="966576" y="410136"/>
                  </a:lnTo>
                  <a:lnTo>
                    <a:pt x="963705" y="410136"/>
                  </a:lnTo>
                  <a:lnTo>
                    <a:pt x="1038728" y="425283"/>
                  </a:lnTo>
                  <a:cubicBezTo>
                    <a:pt x="1107907" y="454543"/>
                    <a:pt x="1156448" y="523043"/>
                    <a:pt x="1156448" y="602881"/>
                  </a:cubicBezTo>
                  <a:lnTo>
                    <a:pt x="1156448" y="3996014"/>
                  </a:lnTo>
                  <a:cubicBezTo>
                    <a:pt x="1156448" y="4102464"/>
                    <a:pt x="1070153" y="4188759"/>
                    <a:pt x="963703" y="4188759"/>
                  </a:cubicBezTo>
                  <a:lnTo>
                    <a:pt x="192745" y="4188759"/>
                  </a:lnTo>
                  <a:cubicBezTo>
                    <a:pt x="86295" y="4188759"/>
                    <a:pt x="0" y="4102464"/>
                    <a:pt x="0" y="3996014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17"/>
            <p:cNvSpPr>
              <a:spLocks noChangeArrowheads="1"/>
            </p:cNvSpPr>
            <p:nvPr/>
          </p:nvSpPr>
          <p:spPr bwMode="auto">
            <a:xfrm>
              <a:off x="5607031" y="3181798"/>
              <a:ext cx="2513256" cy="27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6803887" y="2881059"/>
              <a:ext cx="309880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334125" y="4104005"/>
            <a:ext cx="2704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学姐的学法指导</a:t>
            </a:r>
            <a:endParaRPr lang="zh-CN" altLang="en-US" sz="24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和家长讲堂</a:t>
            </a:r>
            <a:endParaRPr lang="zh-CN" altLang="en-US" sz="24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190875" y="1927225"/>
            <a:ext cx="3584575" cy="10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班级成就</a:t>
            </a:r>
            <a:endParaRPr lang="zh-CN" altLang="en-US" sz="6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85870" y="820420"/>
            <a:ext cx="224409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03</a:t>
            </a:r>
            <a:endParaRPr lang="en-US" altLang="zh-CN" sz="6600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211" y="1103424"/>
            <a:ext cx="2566638" cy="163996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037840" y="2124075"/>
            <a:ext cx="4907915" cy="974725"/>
            <a:chOff x="3275856" y="1956847"/>
            <a:chExt cx="3517102" cy="974943"/>
          </a:xfrm>
        </p:grpSpPr>
        <p:sp>
          <p:nvSpPr>
            <p:cNvPr id="11" name="任意多边形 15"/>
            <p:cNvSpPr/>
            <p:nvPr/>
          </p:nvSpPr>
          <p:spPr>
            <a:xfrm>
              <a:off x="3275856" y="2806114"/>
              <a:ext cx="3096344" cy="125676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946" y="1956847"/>
              <a:ext cx="506012" cy="89619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09" y="4324472"/>
            <a:ext cx="1524132" cy="7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班级成就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89787" y="1462265"/>
            <a:ext cx="2739468" cy="3158408"/>
            <a:chOff x="696137" y="1478140"/>
            <a:chExt cx="2739468" cy="31584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6137" y="1478140"/>
              <a:ext cx="2739468" cy="3103756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 rot="5400000">
              <a:off x="699750" y="3796765"/>
              <a:ext cx="1145531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39A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进步</a:t>
              </a:r>
              <a:endParaRPr lang="zh-CN" altLang="en-US" sz="24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5400000">
              <a:off x="1492848" y="3345968"/>
              <a:ext cx="1145531" cy="6076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0039A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进步</a:t>
              </a:r>
              <a:endParaRPr lang="zh-CN" altLang="en-US" sz="28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5400000">
              <a:off x="2321506" y="2828444"/>
              <a:ext cx="1145531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39A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再进步</a:t>
              </a:r>
              <a:endParaRPr lang="zh-CN" altLang="en-US" sz="24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198620" y="1508760"/>
            <a:ext cx="5941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参加了这么多的活动，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我们获得了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许多的奖项！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!  !</a:t>
            </a:r>
            <a:endParaRPr lang="en-US" alt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526" y="2941749"/>
            <a:ext cx="2566638" cy="1639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676162"/>
            <a:ext cx="6858000" cy="1790700"/>
          </a:xfrm>
        </p:spPr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3495" y="-10795"/>
            <a:ext cx="7748905" cy="1242060"/>
          </a:xfrm>
        </p:spPr>
        <p:txBody>
          <a:bodyPr/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寒冬腊月，刺骨的寒风掩不住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                   我们炽热的心跳</a:t>
            </a:r>
            <a:r>
              <a:rPr lang="en-US" altLang="zh-CN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······</a:t>
            </a:r>
            <a:endParaRPr lang="en-US" altLang="zh-CN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图片 3" descr="72"/>
          <p:cNvPicPr>
            <a:picLocks noChangeAspect="1"/>
          </p:cNvPicPr>
          <p:nvPr/>
        </p:nvPicPr>
        <p:blipFill>
          <a:blip r:embed="rId2"/>
          <a:srcRect l="6816" t="11669" r="6624"/>
          <a:stretch>
            <a:fillRect/>
          </a:stretch>
        </p:blipFill>
        <p:spPr>
          <a:xfrm>
            <a:off x="1943735" y="1304925"/>
            <a:ext cx="6712650" cy="35640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班级成就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41154" y="49880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73634"/>
            <a:ext cx="920576" cy="65232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2700" y="2725420"/>
            <a:ext cx="2147570" cy="2279650"/>
            <a:chOff x="851023" y="1834118"/>
            <a:chExt cx="3209991" cy="2825744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2" y="1974820"/>
              <a:ext cx="2399083" cy="1519761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851023" y="1834118"/>
              <a:ext cx="3209991" cy="2825744"/>
              <a:chOff x="482723" y="1606556"/>
              <a:chExt cx="3209991" cy="2825744"/>
            </a:xfrm>
          </p:grpSpPr>
          <p:sp>
            <p:nvSpPr>
              <p:cNvPr id="33" name="Freeform 40"/>
              <p:cNvSpPr>
                <a:spLocks noEditPoints="1"/>
              </p:cNvSpPr>
              <p:nvPr/>
            </p:nvSpPr>
            <p:spPr bwMode="auto">
              <a:xfrm>
                <a:off x="482723" y="1606556"/>
                <a:ext cx="3209991" cy="2825744"/>
              </a:xfrm>
              <a:custGeom>
                <a:avLst/>
                <a:gdLst/>
                <a:ahLst/>
                <a:cxnLst>
                  <a:cxn ang="0">
                    <a:pos x="1965" y="16"/>
                  </a:cxn>
                  <a:cxn ang="0">
                    <a:pos x="2195" y="139"/>
                  </a:cxn>
                  <a:cxn ang="0">
                    <a:pos x="2212" y="923"/>
                  </a:cxn>
                  <a:cxn ang="0">
                    <a:pos x="1989" y="1378"/>
                  </a:cxn>
                  <a:cxn ang="0">
                    <a:pos x="1874" y="2002"/>
                  </a:cxn>
                  <a:cxn ang="0">
                    <a:pos x="1688" y="1897"/>
                  </a:cxn>
                  <a:cxn ang="0">
                    <a:pos x="338" y="2008"/>
                  </a:cxn>
                  <a:cxn ang="0">
                    <a:pos x="169" y="1693"/>
                  </a:cxn>
                  <a:cxn ang="0">
                    <a:pos x="0" y="2000"/>
                  </a:cxn>
                  <a:cxn ang="0">
                    <a:pos x="179" y="475"/>
                  </a:cxn>
                  <a:cxn ang="0">
                    <a:pos x="230" y="840"/>
                  </a:cxn>
                  <a:cxn ang="0">
                    <a:pos x="289" y="771"/>
                  </a:cxn>
                  <a:cxn ang="0">
                    <a:pos x="210" y="357"/>
                  </a:cxn>
                  <a:cxn ang="0">
                    <a:pos x="1461" y="1317"/>
                  </a:cxn>
                  <a:cxn ang="0">
                    <a:pos x="832" y="1299"/>
                  </a:cxn>
                  <a:cxn ang="0">
                    <a:pos x="197" y="1337"/>
                  </a:cxn>
                  <a:cxn ang="0">
                    <a:pos x="1124" y="1349"/>
                  </a:cxn>
                  <a:cxn ang="0">
                    <a:pos x="2129" y="1364"/>
                  </a:cxn>
                  <a:cxn ang="0">
                    <a:pos x="2115" y="104"/>
                  </a:cxn>
                  <a:cxn ang="0">
                    <a:pos x="2192" y="1017"/>
                  </a:cxn>
                  <a:cxn ang="0">
                    <a:pos x="1709" y="1254"/>
                  </a:cxn>
                  <a:cxn ang="0">
                    <a:pos x="358" y="80"/>
                  </a:cxn>
                  <a:cxn ang="0">
                    <a:pos x="2118" y="76"/>
                  </a:cxn>
                  <a:cxn ang="0">
                    <a:pos x="262" y="65"/>
                  </a:cxn>
                  <a:cxn ang="0">
                    <a:pos x="1889" y="110"/>
                  </a:cxn>
                  <a:cxn ang="0">
                    <a:pos x="401" y="91"/>
                  </a:cxn>
                  <a:cxn ang="0">
                    <a:pos x="308" y="760"/>
                  </a:cxn>
                  <a:cxn ang="0">
                    <a:pos x="1448" y="1163"/>
                  </a:cxn>
                  <a:cxn ang="0">
                    <a:pos x="1996" y="1810"/>
                  </a:cxn>
                  <a:cxn ang="0">
                    <a:pos x="1999" y="2040"/>
                  </a:cxn>
                  <a:cxn ang="0">
                    <a:pos x="1896" y="1418"/>
                  </a:cxn>
                  <a:cxn ang="0">
                    <a:pos x="1912" y="1828"/>
                  </a:cxn>
                  <a:cxn ang="0">
                    <a:pos x="1897" y="1813"/>
                  </a:cxn>
                  <a:cxn ang="0">
                    <a:pos x="1848" y="1785"/>
                  </a:cxn>
                  <a:cxn ang="0">
                    <a:pos x="1848" y="1373"/>
                  </a:cxn>
                  <a:cxn ang="0">
                    <a:pos x="1749" y="1709"/>
                  </a:cxn>
                  <a:cxn ang="0">
                    <a:pos x="1839" y="1862"/>
                  </a:cxn>
                  <a:cxn ang="0">
                    <a:pos x="1798" y="1861"/>
                  </a:cxn>
                  <a:cxn ang="0">
                    <a:pos x="1806" y="1799"/>
                  </a:cxn>
                  <a:cxn ang="0">
                    <a:pos x="1493" y="1796"/>
                  </a:cxn>
                  <a:cxn ang="0">
                    <a:pos x="1566" y="1862"/>
                  </a:cxn>
                  <a:cxn ang="0">
                    <a:pos x="1207" y="1368"/>
                  </a:cxn>
                  <a:cxn ang="0">
                    <a:pos x="523" y="1774"/>
                  </a:cxn>
                  <a:cxn ang="0">
                    <a:pos x="1688" y="1952"/>
                  </a:cxn>
                  <a:cxn ang="0">
                    <a:pos x="1690" y="1264"/>
                  </a:cxn>
                  <a:cxn ang="0">
                    <a:pos x="1370" y="1239"/>
                  </a:cxn>
                  <a:cxn ang="0">
                    <a:pos x="1523" y="1206"/>
                  </a:cxn>
                  <a:cxn ang="0">
                    <a:pos x="738" y="1233"/>
                  </a:cxn>
                  <a:cxn ang="0">
                    <a:pos x="971" y="1286"/>
                  </a:cxn>
                  <a:cxn ang="0">
                    <a:pos x="661" y="1852"/>
                  </a:cxn>
                  <a:cxn ang="0">
                    <a:pos x="582" y="1823"/>
                  </a:cxn>
                  <a:cxn ang="0">
                    <a:pos x="541" y="1821"/>
                  </a:cxn>
                  <a:cxn ang="0">
                    <a:pos x="543" y="1842"/>
                  </a:cxn>
                  <a:cxn ang="0">
                    <a:pos x="481" y="2019"/>
                  </a:cxn>
                  <a:cxn ang="0">
                    <a:pos x="519" y="1800"/>
                  </a:cxn>
                  <a:cxn ang="0">
                    <a:pos x="369" y="1823"/>
                  </a:cxn>
                  <a:cxn ang="0">
                    <a:pos x="214" y="958"/>
                  </a:cxn>
                  <a:cxn ang="0">
                    <a:pos x="214" y="972"/>
                  </a:cxn>
                  <a:cxn ang="0">
                    <a:pos x="150" y="1100"/>
                  </a:cxn>
                  <a:cxn ang="0">
                    <a:pos x="164" y="728"/>
                  </a:cxn>
                  <a:cxn ang="0">
                    <a:pos x="46" y="1729"/>
                  </a:cxn>
                  <a:cxn ang="0">
                    <a:pos x="186" y="1385"/>
                  </a:cxn>
                  <a:cxn ang="0">
                    <a:pos x="188" y="1417"/>
                  </a:cxn>
                </a:cxnLst>
                <a:rect l="0" t="0" r="r" b="b"/>
                <a:pathLst>
                  <a:path w="2292" h="2088">
                    <a:moveTo>
                      <a:pt x="185" y="16"/>
                    </a:moveTo>
                    <a:lnTo>
                      <a:pt x="185" y="16"/>
                    </a:lnTo>
                    <a:lnTo>
                      <a:pt x="192" y="11"/>
                    </a:lnTo>
                    <a:lnTo>
                      <a:pt x="199" y="7"/>
                    </a:lnTo>
                    <a:lnTo>
                      <a:pt x="207" y="4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0" y="4"/>
                    </a:lnTo>
                    <a:lnTo>
                      <a:pt x="245" y="6"/>
                    </a:lnTo>
                    <a:lnTo>
                      <a:pt x="277" y="10"/>
                    </a:lnTo>
                    <a:lnTo>
                      <a:pt x="277" y="10"/>
                    </a:lnTo>
                    <a:lnTo>
                      <a:pt x="300" y="11"/>
                    </a:lnTo>
                    <a:lnTo>
                      <a:pt x="322" y="11"/>
                    </a:lnTo>
                    <a:lnTo>
                      <a:pt x="322" y="11"/>
                    </a:lnTo>
                    <a:lnTo>
                      <a:pt x="428" y="10"/>
                    </a:lnTo>
                    <a:lnTo>
                      <a:pt x="536" y="10"/>
                    </a:lnTo>
                    <a:lnTo>
                      <a:pt x="762" y="13"/>
                    </a:lnTo>
                    <a:lnTo>
                      <a:pt x="1000" y="16"/>
                    </a:lnTo>
                    <a:lnTo>
                      <a:pt x="1124" y="16"/>
                    </a:lnTo>
                    <a:lnTo>
                      <a:pt x="1252" y="16"/>
                    </a:lnTo>
                    <a:lnTo>
                      <a:pt x="1252" y="16"/>
                    </a:lnTo>
                    <a:lnTo>
                      <a:pt x="1426" y="16"/>
                    </a:lnTo>
                    <a:lnTo>
                      <a:pt x="1601" y="16"/>
                    </a:lnTo>
                    <a:lnTo>
                      <a:pt x="1601" y="16"/>
                    </a:lnTo>
                    <a:lnTo>
                      <a:pt x="1686" y="17"/>
                    </a:lnTo>
                    <a:lnTo>
                      <a:pt x="1760" y="18"/>
                    </a:lnTo>
                    <a:lnTo>
                      <a:pt x="1796" y="18"/>
                    </a:lnTo>
                    <a:lnTo>
                      <a:pt x="1830" y="17"/>
                    </a:lnTo>
                    <a:lnTo>
                      <a:pt x="1865" y="16"/>
                    </a:lnTo>
                    <a:lnTo>
                      <a:pt x="1900" y="11"/>
                    </a:lnTo>
                    <a:lnTo>
                      <a:pt x="1900" y="11"/>
                    </a:lnTo>
                    <a:lnTo>
                      <a:pt x="1914" y="14"/>
                    </a:lnTo>
                    <a:lnTo>
                      <a:pt x="1930" y="17"/>
                    </a:lnTo>
                    <a:lnTo>
                      <a:pt x="1947" y="17"/>
                    </a:lnTo>
                    <a:lnTo>
                      <a:pt x="1965" y="16"/>
                    </a:lnTo>
                    <a:lnTo>
                      <a:pt x="1965" y="16"/>
                    </a:lnTo>
                    <a:lnTo>
                      <a:pt x="1978" y="13"/>
                    </a:lnTo>
                    <a:lnTo>
                      <a:pt x="1989" y="9"/>
                    </a:lnTo>
                    <a:lnTo>
                      <a:pt x="1996" y="9"/>
                    </a:lnTo>
                    <a:lnTo>
                      <a:pt x="2001" y="9"/>
                    </a:lnTo>
                    <a:lnTo>
                      <a:pt x="2007" y="11"/>
                    </a:lnTo>
                    <a:lnTo>
                      <a:pt x="2011" y="16"/>
                    </a:lnTo>
                    <a:lnTo>
                      <a:pt x="2011" y="16"/>
                    </a:lnTo>
                    <a:lnTo>
                      <a:pt x="2042" y="16"/>
                    </a:lnTo>
                    <a:lnTo>
                      <a:pt x="2073" y="16"/>
                    </a:lnTo>
                    <a:lnTo>
                      <a:pt x="2104" y="17"/>
                    </a:lnTo>
                    <a:lnTo>
                      <a:pt x="2133" y="16"/>
                    </a:lnTo>
                    <a:lnTo>
                      <a:pt x="2133" y="16"/>
                    </a:lnTo>
                    <a:lnTo>
                      <a:pt x="2145" y="14"/>
                    </a:lnTo>
                    <a:lnTo>
                      <a:pt x="2150" y="13"/>
                    </a:lnTo>
                    <a:lnTo>
                      <a:pt x="2154" y="11"/>
                    </a:lnTo>
                    <a:lnTo>
                      <a:pt x="2154" y="11"/>
                    </a:lnTo>
                    <a:lnTo>
                      <a:pt x="2157" y="13"/>
                    </a:lnTo>
                    <a:lnTo>
                      <a:pt x="2160" y="14"/>
                    </a:lnTo>
                    <a:lnTo>
                      <a:pt x="2161" y="17"/>
                    </a:lnTo>
                    <a:lnTo>
                      <a:pt x="2164" y="18"/>
                    </a:lnTo>
                    <a:lnTo>
                      <a:pt x="2164" y="18"/>
                    </a:lnTo>
                    <a:lnTo>
                      <a:pt x="2168" y="18"/>
                    </a:lnTo>
                    <a:lnTo>
                      <a:pt x="2174" y="17"/>
                    </a:lnTo>
                    <a:lnTo>
                      <a:pt x="2181" y="17"/>
                    </a:lnTo>
                    <a:lnTo>
                      <a:pt x="2188" y="20"/>
                    </a:lnTo>
                    <a:lnTo>
                      <a:pt x="2188" y="20"/>
                    </a:lnTo>
                    <a:lnTo>
                      <a:pt x="2192" y="30"/>
                    </a:lnTo>
                    <a:lnTo>
                      <a:pt x="2194" y="42"/>
                    </a:lnTo>
                    <a:lnTo>
                      <a:pt x="2192" y="54"/>
                    </a:lnTo>
                    <a:lnTo>
                      <a:pt x="2188" y="65"/>
                    </a:lnTo>
                    <a:lnTo>
                      <a:pt x="2188" y="65"/>
                    </a:lnTo>
                    <a:lnTo>
                      <a:pt x="2192" y="89"/>
                    </a:lnTo>
                    <a:lnTo>
                      <a:pt x="2194" y="114"/>
                    </a:lnTo>
                    <a:lnTo>
                      <a:pt x="2195" y="139"/>
                    </a:lnTo>
                    <a:lnTo>
                      <a:pt x="2195" y="165"/>
                    </a:lnTo>
                    <a:lnTo>
                      <a:pt x="2195" y="218"/>
                    </a:lnTo>
                    <a:lnTo>
                      <a:pt x="2195" y="245"/>
                    </a:lnTo>
                    <a:lnTo>
                      <a:pt x="2198" y="271"/>
                    </a:lnTo>
                    <a:lnTo>
                      <a:pt x="2198" y="271"/>
                    </a:lnTo>
                    <a:lnTo>
                      <a:pt x="2199" y="291"/>
                    </a:lnTo>
                    <a:lnTo>
                      <a:pt x="2201" y="312"/>
                    </a:lnTo>
                    <a:lnTo>
                      <a:pt x="2202" y="355"/>
                    </a:lnTo>
                    <a:lnTo>
                      <a:pt x="2202" y="355"/>
                    </a:lnTo>
                    <a:lnTo>
                      <a:pt x="2204" y="378"/>
                    </a:lnTo>
                    <a:lnTo>
                      <a:pt x="2204" y="399"/>
                    </a:lnTo>
                    <a:lnTo>
                      <a:pt x="2204" y="399"/>
                    </a:lnTo>
                    <a:lnTo>
                      <a:pt x="2204" y="405"/>
                    </a:lnTo>
                    <a:lnTo>
                      <a:pt x="2201" y="409"/>
                    </a:lnTo>
                    <a:lnTo>
                      <a:pt x="2199" y="414"/>
                    </a:lnTo>
                    <a:lnTo>
                      <a:pt x="2198" y="420"/>
                    </a:lnTo>
                    <a:lnTo>
                      <a:pt x="2198" y="420"/>
                    </a:lnTo>
                    <a:lnTo>
                      <a:pt x="2198" y="430"/>
                    </a:lnTo>
                    <a:lnTo>
                      <a:pt x="2201" y="441"/>
                    </a:lnTo>
                    <a:lnTo>
                      <a:pt x="2202" y="451"/>
                    </a:lnTo>
                    <a:lnTo>
                      <a:pt x="2204" y="461"/>
                    </a:lnTo>
                    <a:lnTo>
                      <a:pt x="2204" y="461"/>
                    </a:lnTo>
                    <a:lnTo>
                      <a:pt x="2205" y="501"/>
                    </a:lnTo>
                    <a:lnTo>
                      <a:pt x="2206" y="542"/>
                    </a:lnTo>
                    <a:lnTo>
                      <a:pt x="2206" y="542"/>
                    </a:lnTo>
                    <a:lnTo>
                      <a:pt x="2208" y="625"/>
                    </a:lnTo>
                    <a:lnTo>
                      <a:pt x="2208" y="706"/>
                    </a:lnTo>
                    <a:lnTo>
                      <a:pt x="2208" y="706"/>
                    </a:lnTo>
                    <a:lnTo>
                      <a:pt x="2208" y="728"/>
                    </a:lnTo>
                    <a:lnTo>
                      <a:pt x="2209" y="747"/>
                    </a:lnTo>
                    <a:lnTo>
                      <a:pt x="2209" y="747"/>
                    </a:lnTo>
                    <a:lnTo>
                      <a:pt x="2212" y="770"/>
                    </a:lnTo>
                    <a:lnTo>
                      <a:pt x="2213" y="791"/>
                    </a:lnTo>
                    <a:lnTo>
                      <a:pt x="2213" y="834"/>
                    </a:lnTo>
                    <a:lnTo>
                      <a:pt x="2212" y="923"/>
                    </a:lnTo>
                    <a:lnTo>
                      <a:pt x="2212" y="923"/>
                    </a:lnTo>
                    <a:lnTo>
                      <a:pt x="2209" y="1017"/>
                    </a:lnTo>
                    <a:lnTo>
                      <a:pt x="2208" y="1063"/>
                    </a:lnTo>
                    <a:lnTo>
                      <a:pt x="2208" y="1109"/>
                    </a:lnTo>
                    <a:lnTo>
                      <a:pt x="2208" y="1109"/>
                    </a:lnTo>
                    <a:lnTo>
                      <a:pt x="2209" y="1159"/>
                    </a:lnTo>
                    <a:lnTo>
                      <a:pt x="2208" y="1206"/>
                    </a:lnTo>
                    <a:lnTo>
                      <a:pt x="2204" y="1303"/>
                    </a:lnTo>
                    <a:lnTo>
                      <a:pt x="2204" y="1303"/>
                    </a:lnTo>
                    <a:lnTo>
                      <a:pt x="2213" y="1305"/>
                    </a:lnTo>
                    <a:lnTo>
                      <a:pt x="2222" y="1305"/>
                    </a:lnTo>
                    <a:lnTo>
                      <a:pt x="2239" y="1303"/>
                    </a:lnTo>
                    <a:lnTo>
                      <a:pt x="2254" y="1300"/>
                    </a:lnTo>
                    <a:lnTo>
                      <a:pt x="2261" y="1300"/>
                    </a:lnTo>
                    <a:lnTo>
                      <a:pt x="2268" y="1302"/>
                    </a:lnTo>
                    <a:lnTo>
                      <a:pt x="2268" y="1302"/>
                    </a:lnTo>
                    <a:lnTo>
                      <a:pt x="2274" y="1303"/>
                    </a:lnTo>
                    <a:lnTo>
                      <a:pt x="2279" y="1306"/>
                    </a:lnTo>
                    <a:lnTo>
                      <a:pt x="2282" y="1309"/>
                    </a:lnTo>
                    <a:lnTo>
                      <a:pt x="2286" y="1313"/>
                    </a:lnTo>
                    <a:lnTo>
                      <a:pt x="2291" y="1323"/>
                    </a:lnTo>
                    <a:lnTo>
                      <a:pt x="2292" y="1335"/>
                    </a:lnTo>
                    <a:lnTo>
                      <a:pt x="2292" y="1348"/>
                    </a:lnTo>
                    <a:lnTo>
                      <a:pt x="2289" y="1361"/>
                    </a:lnTo>
                    <a:lnTo>
                      <a:pt x="2286" y="1373"/>
                    </a:lnTo>
                    <a:lnTo>
                      <a:pt x="2282" y="1386"/>
                    </a:lnTo>
                    <a:lnTo>
                      <a:pt x="2282" y="1386"/>
                    </a:lnTo>
                    <a:lnTo>
                      <a:pt x="2265" y="1385"/>
                    </a:lnTo>
                    <a:lnTo>
                      <a:pt x="2260" y="1383"/>
                    </a:lnTo>
                    <a:lnTo>
                      <a:pt x="2255" y="1379"/>
                    </a:lnTo>
                    <a:lnTo>
                      <a:pt x="2255" y="1379"/>
                    </a:lnTo>
                    <a:lnTo>
                      <a:pt x="2184" y="1380"/>
                    </a:lnTo>
                    <a:lnTo>
                      <a:pt x="2118" y="1379"/>
                    </a:lnTo>
                    <a:lnTo>
                      <a:pt x="2053" y="1378"/>
                    </a:lnTo>
                    <a:lnTo>
                      <a:pt x="1989" y="1378"/>
                    </a:lnTo>
                    <a:lnTo>
                      <a:pt x="1989" y="1378"/>
                    </a:lnTo>
                    <a:lnTo>
                      <a:pt x="1987" y="1397"/>
                    </a:lnTo>
                    <a:lnTo>
                      <a:pt x="1987" y="1417"/>
                    </a:lnTo>
                    <a:lnTo>
                      <a:pt x="1990" y="1456"/>
                    </a:lnTo>
                    <a:lnTo>
                      <a:pt x="1990" y="1456"/>
                    </a:lnTo>
                    <a:lnTo>
                      <a:pt x="2003" y="1674"/>
                    </a:lnTo>
                    <a:lnTo>
                      <a:pt x="2008" y="1782"/>
                    </a:lnTo>
                    <a:lnTo>
                      <a:pt x="2014" y="1891"/>
                    </a:lnTo>
                    <a:lnTo>
                      <a:pt x="2014" y="1891"/>
                    </a:lnTo>
                    <a:lnTo>
                      <a:pt x="2015" y="1934"/>
                    </a:lnTo>
                    <a:lnTo>
                      <a:pt x="2018" y="1973"/>
                    </a:lnTo>
                    <a:lnTo>
                      <a:pt x="2022" y="2009"/>
                    </a:lnTo>
                    <a:lnTo>
                      <a:pt x="2025" y="2025"/>
                    </a:lnTo>
                    <a:lnTo>
                      <a:pt x="2029" y="2040"/>
                    </a:lnTo>
                    <a:lnTo>
                      <a:pt x="2029" y="2040"/>
                    </a:lnTo>
                    <a:lnTo>
                      <a:pt x="2025" y="2046"/>
                    </a:lnTo>
                    <a:lnTo>
                      <a:pt x="2021" y="2050"/>
                    </a:lnTo>
                    <a:lnTo>
                      <a:pt x="2010" y="2059"/>
                    </a:lnTo>
                    <a:lnTo>
                      <a:pt x="1996" y="2064"/>
                    </a:lnTo>
                    <a:lnTo>
                      <a:pt x="1982" y="2068"/>
                    </a:lnTo>
                    <a:lnTo>
                      <a:pt x="1952" y="2075"/>
                    </a:lnTo>
                    <a:lnTo>
                      <a:pt x="1937" y="2080"/>
                    </a:lnTo>
                    <a:lnTo>
                      <a:pt x="1923" y="2084"/>
                    </a:lnTo>
                    <a:lnTo>
                      <a:pt x="1923" y="2084"/>
                    </a:lnTo>
                    <a:lnTo>
                      <a:pt x="1917" y="2078"/>
                    </a:lnTo>
                    <a:lnTo>
                      <a:pt x="1910" y="2073"/>
                    </a:lnTo>
                    <a:lnTo>
                      <a:pt x="1895" y="2064"/>
                    </a:lnTo>
                    <a:lnTo>
                      <a:pt x="1888" y="2060"/>
                    </a:lnTo>
                    <a:lnTo>
                      <a:pt x="1881" y="2054"/>
                    </a:lnTo>
                    <a:lnTo>
                      <a:pt x="1876" y="2047"/>
                    </a:lnTo>
                    <a:lnTo>
                      <a:pt x="1872" y="2039"/>
                    </a:lnTo>
                    <a:lnTo>
                      <a:pt x="1872" y="2039"/>
                    </a:lnTo>
                    <a:lnTo>
                      <a:pt x="1871" y="2028"/>
                    </a:lnTo>
                    <a:lnTo>
                      <a:pt x="1872" y="2015"/>
                    </a:lnTo>
                    <a:lnTo>
                      <a:pt x="1874" y="2002"/>
                    </a:lnTo>
                    <a:lnTo>
                      <a:pt x="1875" y="1990"/>
                    </a:lnTo>
                    <a:lnTo>
                      <a:pt x="1875" y="1990"/>
                    </a:lnTo>
                    <a:lnTo>
                      <a:pt x="1874" y="1962"/>
                    </a:lnTo>
                    <a:lnTo>
                      <a:pt x="1872" y="1934"/>
                    </a:lnTo>
                    <a:lnTo>
                      <a:pt x="1871" y="1907"/>
                    </a:lnTo>
                    <a:lnTo>
                      <a:pt x="1872" y="1882"/>
                    </a:lnTo>
                    <a:lnTo>
                      <a:pt x="1872" y="1882"/>
                    </a:lnTo>
                    <a:lnTo>
                      <a:pt x="1861" y="1880"/>
                    </a:lnTo>
                    <a:lnTo>
                      <a:pt x="1847" y="1880"/>
                    </a:lnTo>
                    <a:lnTo>
                      <a:pt x="1834" y="1880"/>
                    </a:lnTo>
                    <a:lnTo>
                      <a:pt x="1822" y="1880"/>
                    </a:lnTo>
                    <a:lnTo>
                      <a:pt x="1822" y="1880"/>
                    </a:lnTo>
                    <a:lnTo>
                      <a:pt x="1815" y="1915"/>
                    </a:lnTo>
                    <a:lnTo>
                      <a:pt x="1809" y="1950"/>
                    </a:lnTo>
                    <a:lnTo>
                      <a:pt x="1799" y="2019"/>
                    </a:lnTo>
                    <a:lnTo>
                      <a:pt x="1799" y="2019"/>
                    </a:lnTo>
                    <a:lnTo>
                      <a:pt x="1787" y="2021"/>
                    </a:lnTo>
                    <a:lnTo>
                      <a:pt x="1774" y="2022"/>
                    </a:lnTo>
                    <a:lnTo>
                      <a:pt x="1746" y="2022"/>
                    </a:lnTo>
                    <a:lnTo>
                      <a:pt x="1716" y="2022"/>
                    </a:lnTo>
                    <a:lnTo>
                      <a:pt x="1702" y="2023"/>
                    </a:lnTo>
                    <a:lnTo>
                      <a:pt x="1688" y="2025"/>
                    </a:lnTo>
                    <a:lnTo>
                      <a:pt x="1688" y="2025"/>
                    </a:lnTo>
                    <a:lnTo>
                      <a:pt x="1684" y="2022"/>
                    </a:lnTo>
                    <a:lnTo>
                      <a:pt x="1680" y="2018"/>
                    </a:lnTo>
                    <a:lnTo>
                      <a:pt x="1676" y="2015"/>
                    </a:lnTo>
                    <a:lnTo>
                      <a:pt x="1674" y="2014"/>
                    </a:lnTo>
                    <a:lnTo>
                      <a:pt x="1670" y="2014"/>
                    </a:lnTo>
                    <a:lnTo>
                      <a:pt x="1670" y="2014"/>
                    </a:lnTo>
                    <a:lnTo>
                      <a:pt x="1669" y="1997"/>
                    </a:lnTo>
                    <a:lnTo>
                      <a:pt x="1670" y="1981"/>
                    </a:lnTo>
                    <a:lnTo>
                      <a:pt x="1674" y="1964"/>
                    </a:lnTo>
                    <a:lnTo>
                      <a:pt x="1677" y="1948"/>
                    </a:lnTo>
                    <a:lnTo>
                      <a:pt x="1686" y="1914"/>
                    </a:lnTo>
                    <a:lnTo>
                      <a:pt x="1688" y="1897"/>
                    </a:lnTo>
                    <a:lnTo>
                      <a:pt x="1690" y="1880"/>
                    </a:lnTo>
                    <a:lnTo>
                      <a:pt x="1690" y="1880"/>
                    </a:lnTo>
                    <a:lnTo>
                      <a:pt x="1600" y="1879"/>
                    </a:lnTo>
                    <a:lnTo>
                      <a:pt x="1514" y="1880"/>
                    </a:lnTo>
                    <a:lnTo>
                      <a:pt x="1431" y="1882"/>
                    </a:lnTo>
                    <a:lnTo>
                      <a:pt x="1350" y="1882"/>
                    </a:lnTo>
                    <a:lnTo>
                      <a:pt x="1350" y="1882"/>
                    </a:lnTo>
                    <a:lnTo>
                      <a:pt x="1075" y="1882"/>
                    </a:lnTo>
                    <a:lnTo>
                      <a:pt x="786" y="1882"/>
                    </a:lnTo>
                    <a:lnTo>
                      <a:pt x="786" y="1882"/>
                    </a:lnTo>
                    <a:lnTo>
                      <a:pt x="647" y="1880"/>
                    </a:lnTo>
                    <a:lnTo>
                      <a:pt x="513" y="1877"/>
                    </a:lnTo>
                    <a:lnTo>
                      <a:pt x="513" y="1877"/>
                    </a:lnTo>
                    <a:lnTo>
                      <a:pt x="505" y="1956"/>
                    </a:lnTo>
                    <a:lnTo>
                      <a:pt x="501" y="2000"/>
                    </a:lnTo>
                    <a:lnTo>
                      <a:pt x="496" y="2043"/>
                    </a:lnTo>
                    <a:lnTo>
                      <a:pt x="496" y="2043"/>
                    </a:lnTo>
                    <a:lnTo>
                      <a:pt x="496" y="2068"/>
                    </a:lnTo>
                    <a:lnTo>
                      <a:pt x="496" y="2073"/>
                    </a:lnTo>
                    <a:lnTo>
                      <a:pt x="495" y="2078"/>
                    </a:lnTo>
                    <a:lnTo>
                      <a:pt x="492" y="2084"/>
                    </a:lnTo>
                    <a:lnTo>
                      <a:pt x="489" y="2088"/>
                    </a:lnTo>
                    <a:lnTo>
                      <a:pt x="489" y="2088"/>
                    </a:lnTo>
                    <a:lnTo>
                      <a:pt x="463" y="2085"/>
                    </a:lnTo>
                    <a:lnTo>
                      <a:pt x="438" y="2080"/>
                    </a:lnTo>
                    <a:lnTo>
                      <a:pt x="411" y="2075"/>
                    </a:lnTo>
                    <a:lnTo>
                      <a:pt x="398" y="2074"/>
                    </a:lnTo>
                    <a:lnTo>
                      <a:pt x="386" y="2074"/>
                    </a:lnTo>
                    <a:lnTo>
                      <a:pt x="386" y="2074"/>
                    </a:lnTo>
                    <a:lnTo>
                      <a:pt x="380" y="2066"/>
                    </a:lnTo>
                    <a:lnTo>
                      <a:pt x="374" y="2056"/>
                    </a:lnTo>
                    <a:lnTo>
                      <a:pt x="363" y="2040"/>
                    </a:lnTo>
                    <a:lnTo>
                      <a:pt x="350" y="2023"/>
                    </a:lnTo>
                    <a:lnTo>
                      <a:pt x="338" y="2008"/>
                    </a:lnTo>
                    <a:lnTo>
                      <a:pt x="338" y="2008"/>
                    </a:lnTo>
                    <a:lnTo>
                      <a:pt x="348" y="1925"/>
                    </a:lnTo>
                    <a:lnTo>
                      <a:pt x="358" y="1842"/>
                    </a:lnTo>
                    <a:lnTo>
                      <a:pt x="374" y="1678"/>
                    </a:lnTo>
                    <a:lnTo>
                      <a:pt x="391" y="1515"/>
                    </a:lnTo>
                    <a:lnTo>
                      <a:pt x="409" y="1358"/>
                    </a:lnTo>
                    <a:lnTo>
                      <a:pt x="409" y="1358"/>
                    </a:lnTo>
                    <a:lnTo>
                      <a:pt x="366" y="1355"/>
                    </a:lnTo>
                    <a:lnTo>
                      <a:pt x="314" y="1352"/>
                    </a:lnTo>
                    <a:lnTo>
                      <a:pt x="259" y="1351"/>
                    </a:lnTo>
                    <a:lnTo>
                      <a:pt x="210" y="1349"/>
                    </a:lnTo>
                    <a:lnTo>
                      <a:pt x="210" y="1349"/>
                    </a:lnTo>
                    <a:lnTo>
                      <a:pt x="200" y="1431"/>
                    </a:lnTo>
                    <a:lnTo>
                      <a:pt x="190" y="1510"/>
                    </a:lnTo>
                    <a:lnTo>
                      <a:pt x="190" y="1510"/>
                    </a:lnTo>
                    <a:lnTo>
                      <a:pt x="189" y="1525"/>
                    </a:lnTo>
                    <a:lnTo>
                      <a:pt x="186" y="1542"/>
                    </a:lnTo>
                    <a:lnTo>
                      <a:pt x="183" y="1557"/>
                    </a:lnTo>
                    <a:lnTo>
                      <a:pt x="181" y="1574"/>
                    </a:lnTo>
                    <a:lnTo>
                      <a:pt x="181" y="1574"/>
                    </a:lnTo>
                    <a:lnTo>
                      <a:pt x="182" y="1592"/>
                    </a:lnTo>
                    <a:lnTo>
                      <a:pt x="182" y="1601"/>
                    </a:lnTo>
                    <a:lnTo>
                      <a:pt x="181" y="1609"/>
                    </a:lnTo>
                    <a:lnTo>
                      <a:pt x="181" y="1609"/>
                    </a:lnTo>
                    <a:lnTo>
                      <a:pt x="179" y="1619"/>
                    </a:lnTo>
                    <a:lnTo>
                      <a:pt x="175" y="1630"/>
                    </a:lnTo>
                    <a:lnTo>
                      <a:pt x="172" y="1640"/>
                    </a:lnTo>
                    <a:lnTo>
                      <a:pt x="171" y="1650"/>
                    </a:lnTo>
                    <a:lnTo>
                      <a:pt x="171" y="1650"/>
                    </a:lnTo>
                    <a:lnTo>
                      <a:pt x="172" y="1658"/>
                    </a:lnTo>
                    <a:lnTo>
                      <a:pt x="174" y="1665"/>
                    </a:lnTo>
                    <a:lnTo>
                      <a:pt x="175" y="1672"/>
                    </a:lnTo>
                    <a:lnTo>
                      <a:pt x="175" y="1679"/>
                    </a:lnTo>
                    <a:lnTo>
                      <a:pt x="175" y="1679"/>
                    </a:lnTo>
                    <a:lnTo>
                      <a:pt x="172" y="1686"/>
                    </a:lnTo>
                    <a:lnTo>
                      <a:pt x="169" y="1693"/>
                    </a:lnTo>
                    <a:lnTo>
                      <a:pt x="169" y="1693"/>
                    </a:lnTo>
                    <a:lnTo>
                      <a:pt x="169" y="1699"/>
                    </a:lnTo>
                    <a:lnTo>
                      <a:pt x="169" y="1703"/>
                    </a:lnTo>
                    <a:lnTo>
                      <a:pt x="169" y="1713"/>
                    </a:lnTo>
                    <a:lnTo>
                      <a:pt x="169" y="1713"/>
                    </a:lnTo>
                    <a:lnTo>
                      <a:pt x="168" y="1722"/>
                    </a:lnTo>
                    <a:lnTo>
                      <a:pt x="165" y="1729"/>
                    </a:lnTo>
                    <a:lnTo>
                      <a:pt x="162" y="1737"/>
                    </a:lnTo>
                    <a:lnTo>
                      <a:pt x="161" y="1744"/>
                    </a:lnTo>
                    <a:lnTo>
                      <a:pt x="161" y="1744"/>
                    </a:lnTo>
                    <a:lnTo>
                      <a:pt x="157" y="1795"/>
                    </a:lnTo>
                    <a:lnTo>
                      <a:pt x="150" y="1849"/>
                    </a:lnTo>
                    <a:lnTo>
                      <a:pt x="143" y="1908"/>
                    </a:lnTo>
                    <a:lnTo>
                      <a:pt x="139" y="1966"/>
                    </a:lnTo>
                    <a:lnTo>
                      <a:pt x="139" y="1966"/>
                    </a:lnTo>
                    <a:lnTo>
                      <a:pt x="139" y="1977"/>
                    </a:lnTo>
                    <a:lnTo>
                      <a:pt x="139" y="1987"/>
                    </a:lnTo>
                    <a:lnTo>
                      <a:pt x="139" y="1997"/>
                    </a:lnTo>
                    <a:lnTo>
                      <a:pt x="137" y="2002"/>
                    </a:lnTo>
                    <a:lnTo>
                      <a:pt x="134" y="2008"/>
                    </a:lnTo>
                    <a:lnTo>
                      <a:pt x="134" y="2008"/>
                    </a:lnTo>
                    <a:lnTo>
                      <a:pt x="127" y="2008"/>
                    </a:lnTo>
                    <a:lnTo>
                      <a:pt x="119" y="2008"/>
                    </a:lnTo>
                    <a:lnTo>
                      <a:pt x="103" y="2012"/>
                    </a:lnTo>
                    <a:lnTo>
                      <a:pt x="87" y="2015"/>
                    </a:lnTo>
                    <a:lnTo>
                      <a:pt x="67" y="2018"/>
                    </a:lnTo>
                    <a:lnTo>
                      <a:pt x="67" y="2018"/>
                    </a:lnTo>
                    <a:lnTo>
                      <a:pt x="50" y="2016"/>
                    </a:lnTo>
                    <a:lnTo>
                      <a:pt x="33" y="2015"/>
                    </a:lnTo>
                    <a:lnTo>
                      <a:pt x="18" y="2012"/>
                    </a:lnTo>
                    <a:lnTo>
                      <a:pt x="5" y="2011"/>
                    </a:lnTo>
                    <a:lnTo>
                      <a:pt x="5" y="2011"/>
                    </a:lnTo>
                    <a:lnTo>
                      <a:pt x="1" y="2008"/>
                    </a:lnTo>
                    <a:lnTo>
                      <a:pt x="0" y="2004"/>
                    </a:lnTo>
                    <a:lnTo>
                      <a:pt x="0" y="2000"/>
                    </a:lnTo>
                    <a:lnTo>
                      <a:pt x="1" y="1995"/>
                    </a:lnTo>
                    <a:lnTo>
                      <a:pt x="4" y="1986"/>
                    </a:lnTo>
                    <a:lnTo>
                      <a:pt x="2" y="1981"/>
                    </a:lnTo>
                    <a:lnTo>
                      <a:pt x="1" y="1976"/>
                    </a:lnTo>
                    <a:lnTo>
                      <a:pt x="1" y="1976"/>
                    </a:lnTo>
                    <a:lnTo>
                      <a:pt x="1" y="1974"/>
                    </a:lnTo>
                    <a:lnTo>
                      <a:pt x="1" y="1971"/>
                    </a:lnTo>
                    <a:lnTo>
                      <a:pt x="4" y="1970"/>
                    </a:lnTo>
                    <a:lnTo>
                      <a:pt x="8" y="1969"/>
                    </a:lnTo>
                    <a:lnTo>
                      <a:pt x="8" y="1966"/>
                    </a:lnTo>
                    <a:lnTo>
                      <a:pt x="8" y="1964"/>
                    </a:lnTo>
                    <a:lnTo>
                      <a:pt x="8" y="1964"/>
                    </a:lnTo>
                    <a:lnTo>
                      <a:pt x="14" y="1905"/>
                    </a:lnTo>
                    <a:lnTo>
                      <a:pt x="21" y="1845"/>
                    </a:lnTo>
                    <a:lnTo>
                      <a:pt x="36" y="1726"/>
                    </a:lnTo>
                    <a:lnTo>
                      <a:pt x="51" y="1606"/>
                    </a:lnTo>
                    <a:lnTo>
                      <a:pt x="66" y="1487"/>
                    </a:lnTo>
                    <a:lnTo>
                      <a:pt x="66" y="1487"/>
                    </a:lnTo>
                    <a:lnTo>
                      <a:pt x="71" y="1446"/>
                    </a:lnTo>
                    <a:lnTo>
                      <a:pt x="77" y="1404"/>
                    </a:lnTo>
                    <a:lnTo>
                      <a:pt x="82" y="1366"/>
                    </a:lnTo>
                    <a:lnTo>
                      <a:pt x="85" y="1342"/>
                    </a:lnTo>
                    <a:lnTo>
                      <a:pt x="85" y="1342"/>
                    </a:lnTo>
                    <a:lnTo>
                      <a:pt x="108" y="1102"/>
                    </a:lnTo>
                    <a:lnTo>
                      <a:pt x="122" y="976"/>
                    </a:lnTo>
                    <a:lnTo>
                      <a:pt x="139" y="850"/>
                    </a:lnTo>
                    <a:lnTo>
                      <a:pt x="139" y="850"/>
                    </a:lnTo>
                    <a:lnTo>
                      <a:pt x="146" y="788"/>
                    </a:lnTo>
                    <a:lnTo>
                      <a:pt x="151" y="725"/>
                    </a:lnTo>
                    <a:lnTo>
                      <a:pt x="157" y="662"/>
                    </a:lnTo>
                    <a:lnTo>
                      <a:pt x="164" y="598"/>
                    </a:lnTo>
                    <a:lnTo>
                      <a:pt x="164" y="598"/>
                    </a:lnTo>
                    <a:lnTo>
                      <a:pt x="172" y="537"/>
                    </a:lnTo>
                    <a:lnTo>
                      <a:pt x="176" y="506"/>
                    </a:lnTo>
                    <a:lnTo>
                      <a:pt x="179" y="475"/>
                    </a:lnTo>
                    <a:lnTo>
                      <a:pt x="179" y="475"/>
                    </a:lnTo>
                    <a:lnTo>
                      <a:pt x="185" y="428"/>
                    </a:lnTo>
                    <a:lnTo>
                      <a:pt x="190" y="384"/>
                    </a:lnTo>
                    <a:lnTo>
                      <a:pt x="193" y="360"/>
                    </a:lnTo>
                    <a:lnTo>
                      <a:pt x="195" y="336"/>
                    </a:lnTo>
                    <a:lnTo>
                      <a:pt x="196" y="312"/>
                    </a:lnTo>
                    <a:lnTo>
                      <a:pt x="195" y="285"/>
                    </a:lnTo>
                    <a:lnTo>
                      <a:pt x="195" y="285"/>
                    </a:lnTo>
                    <a:lnTo>
                      <a:pt x="193" y="216"/>
                    </a:lnTo>
                    <a:lnTo>
                      <a:pt x="192" y="152"/>
                    </a:lnTo>
                    <a:lnTo>
                      <a:pt x="189" y="86"/>
                    </a:lnTo>
                    <a:lnTo>
                      <a:pt x="185" y="16"/>
                    </a:lnTo>
                    <a:lnTo>
                      <a:pt x="185" y="16"/>
                    </a:lnTo>
                    <a:close/>
                    <a:moveTo>
                      <a:pt x="210" y="357"/>
                    </a:moveTo>
                    <a:lnTo>
                      <a:pt x="210" y="357"/>
                    </a:lnTo>
                    <a:lnTo>
                      <a:pt x="214" y="379"/>
                    </a:lnTo>
                    <a:lnTo>
                      <a:pt x="216" y="403"/>
                    </a:lnTo>
                    <a:lnTo>
                      <a:pt x="217" y="428"/>
                    </a:lnTo>
                    <a:lnTo>
                      <a:pt x="219" y="454"/>
                    </a:lnTo>
                    <a:lnTo>
                      <a:pt x="219" y="454"/>
                    </a:lnTo>
                    <a:lnTo>
                      <a:pt x="221" y="487"/>
                    </a:lnTo>
                    <a:lnTo>
                      <a:pt x="223" y="514"/>
                    </a:lnTo>
                    <a:lnTo>
                      <a:pt x="223" y="562"/>
                    </a:lnTo>
                    <a:lnTo>
                      <a:pt x="223" y="562"/>
                    </a:lnTo>
                    <a:lnTo>
                      <a:pt x="223" y="583"/>
                    </a:lnTo>
                    <a:lnTo>
                      <a:pt x="223" y="607"/>
                    </a:lnTo>
                    <a:lnTo>
                      <a:pt x="223" y="607"/>
                    </a:lnTo>
                    <a:lnTo>
                      <a:pt x="221" y="643"/>
                    </a:lnTo>
                    <a:lnTo>
                      <a:pt x="223" y="680"/>
                    </a:lnTo>
                    <a:lnTo>
                      <a:pt x="224" y="750"/>
                    </a:lnTo>
                    <a:lnTo>
                      <a:pt x="224" y="750"/>
                    </a:lnTo>
                    <a:lnTo>
                      <a:pt x="226" y="772"/>
                    </a:lnTo>
                    <a:lnTo>
                      <a:pt x="228" y="795"/>
                    </a:lnTo>
                    <a:lnTo>
                      <a:pt x="230" y="819"/>
                    </a:lnTo>
                    <a:lnTo>
                      <a:pt x="230" y="840"/>
                    </a:lnTo>
                    <a:lnTo>
                      <a:pt x="230" y="840"/>
                    </a:lnTo>
                    <a:lnTo>
                      <a:pt x="228" y="851"/>
                    </a:lnTo>
                    <a:lnTo>
                      <a:pt x="227" y="857"/>
                    </a:lnTo>
                    <a:lnTo>
                      <a:pt x="227" y="862"/>
                    </a:lnTo>
                    <a:lnTo>
                      <a:pt x="227" y="862"/>
                    </a:lnTo>
                    <a:lnTo>
                      <a:pt x="227" y="889"/>
                    </a:lnTo>
                    <a:lnTo>
                      <a:pt x="228" y="917"/>
                    </a:lnTo>
                    <a:lnTo>
                      <a:pt x="231" y="945"/>
                    </a:lnTo>
                    <a:lnTo>
                      <a:pt x="233" y="966"/>
                    </a:lnTo>
                    <a:lnTo>
                      <a:pt x="233" y="966"/>
                    </a:lnTo>
                    <a:lnTo>
                      <a:pt x="233" y="996"/>
                    </a:lnTo>
                    <a:lnTo>
                      <a:pt x="233" y="1031"/>
                    </a:lnTo>
                    <a:lnTo>
                      <a:pt x="233" y="1031"/>
                    </a:lnTo>
                    <a:lnTo>
                      <a:pt x="231" y="1060"/>
                    </a:lnTo>
                    <a:lnTo>
                      <a:pt x="233" y="1090"/>
                    </a:lnTo>
                    <a:lnTo>
                      <a:pt x="235" y="1146"/>
                    </a:lnTo>
                    <a:lnTo>
                      <a:pt x="240" y="1202"/>
                    </a:lnTo>
                    <a:lnTo>
                      <a:pt x="240" y="1230"/>
                    </a:lnTo>
                    <a:lnTo>
                      <a:pt x="238" y="1258"/>
                    </a:lnTo>
                    <a:lnTo>
                      <a:pt x="238" y="1258"/>
                    </a:lnTo>
                    <a:lnTo>
                      <a:pt x="268" y="1240"/>
                    </a:lnTo>
                    <a:lnTo>
                      <a:pt x="299" y="1223"/>
                    </a:lnTo>
                    <a:lnTo>
                      <a:pt x="299" y="1223"/>
                    </a:lnTo>
                    <a:lnTo>
                      <a:pt x="300" y="1182"/>
                    </a:lnTo>
                    <a:lnTo>
                      <a:pt x="300" y="1140"/>
                    </a:lnTo>
                    <a:lnTo>
                      <a:pt x="297" y="1053"/>
                    </a:lnTo>
                    <a:lnTo>
                      <a:pt x="294" y="963"/>
                    </a:lnTo>
                    <a:lnTo>
                      <a:pt x="293" y="920"/>
                    </a:lnTo>
                    <a:lnTo>
                      <a:pt x="293" y="878"/>
                    </a:lnTo>
                    <a:lnTo>
                      <a:pt x="293" y="878"/>
                    </a:lnTo>
                    <a:lnTo>
                      <a:pt x="293" y="851"/>
                    </a:lnTo>
                    <a:lnTo>
                      <a:pt x="292" y="824"/>
                    </a:lnTo>
                    <a:lnTo>
                      <a:pt x="290" y="798"/>
                    </a:lnTo>
                    <a:lnTo>
                      <a:pt x="289" y="771"/>
                    </a:lnTo>
                    <a:lnTo>
                      <a:pt x="289" y="771"/>
                    </a:lnTo>
                    <a:lnTo>
                      <a:pt x="290" y="702"/>
                    </a:lnTo>
                    <a:lnTo>
                      <a:pt x="292" y="633"/>
                    </a:lnTo>
                    <a:lnTo>
                      <a:pt x="292" y="633"/>
                    </a:lnTo>
                    <a:lnTo>
                      <a:pt x="290" y="565"/>
                    </a:lnTo>
                    <a:lnTo>
                      <a:pt x="289" y="494"/>
                    </a:lnTo>
                    <a:lnTo>
                      <a:pt x="289" y="494"/>
                    </a:lnTo>
                    <a:lnTo>
                      <a:pt x="287" y="462"/>
                    </a:lnTo>
                    <a:lnTo>
                      <a:pt x="286" y="430"/>
                    </a:lnTo>
                    <a:lnTo>
                      <a:pt x="283" y="398"/>
                    </a:lnTo>
                    <a:lnTo>
                      <a:pt x="282" y="365"/>
                    </a:lnTo>
                    <a:lnTo>
                      <a:pt x="282" y="365"/>
                    </a:lnTo>
                    <a:lnTo>
                      <a:pt x="280" y="334"/>
                    </a:lnTo>
                    <a:lnTo>
                      <a:pt x="282" y="304"/>
                    </a:lnTo>
                    <a:lnTo>
                      <a:pt x="282" y="274"/>
                    </a:lnTo>
                    <a:lnTo>
                      <a:pt x="279" y="243"/>
                    </a:lnTo>
                    <a:lnTo>
                      <a:pt x="279" y="243"/>
                    </a:lnTo>
                    <a:lnTo>
                      <a:pt x="275" y="205"/>
                    </a:lnTo>
                    <a:lnTo>
                      <a:pt x="272" y="166"/>
                    </a:lnTo>
                    <a:lnTo>
                      <a:pt x="270" y="128"/>
                    </a:lnTo>
                    <a:lnTo>
                      <a:pt x="272" y="110"/>
                    </a:lnTo>
                    <a:lnTo>
                      <a:pt x="273" y="90"/>
                    </a:lnTo>
                    <a:lnTo>
                      <a:pt x="273" y="90"/>
                    </a:lnTo>
                    <a:lnTo>
                      <a:pt x="256" y="76"/>
                    </a:lnTo>
                    <a:lnTo>
                      <a:pt x="238" y="61"/>
                    </a:lnTo>
                    <a:lnTo>
                      <a:pt x="238" y="61"/>
                    </a:lnTo>
                    <a:lnTo>
                      <a:pt x="219" y="47"/>
                    </a:lnTo>
                    <a:lnTo>
                      <a:pt x="209" y="41"/>
                    </a:lnTo>
                    <a:lnTo>
                      <a:pt x="204" y="40"/>
                    </a:lnTo>
                    <a:lnTo>
                      <a:pt x="200" y="40"/>
                    </a:lnTo>
                    <a:lnTo>
                      <a:pt x="200" y="40"/>
                    </a:lnTo>
                    <a:lnTo>
                      <a:pt x="204" y="76"/>
                    </a:lnTo>
                    <a:lnTo>
                      <a:pt x="206" y="115"/>
                    </a:lnTo>
                    <a:lnTo>
                      <a:pt x="210" y="195"/>
                    </a:lnTo>
                    <a:lnTo>
                      <a:pt x="212" y="277"/>
                    </a:lnTo>
                    <a:lnTo>
                      <a:pt x="210" y="357"/>
                    </a:lnTo>
                    <a:lnTo>
                      <a:pt x="210" y="357"/>
                    </a:lnTo>
                    <a:close/>
                    <a:moveTo>
                      <a:pt x="2258" y="1321"/>
                    </a:moveTo>
                    <a:lnTo>
                      <a:pt x="2258" y="1321"/>
                    </a:lnTo>
                    <a:lnTo>
                      <a:pt x="2175" y="1317"/>
                    </a:lnTo>
                    <a:lnTo>
                      <a:pt x="2088" y="1316"/>
                    </a:lnTo>
                    <a:lnTo>
                      <a:pt x="1906" y="1314"/>
                    </a:lnTo>
                    <a:lnTo>
                      <a:pt x="1906" y="1314"/>
                    </a:lnTo>
                    <a:lnTo>
                      <a:pt x="1832" y="1313"/>
                    </a:lnTo>
                    <a:lnTo>
                      <a:pt x="1764" y="1312"/>
                    </a:lnTo>
                    <a:lnTo>
                      <a:pt x="1764" y="1312"/>
                    </a:lnTo>
                    <a:lnTo>
                      <a:pt x="1751" y="1312"/>
                    </a:lnTo>
                    <a:lnTo>
                      <a:pt x="1737" y="1313"/>
                    </a:lnTo>
                    <a:lnTo>
                      <a:pt x="1725" y="1314"/>
                    </a:lnTo>
                    <a:lnTo>
                      <a:pt x="1712" y="1314"/>
                    </a:lnTo>
                    <a:lnTo>
                      <a:pt x="1712" y="1314"/>
                    </a:lnTo>
                    <a:lnTo>
                      <a:pt x="1705" y="1314"/>
                    </a:lnTo>
                    <a:lnTo>
                      <a:pt x="1700" y="1312"/>
                    </a:lnTo>
                    <a:lnTo>
                      <a:pt x="1694" y="1310"/>
                    </a:lnTo>
                    <a:lnTo>
                      <a:pt x="1688" y="1309"/>
                    </a:lnTo>
                    <a:lnTo>
                      <a:pt x="1688" y="1309"/>
                    </a:lnTo>
                    <a:lnTo>
                      <a:pt x="1678" y="1310"/>
                    </a:lnTo>
                    <a:lnTo>
                      <a:pt x="1669" y="1313"/>
                    </a:lnTo>
                    <a:lnTo>
                      <a:pt x="1669" y="1313"/>
                    </a:lnTo>
                    <a:lnTo>
                      <a:pt x="1645" y="1314"/>
                    </a:lnTo>
                    <a:lnTo>
                      <a:pt x="1620" y="1314"/>
                    </a:lnTo>
                    <a:lnTo>
                      <a:pt x="1572" y="1313"/>
                    </a:lnTo>
                    <a:lnTo>
                      <a:pt x="1525" y="1310"/>
                    </a:lnTo>
                    <a:lnTo>
                      <a:pt x="1503" y="1310"/>
                    </a:lnTo>
                    <a:lnTo>
                      <a:pt x="1482" y="1312"/>
                    </a:lnTo>
                    <a:lnTo>
                      <a:pt x="1482" y="1312"/>
                    </a:lnTo>
                    <a:lnTo>
                      <a:pt x="1476" y="1312"/>
                    </a:lnTo>
                    <a:lnTo>
                      <a:pt x="1471" y="1314"/>
                    </a:lnTo>
                    <a:lnTo>
                      <a:pt x="1467" y="1316"/>
                    </a:lnTo>
                    <a:lnTo>
                      <a:pt x="1461" y="1317"/>
                    </a:lnTo>
                    <a:lnTo>
                      <a:pt x="1461" y="1317"/>
                    </a:lnTo>
                    <a:lnTo>
                      <a:pt x="1455" y="1316"/>
                    </a:lnTo>
                    <a:lnTo>
                      <a:pt x="1451" y="1314"/>
                    </a:lnTo>
                    <a:lnTo>
                      <a:pt x="1445" y="1312"/>
                    </a:lnTo>
                    <a:lnTo>
                      <a:pt x="1441" y="1312"/>
                    </a:lnTo>
                    <a:lnTo>
                      <a:pt x="1441" y="1312"/>
                    </a:lnTo>
                    <a:lnTo>
                      <a:pt x="1434" y="1312"/>
                    </a:lnTo>
                    <a:lnTo>
                      <a:pt x="1429" y="1313"/>
                    </a:lnTo>
                    <a:lnTo>
                      <a:pt x="1422" y="1314"/>
                    </a:lnTo>
                    <a:lnTo>
                      <a:pt x="1415" y="1314"/>
                    </a:lnTo>
                    <a:lnTo>
                      <a:pt x="1415" y="1314"/>
                    </a:lnTo>
                    <a:lnTo>
                      <a:pt x="1299" y="1312"/>
                    </a:lnTo>
                    <a:lnTo>
                      <a:pt x="1299" y="1312"/>
                    </a:lnTo>
                    <a:lnTo>
                      <a:pt x="1246" y="1310"/>
                    </a:lnTo>
                    <a:lnTo>
                      <a:pt x="1193" y="1310"/>
                    </a:lnTo>
                    <a:lnTo>
                      <a:pt x="1141" y="1310"/>
                    </a:lnTo>
                    <a:lnTo>
                      <a:pt x="1087" y="1309"/>
                    </a:lnTo>
                    <a:lnTo>
                      <a:pt x="1087" y="1309"/>
                    </a:lnTo>
                    <a:lnTo>
                      <a:pt x="1066" y="1309"/>
                    </a:lnTo>
                    <a:lnTo>
                      <a:pt x="1045" y="1310"/>
                    </a:lnTo>
                    <a:lnTo>
                      <a:pt x="1026" y="1309"/>
                    </a:lnTo>
                    <a:lnTo>
                      <a:pt x="1005" y="1307"/>
                    </a:lnTo>
                    <a:lnTo>
                      <a:pt x="1005" y="1307"/>
                    </a:lnTo>
                    <a:lnTo>
                      <a:pt x="985" y="1305"/>
                    </a:lnTo>
                    <a:lnTo>
                      <a:pt x="964" y="1305"/>
                    </a:lnTo>
                    <a:lnTo>
                      <a:pt x="964" y="1305"/>
                    </a:lnTo>
                    <a:lnTo>
                      <a:pt x="954" y="1305"/>
                    </a:lnTo>
                    <a:lnTo>
                      <a:pt x="943" y="1305"/>
                    </a:lnTo>
                    <a:lnTo>
                      <a:pt x="919" y="1302"/>
                    </a:lnTo>
                    <a:lnTo>
                      <a:pt x="908" y="1300"/>
                    </a:lnTo>
                    <a:lnTo>
                      <a:pt x="897" y="1300"/>
                    </a:lnTo>
                    <a:lnTo>
                      <a:pt x="885" y="1303"/>
                    </a:lnTo>
                    <a:lnTo>
                      <a:pt x="876" y="1307"/>
                    </a:lnTo>
                    <a:lnTo>
                      <a:pt x="876" y="1307"/>
                    </a:lnTo>
                    <a:lnTo>
                      <a:pt x="854" y="1303"/>
                    </a:lnTo>
                    <a:lnTo>
                      <a:pt x="832" y="1299"/>
                    </a:lnTo>
                    <a:lnTo>
                      <a:pt x="810" y="1298"/>
                    </a:lnTo>
                    <a:lnTo>
                      <a:pt x="784" y="1298"/>
                    </a:lnTo>
                    <a:lnTo>
                      <a:pt x="735" y="1296"/>
                    </a:lnTo>
                    <a:lnTo>
                      <a:pt x="686" y="1298"/>
                    </a:lnTo>
                    <a:lnTo>
                      <a:pt x="686" y="1298"/>
                    </a:lnTo>
                    <a:lnTo>
                      <a:pt x="638" y="1296"/>
                    </a:lnTo>
                    <a:lnTo>
                      <a:pt x="595" y="1295"/>
                    </a:lnTo>
                    <a:lnTo>
                      <a:pt x="551" y="1295"/>
                    </a:lnTo>
                    <a:lnTo>
                      <a:pt x="509" y="1295"/>
                    </a:lnTo>
                    <a:lnTo>
                      <a:pt x="509" y="1295"/>
                    </a:lnTo>
                    <a:lnTo>
                      <a:pt x="433" y="1298"/>
                    </a:lnTo>
                    <a:lnTo>
                      <a:pt x="356" y="1299"/>
                    </a:lnTo>
                    <a:lnTo>
                      <a:pt x="280" y="1299"/>
                    </a:lnTo>
                    <a:lnTo>
                      <a:pt x="210" y="1298"/>
                    </a:lnTo>
                    <a:lnTo>
                      <a:pt x="210" y="1298"/>
                    </a:lnTo>
                    <a:lnTo>
                      <a:pt x="189" y="1296"/>
                    </a:lnTo>
                    <a:lnTo>
                      <a:pt x="175" y="1295"/>
                    </a:lnTo>
                    <a:lnTo>
                      <a:pt x="161" y="1295"/>
                    </a:lnTo>
                    <a:lnTo>
                      <a:pt x="147" y="1298"/>
                    </a:lnTo>
                    <a:lnTo>
                      <a:pt x="136" y="1300"/>
                    </a:lnTo>
                    <a:lnTo>
                      <a:pt x="131" y="1303"/>
                    </a:lnTo>
                    <a:lnTo>
                      <a:pt x="129" y="1307"/>
                    </a:lnTo>
                    <a:lnTo>
                      <a:pt x="127" y="1312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7" y="1323"/>
                    </a:lnTo>
                    <a:lnTo>
                      <a:pt x="129" y="1327"/>
                    </a:lnTo>
                    <a:lnTo>
                      <a:pt x="131" y="1330"/>
                    </a:lnTo>
                    <a:lnTo>
                      <a:pt x="134" y="1334"/>
                    </a:lnTo>
                    <a:lnTo>
                      <a:pt x="143" y="1337"/>
                    </a:lnTo>
                    <a:lnTo>
                      <a:pt x="154" y="1338"/>
                    </a:lnTo>
                    <a:lnTo>
                      <a:pt x="165" y="1338"/>
                    </a:lnTo>
                    <a:lnTo>
                      <a:pt x="176" y="1338"/>
                    </a:lnTo>
                    <a:lnTo>
                      <a:pt x="197" y="1337"/>
                    </a:lnTo>
                    <a:lnTo>
                      <a:pt x="197" y="1337"/>
                    </a:lnTo>
                    <a:lnTo>
                      <a:pt x="244" y="1338"/>
                    </a:lnTo>
                    <a:lnTo>
                      <a:pt x="268" y="1338"/>
                    </a:lnTo>
                    <a:lnTo>
                      <a:pt x="292" y="1338"/>
                    </a:lnTo>
                    <a:lnTo>
                      <a:pt x="292" y="1338"/>
                    </a:lnTo>
                    <a:lnTo>
                      <a:pt x="304" y="1337"/>
                    </a:lnTo>
                    <a:lnTo>
                      <a:pt x="315" y="1335"/>
                    </a:lnTo>
                    <a:lnTo>
                      <a:pt x="325" y="1333"/>
                    </a:lnTo>
                    <a:lnTo>
                      <a:pt x="334" y="1333"/>
                    </a:lnTo>
                    <a:lnTo>
                      <a:pt x="334" y="1333"/>
                    </a:lnTo>
                    <a:lnTo>
                      <a:pt x="352" y="1335"/>
                    </a:lnTo>
                    <a:lnTo>
                      <a:pt x="370" y="1338"/>
                    </a:lnTo>
                    <a:lnTo>
                      <a:pt x="370" y="1338"/>
                    </a:lnTo>
                    <a:lnTo>
                      <a:pt x="418" y="1341"/>
                    </a:lnTo>
                    <a:lnTo>
                      <a:pt x="466" y="1340"/>
                    </a:lnTo>
                    <a:lnTo>
                      <a:pt x="512" y="1337"/>
                    </a:lnTo>
                    <a:lnTo>
                      <a:pt x="560" y="1334"/>
                    </a:lnTo>
                    <a:lnTo>
                      <a:pt x="560" y="1334"/>
                    </a:lnTo>
                    <a:lnTo>
                      <a:pt x="595" y="1340"/>
                    </a:lnTo>
                    <a:lnTo>
                      <a:pt x="628" y="1341"/>
                    </a:lnTo>
                    <a:lnTo>
                      <a:pt x="664" y="1341"/>
                    </a:lnTo>
                    <a:lnTo>
                      <a:pt x="699" y="1341"/>
                    </a:lnTo>
                    <a:lnTo>
                      <a:pt x="699" y="1341"/>
                    </a:lnTo>
                    <a:lnTo>
                      <a:pt x="730" y="1341"/>
                    </a:lnTo>
                    <a:lnTo>
                      <a:pt x="760" y="1341"/>
                    </a:lnTo>
                    <a:lnTo>
                      <a:pt x="822" y="1344"/>
                    </a:lnTo>
                    <a:lnTo>
                      <a:pt x="822" y="1344"/>
                    </a:lnTo>
                    <a:lnTo>
                      <a:pt x="853" y="1345"/>
                    </a:lnTo>
                    <a:lnTo>
                      <a:pt x="884" y="1345"/>
                    </a:lnTo>
                    <a:lnTo>
                      <a:pt x="946" y="1345"/>
                    </a:lnTo>
                    <a:lnTo>
                      <a:pt x="1007" y="1344"/>
                    </a:lnTo>
                    <a:lnTo>
                      <a:pt x="1071" y="1344"/>
                    </a:lnTo>
                    <a:lnTo>
                      <a:pt x="1071" y="1344"/>
                    </a:lnTo>
                    <a:lnTo>
                      <a:pt x="1089" y="1345"/>
                    </a:lnTo>
                    <a:lnTo>
                      <a:pt x="1106" y="1348"/>
                    </a:lnTo>
                    <a:lnTo>
                      <a:pt x="1124" y="1349"/>
                    </a:lnTo>
                    <a:lnTo>
                      <a:pt x="1142" y="1349"/>
                    </a:lnTo>
                    <a:lnTo>
                      <a:pt x="1142" y="1349"/>
                    </a:lnTo>
                    <a:lnTo>
                      <a:pt x="1276" y="1351"/>
                    </a:lnTo>
                    <a:lnTo>
                      <a:pt x="1344" y="1351"/>
                    </a:lnTo>
                    <a:lnTo>
                      <a:pt x="1412" y="1354"/>
                    </a:lnTo>
                    <a:lnTo>
                      <a:pt x="1412" y="1354"/>
                    </a:lnTo>
                    <a:lnTo>
                      <a:pt x="1427" y="1354"/>
                    </a:lnTo>
                    <a:lnTo>
                      <a:pt x="1444" y="1352"/>
                    </a:lnTo>
                    <a:lnTo>
                      <a:pt x="1460" y="1351"/>
                    </a:lnTo>
                    <a:lnTo>
                      <a:pt x="1474" y="1349"/>
                    </a:lnTo>
                    <a:lnTo>
                      <a:pt x="1474" y="1349"/>
                    </a:lnTo>
                    <a:lnTo>
                      <a:pt x="1486" y="1352"/>
                    </a:lnTo>
                    <a:lnTo>
                      <a:pt x="1499" y="1354"/>
                    </a:lnTo>
                    <a:lnTo>
                      <a:pt x="1511" y="1357"/>
                    </a:lnTo>
                    <a:lnTo>
                      <a:pt x="1523" y="1358"/>
                    </a:lnTo>
                    <a:lnTo>
                      <a:pt x="1523" y="1358"/>
                    </a:lnTo>
                    <a:lnTo>
                      <a:pt x="1558" y="1358"/>
                    </a:lnTo>
                    <a:lnTo>
                      <a:pt x="1594" y="1358"/>
                    </a:lnTo>
                    <a:lnTo>
                      <a:pt x="1594" y="1358"/>
                    </a:lnTo>
                    <a:lnTo>
                      <a:pt x="1753" y="1358"/>
                    </a:lnTo>
                    <a:lnTo>
                      <a:pt x="1832" y="1358"/>
                    </a:lnTo>
                    <a:lnTo>
                      <a:pt x="1902" y="1357"/>
                    </a:lnTo>
                    <a:lnTo>
                      <a:pt x="1902" y="1357"/>
                    </a:lnTo>
                    <a:lnTo>
                      <a:pt x="1921" y="1357"/>
                    </a:lnTo>
                    <a:lnTo>
                      <a:pt x="1941" y="1359"/>
                    </a:lnTo>
                    <a:lnTo>
                      <a:pt x="1961" y="1359"/>
                    </a:lnTo>
                    <a:lnTo>
                      <a:pt x="1969" y="1358"/>
                    </a:lnTo>
                    <a:lnTo>
                      <a:pt x="1979" y="1357"/>
                    </a:lnTo>
                    <a:lnTo>
                      <a:pt x="1979" y="1357"/>
                    </a:lnTo>
                    <a:lnTo>
                      <a:pt x="1986" y="1359"/>
                    </a:lnTo>
                    <a:lnTo>
                      <a:pt x="1993" y="1361"/>
                    </a:lnTo>
                    <a:lnTo>
                      <a:pt x="2008" y="1362"/>
                    </a:lnTo>
                    <a:lnTo>
                      <a:pt x="2008" y="1362"/>
                    </a:lnTo>
                    <a:lnTo>
                      <a:pt x="2067" y="1364"/>
                    </a:lnTo>
                    <a:lnTo>
                      <a:pt x="2129" y="1364"/>
                    </a:lnTo>
                    <a:lnTo>
                      <a:pt x="2191" y="1364"/>
                    </a:lnTo>
                    <a:lnTo>
                      <a:pt x="2255" y="1366"/>
                    </a:lnTo>
                    <a:lnTo>
                      <a:pt x="2255" y="1366"/>
                    </a:lnTo>
                    <a:lnTo>
                      <a:pt x="2260" y="1362"/>
                    </a:lnTo>
                    <a:lnTo>
                      <a:pt x="2262" y="1357"/>
                    </a:lnTo>
                    <a:lnTo>
                      <a:pt x="2265" y="1351"/>
                    </a:lnTo>
                    <a:lnTo>
                      <a:pt x="2267" y="1344"/>
                    </a:lnTo>
                    <a:lnTo>
                      <a:pt x="2268" y="1337"/>
                    </a:lnTo>
                    <a:lnTo>
                      <a:pt x="2267" y="1331"/>
                    </a:lnTo>
                    <a:lnTo>
                      <a:pt x="2264" y="1326"/>
                    </a:lnTo>
                    <a:lnTo>
                      <a:pt x="2258" y="1321"/>
                    </a:lnTo>
                    <a:lnTo>
                      <a:pt x="2258" y="1321"/>
                    </a:lnTo>
                    <a:close/>
                    <a:moveTo>
                      <a:pt x="2192" y="1017"/>
                    </a:moveTo>
                    <a:lnTo>
                      <a:pt x="2192" y="1017"/>
                    </a:lnTo>
                    <a:lnTo>
                      <a:pt x="2194" y="865"/>
                    </a:lnTo>
                    <a:lnTo>
                      <a:pt x="2192" y="715"/>
                    </a:lnTo>
                    <a:lnTo>
                      <a:pt x="2191" y="639"/>
                    </a:lnTo>
                    <a:lnTo>
                      <a:pt x="2188" y="562"/>
                    </a:lnTo>
                    <a:lnTo>
                      <a:pt x="2184" y="485"/>
                    </a:lnTo>
                    <a:lnTo>
                      <a:pt x="2178" y="406"/>
                    </a:lnTo>
                    <a:lnTo>
                      <a:pt x="2178" y="406"/>
                    </a:lnTo>
                    <a:lnTo>
                      <a:pt x="2180" y="319"/>
                    </a:lnTo>
                    <a:lnTo>
                      <a:pt x="2180" y="230"/>
                    </a:lnTo>
                    <a:lnTo>
                      <a:pt x="2177" y="143"/>
                    </a:lnTo>
                    <a:lnTo>
                      <a:pt x="2174" y="100"/>
                    </a:lnTo>
                    <a:lnTo>
                      <a:pt x="2171" y="55"/>
                    </a:lnTo>
                    <a:lnTo>
                      <a:pt x="2171" y="55"/>
                    </a:lnTo>
                    <a:lnTo>
                      <a:pt x="2161" y="59"/>
                    </a:lnTo>
                    <a:lnTo>
                      <a:pt x="2154" y="65"/>
                    </a:lnTo>
                    <a:lnTo>
                      <a:pt x="2147" y="70"/>
                    </a:lnTo>
                    <a:lnTo>
                      <a:pt x="2142" y="77"/>
                    </a:lnTo>
                    <a:lnTo>
                      <a:pt x="2129" y="91"/>
                    </a:lnTo>
                    <a:lnTo>
                      <a:pt x="2124" y="99"/>
                    </a:lnTo>
                    <a:lnTo>
                      <a:pt x="2115" y="104"/>
                    </a:lnTo>
                    <a:lnTo>
                      <a:pt x="2115" y="104"/>
                    </a:lnTo>
                    <a:lnTo>
                      <a:pt x="2122" y="166"/>
                    </a:lnTo>
                    <a:lnTo>
                      <a:pt x="2126" y="226"/>
                    </a:lnTo>
                    <a:lnTo>
                      <a:pt x="2129" y="285"/>
                    </a:lnTo>
                    <a:lnTo>
                      <a:pt x="2131" y="344"/>
                    </a:lnTo>
                    <a:lnTo>
                      <a:pt x="2133" y="458"/>
                    </a:lnTo>
                    <a:lnTo>
                      <a:pt x="2135" y="573"/>
                    </a:lnTo>
                    <a:lnTo>
                      <a:pt x="2135" y="573"/>
                    </a:lnTo>
                    <a:lnTo>
                      <a:pt x="2135" y="596"/>
                    </a:lnTo>
                    <a:lnTo>
                      <a:pt x="2132" y="617"/>
                    </a:lnTo>
                    <a:lnTo>
                      <a:pt x="2131" y="639"/>
                    </a:lnTo>
                    <a:lnTo>
                      <a:pt x="2129" y="662"/>
                    </a:lnTo>
                    <a:lnTo>
                      <a:pt x="2129" y="662"/>
                    </a:lnTo>
                    <a:lnTo>
                      <a:pt x="2131" y="715"/>
                    </a:lnTo>
                    <a:lnTo>
                      <a:pt x="2132" y="767"/>
                    </a:lnTo>
                    <a:lnTo>
                      <a:pt x="2138" y="874"/>
                    </a:lnTo>
                    <a:lnTo>
                      <a:pt x="2138" y="874"/>
                    </a:lnTo>
                    <a:lnTo>
                      <a:pt x="2138" y="920"/>
                    </a:lnTo>
                    <a:lnTo>
                      <a:pt x="2136" y="968"/>
                    </a:lnTo>
                    <a:lnTo>
                      <a:pt x="2135" y="1015"/>
                    </a:lnTo>
                    <a:lnTo>
                      <a:pt x="2133" y="1063"/>
                    </a:lnTo>
                    <a:lnTo>
                      <a:pt x="2133" y="1063"/>
                    </a:lnTo>
                    <a:lnTo>
                      <a:pt x="2132" y="1114"/>
                    </a:lnTo>
                    <a:lnTo>
                      <a:pt x="2131" y="1163"/>
                    </a:lnTo>
                    <a:lnTo>
                      <a:pt x="2125" y="1260"/>
                    </a:lnTo>
                    <a:lnTo>
                      <a:pt x="2125" y="1260"/>
                    </a:lnTo>
                    <a:lnTo>
                      <a:pt x="2132" y="1265"/>
                    </a:lnTo>
                    <a:lnTo>
                      <a:pt x="2139" y="1271"/>
                    </a:lnTo>
                    <a:lnTo>
                      <a:pt x="2156" y="1279"/>
                    </a:lnTo>
                    <a:lnTo>
                      <a:pt x="2191" y="1295"/>
                    </a:lnTo>
                    <a:lnTo>
                      <a:pt x="2191" y="1295"/>
                    </a:lnTo>
                    <a:lnTo>
                      <a:pt x="2192" y="1230"/>
                    </a:lnTo>
                    <a:lnTo>
                      <a:pt x="2192" y="1161"/>
                    </a:lnTo>
                    <a:lnTo>
                      <a:pt x="2192" y="1090"/>
                    </a:lnTo>
                    <a:lnTo>
                      <a:pt x="2192" y="1017"/>
                    </a:lnTo>
                    <a:lnTo>
                      <a:pt x="2192" y="1017"/>
                    </a:lnTo>
                    <a:close/>
                    <a:moveTo>
                      <a:pt x="2168" y="1302"/>
                    </a:moveTo>
                    <a:lnTo>
                      <a:pt x="2168" y="1302"/>
                    </a:lnTo>
                    <a:lnTo>
                      <a:pt x="2159" y="1296"/>
                    </a:lnTo>
                    <a:lnTo>
                      <a:pt x="2149" y="1291"/>
                    </a:lnTo>
                    <a:lnTo>
                      <a:pt x="2139" y="1285"/>
                    </a:lnTo>
                    <a:lnTo>
                      <a:pt x="2129" y="1279"/>
                    </a:lnTo>
                    <a:lnTo>
                      <a:pt x="2129" y="1279"/>
                    </a:lnTo>
                    <a:lnTo>
                      <a:pt x="2125" y="1282"/>
                    </a:lnTo>
                    <a:lnTo>
                      <a:pt x="2124" y="1284"/>
                    </a:lnTo>
                    <a:lnTo>
                      <a:pt x="2121" y="1285"/>
                    </a:lnTo>
                    <a:lnTo>
                      <a:pt x="2115" y="1285"/>
                    </a:lnTo>
                    <a:lnTo>
                      <a:pt x="2115" y="1285"/>
                    </a:lnTo>
                    <a:lnTo>
                      <a:pt x="2112" y="1281"/>
                    </a:lnTo>
                    <a:lnTo>
                      <a:pt x="2108" y="1275"/>
                    </a:lnTo>
                    <a:lnTo>
                      <a:pt x="2105" y="1269"/>
                    </a:lnTo>
                    <a:lnTo>
                      <a:pt x="2102" y="1264"/>
                    </a:lnTo>
                    <a:lnTo>
                      <a:pt x="2102" y="1264"/>
                    </a:lnTo>
                    <a:lnTo>
                      <a:pt x="2062" y="1260"/>
                    </a:lnTo>
                    <a:lnTo>
                      <a:pt x="2017" y="1257"/>
                    </a:lnTo>
                    <a:lnTo>
                      <a:pt x="1970" y="1257"/>
                    </a:lnTo>
                    <a:lnTo>
                      <a:pt x="1923" y="1255"/>
                    </a:lnTo>
                    <a:lnTo>
                      <a:pt x="1829" y="1255"/>
                    </a:lnTo>
                    <a:lnTo>
                      <a:pt x="1785" y="1254"/>
                    </a:lnTo>
                    <a:lnTo>
                      <a:pt x="1744" y="1253"/>
                    </a:lnTo>
                    <a:lnTo>
                      <a:pt x="1744" y="1253"/>
                    </a:lnTo>
                    <a:lnTo>
                      <a:pt x="1743" y="1254"/>
                    </a:lnTo>
                    <a:lnTo>
                      <a:pt x="1740" y="1255"/>
                    </a:lnTo>
                    <a:lnTo>
                      <a:pt x="1736" y="1255"/>
                    </a:lnTo>
                    <a:lnTo>
                      <a:pt x="1732" y="1255"/>
                    </a:lnTo>
                    <a:lnTo>
                      <a:pt x="1730" y="1255"/>
                    </a:lnTo>
                    <a:lnTo>
                      <a:pt x="1729" y="1258"/>
                    </a:lnTo>
                    <a:lnTo>
                      <a:pt x="1729" y="1258"/>
                    </a:lnTo>
                    <a:lnTo>
                      <a:pt x="1725" y="1255"/>
                    </a:lnTo>
                    <a:lnTo>
                      <a:pt x="1721" y="1254"/>
                    </a:lnTo>
                    <a:lnTo>
                      <a:pt x="1709" y="1254"/>
                    </a:lnTo>
                    <a:lnTo>
                      <a:pt x="1709" y="1254"/>
                    </a:lnTo>
                    <a:lnTo>
                      <a:pt x="1709" y="1262"/>
                    </a:lnTo>
                    <a:lnTo>
                      <a:pt x="1707" y="1269"/>
                    </a:lnTo>
                    <a:lnTo>
                      <a:pt x="1704" y="1275"/>
                    </a:lnTo>
                    <a:lnTo>
                      <a:pt x="1700" y="1281"/>
                    </a:lnTo>
                    <a:lnTo>
                      <a:pt x="1695" y="1285"/>
                    </a:lnTo>
                    <a:lnTo>
                      <a:pt x="1690" y="1289"/>
                    </a:lnTo>
                    <a:lnTo>
                      <a:pt x="1678" y="1295"/>
                    </a:lnTo>
                    <a:lnTo>
                      <a:pt x="1678" y="1295"/>
                    </a:lnTo>
                    <a:lnTo>
                      <a:pt x="1806" y="1299"/>
                    </a:lnTo>
                    <a:lnTo>
                      <a:pt x="1935" y="1300"/>
                    </a:lnTo>
                    <a:lnTo>
                      <a:pt x="2168" y="1302"/>
                    </a:lnTo>
                    <a:lnTo>
                      <a:pt x="2168" y="1302"/>
                    </a:lnTo>
                    <a:close/>
                    <a:moveTo>
                      <a:pt x="289" y="79"/>
                    </a:moveTo>
                    <a:lnTo>
                      <a:pt x="289" y="79"/>
                    </a:lnTo>
                    <a:lnTo>
                      <a:pt x="290" y="80"/>
                    </a:lnTo>
                    <a:lnTo>
                      <a:pt x="292" y="79"/>
                    </a:lnTo>
                    <a:lnTo>
                      <a:pt x="294" y="77"/>
                    </a:lnTo>
                    <a:lnTo>
                      <a:pt x="299" y="75"/>
                    </a:lnTo>
                    <a:lnTo>
                      <a:pt x="301" y="75"/>
                    </a:lnTo>
                    <a:lnTo>
                      <a:pt x="303" y="76"/>
                    </a:lnTo>
                    <a:lnTo>
                      <a:pt x="303" y="76"/>
                    </a:lnTo>
                    <a:lnTo>
                      <a:pt x="304" y="76"/>
                    </a:lnTo>
                    <a:lnTo>
                      <a:pt x="306" y="76"/>
                    </a:lnTo>
                    <a:lnTo>
                      <a:pt x="311" y="77"/>
                    </a:lnTo>
                    <a:lnTo>
                      <a:pt x="317" y="79"/>
                    </a:lnTo>
                    <a:lnTo>
                      <a:pt x="324" y="80"/>
                    </a:lnTo>
                    <a:lnTo>
                      <a:pt x="324" y="80"/>
                    </a:lnTo>
                    <a:lnTo>
                      <a:pt x="329" y="80"/>
                    </a:lnTo>
                    <a:lnTo>
                      <a:pt x="335" y="79"/>
                    </a:lnTo>
                    <a:lnTo>
                      <a:pt x="341" y="77"/>
                    </a:lnTo>
                    <a:lnTo>
                      <a:pt x="346" y="76"/>
                    </a:lnTo>
                    <a:lnTo>
                      <a:pt x="346" y="76"/>
                    </a:lnTo>
                    <a:lnTo>
                      <a:pt x="352" y="77"/>
                    </a:lnTo>
                    <a:lnTo>
                      <a:pt x="358" y="80"/>
                    </a:lnTo>
                    <a:lnTo>
                      <a:pt x="363" y="82"/>
                    </a:lnTo>
                    <a:lnTo>
                      <a:pt x="370" y="83"/>
                    </a:lnTo>
                    <a:lnTo>
                      <a:pt x="370" y="83"/>
                    </a:lnTo>
                    <a:lnTo>
                      <a:pt x="383" y="82"/>
                    </a:lnTo>
                    <a:lnTo>
                      <a:pt x="397" y="80"/>
                    </a:lnTo>
                    <a:lnTo>
                      <a:pt x="397" y="80"/>
                    </a:lnTo>
                    <a:lnTo>
                      <a:pt x="652" y="83"/>
                    </a:lnTo>
                    <a:lnTo>
                      <a:pt x="901" y="83"/>
                    </a:lnTo>
                    <a:lnTo>
                      <a:pt x="901" y="83"/>
                    </a:lnTo>
                    <a:lnTo>
                      <a:pt x="909" y="83"/>
                    </a:lnTo>
                    <a:lnTo>
                      <a:pt x="919" y="84"/>
                    </a:lnTo>
                    <a:lnTo>
                      <a:pt x="927" y="86"/>
                    </a:lnTo>
                    <a:lnTo>
                      <a:pt x="936" y="86"/>
                    </a:lnTo>
                    <a:lnTo>
                      <a:pt x="936" y="86"/>
                    </a:lnTo>
                    <a:lnTo>
                      <a:pt x="1054" y="86"/>
                    </a:lnTo>
                    <a:lnTo>
                      <a:pt x="1175" y="86"/>
                    </a:lnTo>
                    <a:lnTo>
                      <a:pt x="1175" y="86"/>
                    </a:lnTo>
                    <a:lnTo>
                      <a:pt x="1288" y="87"/>
                    </a:lnTo>
                    <a:lnTo>
                      <a:pt x="1392" y="89"/>
                    </a:lnTo>
                    <a:lnTo>
                      <a:pt x="1493" y="89"/>
                    </a:lnTo>
                    <a:lnTo>
                      <a:pt x="1596" y="90"/>
                    </a:lnTo>
                    <a:lnTo>
                      <a:pt x="1596" y="90"/>
                    </a:lnTo>
                    <a:lnTo>
                      <a:pt x="1669" y="91"/>
                    </a:lnTo>
                    <a:lnTo>
                      <a:pt x="1744" y="91"/>
                    </a:lnTo>
                    <a:lnTo>
                      <a:pt x="1817" y="90"/>
                    </a:lnTo>
                    <a:lnTo>
                      <a:pt x="1882" y="86"/>
                    </a:lnTo>
                    <a:lnTo>
                      <a:pt x="1882" y="86"/>
                    </a:lnTo>
                    <a:lnTo>
                      <a:pt x="1910" y="90"/>
                    </a:lnTo>
                    <a:lnTo>
                      <a:pt x="1938" y="91"/>
                    </a:lnTo>
                    <a:lnTo>
                      <a:pt x="1994" y="93"/>
                    </a:lnTo>
                    <a:lnTo>
                      <a:pt x="2051" y="91"/>
                    </a:lnTo>
                    <a:lnTo>
                      <a:pt x="2108" y="89"/>
                    </a:lnTo>
                    <a:lnTo>
                      <a:pt x="2108" y="89"/>
                    </a:lnTo>
                    <a:lnTo>
                      <a:pt x="2112" y="82"/>
                    </a:lnTo>
                    <a:lnTo>
                      <a:pt x="2118" y="76"/>
                    </a:lnTo>
                    <a:lnTo>
                      <a:pt x="2132" y="63"/>
                    </a:lnTo>
                    <a:lnTo>
                      <a:pt x="2146" y="49"/>
                    </a:lnTo>
                    <a:lnTo>
                      <a:pt x="2152" y="42"/>
                    </a:lnTo>
                    <a:lnTo>
                      <a:pt x="2157" y="34"/>
                    </a:lnTo>
                    <a:lnTo>
                      <a:pt x="2157" y="34"/>
                    </a:lnTo>
                    <a:lnTo>
                      <a:pt x="2105" y="31"/>
                    </a:lnTo>
                    <a:lnTo>
                      <a:pt x="2052" y="30"/>
                    </a:lnTo>
                    <a:lnTo>
                      <a:pt x="1942" y="31"/>
                    </a:lnTo>
                    <a:lnTo>
                      <a:pt x="1836" y="33"/>
                    </a:lnTo>
                    <a:lnTo>
                      <a:pt x="1784" y="33"/>
                    </a:lnTo>
                    <a:lnTo>
                      <a:pt x="1735" y="31"/>
                    </a:lnTo>
                    <a:lnTo>
                      <a:pt x="1735" y="31"/>
                    </a:lnTo>
                    <a:lnTo>
                      <a:pt x="1684" y="31"/>
                    </a:lnTo>
                    <a:lnTo>
                      <a:pt x="1631" y="31"/>
                    </a:lnTo>
                    <a:lnTo>
                      <a:pt x="1525" y="31"/>
                    </a:lnTo>
                    <a:lnTo>
                      <a:pt x="1525" y="31"/>
                    </a:lnTo>
                    <a:lnTo>
                      <a:pt x="1301" y="30"/>
                    </a:lnTo>
                    <a:lnTo>
                      <a:pt x="1197" y="28"/>
                    </a:lnTo>
                    <a:lnTo>
                      <a:pt x="1087" y="28"/>
                    </a:lnTo>
                    <a:lnTo>
                      <a:pt x="1087" y="28"/>
                    </a:lnTo>
                    <a:lnTo>
                      <a:pt x="752" y="27"/>
                    </a:lnTo>
                    <a:lnTo>
                      <a:pt x="416" y="26"/>
                    </a:lnTo>
                    <a:lnTo>
                      <a:pt x="416" y="26"/>
                    </a:lnTo>
                    <a:lnTo>
                      <a:pt x="373" y="24"/>
                    </a:lnTo>
                    <a:lnTo>
                      <a:pt x="328" y="24"/>
                    </a:lnTo>
                    <a:lnTo>
                      <a:pt x="306" y="26"/>
                    </a:lnTo>
                    <a:lnTo>
                      <a:pt x="286" y="27"/>
                    </a:lnTo>
                    <a:lnTo>
                      <a:pt x="269" y="31"/>
                    </a:lnTo>
                    <a:lnTo>
                      <a:pt x="254" y="35"/>
                    </a:lnTo>
                    <a:lnTo>
                      <a:pt x="254" y="35"/>
                    </a:lnTo>
                    <a:lnTo>
                      <a:pt x="237" y="33"/>
                    </a:lnTo>
                    <a:lnTo>
                      <a:pt x="223" y="30"/>
                    </a:lnTo>
                    <a:lnTo>
                      <a:pt x="223" y="30"/>
                    </a:lnTo>
                    <a:lnTo>
                      <a:pt x="254" y="58"/>
                    </a:lnTo>
                    <a:lnTo>
                      <a:pt x="262" y="65"/>
                    </a:lnTo>
                    <a:lnTo>
                      <a:pt x="270" y="70"/>
                    </a:lnTo>
                    <a:lnTo>
                      <a:pt x="280" y="75"/>
                    </a:lnTo>
                    <a:lnTo>
                      <a:pt x="289" y="79"/>
                    </a:lnTo>
                    <a:lnTo>
                      <a:pt x="289" y="79"/>
                    </a:lnTo>
                    <a:close/>
                    <a:moveTo>
                      <a:pt x="2115" y="785"/>
                    </a:moveTo>
                    <a:lnTo>
                      <a:pt x="2115" y="785"/>
                    </a:lnTo>
                    <a:lnTo>
                      <a:pt x="2115" y="735"/>
                    </a:lnTo>
                    <a:lnTo>
                      <a:pt x="2116" y="685"/>
                    </a:lnTo>
                    <a:lnTo>
                      <a:pt x="2116" y="635"/>
                    </a:lnTo>
                    <a:lnTo>
                      <a:pt x="2115" y="610"/>
                    </a:lnTo>
                    <a:lnTo>
                      <a:pt x="2114" y="584"/>
                    </a:lnTo>
                    <a:lnTo>
                      <a:pt x="2114" y="584"/>
                    </a:lnTo>
                    <a:lnTo>
                      <a:pt x="2116" y="567"/>
                    </a:lnTo>
                    <a:lnTo>
                      <a:pt x="2116" y="548"/>
                    </a:lnTo>
                    <a:lnTo>
                      <a:pt x="2115" y="503"/>
                    </a:lnTo>
                    <a:lnTo>
                      <a:pt x="2115" y="503"/>
                    </a:lnTo>
                    <a:lnTo>
                      <a:pt x="2115" y="468"/>
                    </a:lnTo>
                    <a:lnTo>
                      <a:pt x="2114" y="434"/>
                    </a:lnTo>
                    <a:lnTo>
                      <a:pt x="2114" y="434"/>
                    </a:lnTo>
                    <a:lnTo>
                      <a:pt x="2112" y="350"/>
                    </a:lnTo>
                    <a:lnTo>
                      <a:pt x="2109" y="268"/>
                    </a:lnTo>
                    <a:lnTo>
                      <a:pt x="2107" y="188"/>
                    </a:lnTo>
                    <a:lnTo>
                      <a:pt x="2100" y="106"/>
                    </a:lnTo>
                    <a:lnTo>
                      <a:pt x="2100" y="106"/>
                    </a:lnTo>
                    <a:lnTo>
                      <a:pt x="2015" y="104"/>
                    </a:lnTo>
                    <a:lnTo>
                      <a:pt x="2015" y="104"/>
                    </a:lnTo>
                    <a:lnTo>
                      <a:pt x="1996" y="104"/>
                    </a:lnTo>
                    <a:lnTo>
                      <a:pt x="1976" y="106"/>
                    </a:lnTo>
                    <a:lnTo>
                      <a:pt x="1933" y="106"/>
                    </a:lnTo>
                    <a:lnTo>
                      <a:pt x="1933" y="106"/>
                    </a:lnTo>
                    <a:lnTo>
                      <a:pt x="1919" y="106"/>
                    </a:lnTo>
                    <a:lnTo>
                      <a:pt x="1906" y="106"/>
                    </a:lnTo>
                    <a:lnTo>
                      <a:pt x="1899" y="106"/>
                    </a:lnTo>
                    <a:lnTo>
                      <a:pt x="1893" y="107"/>
                    </a:lnTo>
                    <a:lnTo>
                      <a:pt x="1889" y="110"/>
                    </a:lnTo>
                    <a:lnTo>
                      <a:pt x="1883" y="114"/>
                    </a:lnTo>
                    <a:lnTo>
                      <a:pt x="1883" y="114"/>
                    </a:lnTo>
                    <a:lnTo>
                      <a:pt x="1876" y="110"/>
                    </a:lnTo>
                    <a:lnTo>
                      <a:pt x="1868" y="107"/>
                    </a:lnTo>
                    <a:lnTo>
                      <a:pt x="1858" y="104"/>
                    </a:lnTo>
                    <a:lnTo>
                      <a:pt x="1851" y="104"/>
                    </a:lnTo>
                    <a:lnTo>
                      <a:pt x="1851" y="104"/>
                    </a:lnTo>
                    <a:lnTo>
                      <a:pt x="1788" y="103"/>
                    </a:lnTo>
                    <a:lnTo>
                      <a:pt x="1721" y="103"/>
                    </a:lnTo>
                    <a:lnTo>
                      <a:pt x="1584" y="106"/>
                    </a:lnTo>
                    <a:lnTo>
                      <a:pt x="1584" y="106"/>
                    </a:lnTo>
                    <a:lnTo>
                      <a:pt x="1524" y="104"/>
                    </a:lnTo>
                    <a:lnTo>
                      <a:pt x="1464" y="103"/>
                    </a:lnTo>
                    <a:lnTo>
                      <a:pt x="1354" y="103"/>
                    </a:lnTo>
                    <a:lnTo>
                      <a:pt x="1354" y="103"/>
                    </a:lnTo>
                    <a:lnTo>
                      <a:pt x="1222" y="100"/>
                    </a:lnTo>
                    <a:lnTo>
                      <a:pt x="1092" y="96"/>
                    </a:lnTo>
                    <a:lnTo>
                      <a:pt x="1092" y="96"/>
                    </a:lnTo>
                    <a:lnTo>
                      <a:pt x="1058" y="97"/>
                    </a:lnTo>
                    <a:lnTo>
                      <a:pt x="1027" y="97"/>
                    </a:lnTo>
                    <a:lnTo>
                      <a:pt x="996" y="99"/>
                    </a:lnTo>
                    <a:lnTo>
                      <a:pt x="968" y="99"/>
                    </a:lnTo>
                    <a:lnTo>
                      <a:pt x="968" y="99"/>
                    </a:lnTo>
                    <a:lnTo>
                      <a:pt x="951" y="99"/>
                    </a:lnTo>
                    <a:lnTo>
                      <a:pt x="934" y="99"/>
                    </a:lnTo>
                    <a:lnTo>
                      <a:pt x="918" y="100"/>
                    </a:lnTo>
                    <a:lnTo>
                      <a:pt x="901" y="100"/>
                    </a:lnTo>
                    <a:lnTo>
                      <a:pt x="901" y="100"/>
                    </a:lnTo>
                    <a:lnTo>
                      <a:pt x="805" y="99"/>
                    </a:lnTo>
                    <a:lnTo>
                      <a:pt x="708" y="97"/>
                    </a:lnTo>
                    <a:lnTo>
                      <a:pt x="516" y="96"/>
                    </a:lnTo>
                    <a:lnTo>
                      <a:pt x="516" y="96"/>
                    </a:lnTo>
                    <a:lnTo>
                      <a:pt x="477" y="96"/>
                    </a:lnTo>
                    <a:lnTo>
                      <a:pt x="439" y="93"/>
                    </a:lnTo>
                    <a:lnTo>
                      <a:pt x="401" y="91"/>
                    </a:lnTo>
                    <a:lnTo>
                      <a:pt x="381" y="93"/>
                    </a:lnTo>
                    <a:lnTo>
                      <a:pt x="363" y="94"/>
                    </a:lnTo>
                    <a:lnTo>
                      <a:pt x="363" y="94"/>
                    </a:lnTo>
                    <a:lnTo>
                      <a:pt x="353" y="97"/>
                    </a:lnTo>
                    <a:lnTo>
                      <a:pt x="349" y="99"/>
                    </a:lnTo>
                    <a:lnTo>
                      <a:pt x="343" y="99"/>
                    </a:lnTo>
                    <a:lnTo>
                      <a:pt x="343" y="99"/>
                    </a:lnTo>
                    <a:lnTo>
                      <a:pt x="339" y="97"/>
                    </a:lnTo>
                    <a:lnTo>
                      <a:pt x="334" y="96"/>
                    </a:lnTo>
                    <a:lnTo>
                      <a:pt x="328" y="93"/>
                    </a:lnTo>
                    <a:lnTo>
                      <a:pt x="322" y="93"/>
                    </a:lnTo>
                    <a:lnTo>
                      <a:pt x="322" y="93"/>
                    </a:lnTo>
                    <a:lnTo>
                      <a:pt x="313" y="93"/>
                    </a:lnTo>
                    <a:lnTo>
                      <a:pt x="304" y="96"/>
                    </a:lnTo>
                    <a:lnTo>
                      <a:pt x="294" y="99"/>
                    </a:lnTo>
                    <a:lnTo>
                      <a:pt x="285" y="100"/>
                    </a:lnTo>
                    <a:lnTo>
                      <a:pt x="285" y="100"/>
                    </a:lnTo>
                    <a:lnTo>
                      <a:pt x="286" y="134"/>
                    </a:lnTo>
                    <a:lnTo>
                      <a:pt x="287" y="167"/>
                    </a:lnTo>
                    <a:lnTo>
                      <a:pt x="293" y="238"/>
                    </a:lnTo>
                    <a:lnTo>
                      <a:pt x="299" y="305"/>
                    </a:lnTo>
                    <a:lnTo>
                      <a:pt x="300" y="336"/>
                    </a:lnTo>
                    <a:lnTo>
                      <a:pt x="301" y="364"/>
                    </a:lnTo>
                    <a:lnTo>
                      <a:pt x="301" y="364"/>
                    </a:lnTo>
                    <a:lnTo>
                      <a:pt x="301" y="391"/>
                    </a:lnTo>
                    <a:lnTo>
                      <a:pt x="303" y="419"/>
                    </a:lnTo>
                    <a:lnTo>
                      <a:pt x="304" y="448"/>
                    </a:lnTo>
                    <a:lnTo>
                      <a:pt x="304" y="479"/>
                    </a:lnTo>
                    <a:lnTo>
                      <a:pt x="304" y="479"/>
                    </a:lnTo>
                    <a:lnTo>
                      <a:pt x="307" y="570"/>
                    </a:lnTo>
                    <a:lnTo>
                      <a:pt x="307" y="615"/>
                    </a:lnTo>
                    <a:lnTo>
                      <a:pt x="307" y="662"/>
                    </a:lnTo>
                    <a:lnTo>
                      <a:pt x="307" y="662"/>
                    </a:lnTo>
                    <a:lnTo>
                      <a:pt x="306" y="711"/>
                    </a:lnTo>
                    <a:lnTo>
                      <a:pt x="308" y="760"/>
                    </a:lnTo>
                    <a:lnTo>
                      <a:pt x="313" y="848"/>
                    </a:lnTo>
                    <a:lnTo>
                      <a:pt x="313" y="848"/>
                    </a:lnTo>
                    <a:lnTo>
                      <a:pt x="314" y="890"/>
                    </a:lnTo>
                    <a:lnTo>
                      <a:pt x="314" y="933"/>
                    </a:lnTo>
                    <a:lnTo>
                      <a:pt x="313" y="1021"/>
                    </a:lnTo>
                    <a:lnTo>
                      <a:pt x="313" y="1021"/>
                    </a:lnTo>
                    <a:lnTo>
                      <a:pt x="314" y="1069"/>
                    </a:lnTo>
                    <a:lnTo>
                      <a:pt x="315" y="1116"/>
                    </a:lnTo>
                    <a:lnTo>
                      <a:pt x="318" y="1164"/>
                    </a:lnTo>
                    <a:lnTo>
                      <a:pt x="318" y="1188"/>
                    </a:lnTo>
                    <a:lnTo>
                      <a:pt x="317" y="1210"/>
                    </a:lnTo>
                    <a:lnTo>
                      <a:pt x="317" y="1210"/>
                    </a:lnTo>
                    <a:lnTo>
                      <a:pt x="404" y="1215"/>
                    </a:lnTo>
                    <a:lnTo>
                      <a:pt x="494" y="1218"/>
                    </a:lnTo>
                    <a:lnTo>
                      <a:pt x="672" y="1220"/>
                    </a:lnTo>
                    <a:lnTo>
                      <a:pt x="852" y="1222"/>
                    </a:lnTo>
                    <a:lnTo>
                      <a:pt x="1024" y="1225"/>
                    </a:lnTo>
                    <a:lnTo>
                      <a:pt x="1024" y="1225"/>
                    </a:lnTo>
                    <a:lnTo>
                      <a:pt x="1190" y="1230"/>
                    </a:lnTo>
                    <a:lnTo>
                      <a:pt x="1273" y="1232"/>
                    </a:lnTo>
                    <a:lnTo>
                      <a:pt x="1354" y="1230"/>
                    </a:lnTo>
                    <a:lnTo>
                      <a:pt x="1354" y="1230"/>
                    </a:lnTo>
                    <a:lnTo>
                      <a:pt x="1354" y="1223"/>
                    </a:lnTo>
                    <a:lnTo>
                      <a:pt x="1356" y="1216"/>
                    </a:lnTo>
                    <a:lnTo>
                      <a:pt x="1357" y="1210"/>
                    </a:lnTo>
                    <a:lnTo>
                      <a:pt x="1360" y="1205"/>
                    </a:lnTo>
                    <a:lnTo>
                      <a:pt x="1365" y="1195"/>
                    </a:lnTo>
                    <a:lnTo>
                      <a:pt x="1374" y="1188"/>
                    </a:lnTo>
                    <a:lnTo>
                      <a:pt x="1392" y="1175"/>
                    </a:lnTo>
                    <a:lnTo>
                      <a:pt x="1401" y="1168"/>
                    </a:lnTo>
                    <a:lnTo>
                      <a:pt x="1408" y="1160"/>
                    </a:lnTo>
                    <a:lnTo>
                      <a:pt x="1408" y="1160"/>
                    </a:lnTo>
                    <a:lnTo>
                      <a:pt x="1420" y="1159"/>
                    </a:lnTo>
                    <a:lnTo>
                      <a:pt x="1434" y="1159"/>
                    </a:lnTo>
                    <a:lnTo>
                      <a:pt x="1448" y="1163"/>
                    </a:lnTo>
                    <a:lnTo>
                      <a:pt x="1462" y="1167"/>
                    </a:lnTo>
                    <a:lnTo>
                      <a:pt x="1490" y="1178"/>
                    </a:lnTo>
                    <a:lnTo>
                      <a:pt x="1520" y="1191"/>
                    </a:lnTo>
                    <a:lnTo>
                      <a:pt x="1520" y="1191"/>
                    </a:lnTo>
                    <a:lnTo>
                      <a:pt x="1544" y="1191"/>
                    </a:lnTo>
                    <a:lnTo>
                      <a:pt x="1556" y="1189"/>
                    </a:lnTo>
                    <a:lnTo>
                      <a:pt x="1568" y="1187"/>
                    </a:lnTo>
                    <a:lnTo>
                      <a:pt x="1580" y="1184"/>
                    </a:lnTo>
                    <a:lnTo>
                      <a:pt x="1590" y="1178"/>
                    </a:lnTo>
                    <a:lnTo>
                      <a:pt x="1601" y="1173"/>
                    </a:lnTo>
                    <a:lnTo>
                      <a:pt x="1610" y="1164"/>
                    </a:lnTo>
                    <a:lnTo>
                      <a:pt x="1610" y="1164"/>
                    </a:lnTo>
                    <a:lnTo>
                      <a:pt x="1628" y="1167"/>
                    </a:lnTo>
                    <a:lnTo>
                      <a:pt x="1645" y="1173"/>
                    </a:lnTo>
                    <a:lnTo>
                      <a:pt x="1659" y="1181"/>
                    </a:lnTo>
                    <a:lnTo>
                      <a:pt x="1671" y="1191"/>
                    </a:lnTo>
                    <a:lnTo>
                      <a:pt x="1683" y="1202"/>
                    </a:lnTo>
                    <a:lnTo>
                      <a:pt x="1693" y="1215"/>
                    </a:lnTo>
                    <a:lnTo>
                      <a:pt x="1701" y="1227"/>
                    </a:lnTo>
                    <a:lnTo>
                      <a:pt x="1708" y="1240"/>
                    </a:lnTo>
                    <a:lnTo>
                      <a:pt x="1708" y="1240"/>
                    </a:lnTo>
                    <a:lnTo>
                      <a:pt x="1808" y="1240"/>
                    </a:lnTo>
                    <a:lnTo>
                      <a:pt x="1909" y="1243"/>
                    </a:lnTo>
                    <a:lnTo>
                      <a:pt x="2010" y="1244"/>
                    </a:lnTo>
                    <a:lnTo>
                      <a:pt x="2112" y="1246"/>
                    </a:lnTo>
                    <a:lnTo>
                      <a:pt x="2112" y="1246"/>
                    </a:lnTo>
                    <a:lnTo>
                      <a:pt x="2115" y="1191"/>
                    </a:lnTo>
                    <a:lnTo>
                      <a:pt x="2118" y="1135"/>
                    </a:lnTo>
                    <a:lnTo>
                      <a:pt x="2121" y="1077"/>
                    </a:lnTo>
                    <a:lnTo>
                      <a:pt x="2121" y="1020"/>
                    </a:lnTo>
                    <a:lnTo>
                      <a:pt x="2119" y="902"/>
                    </a:lnTo>
                    <a:lnTo>
                      <a:pt x="2115" y="785"/>
                    </a:lnTo>
                    <a:lnTo>
                      <a:pt x="2115" y="785"/>
                    </a:lnTo>
                    <a:close/>
                    <a:moveTo>
                      <a:pt x="1996" y="1810"/>
                    </a:moveTo>
                    <a:lnTo>
                      <a:pt x="1996" y="1810"/>
                    </a:lnTo>
                    <a:lnTo>
                      <a:pt x="1985" y="1602"/>
                    </a:lnTo>
                    <a:lnTo>
                      <a:pt x="1970" y="1376"/>
                    </a:lnTo>
                    <a:lnTo>
                      <a:pt x="1970" y="1376"/>
                    </a:lnTo>
                    <a:lnTo>
                      <a:pt x="1955" y="1376"/>
                    </a:lnTo>
                    <a:lnTo>
                      <a:pt x="1941" y="1376"/>
                    </a:lnTo>
                    <a:lnTo>
                      <a:pt x="1927" y="1375"/>
                    </a:lnTo>
                    <a:lnTo>
                      <a:pt x="1912" y="1376"/>
                    </a:lnTo>
                    <a:lnTo>
                      <a:pt x="1912" y="1376"/>
                    </a:lnTo>
                    <a:lnTo>
                      <a:pt x="1909" y="1396"/>
                    </a:lnTo>
                    <a:lnTo>
                      <a:pt x="1907" y="1417"/>
                    </a:lnTo>
                    <a:lnTo>
                      <a:pt x="1906" y="1439"/>
                    </a:lnTo>
                    <a:lnTo>
                      <a:pt x="1907" y="1463"/>
                    </a:lnTo>
                    <a:lnTo>
                      <a:pt x="1912" y="1510"/>
                    </a:lnTo>
                    <a:lnTo>
                      <a:pt x="1916" y="1559"/>
                    </a:lnTo>
                    <a:lnTo>
                      <a:pt x="1916" y="1559"/>
                    </a:lnTo>
                    <a:lnTo>
                      <a:pt x="1916" y="1588"/>
                    </a:lnTo>
                    <a:lnTo>
                      <a:pt x="1916" y="1619"/>
                    </a:lnTo>
                    <a:lnTo>
                      <a:pt x="1916" y="1649"/>
                    </a:lnTo>
                    <a:lnTo>
                      <a:pt x="1916" y="1679"/>
                    </a:lnTo>
                    <a:lnTo>
                      <a:pt x="1916" y="1679"/>
                    </a:lnTo>
                    <a:lnTo>
                      <a:pt x="1919" y="1738"/>
                    </a:lnTo>
                    <a:lnTo>
                      <a:pt x="1921" y="1768"/>
                    </a:lnTo>
                    <a:lnTo>
                      <a:pt x="1921" y="1796"/>
                    </a:lnTo>
                    <a:lnTo>
                      <a:pt x="1921" y="1796"/>
                    </a:lnTo>
                    <a:lnTo>
                      <a:pt x="1923" y="1911"/>
                    </a:lnTo>
                    <a:lnTo>
                      <a:pt x="1927" y="2023"/>
                    </a:lnTo>
                    <a:lnTo>
                      <a:pt x="1927" y="2023"/>
                    </a:lnTo>
                    <a:lnTo>
                      <a:pt x="1930" y="2043"/>
                    </a:lnTo>
                    <a:lnTo>
                      <a:pt x="1931" y="2053"/>
                    </a:lnTo>
                    <a:lnTo>
                      <a:pt x="1935" y="2063"/>
                    </a:lnTo>
                    <a:lnTo>
                      <a:pt x="1935" y="2063"/>
                    </a:lnTo>
                    <a:lnTo>
                      <a:pt x="1952" y="2059"/>
                    </a:lnTo>
                    <a:lnTo>
                      <a:pt x="1968" y="2053"/>
                    </a:lnTo>
                    <a:lnTo>
                      <a:pt x="1999" y="2040"/>
                    </a:lnTo>
                    <a:lnTo>
                      <a:pt x="1999" y="2040"/>
                    </a:lnTo>
                    <a:lnTo>
                      <a:pt x="2000" y="2014"/>
                    </a:lnTo>
                    <a:lnTo>
                      <a:pt x="2001" y="1986"/>
                    </a:lnTo>
                    <a:lnTo>
                      <a:pt x="2001" y="1928"/>
                    </a:lnTo>
                    <a:lnTo>
                      <a:pt x="1999" y="1868"/>
                    </a:lnTo>
                    <a:lnTo>
                      <a:pt x="1996" y="1810"/>
                    </a:lnTo>
                    <a:lnTo>
                      <a:pt x="1996" y="1810"/>
                    </a:lnTo>
                    <a:close/>
                    <a:moveTo>
                      <a:pt x="1912" y="1877"/>
                    </a:moveTo>
                    <a:lnTo>
                      <a:pt x="1912" y="1877"/>
                    </a:lnTo>
                    <a:lnTo>
                      <a:pt x="1909" y="1882"/>
                    </a:lnTo>
                    <a:lnTo>
                      <a:pt x="1906" y="1884"/>
                    </a:lnTo>
                    <a:lnTo>
                      <a:pt x="1903" y="1884"/>
                    </a:lnTo>
                    <a:lnTo>
                      <a:pt x="1900" y="1886"/>
                    </a:lnTo>
                    <a:lnTo>
                      <a:pt x="1893" y="1884"/>
                    </a:lnTo>
                    <a:lnTo>
                      <a:pt x="1886" y="1882"/>
                    </a:lnTo>
                    <a:lnTo>
                      <a:pt x="1886" y="1882"/>
                    </a:lnTo>
                    <a:lnTo>
                      <a:pt x="1885" y="1898"/>
                    </a:lnTo>
                    <a:lnTo>
                      <a:pt x="1885" y="1917"/>
                    </a:lnTo>
                    <a:lnTo>
                      <a:pt x="1888" y="1956"/>
                    </a:lnTo>
                    <a:lnTo>
                      <a:pt x="1889" y="1997"/>
                    </a:lnTo>
                    <a:lnTo>
                      <a:pt x="1889" y="2015"/>
                    </a:lnTo>
                    <a:lnTo>
                      <a:pt x="1888" y="2033"/>
                    </a:lnTo>
                    <a:lnTo>
                      <a:pt x="1888" y="2033"/>
                    </a:lnTo>
                    <a:lnTo>
                      <a:pt x="1917" y="2063"/>
                    </a:lnTo>
                    <a:lnTo>
                      <a:pt x="1917" y="2063"/>
                    </a:lnTo>
                    <a:lnTo>
                      <a:pt x="1916" y="2018"/>
                    </a:lnTo>
                    <a:lnTo>
                      <a:pt x="1914" y="1970"/>
                    </a:lnTo>
                    <a:lnTo>
                      <a:pt x="1914" y="1922"/>
                    </a:lnTo>
                    <a:lnTo>
                      <a:pt x="1912" y="1877"/>
                    </a:lnTo>
                    <a:lnTo>
                      <a:pt x="1912" y="1877"/>
                    </a:lnTo>
                    <a:close/>
                    <a:moveTo>
                      <a:pt x="1907" y="1717"/>
                    </a:moveTo>
                    <a:lnTo>
                      <a:pt x="1907" y="1717"/>
                    </a:lnTo>
                    <a:lnTo>
                      <a:pt x="1905" y="1629"/>
                    </a:lnTo>
                    <a:lnTo>
                      <a:pt x="1902" y="1545"/>
                    </a:lnTo>
                    <a:lnTo>
                      <a:pt x="1899" y="1460"/>
                    </a:lnTo>
                    <a:lnTo>
                      <a:pt x="1896" y="1418"/>
                    </a:lnTo>
                    <a:lnTo>
                      <a:pt x="1892" y="1373"/>
                    </a:lnTo>
                    <a:lnTo>
                      <a:pt x="1892" y="1373"/>
                    </a:lnTo>
                    <a:lnTo>
                      <a:pt x="1876" y="1373"/>
                    </a:lnTo>
                    <a:lnTo>
                      <a:pt x="1865" y="1372"/>
                    </a:lnTo>
                    <a:lnTo>
                      <a:pt x="1865" y="1372"/>
                    </a:lnTo>
                    <a:lnTo>
                      <a:pt x="1865" y="1452"/>
                    </a:lnTo>
                    <a:lnTo>
                      <a:pt x="1868" y="1528"/>
                    </a:lnTo>
                    <a:lnTo>
                      <a:pt x="1876" y="1684"/>
                    </a:lnTo>
                    <a:lnTo>
                      <a:pt x="1876" y="1684"/>
                    </a:lnTo>
                    <a:lnTo>
                      <a:pt x="1878" y="1738"/>
                    </a:lnTo>
                    <a:lnTo>
                      <a:pt x="1879" y="1764"/>
                    </a:lnTo>
                    <a:lnTo>
                      <a:pt x="1882" y="1786"/>
                    </a:lnTo>
                    <a:lnTo>
                      <a:pt x="1882" y="1786"/>
                    </a:lnTo>
                    <a:lnTo>
                      <a:pt x="1890" y="1785"/>
                    </a:lnTo>
                    <a:lnTo>
                      <a:pt x="1897" y="1783"/>
                    </a:lnTo>
                    <a:lnTo>
                      <a:pt x="1903" y="1783"/>
                    </a:lnTo>
                    <a:lnTo>
                      <a:pt x="1910" y="1783"/>
                    </a:lnTo>
                    <a:lnTo>
                      <a:pt x="1910" y="1783"/>
                    </a:lnTo>
                    <a:lnTo>
                      <a:pt x="1910" y="1775"/>
                    </a:lnTo>
                    <a:lnTo>
                      <a:pt x="1910" y="1766"/>
                    </a:lnTo>
                    <a:lnTo>
                      <a:pt x="1909" y="1750"/>
                    </a:lnTo>
                    <a:lnTo>
                      <a:pt x="1907" y="1741"/>
                    </a:lnTo>
                    <a:lnTo>
                      <a:pt x="1907" y="1733"/>
                    </a:lnTo>
                    <a:lnTo>
                      <a:pt x="1909" y="1724"/>
                    </a:lnTo>
                    <a:lnTo>
                      <a:pt x="1912" y="1717"/>
                    </a:lnTo>
                    <a:lnTo>
                      <a:pt x="1912" y="1717"/>
                    </a:lnTo>
                    <a:lnTo>
                      <a:pt x="1913" y="1716"/>
                    </a:lnTo>
                    <a:lnTo>
                      <a:pt x="1913" y="1716"/>
                    </a:lnTo>
                    <a:lnTo>
                      <a:pt x="1912" y="1715"/>
                    </a:lnTo>
                    <a:lnTo>
                      <a:pt x="1912" y="1715"/>
                    </a:lnTo>
                    <a:lnTo>
                      <a:pt x="1910" y="1717"/>
                    </a:lnTo>
                    <a:lnTo>
                      <a:pt x="1907" y="1717"/>
                    </a:lnTo>
                    <a:lnTo>
                      <a:pt x="1907" y="1717"/>
                    </a:lnTo>
                    <a:close/>
                    <a:moveTo>
                      <a:pt x="1912" y="1828"/>
                    </a:moveTo>
                    <a:lnTo>
                      <a:pt x="1912" y="1828"/>
                    </a:lnTo>
                    <a:lnTo>
                      <a:pt x="1905" y="1830"/>
                    </a:lnTo>
                    <a:lnTo>
                      <a:pt x="1897" y="1831"/>
                    </a:lnTo>
                    <a:lnTo>
                      <a:pt x="1890" y="1831"/>
                    </a:lnTo>
                    <a:lnTo>
                      <a:pt x="1883" y="1832"/>
                    </a:lnTo>
                    <a:lnTo>
                      <a:pt x="1883" y="1832"/>
                    </a:lnTo>
                    <a:lnTo>
                      <a:pt x="1883" y="1841"/>
                    </a:lnTo>
                    <a:lnTo>
                      <a:pt x="1885" y="1848"/>
                    </a:lnTo>
                    <a:lnTo>
                      <a:pt x="1886" y="1861"/>
                    </a:lnTo>
                    <a:lnTo>
                      <a:pt x="1886" y="1861"/>
                    </a:lnTo>
                    <a:lnTo>
                      <a:pt x="1890" y="1859"/>
                    </a:lnTo>
                    <a:lnTo>
                      <a:pt x="1895" y="1859"/>
                    </a:lnTo>
                    <a:lnTo>
                      <a:pt x="1902" y="1861"/>
                    </a:lnTo>
                    <a:lnTo>
                      <a:pt x="1907" y="1861"/>
                    </a:lnTo>
                    <a:lnTo>
                      <a:pt x="1910" y="1859"/>
                    </a:lnTo>
                    <a:lnTo>
                      <a:pt x="1913" y="1856"/>
                    </a:lnTo>
                    <a:lnTo>
                      <a:pt x="1913" y="1856"/>
                    </a:lnTo>
                    <a:lnTo>
                      <a:pt x="1913" y="1851"/>
                    </a:lnTo>
                    <a:lnTo>
                      <a:pt x="1913" y="1844"/>
                    </a:lnTo>
                    <a:lnTo>
                      <a:pt x="1913" y="1837"/>
                    </a:lnTo>
                    <a:lnTo>
                      <a:pt x="1912" y="1828"/>
                    </a:lnTo>
                    <a:lnTo>
                      <a:pt x="1912" y="1828"/>
                    </a:lnTo>
                    <a:close/>
                    <a:moveTo>
                      <a:pt x="1907" y="1797"/>
                    </a:moveTo>
                    <a:lnTo>
                      <a:pt x="1907" y="1797"/>
                    </a:lnTo>
                    <a:lnTo>
                      <a:pt x="1900" y="1799"/>
                    </a:lnTo>
                    <a:lnTo>
                      <a:pt x="1893" y="1799"/>
                    </a:lnTo>
                    <a:lnTo>
                      <a:pt x="1886" y="1799"/>
                    </a:lnTo>
                    <a:lnTo>
                      <a:pt x="1881" y="1800"/>
                    </a:lnTo>
                    <a:lnTo>
                      <a:pt x="1881" y="1800"/>
                    </a:lnTo>
                    <a:lnTo>
                      <a:pt x="1881" y="1803"/>
                    </a:lnTo>
                    <a:lnTo>
                      <a:pt x="1882" y="1807"/>
                    </a:lnTo>
                    <a:lnTo>
                      <a:pt x="1882" y="1810"/>
                    </a:lnTo>
                    <a:lnTo>
                      <a:pt x="1882" y="1816"/>
                    </a:lnTo>
                    <a:lnTo>
                      <a:pt x="1882" y="1816"/>
                    </a:lnTo>
                    <a:lnTo>
                      <a:pt x="1890" y="1813"/>
                    </a:lnTo>
                    <a:lnTo>
                      <a:pt x="1897" y="1813"/>
                    </a:lnTo>
                    <a:lnTo>
                      <a:pt x="1912" y="1817"/>
                    </a:lnTo>
                    <a:lnTo>
                      <a:pt x="1912" y="1817"/>
                    </a:lnTo>
                    <a:lnTo>
                      <a:pt x="1910" y="1807"/>
                    </a:lnTo>
                    <a:lnTo>
                      <a:pt x="1909" y="1802"/>
                    </a:lnTo>
                    <a:lnTo>
                      <a:pt x="1907" y="1797"/>
                    </a:lnTo>
                    <a:lnTo>
                      <a:pt x="1907" y="1797"/>
                    </a:lnTo>
                    <a:close/>
                    <a:moveTo>
                      <a:pt x="1868" y="1835"/>
                    </a:moveTo>
                    <a:lnTo>
                      <a:pt x="1868" y="1835"/>
                    </a:lnTo>
                    <a:lnTo>
                      <a:pt x="1861" y="1835"/>
                    </a:lnTo>
                    <a:lnTo>
                      <a:pt x="1857" y="1834"/>
                    </a:lnTo>
                    <a:lnTo>
                      <a:pt x="1855" y="1832"/>
                    </a:lnTo>
                    <a:lnTo>
                      <a:pt x="1855" y="1832"/>
                    </a:lnTo>
                    <a:lnTo>
                      <a:pt x="1857" y="1839"/>
                    </a:lnTo>
                    <a:lnTo>
                      <a:pt x="1858" y="1845"/>
                    </a:lnTo>
                    <a:lnTo>
                      <a:pt x="1858" y="1862"/>
                    </a:lnTo>
                    <a:lnTo>
                      <a:pt x="1858" y="1862"/>
                    </a:lnTo>
                    <a:lnTo>
                      <a:pt x="1862" y="1862"/>
                    </a:lnTo>
                    <a:lnTo>
                      <a:pt x="1865" y="1862"/>
                    </a:lnTo>
                    <a:lnTo>
                      <a:pt x="1868" y="1861"/>
                    </a:lnTo>
                    <a:lnTo>
                      <a:pt x="1872" y="1861"/>
                    </a:lnTo>
                    <a:lnTo>
                      <a:pt x="1872" y="1861"/>
                    </a:lnTo>
                    <a:lnTo>
                      <a:pt x="1872" y="1852"/>
                    </a:lnTo>
                    <a:lnTo>
                      <a:pt x="1872" y="1847"/>
                    </a:lnTo>
                    <a:lnTo>
                      <a:pt x="1868" y="1835"/>
                    </a:lnTo>
                    <a:lnTo>
                      <a:pt x="1868" y="1835"/>
                    </a:lnTo>
                    <a:close/>
                    <a:moveTo>
                      <a:pt x="1857" y="1556"/>
                    </a:moveTo>
                    <a:lnTo>
                      <a:pt x="1857" y="1556"/>
                    </a:lnTo>
                    <a:lnTo>
                      <a:pt x="1851" y="1618"/>
                    </a:lnTo>
                    <a:lnTo>
                      <a:pt x="1844" y="1675"/>
                    </a:lnTo>
                    <a:lnTo>
                      <a:pt x="1837" y="1731"/>
                    </a:lnTo>
                    <a:lnTo>
                      <a:pt x="1832" y="1786"/>
                    </a:lnTo>
                    <a:lnTo>
                      <a:pt x="1832" y="1786"/>
                    </a:lnTo>
                    <a:lnTo>
                      <a:pt x="1834" y="1785"/>
                    </a:lnTo>
                    <a:lnTo>
                      <a:pt x="1839" y="1785"/>
                    </a:lnTo>
                    <a:lnTo>
                      <a:pt x="1848" y="1785"/>
                    </a:lnTo>
                    <a:lnTo>
                      <a:pt x="1858" y="1785"/>
                    </a:lnTo>
                    <a:lnTo>
                      <a:pt x="1868" y="1783"/>
                    </a:lnTo>
                    <a:lnTo>
                      <a:pt x="1868" y="1783"/>
                    </a:lnTo>
                    <a:lnTo>
                      <a:pt x="1867" y="1726"/>
                    </a:lnTo>
                    <a:lnTo>
                      <a:pt x="1864" y="1668"/>
                    </a:lnTo>
                    <a:lnTo>
                      <a:pt x="1861" y="1612"/>
                    </a:lnTo>
                    <a:lnTo>
                      <a:pt x="1860" y="1584"/>
                    </a:lnTo>
                    <a:lnTo>
                      <a:pt x="1857" y="1556"/>
                    </a:lnTo>
                    <a:lnTo>
                      <a:pt x="1857" y="1556"/>
                    </a:lnTo>
                    <a:close/>
                    <a:moveTo>
                      <a:pt x="1857" y="1797"/>
                    </a:moveTo>
                    <a:lnTo>
                      <a:pt x="1857" y="1797"/>
                    </a:lnTo>
                    <a:lnTo>
                      <a:pt x="1855" y="1802"/>
                    </a:lnTo>
                    <a:lnTo>
                      <a:pt x="1854" y="1806"/>
                    </a:lnTo>
                    <a:lnTo>
                      <a:pt x="1855" y="1817"/>
                    </a:lnTo>
                    <a:lnTo>
                      <a:pt x="1855" y="1817"/>
                    </a:lnTo>
                    <a:lnTo>
                      <a:pt x="1861" y="1817"/>
                    </a:lnTo>
                    <a:lnTo>
                      <a:pt x="1864" y="1817"/>
                    </a:lnTo>
                    <a:lnTo>
                      <a:pt x="1867" y="1816"/>
                    </a:lnTo>
                    <a:lnTo>
                      <a:pt x="1867" y="1816"/>
                    </a:lnTo>
                    <a:lnTo>
                      <a:pt x="1867" y="1809"/>
                    </a:lnTo>
                    <a:lnTo>
                      <a:pt x="1865" y="1803"/>
                    </a:lnTo>
                    <a:lnTo>
                      <a:pt x="1861" y="1799"/>
                    </a:lnTo>
                    <a:lnTo>
                      <a:pt x="1857" y="1797"/>
                    </a:lnTo>
                    <a:lnTo>
                      <a:pt x="1857" y="1797"/>
                    </a:lnTo>
                    <a:close/>
                    <a:moveTo>
                      <a:pt x="1848" y="1522"/>
                    </a:moveTo>
                    <a:lnTo>
                      <a:pt x="1848" y="1522"/>
                    </a:lnTo>
                    <a:lnTo>
                      <a:pt x="1851" y="1519"/>
                    </a:lnTo>
                    <a:lnTo>
                      <a:pt x="1853" y="1518"/>
                    </a:lnTo>
                    <a:lnTo>
                      <a:pt x="1855" y="1517"/>
                    </a:lnTo>
                    <a:lnTo>
                      <a:pt x="1857" y="1511"/>
                    </a:lnTo>
                    <a:lnTo>
                      <a:pt x="1857" y="1511"/>
                    </a:lnTo>
                    <a:lnTo>
                      <a:pt x="1854" y="1479"/>
                    </a:lnTo>
                    <a:lnTo>
                      <a:pt x="1853" y="1444"/>
                    </a:lnTo>
                    <a:lnTo>
                      <a:pt x="1851" y="1407"/>
                    </a:lnTo>
                    <a:lnTo>
                      <a:pt x="1848" y="1373"/>
                    </a:lnTo>
                    <a:lnTo>
                      <a:pt x="1848" y="1373"/>
                    </a:lnTo>
                    <a:lnTo>
                      <a:pt x="1840" y="1375"/>
                    </a:lnTo>
                    <a:lnTo>
                      <a:pt x="1830" y="1373"/>
                    </a:lnTo>
                    <a:lnTo>
                      <a:pt x="1819" y="1373"/>
                    </a:lnTo>
                    <a:lnTo>
                      <a:pt x="1808" y="1373"/>
                    </a:lnTo>
                    <a:lnTo>
                      <a:pt x="1808" y="1373"/>
                    </a:lnTo>
                    <a:lnTo>
                      <a:pt x="1805" y="1399"/>
                    </a:lnTo>
                    <a:lnTo>
                      <a:pt x="1803" y="1424"/>
                    </a:lnTo>
                    <a:lnTo>
                      <a:pt x="1803" y="1451"/>
                    </a:lnTo>
                    <a:lnTo>
                      <a:pt x="1802" y="1476"/>
                    </a:lnTo>
                    <a:lnTo>
                      <a:pt x="1802" y="1476"/>
                    </a:lnTo>
                    <a:lnTo>
                      <a:pt x="1796" y="1512"/>
                    </a:lnTo>
                    <a:lnTo>
                      <a:pt x="1788" y="1549"/>
                    </a:lnTo>
                    <a:lnTo>
                      <a:pt x="1780" y="1587"/>
                    </a:lnTo>
                    <a:lnTo>
                      <a:pt x="1773" y="1623"/>
                    </a:lnTo>
                    <a:lnTo>
                      <a:pt x="1773" y="1623"/>
                    </a:lnTo>
                    <a:lnTo>
                      <a:pt x="1768" y="1654"/>
                    </a:lnTo>
                    <a:lnTo>
                      <a:pt x="1766" y="1685"/>
                    </a:lnTo>
                    <a:lnTo>
                      <a:pt x="1763" y="1715"/>
                    </a:lnTo>
                    <a:lnTo>
                      <a:pt x="1760" y="1738"/>
                    </a:lnTo>
                    <a:lnTo>
                      <a:pt x="1760" y="1738"/>
                    </a:lnTo>
                    <a:lnTo>
                      <a:pt x="1759" y="1759"/>
                    </a:lnTo>
                    <a:lnTo>
                      <a:pt x="1754" y="1769"/>
                    </a:lnTo>
                    <a:lnTo>
                      <a:pt x="1751" y="1774"/>
                    </a:lnTo>
                    <a:lnTo>
                      <a:pt x="1749" y="1778"/>
                    </a:lnTo>
                    <a:lnTo>
                      <a:pt x="1749" y="1778"/>
                    </a:lnTo>
                    <a:lnTo>
                      <a:pt x="1744" y="1775"/>
                    </a:lnTo>
                    <a:lnTo>
                      <a:pt x="1742" y="1772"/>
                    </a:lnTo>
                    <a:lnTo>
                      <a:pt x="1742" y="1768"/>
                    </a:lnTo>
                    <a:lnTo>
                      <a:pt x="1742" y="1764"/>
                    </a:lnTo>
                    <a:lnTo>
                      <a:pt x="1743" y="1754"/>
                    </a:lnTo>
                    <a:lnTo>
                      <a:pt x="1744" y="1747"/>
                    </a:lnTo>
                    <a:lnTo>
                      <a:pt x="1744" y="1747"/>
                    </a:lnTo>
                    <a:lnTo>
                      <a:pt x="1747" y="1727"/>
                    </a:lnTo>
                    <a:lnTo>
                      <a:pt x="1749" y="1709"/>
                    </a:lnTo>
                    <a:lnTo>
                      <a:pt x="1749" y="1709"/>
                    </a:lnTo>
                    <a:lnTo>
                      <a:pt x="1754" y="1670"/>
                    </a:lnTo>
                    <a:lnTo>
                      <a:pt x="1761" y="1630"/>
                    </a:lnTo>
                    <a:lnTo>
                      <a:pt x="1777" y="1547"/>
                    </a:lnTo>
                    <a:lnTo>
                      <a:pt x="1784" y="1505"/>
                    </a:lnTo>
                    <a:lnTo>
                      <a:pt x="1789" y="1462"/>
                    </a:lnTo>
                    <a:lnTo>
                      <a:pt x="1792" y="1418"/>
                    </a:lnTo>
                    <a:lnTo>
                      <a:pt x="1794" y="1373"/>
                    </a:lnTo>
                    <a:lnTo>
                      <a:pt x="1794" y="1373"/>
                    </a:lnTo>
                    <a:lnTo>
                      <a:pt x="1784" y="1373"/>
                    </a:lnTo>
                    <a:lnTo>
                      <a:pt x="1774" y="1376"/>
                    </a:lnTo>
                    <a:lnTo>
                      <a:pt x="1774" y="1376"/>
                    </a:lnTo>
                    <a:lnTo>
                      <a:pt x="1759" y="1476"/>
                    </a:lnTo>
                    <a:lnTo>
                      <a:pt x="1744" y="1581"/>
                    </a:lnTo>
                    <a:lnTo>
                      <a:pt x="1730" y="1686"/>
                    </a:lnTo>
                    <a:lnTo>
                      <a:pt x="1715" y="1782"/>
                    </a:lnTo>
                    <a:lnTo>
                      <a:pt x="1715" y="1782"/>
                    </a:lnTo>
                    <a:lnTo>
                      <a:pt x="1742" y="1781"/>
                    </a:lnTo>
                    <a:lnTo>
                      <a:pt x="1768" y="1781"/>
                    </a:lnTo>
                    <a:lnTo>
                      <a:pt x="1817" y="1782"/>
                    </a:lnTo>
                    <a:lnTo>
                      <a:pt x="1817" y="1782"/>
                    </a:lnTo>
                    <a:lnTo>
                      <a:pt x="1826" y="1719"/>
                    </a:lnTo>
                    <a:lnTo>
                      <a:pt x="1836" y="1656"/>
                    </a:lnTo>
                    <a:lnTo>
                      <a:pt x="1844" y="1590"/>
                    </a:lnTo>
                    <a:lnTo>
                      <a:pt x="1847" y="1556"/>
                    </a:lnTo>
                    <a:lnTo>
                      <a:pt x="1848" y="1522"/>
                    </a:lnTo>
                    <a:lnTo>
                      <a:pt x="1848" y="1522"/>
                    </a:lnTo>
                    <a:close/>
                    <a:moveTo>
                      <a:pt x="1826" y="1837"/>
                    </a:moveTo>
                    <a:lnTo>
                      <a:pt x="1826" y="1837"/>
                    </a:lnTo>
                    <a:lnTo>
                      <a:pt x="1826" y="1844"/>
                    </a:lnTo>
                    <a:lnTo>
                      <a:pt x="1826" y="1849"/>
                    </a:lnTo>
                    <a:lnTo>
                      <a:pt x="1826" y="1862"/>
                    </a:lnTo>
                    <a:lnTo>
                      <a:pt x="1826" y="1862"/>
                    </a:lnTo>
                    <a:lnTo>
                      <a:pt x="1839" y="1862"/>
                    </a:lnTo>
                    <a:lnTo>
                      <a:pt x="1839" y="1862"/>
                    </a:lnTo>
                    <a:lnTo>
                      <a:pt x="1840" y="1855"/>
                    </a:lnTo>
                    <a:lnTo>
                      <a:pt x="1841" y="1848"/>
                    </a:lnTo>
                    <a:lnTo>
                      <a:pt x="1841" y="1842"/>
                    </a:lnTo>
                    <a:lnTo>
                      <a:pt x="1843" y="1835"/>
                    </a:lnTo>
                    <a:lnTo>
                      <a:pt x="1843" y="1835"/>
                    </a:lnTo>
                    <a:lnTo>
                      <a:pt x="1839" y="1835"/>
                    </a:lnTo>
                    <a:lnTo>
                      <a:pt x="1834" y="1835"/>
                    </a:lnTo>
                    <a:lnTo>
                      <a:pt x="1830" y="1837"/>
                    </a:lnTo>
                    <a:lnTo>
                      <a:pt x="1826" y="1837"/>
                    </a:lnTo>
                    <a:lnTo>
                      <a:pt x="1826" y="1837"/>
                    </a:lnTo>
                    <a:close/>
                    <a:moveTo>
                      <a:pt x="1837" y="1800"/>
                    </a:moveTo>
                    <a:lnTo>
                      <a:pt x="1837" y="1800"/>
                    </a:lnTo>
                    <a:lnTo>
                      <a:pt x="1833" y="1800"/>
                    </a:lnTo>
                    <a:lnTo>
                      <a:pt x="1832" y="1802"/>
                    </a:lnTo>
                    <a:lnTo>
                      <a:pt x="1827" y="1807"/>
                    </a:lnTo>
                    <a:lnTo>
                      <a:pt x="1826" y="1811"/>
                    </a:lnTo>
                    <a:lnTo>
                      <a:pt x="1824" y="1814"/>
                    </a:lnTo>
                    <a:lnTo>
                      <a:pt x="1823" y="1816"/>
                    </a:lnTo>
                    <a:lnTo>
                      <a:pt x="1823" y="1816"/>
                    </a:lnTo>
                    <a:lnTo>
                      <a:pt x="1832" y="1817"/>
                    </a:lnTo>
                    <a:lnTo>
                      <a:pt x="1841" y="1820"/>
                    </a:lnTo>
                    <a:lnTo>
                      <a:pt x="1841" y="1820"/>
                    </a:lnTo>
                    <a:lnTo>
                      <a:pt x="1840" y="1807"/>
                    </a:lnTo>
                    <a:lnTo>
                      <a:pt x="1839" y="1803"/>
                    </a:lnTo>
                    <a:lnTo>
                      <a:pt x="1837" y="1800"/>
                    </a:lnTo>
                    <a:lnTo>
                      <a:pt x="1837" y="1800"/>
                    </a:lnTo>
                    <a:close/>
                    <a:moveTo>
                      <a:pt x="1792" y="1837"/>
                    </a:moveTo>
                    <a:lnTo>
                      <a:pt x="1792" y="1837"/>
                    </a:lnTo>
                    <a:lnTo>
                      <a:pt x="1792" y="1845"/>
                    </a:lnTo>
                    <a:lnTo>
                      <a:pt x="1791" y="1851"/>
                    </a:lnTo>
                    <a:lnTo>
                      <a:pt x="1791" y="1856"/>
                    </a:lnTo>
                    <a:lnTo>
                      <a:pt x="1792" y="1862"/>
                    </a:lnTo>
                    <a:lnTo>
                      <a:pt x="1792" y="1862"/>
                    </a:lnTo>
                    <a:lnTo>
                      <a:pt x="1794" y="1862"/>
                    </a:lnTo>
                    <a:lnTo>
                      <a:pt x="1798" y="1861"/>
                    </a:lnTo>
                    <a:lnTo>
                      <a:pt x="1803" y="1861"/>
                    </a:lnTo>
                    <a:lnTo>
                      <a:pt x="1808" y="1862"/>
                    </a:lnTo>
                    <a:lnTo>
                      <a:pt x="1808" y="1862"/>
                    </a:lnTo>
                    <a:lnTo>
                      <a:pt x="1810" y="1855"/>
                    </a:lnTo>
                    <a:lnTo>
                      <a:pt x="1810" y="1848"/>
                    </a:lnTo>
                    <a:lnTo>
                      <a:pt x="1810" y="1841"/>
                    </a:lnTo>
                    <a:lnTo>
                      <a:pt x="1812" y="1835"/>
                    </a:lnTo>
                    <a:lnTo>
                      <a:pt x="1812" y="1835"/>
                    </a:lnTo>
                    <a:lnTo>
                      <a:pt x="1801" y="1834"/>
                    </a:lnTo>
                    <a:lnTo>
                      <a:pt x="1796" y="1835"/>
                    </a:lnTo>
                    <a:lnTo>
                      <a:pt x="1792" y="1837"/>
                    </a:lnTo>
                    <a:lnTo>
                      <a:pt x="1792" y="1837"/>
                    </a:lnTo>
                    <a:close/>
                    <a:moveTo>
                      <a:pt x="1803" y="1797"/>
                    </a:moveTo>
                    <a:lnTo>
                      <a:pt x="1803" y="1797"/>
                    </a:lnTo>
                    <a:lnTo>
                      <a:pt x="1802" y="1800"/>
                    </a:lnTo>
                    <a:lnTo>
                      <a:pt x="1799" y="1802"/>
                    </a:lnTo>
                    <a:lnTo>
                      <a:pt x="1792" y="1800"/>
                    </a:lnTo>
                    <a:lnTo>
                      <a:pt x="1792" y="1800"/>
                    </a:lnTo>
                    <a:lnTo>
                      <a:pt x="1791" y="1803"/>
                    </a:lnTo>
                    <a:lnTo>
                      <a:pt x="1789" y="1810"/>
                    </a:lnTo>
                    <a:lnTo>
                      <a:pt x="1789" y="1816"/>
                    </a:lnTo>
                    <a:lnTo>
                      <a:pt x="1792" y="1820"/>
                    </a:lnTo>
                    <a:lnTo>
                      <a:pt x="1792" y="1820"/>
                    </a:lnTo>
                    <a:lnTo>
                      <a:pt x="1792" y="1816"/>
                    </a:lnTo>
                    <a:lnTo>
                      <a:pt x="1795" y="1814"/>
                    </a:lnTo>
                    <a:lnTo>
                      <a:pt x="1796" y="1814"/>
                    </a:lnTo>
                    <a:lnTo>
                      <a:pt x="1799" y="1814"/>
                    </a:lnTo>
                    <a:lnTo>
                      <a:pt x="1805" y="1817"/>
                    </a:lnTo>
                    <a:lnTo>
                      <a:pt x="1808" y="1817"/>
                    </a:lnTo>
                    <a:lnTo>
                      <a:pt x="1809" y="1816"/>
                    </a:lnTo>
                    <a:lnTo>
                      <a:pt x="1809" y="1816"/>
                    </a:lnTo>
                    <a:lnTo>
                      <a:pt x="1808" y="1811"/>
                    </a:lnTo>
                    <a:lnTo>
                      <a:pt x="1808" y="1806"/>
                    </a:lnTo>
                    <a:lnTo>
                      <a:pt x="1808" y="1800"/>
                    </a:lnTo>
                    <a:lnTo>
                      <a:pt x="1806" y="1799"/>
                    </a:lnTo>
                    <a:lnTo>
                      <a:pt x="1803" y="1797"/>
                    </a:lnTo>
                    <a:lnTo>
                      <a:pt x="1803" y="1797"/>
                    </a:lnTo>
                    <a:close/>
                    <a:moveTo>
                      <a:pt x="1739" y="1880"/>
                    </a:moveTo>
                    <a:lnTo>
                      <a:pt x="1739" y="1880"/>
                    </a:lnTo>
                    <a:lnTo>
                      <a:pt x="1721" y="1943"/>
                    </a:lnTo>
                    <a:lnTo>
                      <a:pt x="1704" y="2008"/>
                    </a:lnTo>
                    <a:lnTo>
                      <a:pt x="1704" y="2008"/>
                    </a:lnTo>
                    <a:lnTo>
                      <a:pt x="1726" y="2008"/>
                    </a:lnTo>
                    <a:lnTo>
                      <a:pt x="1744" y="2008"/>
                    </a:lnTo>
                    <a:lnTo>
                      <a:pt x="1784" y="2008"/>
                    </a:lnTo>
                    <a:lnTo>
                      <a:pt x="1784" y="2008"/>
                    </a:lnTo>
                    <a:lnTo>
                      <a:pt x="1792" y="1978"/>
                    </a:lnTo>
                    <a:lnTo>
                      <a:pt x="1798" y="1948"/>
                    </a:lnTo>
                    <a:lnTo>
                      <a:pt x="1802" y="1914"/>
                    </a:lnTo>
                    <a:lnTo>
                      <a:pt x="1806" y="1880"/>
                    </a:lnTo>
                    <a:lnTo>
                      <a:pt x="1806" y="1880"/>
                    </a:lnTo>
                    <a:lnTo>
                      <a:pt x="1774" y="1880"/>
                    </a:lnTo>
                    <a:lnTo>
                      <a:pt x="1739" y="1880"/>
                    </a:lnTo>
                    <a:lnTo>
                      <a:pt x="1739" y="1880"/>
                    </a:lnTo>
                    <a:close/>
                    <a:moveTo>
                      <a:pt x="1774" y="1802"/>
                    </a:moveTo>
                    <a:lnTo>
                      <a:pt x="1774" y="1802"/>
                    </a:lnTo>
                    <a:lnTo>
                      <a:pt x="1759" y="1799"/>
                    </a:lnTo>
                    <a:lnTo>
                      <a:pt x="1743" y="1796"/>
                    </a:lnTo>
                    <a:lnTo>
                      <a:pt x="1728" y="1796"/>
                    </a:lnTo>
                    <a:lnTo>
                      <a:pt x="1712" y="1796"/>
                    </a:lnTo>
                    <a:lnTo>
                      <a:pt x="1680" y="1797"/>
                    </a:lnTo>
                    <a:lnTo>
                      <a:pt x="1646" y="1800"/>
                    </a:lnTo>
                    <a:lnTo>
                      <a:pt x="1646" y="1800"/>
                    </a:lnTo>
                    <a:lnTo>
                      <a:pt x="1614" y="1799"/>
                    </a:lnTo>
                    <a:lnTo>
                      <a:pt x="1579" y="1797"/>
                    </a:lnTo>
                    <a:lnTo>
                      <a:pt x="1545" y="1795"/>
                    </a:lnTo>
                    <a:lnTo>
                      <a:pt x="1511" y="1793"/>
                    </a:lnTo>
                    <a:lnTo>
                      <a:pt x="1511" y="1793"/>
                    </a:lnTo>
                    <a:lnTo>
                      <a:pt x="1502" y="1795"/>
                    </a:lnTo>
                    <a:lnTo>
                      <a:pt x="1493" y="1796"/>
                    </a:lnTo>
                    <a:lnTo>
                      <a:pt x="1483" y="1797"/>
                    </a:lnTo>
                    <a:lnTo>
                      <a:pt x="1474" y="1797"/>
                    </a:lnTo>
                    <a:lnTo>
                      <a:pt x="1474" y="1797"/>
                    </a:lnTo>
                    <a:lnTo>
                      <a:pt x="1387" y="1797"/>
                    </a:lnTo>
                    <a:lnTo>
                      <a:pt x="1347" y="1796"/>
                    </a:lnTo>
                    <a:lnTo>
                      <a:pt x="1305" y="1793"/>
                    </a:lnTo>
                    <a:lnTo>
                      <a:pt x="1305" y="1793"/>
                    </a:lnTo>
                    <a:lnTo>
                      <a:pt x="1284" y="1793"/>
                    </a:lnTo>
                    <a:lnTo>
                      <a:pt x="1260" y="1793"/>
                    </a:lnTo>
                    <a:lnTo>
                      <a:pt x="1205" y="1795"/>
                    </a:lnTo>
                    <a:lnTo>
                      <a:pt x="1148" y="1796"/>
                    </a:lnTo>
                    <a:lnTo>
                      <a:pt x="1120" y="1795"/>
                    </a:lnTo>
                    <a:lnTo>
                      <a:pt x="1093" y="1793"/>
                    </a:lnTo>
                    <a:lnTo>
                      <a:pt x="1093" y="1793"/>
                    </a:lnTo>
                    <a:lnTo>
                      <a:pt x="1065" y="1793"/>
                    </a:lnTo>
                    <a:lnTo>
                      <a:pt x="1036" y="1793"/>
                    </a:lnTo>
                    <a:lnTo>
                      <a:pt x="1007" y="1795"/>
                    </a:lnTo>
                    <a:lnTo>
                      <a:pt x="979" y="1796"/>
                    </a:lnTo>
                    <a:lnTo>
                      <a:pt x="979" y="1796"/>
                    </a:lnTo>
                    <a:lnTo>
                      <a:pt x="895" y="1795"/>
                    </a:lnTo>
                    <a:lnTo>
                      <a:pt x="815" y="1796"/>
                    </a:lnTo>
                    <a:lnTo>
                      <a:pt x="738" y="1796"/>
                    </a:lnTo>
                    <a:lnTo>
                      <a:pt x="666" y="1793"/>
                    </a:lnTo>
                    <a:lnTo>
                      <a:pt x="666" y="1793"/>
                    </a:lnTo>
                    <a:lnTo>
                      <a:pt x="666" y="1810"/>
                    </a:lnTo>
                    <a:lnTo>
                      <a:pt x="668" y="1828"/>
                    </a:lnTo>
                    <a:lnTo>
                      <a:pt x="673" y="1865"/>
                    </a:lnTo>
                    <a:lnTo>
                      <a:pt x="673" y="1865"/>
                    </a:lnTo>
                    <a:lnTo>
                      <a:pt x="749" y="1865"/>
                    </a:lnTo>
                    <a:lnTo>
                      <a:pt x="828" y="1865"/>
                    </a:lnTo>
                    <a:lnTo>
                      <a:pt x="995" y="1865"/>
                    </a:lnTo>
                    <a:lnTo>
                      <a:pt x="995" y="1865"/>
                    </a:lnTo>
                    <a:lnTo>
                      <a:pt x="1193" y="1863"/>
                    </a:lnTo>
                    <a:lnTo>
                      <a:pt x="1378" y="1863"/>
                    </a:lnTo>
                    <a:lnTo>
                      <a:pt x="1566" y="1862"/>
                    </a:lnTo>
                    <a:lnTo>
                      <a:pt x="1773" y="1861"/>
                    </a:lnTo>
                    <a:lnTo>
                      <a:pt x="1773" y="1861"/>
                    </a:lnTo>
                    <a:lnTo>
                      <a:pt x="1773" y="1848"/>
                    </a:lnTo>
                    <a:lnTo>
                      <a:pt x="1775" y="1834"/>
                    </a:lnTo>
                    <a:lnTo>
                      <a:pt x="1777" y="1818"/>
                    </a:lnTo>
                    <a:lnTo>
                      <a:pt x="1775" y="1810"/>
                    </a:lnTo>
                    <a:lnTo>
                      <a:pt x="1774" y="1802"/>
                    </a:lnTo>
                    <a:lnTo>
                      <a:pt x="1774" y="1802"/>
                    </a:lnTo>
                    <a:close/>
                    <a:moveTo>
                      <a:pt x="1760" y="1373"/>
                    </a:moveTo>
                    <a:lnTo>
                      <a:pt x="1760" y="1373"/>
                    </a:lnTo>
                    <a:lnTo>
                      <a:pt x="1754" y="1373"/>
                    </a:lnTo>
                    <a:lnTo>
                      <a:pt x="1754" y="1373"/>
                    </a:lnTo>
                    <a:lnTo>
                      <a:pt x="1701" y="1373"/>
                    </a:lnTo>
                    <a:lnTo>
                      <a:pt x="1653" y="1373"/>
                    </a:lnTo>
                    <a:lnTo>
                      <a:pt x="1653" y="1373"/>
                    </a:lnTo>
                    <a:lnTo>
                      <a:pt x="1605" y="1373"/>
                    </a:lnTo>
                    <a:lnTo>
                      <a:pt x="1566" y="1372"/>
                    </a:lnTo>
                    <a:lnTo>
                      <a:pt x="1566" y="1372"/>
                    </a:lnTo>
                    <a:lnTo>
                      <a:pt x="1520" y="1371"/>
                    </a:lnTo>
                    <a:lnTo>
                      <a:pt x="1472" y="1371"/>
                    </a:lnTo>
                    <a:lnTo>
                      <a:pt x="1387" y="1372"/>
                    </a:lnTo>
                    <a:lnTo>
                      <a:pt x="1387" y="1372"/>
                    </a:lnTo>
                    <a:lnTo>
                      <a:pt x="1363" y="1372"/>
                    </a:lnTo>
                    <a:lnTo>
                      <a:pt x="1340" y="1371"/>
                    </a:lnTo>
                    <a:lnTo>
                      <a:pt x="1298" y="1369"/>
                    </a:lnTo>
                    <a:lnTo>
                      <a:pt x="1298" y="1369"/>
                    </a:lnTo>
                    <a:lnTo>
                      <a:pt x="1257" y="1369"/>
                    </a:lnTo>
                    <a:lnTo>
                      <a:pt x="1238" y="1369"/>
                    </a:lnTo>
                    <a:lnTo>
                      <a:pt x="1228" y="1371"/>
                    </a:lnTo>
                    <a:lnTo>
                      <a:pt x="1219" y="1373"/>
                    </a:lnTo>
                    <a:lnTo>
                      <a:pt x="1219" y="1373"/>
                    </a:lnTo>
                    <a:lnTo>
                      <a:pt x="1217" y="1369"/>
                    </a:lnTo>
                    <a:lnTo>
                      <a:pt x="1214" y="1368"/>
                    </a:lnTo>
                    <a:lnTo>
                      <a:pt x="1207" y="1368"/>
                    </a:lnTo>
                    <a:lnTo>
                      <a:pt x="1207" y="1368"/>
                    </a:lnTo>
                    <a:lnTo>
                      <a:pt x="1183" y="1365"/>
                    </a:lnTo>
                    <a:lnTo>
                      <a:pt x="1158" y="1365"/>
                    </a:lnTo>
                    <a:lnTo>
                      <a:pt x="1107" y="1366"/>
                    </a:lnTo>
                    <a:lnTo>
                      <a:pt x="1107" y="1366"/>
                    </a:lnTo>
                    <a:lnTo>
                      <a:pt x="1059" y="1365"/>
                    </a:lnTo>
                    <a:lnTo>
                      <a:pt x="1010" y="1362"/>
                    </a:lnTo>
                    <a:lnTo>
                      <a:pt x="958" y="1359"/>
                    </a:lnTo>
                    <a:lnTo>
                      <a:pt x="908" y="1358"/>
                    </a:lnTo>
                    <a:lnTo>
                      <a:pt x="908" y="1358"/>
                    </a:lnTo>
                    <a:lnTo>
                      <a:pt x="888" y="1357"/>
                    </a:lnTo>
                    <a:lnTo>
                      <a:pt x="868" y="1355"/>
                    </a:lnTo>
                    <a:lnTo>
                      <a:pt x="850" y="1354"/>
                    </a:lnTo>
                    <a:lnTo>
                      <a:pt x="842" y="1354"/>
                    </a:lnTo>
                    <a:lnTo>
                      <a:pt x="835" y="1354"/>
                    </a:lnTo>
                    <a:lnTo>
                      <a:pt x="835" y="1354"/>
                    </a:lnTo>
                    <a:lnTo>
                      <a:pt x="829" y="1357"/>
                    </a:lnTo>
                    <a:lnTo>
                      <a:pt x="825" y="1359"/>
                    </a:lnTo>
                    <a:lnTo>
                      <a:pt x="821" y="1362"/>
                    </a:lnTo>
                    <a:lnTo>
                      <a:pt x="818" y="1362"/>
                    </a:lnTo>
                    <a:lnTo>
                      <a:pt x="815" y="1362"/>
                    </a:lnTo>
                    <a:lnTo>
                      <a:pt x="815" y="1362"/>
                    </a:lnTo>
                    <a:lnTo>
                      <a:pt x="687" y="1357"/>
                    </a:lnTo>
                    <a:lnTo>
                      <a:pt x="620" y="1355"/>
                    </a:lnTo>
                    <a:lnTo>
                      <a:pt x="564" y="1354"/>
                    </a:lnTo>
                    <a:lnTo>
                      <a:pt x="564" y="1354"/>
                    </a:lnTo>
                    <a:lnTo>
                      <a:pt x="555" y="1434"/>
                    </a:lnTo>
                    <a:lnTo>
                      <a:pt x="547" y="1512"/>
                    </a:lnTo>
                    <a:lnTo>
                      <a:pt x="539" y="1591"/>
                    </a:lnTo>
                    <a:lnTo>
                      <a:pt x="530" y="1672"/>
                    </a:lnTo>
                    <a:lnTo>
                      <a:pt x="530" y="1672"/>
                    </a:lnTo>
                    <a:lnTo>
                      <a:pt x="527" y="1698"/>
                    </a:lnTo>
                    <a:lnTo>
                      <a:pt x="523" y="1724"/>
                    </a:lnTo>
                    <a:lnTo>
                      <a:pt x="522" y="1750"/>
                    </a:lnTo>
                    <a:lnTo>
                      <a:pt x="522" y="1762"/>
                    </a:lnTo>
                    <a:lnTo>
                      <a:pt x="523" y="1774"/>
                    </a:lnTo>
                    <a:lnTo>
                      <a:pt x="523" y="1774"/>
                    </a:lnTo>
                    <a:lnTo>
                      <a:pt x="533" y="1776"/>
                    </a:lnTo>
                    <a:lnTo>
                      <a:pt x="546" y="1779"/>
                    </a:lnTo>
                    <a:lnTo>
                      <a:pt x="571" y="1781"/>
                    </a:lnTo>
                    <a:lnTo>
                      <a:pt x="627" y="1782"/>
                    </a:lnTo>
                    <a:lnTo>
                      <a:pt x="627" y="1782"/>
                    </a:lnTo>
                    <a:lnTo>
                      <a:pt x="697" y="1783"/>
                    </a:lnTo>
                    <a:lnTo>
                      <a:pt x="766" y="1783"/>
                    </a:lnTo>
                    <a:lnTo>
                      <a:pt x="766" y="1783"/>
                    </a:lnTo>
                    <a:lnTo>
                      <a:pt x="912" y="1783"/>
                    </a:lnTo>
                    <a:lnTo>
                      <a:pt x="1054" y="1782"/>
                    </a:lnTo>
                    <a:lnTo>
                      <a:pt x="1054" y="1782"/>
                    </a:lnTo>
                    <a:lnTo>
                      <a:pt x="1127" y="1782"/>
                    </a:lnTo>
                    <a:lnTo>
                      <a:pt x="1194" y="1783"/>
                    </a:lnTo>
                    <a:lnTo>
                      <a:pt x="1260" y="1785"/>
                    </a:lnTo>
                    <a:lnTo>
                      <a:pt x="1325" y="1783"/>
                    </a:lnTo>
                    <a:lnTo>
                      <a:pt x="1325" y="1783"/>
                    </a:lnTo>
                    <a:lnTo>
                      <a:pt x="1417" y="1783"/>
                    </a:lnTo>
                    <a:lnTo>
                      <a:pt x="1514" y="1783"/>
                    </a:lnTo>
                    <a:lnTo>
                      <a:pt x="1611" y="1783"/>
                    </a:lnTo>
                    <a:lnTo>
                      <a:pt x="1659" y="1782"/>
                    </a:lnTo>
                    <a:lnTo>
                      <a:pt x="1705" y="1781"/>
                    </a:lnTo>
                    <a:lnTo>
                      <a:pt x="1705" y="1781"/>
                    </a:lnTo>
                    <a:lnTo>
                      <a:pt x="1735" y="1574"/>
                    </a:lnTo>
                    <a:lnTo>
                      <a:pt x="1749" y="1473"/>
                    </a:lnTo>
                    <a:lnTo>
                      <a:pt x="1760" y="1373"/>
                    </a:lnTo>
                    <a:lnTo>
                      <a:pt x="1760" y="1373"/>
                    </a:lnTo>
                    <a:close/>
                    <a:moveTo>
                      <a:pt x="1705" y="1880"/>
                    </a:moveTo>
                    <a:lnTo>
                      <a:pt x="1705" y="1880"/>
                    </a:lnTo>
                    <a:lnTo>
                      <a:pt x="1705" y="1891"/>
                    </a:lnTo>
                    <a:lnTo>
                      <a:pt x="1705" y="1898"/>
                    </a:lnTo>
                    <a:lnTo>
                      <a:pt x="1704" y="1905"/>
                    </a:lnTo>
                    <a:lnTo>
                      <a:pt x="1704" y="1905"/>
                    </a:lnTo>
                    <a:lnTo>
                      <a:pt x="1697" y="1928"/>
                    </a:lnTo>
                    <a:lnTo>
                      <a:pt x="1688" y="1952"/>
                    </a:lnTo>
                    <a:lnTo>
                      <a:pt x="1686" y="1963"/>
                    </a:lnTo>
                    <a:lnTo>
                      <a:pt x="1686" y="1974"/>
                    </a:lnTo>
                    <a:lnTo>
                      <a:pt x="1687" y="1984"/>
                    </a:lnTo>
                    <a:lnTo>
                      <a:pt x="1688" y="1990"/>
                    </a:lnTo>
                    <a:lnTo>
                      <a:pt x="1693" y="1994"/>
                    </a:lnTo>
                    <a:lnTo>
                      <a:pt x="1693" y="1994"/>
                    </a:lnTo>
                    <a:lnTo>
                      <a:pt x="1709" y="1938"/>
                    </a:lnTo>
                    <a:lnTo>
                      <a:pt x="1716" y="1910"/>
                    </a:lnTo>
                    <a:lnTo>
                      <a:pt x="1723" y="1880"/>
                    </a:lnTo>
                    <a:lnTo>
                      <a:pt x="1723" y="1880"/>
                    </a:lnTo>
                    <a:lnTo>
                      <a:pt x="1719" y="1879"/>
                    </a:lnTo>
                    <a:lnTo>
                      <a:pt x="1716" y="1879"/>
                    </a:lnTo>
                    <a:lnTo>
                      <a:pt x="1711" y="1880"/>
                    </a:lnTo>
                    <a:lnTo>
                      <a:pt x="1705" y="1880"/>
                    </a:lnTo>
                    <a:lnTo>
                      <a:pt x="1705" y="1880"/>
                    </a:lnTo>
                    <a:close/>
                    <a:moveTo>
                      <a:pt x="1372" y="1258"/>
                    </a:moveTo>
                    <a:lnTo>
                      <a:pt x="1372" y="1258"/>
                    </a:lnTo>
                    <a:lnTo>
                      <a:pt x="1387" y="1267"/>
                    </a:lnTo>
                    <a:lnTo>
                      <a:pt x="1403" y="1274"/>
                    </a:lnTo>
                    <a:lnTo>
                      <a:pt x="1410" y="1276"/>
                    </a:lnTo>
                    <a:lnTo>
                      <a:pt x="1420" y="1276"/>
                    </a:lnTo>
                    <a:lnTo>
                      <a:pt x="1429" y="1276"/>
                    </a:lnTo>
                    <a:lnTo>
                      <a:pt x="1438" y="1275"/>
                    </a:lnTo>
                    <a:lnTo>
                      <a:pt x="1438" y="1275"/>
                    </a:lnTo>
                    <a:lnTo>
                      <a:pt x="1468" y="1282"/>
                    </a:lnTo>
                    <a:lnTo>
                      <a:pt x="1500" y="1288"/>
                    </a:lnTo>
                    <a:lnTo>
                      <a:pt x="1534" y="1291"/>
                    </a:lnTo>
                    <a:lnTo>
                      <a:pt x="1568" y="1292"/>
                    </a:lnTo>
                    <a:lnTo>
                      <a:pt x="1601" y="1292"/>
                    </a:lnTo>
                    <a:lnTo>
                      <a:pt x="1632" y="1288"/>
                    </a:lnTo>
                    <a:lnTo>
                      <a:pt x="1662" y="1282"/>
                    </a:lnTo>
                    <a:lnTo>
                      <a:pt x="1674" y="1278"/>
                    </a:lnTo>
                    <a:lnTo>
                      <a:pt x="1686" y="1274"/>
                    </a:lnTo>
                    <a:lnTo>
                      <a:pt x="1686" y="1274"/>
                    </a:lnTo>
                    <a:lnTo>
                      <a:pt x="1690" y="1264"/>
                    </a:lnTo>
                    <a:lnTo>
                      <a:pt x="1691" y="1254"/>
                    </a:lnTo>
                    <a:lnTo>
                      <a:pt x="1690" y="1244"/>
                    </a:lnTo>
                    <a:lnTo>
                      <a:pt x="1687" y="1236"/>
                    </a:lnTo>
                    <a:lnTo>
                      <a:pt x="1681" y="1227"/>
                    </a:lnTo>
                    <a:lnTo>
                      <a:pt x="1676" y="1219"/>
                    </a:lnTo>
                    <a:lnTo>
                      <a:pt x="1669" y="1212"/>
                    </a:lnTo>
                    <a:lnTo>
                      <a:pt x="1660" y="1205"/>
                    </a:lnTo>
                    <a:lnTo>
                      <a:pt x="1660" y="1205"/>
                    </a:lnTo>
                    <a:lnTo>
                      <a:pt x="1659" y="1210"/>
                    </a:lnTo>
                    <a:lnTo>
                      <a:pt x="1657" y="1216"/>
                    </a:lnTo>
                    <a:lnTo>
                      <a:pt x="1652" y="1226"/>
                    </a:lnTo>
                    <a:lnTo>
                      <a:pt x="1639" y="1243"/>
                    </a:lnTo>
                    <a:lnTo>
                      <a:pt x="1639" y="1243"/>
                    </a:lnTo>
                    <a:lnTo>
                      <a:pt x="1625" y="1248"/>
                    </a:lnTo>
                    <a:lnTo>
                      <a:pt x="1611" y="1253"/>
                    </a:lnTo>
                    <a:lnTo>
                      <a:pt x="1597" y="1257"/>
                    </a:lnTo>
                    <a:lnTo>
                      <a:pt x="1583" y="1260"/>
                    </a:lnTo>
                    <a:lnTo>
                      <a:pt x="1569" y="1261"/>
                    </a:lnTo>
                    <a:lnTo>
                      <a:pt x="1554" y="1262"/>
                    </a:lnTo>
                    <a:lnTo>
                      <a:pt x="1540" y="1261"/>
                    </a:lnTo>
                    <a:lnTo>
                      <a:pt x="1525" y="1261"/>
                    </a:lnTo>
                    <a:lnTo>
                      <a:pt x="1496" y="1257"/>
                    </a:lnTo>
                    <a:lnTo>
                      <a:pt x="1468" y="1250"/>
                    </a:lnTo>
                    <a:lnTo>
                      <a:pt x="1441" y="1241"/>
                    </a:lnTo>
                    <a:lnTo>
                      <a:pt x="1415" y="1230"/>
                    </a:lnTo>
                    <a:lnTo>
                      <a:pt x="1415" y="1230"/>
                    </a:lnTo>
                    <a:lnTo>
                      <a:pt x="1401" y="1215"/>
                    </a:lnTo>
                    <a:lnTo>
                      <a:pt x="1395" y="1206"/>
                    </a:lnTo>
                    <a:lnTo>
                      <a:pt x="1389" y="1196"/>
                    </a:lnTo>
                    <a:lnTo>
                      <a:pt x="1389" y="1196"/>
                    </a:lnTo>
                    <a:lnTo>
                      <a:pt x="1379" y="1209"/>
                    </a:lnTo>
                    <a:lnTo>
                      <a:pt x="1375" y="1215"/>
                    </a:lnTo>
                    <a:lnTo>
                      <a:pt x="1372" y="1222"/>
                    </a:lnTo>
                    <a:lnTo>
                      <a:pt x="1371" y="1230"/>
                    </a:lnTo>
                    <a:lnTo>
                      <a:pt x="1370" y="1239"/>
                    </a:lnTo>
                    <a:lnTo>
                      <a:pt x="1370" y="1247"/>
                    </a:lnTo>
                    <a:lnTo>
                      <a:pt x="1372" y="1258"/>
                    </a:lnTo>
                    <a:lnTo>
                      <a:pt x="1372" y="1258"/>
                    </a:lnTo>
                    <a:close/>
                    <a:moveTo>
                      <a:pt x="1438" y="1223"/>
                    </a:moveTo>
                    <a:lnTo>
                      <a:pt x="1438" y="1223"/>
                    </a:lnTo>
                    <a:lnTo>
                      <a:pt x="1457" y="1232"/>
                    </a:lnTo>
                    <a:lnTo>
                      <a:pt x="1465" y="1236"/>
                    </a:lnTo>
                    <a:lnTo>
                      <a:pt x="1474" y="1239"/>
                    </a:lnTo>
                    <a:lnTo>
                      <a:pt x="1474" y="1239"/>
                    </a:lnTo>
                    <a:lnTo>
                      <a:pt x="1500" y="1243"/>
                    </a:lnTo>
                    <a:lnTo>
                      <a:pt x="1528" y="1246"/>
                    </a:lnTo>
                    <a:lnTo>
                      <a:pt x="1558" y="1246"/>
                    </a:lnTo>
                    <a:lnTo>
                      <a:pt x="1572" y="1246"/>
                    </a:lnTo>
                    <a:lnTo>
                      <a:pt x="1586" y="1243"/>
                    </a:lnTo>
                    <a:lnTo>
                      <a:pt x="1598" y="1241"/>
                    </a:lnTo>
                    <a:lnTo>
                      <a:pt x="1610" y="1237"/>
                    </a:lnTo>
                    <a:lnTo>
                      <a:pt x="1620" y="1232"/>
                    </a:lnTo>
                    <a:lnTo>
                      <a:pt x="1628" y="1226"/>
                    </a:lnTo>
                    <a:lnTo>
                      <a:pt x="1635" y="1219"/>
                    </a:lnTo>
                    <a:lnTo>
                      <a:pt x="1638" y="1210"/>
                    </a:lnTo>
                    <a:lnTo>
                      <a:pt x="1641" y="1201"/>
                    </a:lnTo>
                    <a:lnTo>
                      <a:pt x="1639" y="1189"/>
                    </a:lnTo>
                    <a:lnTo>
                      <a:pt x="1639" y="1189"/>
                    </a:lnTo>
                    <a:lnTo>
                      <a:pt x="1628" y="1184"/>
                    </a:lnTo>
                    <a:lnTo>
                      <a:pt x="1620" y="1182"/>
                    </a:lnTo>
                    <a:lnTo>
                      <a:pt x="1611" y="1184"/>
                    </a:lnTo>
                    <a:lnTo>
                      <a:pt x="1603" y="1188"/>
                    </a:lnTo>
                    <a:lnTo>
                      <a:pt x="1587" y="1196"/>
                    </a:lnTo>
                    <a:lnTo>
                      <a:pt x="1579" y="1202"/>
                    </a:lnTo>
                    <a:lnTo>
                      <a:pt x="1570" y="1205"/>
                    </a:lnTo>
                    <a:lnTo>
                      <a:pt x="1570" y="1205"/>
                    </a:lnTo>
                    <a:lnTo>
                      <a:pt x="1558" y="1208"/>
                    </a:lnTo>
                    <a:lnTo>
                      <a:pt x="1545" y="1209"/>
                    </a:lnTo>
                    <a:lnTo>
                      <a:pt x="1534" y="1208"/>
                    </a:lnTo>
                    <a:lnTo>
                      <a:pt x="1523" y="1206"/>
                    </a:lnTo>
                    <a:lnTo>
                      <a:pt x="1502" y="1202"/>
                    </a:lnTo>
                    <a:lnTo>
                      <a:pt x="1482" y="1195"/>
                    </a:lnTo>
                    <a:lnTo>
                      <a:pt x="1482" y="1195"/>
                    </a:lnTo>
                    <a:lnTo>
                      <a:pt x="1462" y="1187"/>
                    </a:lnTo>
                    <a:lnTo>
                      <a:pt x="1451" y="1182"/>
                    </a:lnTo>
                    <a:lnTo>
                      <a:pt x="1440" y="1180"/>
                    </a:lnTo>
                    <a:lnTo>
                      <a:pt x="1429" y="1178"/>
                    </a:lnTo>
                    <a:lnTo>
                      <a:pt x="1424" y="1180"/>
                    </a:lnTo>
                    <a:lnTo>
                      <a:pt x="1420" y="1181"/>
                    </a:lnTo>
                    <a:lnTo>
                      <a:pt x="1415" y="1184"/>
                    </a:lnTo>
                    <a:lnTo>
                      <a:pt x="1412" y="1187"/>
                    </a:lnTo>
                    <a:lnTo>
                      <a:pt x="1408" y="1191"/>
                    </a:lnTo>
                    <a:lnTo>
                      <a:pt x="1405" y="1196"/>
                    </a:lnTo>
                    <a:lnTo>
                      <a:pt x="1405" y="1196"/>
                    </a:lnTo>
                    <a:lnTo>
                      <a:pt x="1412" y="1205"/>
                    </a:lnTo>
                    <a:lnTo>
                      <a:pt x="1419" y="1212"/>
                    </a:lnTo>
                    <a:lnTo>
                      <a:pt x="1429" y="1218"/>
                    </a:lnTo>
                    <a:lnTo>
                      <a:pt x="1438" y="1223"/>
                    </a:lnTo>
                    <a:lnTo>
                      <a:pt x="1438" y="1223"/>
                    </a:lnTo>
                    <a:close/>
                    <a:moveTo>
                      <a:pt x="1353" y="1248"/>
                    </a:moveTo>
                    <a:lnTo>
                      <a:pt x="1353" y="1248"/>
                    </a:lnTo>
                    <a:lnTo>
                      <a:pt x="1180" y="1241"/>
                    </a:lnTo>
                    <a:lnTo>
                      <a:pt x="1103" y="1241"/>
                    </a:lnTo>
                    <a:lnTo>
                      <a:pt x="1027" y="1243"/>
                    </a:lnTo>
                    <a:lnTo>
                      <a:pt x="1027" y="1243"/>
                    </a:lnTo>
                    <a:lnTo>
                      <a:pt x="1005" y="1243"/>
                    </a:lnTo>
                    <a:lnTo>
                      <a:pt x="979" y="1241"/>
                    </a:lnTo>
                    <a:lnTo>
                      <a:pt x="925" y="1240"/>
                    </a:lnTo>
                    <a:lnTo>
                      <a:pt x="866" y="1239"/>
                    </a:lnTo>
                    <a:lnTo>
                      <a:pt x="836" y="1239"/>
                    </a:lnTo>
                    <a:lnTo>
                      <a:pt x="807" y="1240"/>
                    </a:lnTo>
                    <a:lnTo>
                      <a:pt x="807" y="1240"/>
                    </a:lnTo>
                    <a:lnTo>
                      <a:pt x="793" y="1237"/>
                    </a:lnTo>
                    <a:lnTo>
                      <a:pt x="776" y="1234"/>
                    </a:lnTo>
                    <a:lnTo>
                      <a:pt x="738" y="1233"/>
                    </a:lnTo>
                    <a:lnTo>
                      <a:pt x="700" y="1233"/>
                    </a:lnTo>
                    <a:lnTo>
                      <a:pt x="664" y="1234"/>
                    </a:lnTo>
                    <a:lnTo>
                      <a:pt x="664" y="1234"/>
                    </a:lnTo>
                    <a:lnTo>
                      <a:pt x="626" y="1234"/>
                    </a:lnTo>
                    <a:lnTo>
                      <a:pt x="589" y="1232"/>
                    </a:lnTo>
                    <a:lnTo>
                      <a:pt x="553" y="1230"/>
                    </a:lnTo>
                    <a:lnTo>
                      <a:pt x="516" y="1229"/>
                    </a:lnTo>
                    <a:lnTo>
                      <a:pt x="516" y="1229"/>
                    </a:lnTo>
                    <a:lnTo>
                      <a:pt x="322" y="1226"/>
                    </a:lnTo>
                    <a:lnTo>
                      <a:pt x="322" y="1226"/>
                    </a:lnTo>
                    <a:lnTo>
                      <a:pt x="310" y="1233"/>
                    </a:lnTo>
                    <a:lnTo>
                      <a:pt x="296" y="1241"/>
                    </a:lnTo>
                    <a:lnTo>
                      <a:pt x="283" y="1250"/>
                    </a:lnTo>
                    <a:lnTo>
                      <a:pt x="269" y="1258"/>
                    </a:lnTo>
                    <a:lnTo>
                      <a:pt x="269" y="1258"/>
                    </a:lnTo>
                    <a:lnTo>
                      <a:pt x="261" y="1261"/>
                    </a:lnTo>
                    <a:lnTo>
                      <a:pt x="249" y="1264"/>
                    </a:lnTo>
                    <a:lnTo>
                      <a:pt x="245" y="1265"/>
                    </a:lnTo>
                    <a:lnTo>
                      <a:pt x="241" y="1268"/>
                    </a:lnTo>
                    <a:lnTo>
                      <a:pt x="238" y="1272"/>
                    </a:lnTo>
                    <a:lnTo>
                      <a:pt x="237" y="1278"/>
                    </a:lnTo>
                    <a:lnTo>
                      <a:pt x="237" y="1278"/>
                    </a:lnTo>
                    <a:lnTo>
                      <a:pt x="290" y="1279"/>
                    </a:lnTo>
                    <a:lnTo>
                      <a:pt x="346" y="1282"/>
                    </a:lnTo>
                    <a:lnTo>
                      <a:pt x="464" y="1284"/>
                    </a:lnTo>
                    <a:lnTo>
                      <a:pt x="586" y="1284"/>
                    </a:lnTo>
                    <a:lnTo>
                      <a:pt x="711" y="1285"/>
                    </a:lnTo>
                    <a:lnTo>
                      <a:pt x="711" y="1285"/>
                    </a:lnTo>
                    <a:lnTo>
                      <a:pt x="762" y="1285"/>
                    </a:lnTo>
                    <a:lnTo>
                      <a:pt x="810" y="1285"/>
                    </a:lnTo>
                    <a:lnTo>
                      <a:pt x="854" y="1285"/>
                    </a:lnTo>
                    <a:lnTo>
                      <a:pt x="899" y="1285"/>
                    </a:lnTo>
                    <a:lnTo>
                      <a:pt x="899" y="1285"/>
                    </a:lnTo>
                    <a:lnTo>
                      <a:pt x="934" y="1286"/>
                    </a:lnTo>
                    <a:lnTo>
                      <a:pt x="971" y="1286"/>
                    </a:lnTo>
                    <a:lnTo>
                      <a:pt x="1050" y="1284"/>
                    </a:lnTo>
                    <a:lnTo>
                      <a:pt x="1089" y="1284"/>
                    </a:lnTo>
                    <a:lnTo>
                      <a:pt x="1130" y="1285"/>
                    </a:lnTo>
                    <a:lnTo>
                      <a:pt x="1168" y="1286"/>
                    </a:lnTo>
                    <a:lnTo>
                      <a:pt x="1205" y="1292"/>
                    </a:lnTo>
                    <a:lnTo>
                      <a:pt x="1205" y="1292"/>
                    </a:lnTo>
                    <a:lnTo>
                      <a:pt x="1231" y="1295"/>
                    </a:lnTo>
                    <a:lnTo>
                      <a:pt x="1255" y="1295"/>
                    </a:lnTo>
                    <a:lnTo>
                      <a:pt x="1280" y="1295"/>
                    </a:lnTo>
                    <a:lnTo>
                      <a:pt x="1304" y="1293"/>
                    </a:lnTo>
                    <a:lnTo>
                      <a:pt x="1354" y="1291"/>
                    </a:lnTo>
                    <a:lnTo>
                      <a:pt x="1378" y="1291"/>
                    </a:lnTo>
                    <a:lnTo>
                      <a:pt x="1403" y="1293"/>
                    </a:lnTo>
                    <a:lnTo>
                      <a:pt x="1403" y="1293"/>
                    </a:lnTo>
                    <a:lnTo>
                      <a:pt x="1398" y="1288"/>
                    </a:lnTo>
                    <a:lnTo>
                      <a:pt x="1391" y="1282"/>
                    </a:lnTo>
                    <a:lnTo>
                      <a:pt x="1375" y="1272"/>
                    </a:lnTo>
                    <a:lnTo>
                      <a:pt x="1368" y="1268"/>
                    </a:lnTo>
                    <a:lnTo>
                      <a:pt x="1363" y="1262"/>
                    </a:lnTo>
                    <a:lnTo>
                      <a:pt x="1357" y="1255"/>
                    </a:lnTo>
                    <a:lnTo>
                      <a:pt x="1353" y="1248"/>
                    </a:lnTo>
                    <a:lnTo>
                      <a:pt x="1353" y="1248"/>
                    </a:lnTo>
                    <a:close/>
                    <a:moveTo>
                      <a:pt x="620" y="1842"/>
                    </a:moveTo>
                    <a:lnTo>
                      <a:pt x="620" y="1842"/>
                    </a:lnTo>
                    <a:lnTo>
                      <a:pt x="621" y="1849"/>
                    </a:lnTo>
                    <a:lnTo>
                      <a:pt x="620" y="1854"/>
                    </a:lnTo>
                    <a:lnTo>
                      <a:pt x="619" y="1859"/>
                    </a:lnTo>
                    <a:lnTo>
                      <a:pt x="619" y="1865"/>
                    </a:lnTo>
                    <a:lnTo>
                      <a:pt x="619" y="1865"/>
                    </a:lnTo>
                    <a:lnTo>
                      <a:pt x="638" y="1865"/>
                    </a:lnTo>
                    <a:lnTo>
                      <a:pt x="648" y="1865"/>
                    </a:lnTo>
                    <a:lnTo>
                      <a:pt x="657" y="1866"/>
                    </a:lnTo>
                    <a:lnTo>
                      <a:pt x="657" y="1866"/>
                    </a:lnTo>
                    <a:lnTo>
                      <a:pt x="659" y="1856"/>
                    </a:lnTo>
                    <a:lnTo>
                      <a:pt x="661" y="1852"/>
                    </a:lnTo>
                    <a:lnTo>
                      <a:pt x="659" y="1849"/>
                    </a:lnTo>
                    <a:lnTo>
                      <a:pt x="658" y="1847"/>
                    </a:lnTo>
                    <a:lnTo>
                      <a:pt x="657" y="1845"/>
                    </a:lnTo>
                    <a:lnTo>
                      <a:pt x="651" y="1842"/>
                    </a:lnTo>
                    <a:lnTo>
                      <a:pt x="644" y="1841"/>
                    </a:lnTo>
                    <a:lnTo>
                      <a:pt x="635" y="1841"/>
                    </a:lnTo>
                    <a:lnTo>
                      <a:pt x="620" y="1842"/>
                    </a:lnTo>
                    <a:lnTo>
                      <a:pt x="620" y="1842"/>
                    </a:lnTo>
                    <a:close/>
                    <a:moveTo>
                      <a:pt x="652" y="1793"/>
                    </a:moveTo>
                    <a:lnTo>
                      <a:pt x="652" y="1793"/>
                    </a:lnTo>
                    <a:lnTo>
                      <a:pt x="644" y="1793"/>
                    </a:lnTo>
                    <a:lnTo>
                      <a:pt x="637" y="1793"/>
                    </a:lnTo>
                    <a:lnTo>
                      <a:pt x="628" y="1793"/>
                    </a:lnTo>
                    <a:lnTo>
                      <a:pt x="620" y="1792"/>
                    </a:lnTo>
                    <a:lnTo>
                      <a:pt x="620" y="1792"/>
                    </a:lnTo>
                    <a:lnTo>
                      <a:pt x="621" y="1810"/>
                    </a:lnTo>
                    <a:lnTo>
                      <a:pt x="623" y="1825"/>
                    </a:lnTo>
                    <a:lnTo>
                      <a:pt x="623" y="1825"/>
                    </a:lnTo>
                    <a:lnTo>
                      <a:pt x="630" y="1825"/>
                    </a:lnTo>
                    <a:lnTo>
                      <a:pt x="637" y="1824"/>
                    </a:lnTo>
                    <a:lnTo>
                      <a:pt x="654" y="1821"/>
                    </a:lnTo>
                    <a:lnTo>
                      <a:pt x="654" y="1821"/>
                    </a:lnTo>
                    <a:lnTo>
                      <a:pt x="652" y="1809"/>
                    </a:lnTo>
                    <a:lnTo>
                      <a:pt x="652" y="1793"/>
                    </a:lnTo>
                    <a:lnTo>
                      <a:pt x="652" y="1793"/>
                    </a:lnTo>
                    <a:close/>
                    <a:moveTo>
                      <a:pt x="607" y="1793"/>
                    </a:moveTo>
                    <a:lnTo>
                      <a:pt x="607" y="1793"/>
                    </a:lnTo>
                    <a:lnTo>
                      <a:pt x="593" y="1793"/>
                    </a:lnTo>
                    <a:lnTo>
                      <a:pt x="588" y="1793"/>
                    </a:lnTo>
                    <a:lnTo>
                      <a:pt x="584" y="1796"/>
                    </a:lnTo>
                    <a:lnTo>
                      <a:pt x="584" y="1796"/>
                    </a:lnTo>
                    <a:lnTo>
                      <a:pt x="584" y="1803"/>
                    </a:lnTo>
                    <a:lnTo>
                      <a:pt x="582" y="1810"/>
                    </a:lnTo>
                    <a:lnTo>
                      <a:pt x="582" y="1816"/>
                    </a:lnTo>
                    <a:lnTo>
                      <a:pt x="582" y="1823"/>
                    </a:lnTo>
                    <a:lnTo>
                      <a:pt x="582" y="1823"/>
                    </a:lnTo>
                    <a:lnTo>
                      <a:pt x="596" y="1823"/>
                    </a:lnTo>
                    <a:lnTo>
                      <a:pt x="602" y="1823"/>
                    </a:lnTo>
                    <a:lnTo>
                      <a:pt x="609" y="1825"/>
                    </a:lnTo>
                    <a:lnTo>
                      <a:pt x="609" y="1825"/>
                    </a:lnTo>
                    <a:lnTo>
                      <a:pt x="610" y="1818"/>
                    </a:lnTo>
                    <a:lnTo>
                      <a:pt x="609" y="1810"/>
                    </a:lnTo>
                    <a:lnTo>
                      <a:pt x="607" y="1793"/>
                    </a:lnTo>
                    <a:lnTo>
                      <a:pt x="607" y="1793"/>
                    </a:lnTo>
                    <a:close/>
                    <a:moveTo>
                      <a:pt x="579" y="1842"/>
                    </a:moveTo>
                    <a:lnTo>
                      <a:pt x="579" y="1842"/>
                    </a:lnTo>
                    <a:lnTo>
                      <a:pt x="579" y="1858"/>
                    </a:lnTo>
                    <a:lnTo>
                      <a:pt x="579" y="1858"/>
                    </a:lnTo>
                    <a:lnTo>
                      <a:pt x="582" y="1861"/>
                    </a:lnTo>
                    <a:lnTo>
                      <a:pt x="586" y="1862"/>
                    </a:lnTo>
                    <a:lnTo>
                      <a:pt x="593" y="1862"/>
                    </a:lnTo>
                    <a:lnTo>
                      <a:pt x="600" y="1861"/>
                    </a:lnTo>
                    <a:lnTo>
                      <a:pt x="603" y="1861"/>
                    </a:lnTo>
                    <a:lnTo>
                      <a:pt x="607" y="1862"/>
                    </a:lnTo>
                    <a:lnTo>
                      <a:pt x="607" y="1862"/>
                    </a:lnTo>
                    <a:lnTo>
                      <a:pt x="607" y="1856"/>
                    </a:lnTo>
                    <a:lnTo>
                      <a:pt x="607" y="1852"/>
                    </a:lnTo>
                    <a:lnTo>
                      <a:pt x="609" y="1847"/>
                    </a:lnTo>
                    <a:lnTo>
                      <a:pt x="609" y="1841"/>
                    </a:lnTo>
                    <a:lnTo>
                      <a:pt x="609" y="1841"/>
                    </a:lnTo>
                    <a:lnTo>
                      <a:pt x="595" y="1839"/>
                    </a:lnTo>
                    <a:lnTo>
                      <a:pt x="588" y="1839"/>
                    </a:lnTo>
                    <a:lnTo>
                      <a:pt x="579" y="1842"/>
                    </a:lnTo>
                    <a:lnTo>
                      <a:pt x="579" y="1842"/>
                    </a:lnTo>
                    <a:close/>
                    <a:moveTo>
                      <a:pt x="543" y="1796"/>
                    </a:moveTo>
                    <a:lnTo>
                      <a:pt x="543" y="1796"/>
                    </a:lnTo>
                    <a:lnTo>
                      <a:pt x="543" y="1804"/>
                    </a:lnTo>
                    <a:lnTo>
                      <a:pt x="541" y="1811"/>
                    </a:lnTo>
                    <a:lnTo>
                      <a:pt x="540" y="1818"/>
                    </a:lnTo>
                    <a:lnTo>
                      <a:pt x="541" y="1821"/>
                    </a:lnTo>
                    <a:lnTo>
                      <a:pt x="544" y="1823"/>
                    </a:lnTo>
                    <a:lnTo>
                      <a:pt x="544" y="1823"/>
                    </a:lnTo>
                    <a:lnTo>
                      <a:pt x="546" y="1821"/>
                    </a:lnTo>
                    <a:lnTo>
                      <a:pt x="548" y="1821"/>
                    </a:lnTo>
                    <a:lnTo>
                      <a:pt x="555" y="1823"/>
                    </a:lnTo>
                    <a:lnTo>
                      <a:pt x="562" y="1823"/>
                    </a:lnTo>
                    <a:lnTo>
                      <a:pt x="567" y="1823"/>
                    </a:lnTo>
                    <a:lnTo>
                      <a:pt x="569" y="1821"/>
                    </a:lnTo>
                    <a:lnTo>
                      <a:pt x="569" y="1821"/>
                    </a:lnTo>
                    <a:lnTo>
                      <a:pt x="568" y="1807"/>
                    </a:lnTo>
                    <a:lnTo>
                      <a:pt x="568" y="1802"/>
                    </a:lnTo>
                    <a:lnTo>
                      <a:pt x="569" y="1793"/>
                    </a:lnTo>
                    <a:lnTo>
                      <a:pt x="569" y="1793"/>
                    </a:lnTo>
                    <a:lnTo>
                      <a:pt x="561" y="1793"/>
                    </a:lnTo>
                    <a:lnTo>
                      <a:pt x="555" y="1793"/>
                    </a:lnTo>
                    <a:lnTo>
                      <a:pt x="543" y="1796"/>
                    </a:lnTo>
                    <a:lnTo>
                      <a:pt x="543" y="1796"/>
                    </a:lnTo>
                    <a:close/>
                    <a:moveTo>
                      <a:pt x="543" y="1842"/>
                    </a:moveTo>
                    <a:lnTo>
                      <a:pt x="543" y="1842"/>
                    </a:lnTo>
                    <a:lnTo>
                      <a:pt x="540" y="1847"/>
                    </a:lnTo>
                    <a:lnTo>
                      <a:pt x="540" y="1851"/>
                    </a:lnTo>
                    <a:lnTo>
                      <a:pt x="540" y="1861"/>
                    </a:lnTo>
                    <a:lnTo>
                      <a:pt x="540" y="1861"/>
                    </a:lnTo>
                    <a:lnTo>
                      <a:pt x="550" y="1859"/>
                    </a:lnTo>
                    <a:lnTo>
                      <a:pt x="555" y="1861"/>
                    </a:lnTo>
                    <a:lnTo>
                      <a:pt x="568" y="1862"/>
                    </a:lnTo>
                    <a:lnTo>
                      <a:pt x="568" y="1862"/>
                    </a:lnTo>
                    <a:lnTo>
                      <a:pt x="569" y="1854"/>
                    </a:lnTo>
                    <a:lnTo>
                      <a:pt x="569" y="1848"/>
                    </a:lnTo>
                    <a:lnTo>
                      <a:pt x="567" y="1844"/>
                    </a:lnTo>
                    <a:lnTo>
                      <a:pt x="562" y="1841"/>
                    </a:lnTo>
                    <a:lnTo>
                      <a:pt x="558" y="1841"/>
                    </a:lnTo>
                    <a:lnTo>
                      <a:pt x="553" y="1841"/>
                    </a:lnTo>
                    <a:lnTo>
                      <a:pt x="543" y="1842"/>
                    </a:lnTo>
                    <a:lnTo>
                      <a:pt x="543" y="1842"/>
                    </a:lnTo>
                    <a:close/>
                    <a:moveTo>
                      <a:pt x="475" y="1352"/>
                    </a:moveTo>
                    <a:lnTo>
                      <a:pt x="475" y="1352"/>
                    </a:lnTo>
                    <a:lnTo>
                      <a:pt x="466" y="1449"/>
                    </a:lnTo>
                    <a:lnTo>
                      <a:pt x="454" y="1550"/>
                    </a:lnTo>
                    <a:lnTo>
                      <a:pt x="440" y="1656"/>
                    </a:lnTo>
                    <a:lnTo>
                      <a:pt x="422" y="1764"/>
                    </a:lnTo>
                    <a:lnTo>
                      <a:pt x="422" y="1764"/>
                    </a:lnTo>
                    <a:lnTo>
                      <a:pt x="421" y="1782"/>
                    </a:lnTo>
                    <a:lnTo>
                      <a:pt x="419" y="1800"/>
                    </a:lnTo>
                    <a:lnTo>
                      <a:pt x="419" y="1837"/>
                    </a:lnTo>
                    <a:lnTo>
                      <a:pt x="418" y="1873"/>
                    </a:lnTo>
                    <a:lnTo>
                      <a:pt x="416" y="1891"/>
                    </a:lnTo>
                    <a:lnTo>
                      <a:pt x="412" y="1910"/>
                    </a:lnTo>
                    <a:lnTo>
                      <a:pt x="412" y="1910"/>
                    </a:lnTo>
                    <a:lnTo>
                      <a:pt x="409" y="1927"/>
                    </a:lnTo>
                    <a:lnTo>
                      <a:pt x="407" y="1946"/>
                    </a:lnTo>
                    <a:lnTo>
                      <a:pt x="402" y="1984"/>
                    </a:lnTo>
                    <a:lnTo>
                      <a:pt x="402" y="2022"/>
                    </a:lnTo>
                    <a:lnTo>
                      <a:pt x="402" y="2054"/>
                    </a:lnTo>
                    <a:lnTo>
                      <a:pt x="402" y="2054"/>
                    </a:lnTo>
                    <a:lnTo>
                      <a:pt x="419" y="2057"/>
                    </a:lnTo>
                    <a:lnTo>
                      <a:pt x="438" y="2060"/>
                    </a:lnTo>
                    <a:lnTo>
                      <a:pt x="471" y="2068"/>
                    </a:lnTo>
                    <a:lnTo>
                      <a:pt x="471" y="2068"/>
                    </a:lnTo>
                    <a:lnTo>
                      <a:pt x="474" y="2057"/>
                    </a:lnTo>
                    <a:lnTo>
                      <a:pt x="478" y="2049"/>
                    </a:lnTo>
                    <a:lnTo>
                      <a:pt x="478" y="2043"/>
                    </a:lnTo>
                    <a:lnTo>
                      <a:pt x="480" y="2039"/>
                    </a:lnTo>
                    <a:lnTo>
                      <a:pt x="478" y="2033"/>
                    </a:lnTo>
                    <a:lnTo>
                      <a:pt x="475" y="2028"/>
                    </a:lnTo>
                    <a:lnTo>
                      <a:pt x="475" y="2028"/>
                    </a:lnTo>
                    <a:lnTo>
                      <a:pt x="478" y="2026"/>
                    </a:lnTo>
                    <a:lnTo>
                      <a:pt x="481" y="2025"/>
                    </a:lnTo>
                    <a:lnTo>
                      <a:pt x="481" y="2023"/>
                    </a:lnTo>
                    <a:lnTo>
                      <a:pt x="481" y="2019"/>
                    </a:lnTo>
                    <a:lnTo>
                      <a:pt x="481" y="2019"/>
                    </a:lnTo>
                    <a:lnTo>
                      <a:pt x="487" y="1987"/>
                    </a:lnTo>
                    <a:lnTo>
                      <a:pt x="491" y="1952"/>
                    </a:lnTo>
                    <a:lnTo>
                      <a:pt x="496" y="1880"/>
                    </a:lnTo>
                    <a:lnTo>
                      <a:pt x="496" y="1880"/>
                    </a:lnTo>
                    <a:lnTo>
                      <a:pt x="489" y="1876"/>
                    </a:lnTo>
                    <a:lnTo>
                      <a:pt x="487" y="1873"/>
                    </a:lnTo>
                    <a:lnTo>
                      <a:pt x="485" y="1868"/>
                    </a:lnTo>
                    <a:lnTo>
                      <a:pt x="485" y="1868"/>
                    </a:lnTo>
                    <a:lnTo>
                      <a:pt x="489" y="1868"/>
                    </a:lnTo>
                    <a:lnTo>
                      <a:pt x="494" y="1866"/>
                    </a:lnTo>
                    <a:lnTo>
                      <a:pt x="498" y="1866"/>
                    </a:lnTo>
                    <a:lnTo>
                      <a:pt x="499" y="1865"/>
                    </a:lnTo>
                    <a:lnTo>
                      <a:pt x="499" y="1862"/>
                    </a:lnTo>
                    <a:lnTo>
                      <a:pt x="499" y="1862"/>
                    </a:lnTo>
                    <a:lnTo>
                      <a:pt x="511" y="1731"/>
                    </a:lnTo>
                    <a:lnTo>
                      <a:pt x="525" y="1601"/>
                    </a:lnTo>
                    <a:lnTo>
                      <a:pt x="539" y="1474"/>
                    </a:lnTo>
                    <a:lnTo>
                      <a:pt x="550" y="1352"/>
                    </a:lnTo>
                    <a:lnTo>
                      <a:pt x="550" y="1352"/>
                    </a:lnTo>
                    <a:lnTo>
                      <a:pt x="550" y="1351"/>
                    </a:lnTo>
                    <a:lnTo>
                      <a:pt x="548" y="1349"/>
                    </a:lnTo>
                    <a:lnTo>
                      <a:pt x="548" y="1349"/>
                    </a:lnTo>
                    <a:lnTo>
                      <a:pt x="530" y="1351"/>
                    </a:lnTo>
                    <a:lnTo>
                      <a:pt x="512" y="1351"/>
                    </a:lnTo>
                    <a:lnTo>
                      <a:pt x="495" y="1349"/>
                    </a:lnTo>
                    <a:lnTo>
                      <a:pt x="475" y="1352"/>
                    </a:lnTo>
                    <a:lnTo>
                      <a:pt x="475" y="1352"/>
                    </a:lnTo>
                    <a:close/>
                    <a:moveTo>
                      <a:pt x="529" y="1797"/>
                    </a:moveTo>
                    <a:lnTo>
                      <a:pt x="529" y="1797"/>
                    </a:lnTo>
                    <a:lnTo>
                      <a:pt x="526" y="1797"/>
                    </a:lnTo>
                    <a:lnTo>
                      <a:pt x="525" y="1799"/>
                    </a:lnTo>
                    <a:lnTo>
                      <a:pt x="522" y="1800"/>
                    </a:lnTo>
                    <a:lnTo>
                      <a:pt x="519" y="1800"/>
                    </a:lnTo>
                    <a:lnTo>
                      <a:pt x="519" y="1800"/>
                    </a:lnTo>
                    <a:lnTo>
                      <a:pt x="516" y="1813"/>
                    </a:lnTo>
                    <a:lnTo>
                      <a:pt x="516" y="1827"/>
                    </a:lnTo>
                    <a:lnTo>
                      <a:pt x="516" y="1827"/>
                    </a:lnTo>
                    <a:lnTo>
                      <a:pt x="523" y="1827"/>
                    </a:lnTo>
                    <a:lnTo>
                      <a:pt x="527" y="1825"/>
                    </a:lnTo>
                    <a:lnTo>
                      <a:pt x="529" y="1823"/>
                    </a:lnTo>
                    <a:lnTo>
                      <a:pt x="529" y="1818"/>
                    </a:lnTo>
                    <a:lnTo>
                      <a:pt x="529" y="1809"/>
                    </a:lnTo>
                    <a:lnTo>
                      <a:pt x="529" y="1803"/>
                    </a:lnTo>
                    <a:lnTo>
                      <a:pt x="529" y="1797"/>
                    </a:lnTo>
                    <a:lnTo>
                      <a:pt x="529" y="1797"/>
                    </a:lnTo>
                    <a:close/>
                    <a:moveTo>
                      <a:pt x="529" y="1842"/>
                    </a:moveTo>
                    <a:lnTo>
                      <a:pt x="529" y="1842"/>
                    </a:lnTo>
                    <a:lnTo>
                      <a:pt x="515" y="1841"/>
                    </a:lnTo>
                    <a:lnTo>
                      <a:pt x="515" y="1841"/>
                    </a:lnTo>
                    <a:lnTo>
                      <a:pt x="515" y="1855"/>
                    </a:lnTo>
                    <a:lnTo>
                      <a:pt x="513" y="1866"/>
                    </a:lnTo>
                    <a:lnTo>
                      <a:pt x="513" y="1866"/>
                    </a:lnTo>
                    <a:lnTo>
                      <a:pt x="518" y="1865"/>
                    </a:lnTo>
                    <a:lnTo>
                      <a:pt x="520" y="1863"/>
                    </a:lnTo>
                    <a:lnTo>
                      <a:pt x="525" y="1862"/>
                    </a:lnTo>
                    <a:lnTo>
                      <a:pt x="529" y="1862"/>
                    </a:lnTo>
                    <a:lnTo>
                      <a:pt x="529" y="1862"/>
                    </a:lnTo>
                    <a:lnTo>
                      <a:pt x="529" y="1858"/>
                    </a:lnTo>
                    <a:lnTo>
                      <a:pt x="529" y="1854"/>
                    </a:lnTo>
                    <a:lnTo>
                      <a:pt x="529" y="1842"/>
                    </a:lnTo>
                    <a:lnTo>
                      <a:pt x="529" y="1842"/>
                    </a:lnTo>
                    <a:close/>
                    <a:moveTo>
                      <a:pt x="422" y="1359"/>
                    </a:moveTo>
                    <a:lnTo>
                      <a:pt x="422" y="1359"/>
                    </a:lnTo>
                    <a:lnTo>
                      <a:pt x="415" y="1425"/>
                    </a:lnTo>
                    <a:lnTo>
                      <a:pt x="405" y="1497"/>
                    </a:lnTo>
                    <a:lnTo>
                      <a:pt x="395" y="1571"/>
                    </a:lnTo>
                    <a:lnTo>
                      <a:pt x="387" y="1644"/>
                    </a:lnTo>
                    <a:lnTo>
                      <a:pt x="387" y="1644"/>
                    </a:lnTo>
                    <a:lnTo>
                      <a:pt x="369" y="1823"/>
                    </a:lnTo>
                    <a:lnTo>
                      <a:pt x="360" y="1911"/>
                    </a:lnTo>
                    <a:lnTo>
                      <a:pt x="352" y="2001"/>
                    </a:lnTo>
                    <a:lnTo>
                      <a:pt x="352" y="2001"/>
                    </a:lnTo>
                    <a:lnTo>
                      <a:pt x="355" y="2005"/>
                    </a:lnTo>
                    <a:lnTo>
                      <a:pt x="359" y="2009"/>
                    </a:lnTo>
                    <a:lnTo>
                      <a:pt x="366" y="2021"/>
                    </a:lnTo>
                    <a:lnTo>
                      <a:pt x="370" y="2026"/>
                    </a:lnTo>
                    <a:lnTo>
                      <a:pt x="374" y="2032"/>
                    </a:lnTo>
                    <a:lnTo>
                      <a:pt x="379" y="2036"/>
                    </a:lnTo>
                    <a:lnTo>
                      <a:pt x="386" y="2039"/>
                    </a:lnTo>
                    <a:lnTo>
                      <a:pt x="386" y="2039"/>
                    </a:lnTo>
                    <a:lnTo>
                      <a:pt x="393" y="1978"/>
                    </a:lnTo>
                    <a:lnTo>
                      <a:pt x="401" y="1915"/>
                    </a:lnTo>
                    <a:lnTo>
                      <a:pt x="401" y="1915"/>
                    </a:lnTo>
                    <a:lnTo>
                      <a:pt x="404" y="1877"/>
                    </a:lnTo>
                    <a:lnTo>
                      <a:pt x="407" y="1838"/>
                    </a:lnTo>
                    <a:lnTo>
                      <a:pt x="407" y="1838"/>
                    </a:lnTo>
                    <a:lnTo>
                      <a:pt x="412" y="1776"/>
                    </a:lnTo>
                    <a:lnTo>
                      <a:pt x="418" y="1715"/>
                    </a:lnTo>
                    <a:lnTo>
                      <a:pt x="432" y="1595"/>
                    </a:lnTo>
                    <a:lnTo>
                      <a:pt x="446" y="1476"/>
                    </a:lnTo>
                    <a:lnTo>
                      <a:pt x="453" y="1415"/>
                    </a:lnTo>
                    <a:lnTo>
                      <a:pt x="457" y="1354"/>
                    </a:lnTo>
                    <a:lnTo>
                      <a:pt x="457" y="1354"/>
                    </a:lnTo>
                    <a:lnTo>
                      <a:pt x="460" y="1354"/>
                    </a:lnTo>
                    <a:lnTo>
                      <a:pt x="460" y="1352"/>
                    </a:lnTo>
                    <a:lnTo>
                      <a:pt x="460" y="1352"/>
                    </a:lnTo>
                    <a:lnTo>
                      <a:pt x="447" y="1352"/>
                    </a:lnTo>
                    <a:lnTo>
                      <a:pt x="438" y="1354"/>
                    </a:lnTo>
                    <a:lnTo>
                      <a:pt x="428" y="1357"/>
                    </a:lnTo>
                    <a:lnTo>
                      <a:pt x="422" y="1359"/>
                    </a:lnTo>
                    <a:lnTo>
                      <a:pt x="422" y="1359"/>
                    </a:lnTo>
                    <a:close/>
                    <a:moveTo>
                      <a:pt x="214" y="972"/>
                    </a:moveTo>
                    <a:lnTo>
                      <a:pt x="214" y="972"/>
                    </a:lnTo>
                    <a:lnTo>
                      <a:pt x="214" y="958"/>
                    </a:lnTo>
                    <a:lnTo>
                      <a:pt x="214" y="944"/>
                    </a:lnTo>
                    <a:lnTo>
                      <a:pt x="216" y="928"/>
                    </a:lnTo>
                    <a:lnTo>
                      <a:pt x="214" y="914"/>
                    </a:lnTo>
                    <a:lnTo>
                      <a:pt x="214" y="914"/>
                    </a:lnTo>
                    <a:lnTo>
                      <a:pt x="213" y="903"/>
                    </a:lnTo>
                    <a:lnTo>
                      <a:pt x="210" y="893"/>
                    </a:lnTo>
                    <a:lnTo>
                      <a:pt x="209" y="882"/>
                    </a:lnTo>
                    <a:lnTo>
                      <a:pt x="207" y="871"/>
                    </a:lnTo>
                    <a:lnTo>
                      <a:pt x="207" y="871"/>
                    </a:lnTo>
                    <a:lnTo>
                      <a:pt x="206" y="848"/>
                    </a:lnTo>
                    <a:lnTo>
                      <a:pt x="206" y="824"/>
                    </a:lnTo>
                    <a:lnTo>
                      <a:pt x="207" y="777"/>
                    </a:lnTo>
                    <a:lnTo>
                      <a:pt x="207" y="729"/>
                    </a:lnTo>
                    <a:lnTo>
                      <a:pt x="206" y="706"/>
                    </a:lnTo>
                    <a:lnTo>
                      <a:pt x="203" y="683"/>
                    </a:lnTo>
                    <a:lnTo>
                      <a:pt x="203" y="683"/>
                    </a:lnTo>
                    <a:lnTo>
                      <a:pt x="186" y="883"/>
                    </a:lnTo>
                    <a:lnTo>
                      <a:pt x="168" y="1070"/>
                    </a:lnTo>
                    <a:lnTo>
                      <a:pt x="168" y="1070"/>
                    </a:lnTo>
                    <a:lnTo>
                      <a:pt x="161" y="1123"/>
                    </a:lnTo>
                    <a:lnTo>
                      <a:pt x="154" y="1177"/>
                    </a:lnTo>
                    <a:lnTo>
                      <a:pt x="148" y="1230"/>
                    </a:lnTo>
                    <a:lnTo>
                      <a:pt x="147" y="1255"/>
                    </a:lnTo>
                    <a:lnTo>
                      <a:pt x="146" y="1282"/>
                    </a:lnTo>
                    <a:lnTo>
                      <a:pt x="146" y="1282"/>
                    </a:lnTo>
                    <a:lnTo>
                      <a:pt x="154" y="1281"/>
                    </a:lnTo>
                    <a:lnTo>
                      <a:pt x="164" y="1279"/>
                    </a:lnTo>
                    <a:lnTo>
                      <a:pt x="183" y="1281"/>
                    </a:lnTo>
                    <a:lnTo>
                      <a:pt x="203" y="1281"/>
                    </a:lnTo>
                    <a:lnTo>
                      <a:pt x="223" y="1279"/>
                    </a:lnTo>
                    <a:lnTo>
                      <a:pt x="223" y="1279"/>
                    </a:lnTo>
                    <a:lnTo>
                      <a:pt x="223" y="1198"/>
                    </a:lnTo>
                    <a:lnTo>
                      <a:pt x="221" y="1121"/>
                    </a:lnTo>
                    <a:lnTo>
                      <a:pt x="219" y="1045"/>
                    </a:lnTo>
                    <a:lnTo>
                      <a:pt x="214" y="972"/>
                    </a:lnTo>
                    <a:lnTo>
                      <a:pt x="214" y="972"/>
                    </a:lnTo>
                    <a:close/>
                    <a:moveTo>
                      <a:pt x="54" y="1960"/>
                    </a:moveTo>
                    <a:lnTo>
                      <a:pt x="54" y="1960"/>
                    </a:lnTo>
                    <a:lnTo>
                      <a:pt x="57" y="1949"/>
                    </a:lnTo>
                    <a:lnTo>
                      <a:pt x="59" y="1941"/>
                    </a:lnTo>
                    <a:lnTo>
                      <a:pt x="60" y="1917"/>
                    </a:lnTo>
                    <a:lnTo>
                      <a:pt x="60" y="1917"/>
                    </a:lnTo>
                    <a:lnTo>
                      <a:pt x="64" y="1879"/>
                    </a:lnTo>
                    <a:lnTo>
                      <a:pt x="70" y="1838"/>
                    </a:lnTo>
                    <a:lnTo>
                      <a:pt x="70" y="1838"/>
                    </a:lnTo>
                    <a:lnTo>
                      <a:pt x="75" y="1781"/>
                    </a:lnTo>
                    <a:lnTo>
                      <a:pt x="81" y="1720"/>
                    </a:lnTo>
                    <a:lnTo>
                      <a:pt x="96" y="1598"/>
                    </a:lnTo>
                    <a:lnTo>
                      <a:pt x="110" y="1474"/>
                    </a:lnTo>
                    <a:lnTo>
                      <a:pt x="116" y="1414"/>
                    </a:lnTo>
                    <a:lnTo>
                      <a:pt x="120" y="1354"/>
                    </a:lnTo>
                    <a:lnTo>
                      <a:pt x="120" y="1354"/>
                    </a:lnTo>
                    <a:lnTo>
                      <a:pt x="115" y="1348"/>
                    </a:lnTo>
                    <a:lnTo>
                      <a:pt x="109" y="1340"/>
                    </a:lnTo>
                    <a:lnTo>
                      <a:pt x="106" y="1330"/>
                    </a:lnTo>
                    <a:lnTo>
                      <a:pt x="105" y="1320"/>
                    </a:lnTo>
                    <a:lnTo>
                      <a:pt x="105" y="1310"/>
                    </a:lnTo>
                    <a:lnTo>
                      <a:pt x="106" y="1300"/>
                    </a:lnTo>
                    <a:lnTo>
                      <a:pt x="108" y="1291"/>
                    </a:lnTo>
                    <a:lnTo>
                      <a:pt x="110" y="1284"/>
                    </a:lnTo>
                    <a:lnTo>
                      <a:pt x="110" y="1284"/>
                    </a:lnTo>
                    <a:lnTo>
                      <a:pt x="120" y="1281"/>
                    </a:lnTo>
                    <a:lnTo>
                      <a:pt x="126" y="1281"/>
                    </a:lnTo>
                    <a:lnTo>
                      <a:pt x="130" y="1282"/>
                    </a:lnTo>
                    <a:lnTo>
                      <a:pt x="130" y="1282"/>
                    </a:lnTo>
                    <a:lnTo>
                      <a:pt x="136" y="1251"/>
                    </a:lnTo>
                    <a:lnTo>
                      <a:pt x="140" y="1219"/>
                    </a:lnTo>
                    <a:lnTo>
                      <a:pt x="144" y="1159"/>
                    </a:lnTo>
                    <a:lnTo>
                      <a:pt x="147" y="1128"/>
                    </a:lnTo>
                    <a:lnTo>
                      <a:pt x="150" y="1100"/>
                    </a:lnTo>
                    <a:lnTo>
                      <a:pt x="154" y="1071"/>
                    </a:lnTo>
                    <a:lnTo>
                      <a:pt x="160" y="1046"/>
                    </a:lnTo>
                    <a:lnTo>
                      <a:pt x="160" y="1046"/>
                    </a:lnTo>
                    <a:lnTo>
                      <a:pt x="162" y="1032"/>
                    </a:lnTo>
                    <a:lnTo>
                      <a:pt x="164" y="1017"/>
                    </a:lnTo>
                    <a:lnTo>
                      <a:pt x="164" y="987"/>
                    </a:lnTo>
                    <a:lnTo>
                      <a:pt x="164" y="987"/>
                    </a:lnTo>
                    <a:lnTo>
                      <a:pt x="167" y="938"/>
                    </a:lnTo>
                    <a:lnTo>
                      <a:pt x="171" y="889"/>
                    </a:lnTo>
                    <a:lnTo>
                      <a:pt x="181" y="788"/>
                    </a:lnTo>
                    <a:lnTo>
                      <a:pt x="192" y="687"/>
                    </a:lnTo>
                    <a:lnTo>
                      <a:pt x="196" y="638"/>
                    </a:lnTo>
                    <a:lnTo>
                      <a:pt x="199" y="589"/>
                    </a:lnTo>
                    <a:lnTo>
                      <a:pt x="199" y="589"/>
                    </a:lnTo>
                    <a:lnTo>
                      <a:pt x="202" y="580"/>
                    </a:lnTo>
                    <a:lnTo>
                      <a:pt x="204" y="572"/>
                    </a:lnTo>
                    <a:lnTo>
                      <a:pt x="206" y="552"/>
                    </a:lnTo>
                    <a:lnTo>
                      <a:pt x="207" y="530"/>
                    </a:lnTo>
                    <a:lnTo>
                      <a:pt x="207" y="508"/>
                    </a:lnTo>
                    <a:lnTo>
                      <a:pt x="207" y="508"/>
                    </a:lnTo>
                    <a:lnTo>
                      <a:pt x="206" y="490"/>
                    </a:lnTo>
                    <a:lnTo>
                      <a:pt x="204" y="473"/>
                    </a:lnTo>
                    <a:lnTo>
                      <a:pt x="203" y="458"/>
                    </a:lnTo>
                    <a:lnTo>
                      <a:pt x="199" y="444"/>
                    </a:lnTo>
                    <a:lnTo>
                      <a:pt x="199" y="444"/>
                    </a:lnTo>
                    <a:lnTo>
                      <a:pt x="193" y="483"/>
                    </a:lnTo>
                    <a:lnTo>
                      <a:pt x="188" y="527"/>
                    </a:lnTo>
                    <a:lnTo>
                      <a:pt x="182" y="570"/>
                    </a:lnTo>
                    <a:lnTo>
                      <a:pt x="181" y="591"/>
                    </a:lnTo>
                    <a:lnTo>
                      <a:pt x="181" y="612"/>
                    </a:lnTo>
                    <a:lnTo>
                      <a:pt x="181" y="612"/>
                    </a:lnTo>
                    <a:lnTo>
                      <a:pt x="176" y="626"/>
                    </a:lnTo>
                    <a:lnTo>
                      <a:pt x="174" y="640"/>
                    </a:lnTo>
                    <a:lnTo>
                      <a:pt x="169" y="669"/>
                    </a:lnTo>
                    <a:lnTo>
                      <a:pt x="164" y="728"/>
                    </a:lnTo>
                    <a:lnTo>
                      <a:pt x="164" y="728"/>
                    </a:lnTo>
                    <a:lnTo>
                      <a:pt x="155" y="810"/>
                    </a:lnTo>
                    <a:lnTo>
                      <a:pt x="144" y="893"/>
                    </a:lnTo>
                    <a:lnTo>
                      <a:pt x="134" y="975"/>
                    </a:lnTo>
                    <a:lnTo>
                      <a:pt x="126" y="1046"/>
                    </a:lnTo>
                    <a:lnTo>
                      <a:pt x="126" y="1046"/>
                    </a:lnTo>
                    <a:lnTo>
                      <a:pt x="123" y="1073"/>
                    </a:lnTo>
                    <a:lnTo>
                      <a:pt x="120" y="1100"/>
                    </a:lnTo>
                    <a:lnTo>
                      <a:pt x="120" y="1100"/>
                    </a:lnTo>
                    <a:lnTo>
                      <a:pt x="116" y="1153"/>
                    </a:lnTo>
                    <a:lnTo>
                      <a:pt x="110" y="1205"/>
                    </a:lnTo>
                    <a:lnTo>
                      <a:pt x="98" y="1305"/>
                    </a:lnTo>
                    <a:lnTo>
                      <a:pt x="92" y="1354"/>
                    </a:lnTo>
                    <a:lnTo>
                      <a:pt x="87" y="1401"/>
                    </a:lnTo>
                    <a:lnTo>
                      <a:pt x="82" y="1449"/>
                    </a:lnTo>
                    <a:lnTo>
                      <a:pt x="81" y="1497"/>
                    </a:lnTo>
                    <a:lnTo>
                      <a:pt x="81" y="1497"/>
                    </a:lnTo>
                    <a:lnTo>
                      <a:pt x="81" y="1503"/>
                    </a:lnTo>
                    <a:lnTo>
                      <a:pt x="78" y="1507"/>
                    </a:lnTo>
                    <a:lnTo>
                      <a:pt x="77" y="1512"/>
                    </a:lnTo>
                    <a:lnTo>
                      <a:pt x="75" y="1517"/>
                    </a:lnTo>
                    <a:lnTo>
                      <a:pt x="75" y="1517"/>
                    </a:lnTo>
                    <a:lnTo>
                      <a:pt x="66" y="1588"/>
                    </a:lnTo>
                    <a:lnTo>
                      <a:pt x="57" y="1658"/>
                    </a:lnTo>
                    <a:lnTo>
                      <a:pt x="57" y="1658"/>
                    </a:lnTo>
                    <a:lnTo>
                      <a:pt x="57" y="1668"/>
                    </a:lnTo>
                    <a:lnTo>
                      <a:pt x="57" y="1677"/>
                    </a:lnTo>
                    <a:lnTo>
                      <a:pt x="59" y="1686"/>
                    </a:lnTo>
                    <a:lnTo>
                      <a:pt x="57" y="1695"/>
                    </a:lnTo>
                    <a:lnTo>
                      <a:pt x="57" y="1695"/>
                    </a:lnTo>
                    <a:lnTo>
                      <a:pt x="56" y="1706"/>
                    </a:lnTo>
                    <a:lnTo>
                      <a:pt x="51" y="1715"/>
                    </a:lnTo>
                    <a:lnTo>
                      <a:pt x="49" y="1722"/>
                    </a:lnTo>
                    <a:lnTo>
                      <a:pt x="46" y="1729"/>
                    </a:lnTo>
                    <a:lnTo>
                      <a:pt x="46" y="1729"/>
                    </a:lnTo>
                    <a:lnTo>
                      <a:pt x="44" y="1737"/>
                    </a:lnTo>
                    <a:lnTo>
                      <a:pt x="46" y="1740"/>
                    </a:lnTo>
                    <a:lnTo>
                      <a:pt x="47" y="1743"/>
                    </a:lnTo>
                    <a:lnTo>
                      <a:pt x="47" y="1744"/>
                    </a:lnTo>
                    <a:lnTo>
                      <a:pt x="47" y="1744"/>
                    </a:lnTo>
                    <a:lnTo>
                      <a:pt x="47" y="1747"/>
                    </a:lnTo>
                    <a:lnTo>
                      <a:pt x="46" y="1747"/>
                    </a:lnTo>
                    <a:lnTo>
                      <a:pt x="44" y="1747"/>
                    </a:lnTo>
                    <a:lnTo>
                      <a:pt x="42" y="1751"/>
                    </a:lnTo>
                    <a:lnTo>
                      <a:pt x="42" y="1751"/>
                    </a:lnTo>
                    <a:lnTo>
                      <a:pt x="42" y="1755"/>
                    </a:lnTo>
                    <a:lnTo>
                      <a:pt x="43" y="1757"/>
                    </a:lnTo>
                    <a:lnTo>
                      <a:pt x="46" y="1758"/>
                    </a:lnTo>
                    <a:lnTo>
                      <a:pt x="46" y="1762"/>
                    </a:lnTo>
                    <a:lnTo>
                      <a:pt x="46" y="1762"/>
                    </a:lnTo>
                    <a:lnTo>
                      <a:pt x="39" y="1814"/>
                    </a:lnTo>
                    <a:lnTo>
                      <a:pt x="33" y="1866"/>
                    </a:lnTo>
                    <a:lnTo>
                      <a:pt x="28" y="1920"/>
                    </a:lnTo>
                    <a:lnTo>
                      <a:pt x="21" y="1974"/>
                    </a:lnTo>
                    <a:lnTo>
                      <a:pt x="21" y="1974"/>
                    </a:lnTo>
                    <a:lnTo>
                      <a:pt x="33" y="1983"/>
                    </a:lnTo>
                    <a:lnTo>
                      <a:pt x="47" y="1990"/>
                    </a:lnTo>
                    <a:lnTo>
                      <a:pt x="47" y="1990"/>
                    </a:lnTo>
                    <a:lnTo>
                      <a:pt x="51" y="1986"/>
                    </a:lnTo>
                    <a:lnTo>
                      <a:pt x="53" y="1981"/>
                    </a:lnTo>
                    <a:lnTo>
                      <a:pt x="54" y="1973"/>
                    </a:lnTo>
                    <a:lnTo>
                      <a:pt x="53" y="1966"/>
                    </a:lnTo>
                    <a:lnTo>
                      <a:pt x="54" y="1960"/>
                    </a:lnTo>
                    <a:lnTo>
                      <a:pt x="54" y="1960"/>
                    </a:lnTo>
                    <a:close/>
                    <a:moveTo>
                      <a:pt x="188" y="1417"/>
                    </a:moveTo>
                    <a:lnTo>
                      <a:pt x="188" y="1417"/>
                    </a:lnTo>
                    <a:lnTo>
                      <a:pt x="185" y="1408"/>
                    </a:lnTo>
                    <a:lnTo>
                      <a:pt x="183" y="1400"/>
                    </a:lnTo>
                    <a:lnTo>
                      <a:pt x="183" y="1393"/>
                    </a:lnTo>
                    <a:lnTo>
                      <a:pt x="186" y="1385"/>
                    </a:lnTo>
                    <a:lnTo>
                      <a:pt x="190" y="1369"/>
                    </a:lnTo>
                    <a:lnTo>
                      <a:pt x="193" y="1361"/>
                    </a:lnTo>
                    <a:lnTo>
                      <a:pt x="195" y="1352"/>
                    </a:lnTo>
                    <a:lnTo>
                      <a:pt x="195" y="1352"/>
                    </a:lnTo>
                    <a:lnTo>
                      <a:pt x="195" y="1351"/>
                    </a:lnTo>
                    <a:lnTo>
                      <a:pt x="193" y="1349"/>
                    </a:lnTo>
                    <a:lnTo>
                      <a:pt x="193" y="1349"/>
                    </a:lnTo>
                    <a:lnTo>
                      <a:pt x="181" y="1351"/>
                    </a:lnTo>
                    <a:lnTo>
                      <a:pt x="165" y="1349"/>
                    </a:lnTo>
                    <a:lnTo>
                      <a:pt x="148" y="1351"/>
                    </a:lnTo>
                    <a:lnTo>
                      <a:pt x="141" y="1352"/>
                    </a:lnTo>
                    <a:lnTo>
                      <a:pt x="134" y="1354"/>
                    </a:lnTo>
                    <a:lnTo>
                      <a:pt x="134" y="1354"/>
                    </a:lnTo>
                    <a:lnTo>
                      <a:pt x="130" y="1379"/>
                    </a:lnTo>
                    <a:lnTo>
                      <a:pt x="129" y="1403"/>
                    </a:lnTo>
                    <a:lnTo>
                      <a:pt x="126" y="1428"/>
                    </a:lnTo>
                    <a:lnTo>
                      <a:pt x="123" y="1439"/>
                    </a:lnTo>
                    <a:lnTo>
                      <a:pt x="119" y="1452"/>
                    </a:lnTo>
                    <a:lnTo>
                      <a:pt x="119" y="1452"/>
                    </a:lnTo>
                    <a:lnTo>
                      <a:pt x="115" y="1514"/>
                    </a:lnTo>
                    <a:lnTo>
                      <a:pt x="109" y="1581"/>
                    </a:lnTo>
                    <a:lnTo>
                      <a:pt x="96" y="1722"/>
                    </a:lnTo>
                    <a:lnTo>
                      <a:pt x="82" y="1866"/>
                    </a:lnTo>
                    <a:lnTo>
                      <a:pt x="71" y="2001"/>
                    </a:lnTo>
                    <a:lnTo>
                      <a:pt x="71" y="2001"/>
                    </a:lnTo>
                    <a:lnTo>
                      <a:pt x="78" y="2002"/>
                    </a:lnTo>
                    <a:lnTo>
                      <a:pt x="84" y="2001"/>
                    </a:lnTo>
                    <a:lnTo>
                      <a:pt x="96" y="1997"/>
                    </a:lnTo>
                    <a:lnTo>
                      <a:pt x="108" y="1993"/>
                    </a:lnTo>
                    <a:lnTo>
                      <a:pt x="113" y="1991"/>
                    </a:lnTo>
                    <a:lnTo>
                      <a:pt x="120" y="1990"/>
                    </a:lnTo>
                    <a:lnTo>
                      <a:pt x="120" y="1990"/>
                    </a:lnTo>
                    <a:lnTo>
                      <a:pt x="153" y="1698"/>
                    </a:lnTo>
                    <a:lnTo>
                      <a:pt x="171" y="1552"/>
                    </a:lnTo>
                    <a:lnTo>
                      <a:pt x="188" y="1417"/>
                    </a:lnTo>
                    <a:lnTo>
                      <a:pt x="188" y="141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Freeform 41"/>
              <p:cNvSpPr/>
              <p:nvPr/>
            </p:nvSpPr>
            <p:spPr bwMode="auto">
              <a:xfrm>
                <a:off x="835654" y="3023487"/>
                <a:ext cx="12606" cy="1624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4" y="11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12">
                    <a:moveTo>
                      <a:pt x="8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Freeform 42"/>
              <p:cNvSpPr/>
              <p:nvPr/>
            </p:nvSpPr>
            <p:spPr bwMode="auto">
              <a:xfrm>
                <a:off x="814647" y="3064086"/>
                <a:ext cx="12606" cy="12181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11" y="7"/>
                  </a:cxn>
                  <a:cxn ang="0">
                    <a:pos x="8" y="10"/>
                  </a:cxn>
                  <a:cxn ang="0">
                    <a:pos x="5" y="11"/>
                  </a:cxn>
                  <a:cxn ang="0">
                    <a:pos x="3" y="11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5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1" y="7"/>
                  </a:cxn>
                  <a:cxn ang="0">
                    <a:pos x="11" y="7"/>
                  </a:cxn>
                </a:cxnLst>
                <a:rect l="0" t="0" r="r" b="b"/>
                <a:pathLst>
                  <a:path w="11" h="11">
                    <a:moveTo>
                      <a:pt x="11" y="7"/>
                    </a:moveTo>
                    <a:lnTo>
                      <a:pt x="11" y="7"/>
                    </a:lnTo>
                    <a:lnTo>
                      <a:pt x="8" y="10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cxnSp>
        <p:nvCxnSpPr>
          <p:cNvPr id="43" name="直接连接符 42"/>
          <p:cNvCxnSpPr/>
          <p:nvPr/>
        </p:nvCxnSpPr>
        <p:spPr bwMode="auto">
          <a:xfrm flipV="1">
            <a:off x="2470153" y="4659676"/>
            <a:ext cx="3010085" cy="143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IMG_20191126_0730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847090" y="662940"/>
            <a:ext cx="3297555" cy="2473960"/>
          </a:xfrm>
          <a:prstGeom prst="rect">
            <a:avLst/>
          </a:prstGeom>
        </p:spPr>
      </p:pic>
      <p:pic>
        <p:nvPicPr>
          <p:cNvPr id="21" name="图片 20" descr="IMG_20191126_0731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>
          <a:xfrm>
            <a:off x="2281555" y="1021715"/>
            <a:ext cx="3015615" cy="2423160"/>
          </a:xfrm>
          <a:prstGeom prst="rect">
            <a:avLst/>
          </a:prstGeom>
        </p:spPr>
      </p:pic>
      <p:pic>
        <p:nvPicPr>
          <p:cNvPr id="22" name="图片 21" descr="IMG_20191126_0731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/>
                </a14:imgProps>
              </a:ext>
            </a:extLst>
          </a:blip>
          <a:srcRect/>
          <a:stretch>
            <a:fillRect/>
          </a:stretch>
        </p:blipFill>
        <p:spPr>
          <a:xfrm>
            <a:off x="3748405" y="1373505"/>
            <a:ext cx="3194050" cy="2396490"/>
          </a:xfrm>
          <a:prstGeom prst="rect">
            <a:avLst/>
          </a:prstGeom>
        </p:spPr>
      </p:pic>
      <p:pic>
        <p:nvPicPr>
          <p:cNvPr id="26" name="图片 25" descr="IMG_20191126_0731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/>
                </a14:imgProps>
              </a:ext>
            </a:extLst>
          </a:blip>
          <a:srcRect/>
          <a:stretch>
            <a:fillRect/>
          </a:stretch>
        </p:blipFill>
        <p:spPr>
          <a:xfrm>
            <a:off x="5076190" y="2008505"/>
            <a:ext cx="3153410" cy="232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班级成就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108300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7" y="1078867"/>
            <a:ext cx="2252243" cy="258808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176905" y="1605915"/>
            <a:ext cx="5579110" cy="20612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歪歪体简" panose="00020600040101010101" charset="-122"/>
                <a:ea typeface="汉仪歪歪体简" panose="00020600040101010101" charset="-122"/>
              </a:rPr>
              <a:t>得了这么多的奖项，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歪歪体简" panose="00020600040101010101" charset="-122"/>
              <a:ea typeface="汉仪歪歪体简" panose="00020600040101010101" charset="-122"/>
            </a:endParaRPr>
          </a:p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歪歪体简" panose="00020600040101010101" charset="-122"/>
                <a:ea typeface="汉仪歪歪体简" panose="00020600040101010101" charset="-122"/>
              </a:rPr>
              <a:t>得功于老师们的悉心教导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歪歪体简" panose="00020600040101010101" charset="-122"/>
              <a:ea typeface="汉仪歪歪体简" panose="00020600040101010101" charset="-122"/>
            </a:endParaRPr>
          </a:p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歪歪体简" panose="00020600040101010101" charset="-122"/>
                <a:ea typeface="汉仪歪歪体简" panose="00020600040101010101" charset="-122"/>
              </a:rPr>
              <a:t>与同学们的团结一心，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歪歪体简" panose="00020600040101010101" charset="-122"/>
              <a:ea typeface="汉仪歪歪体简" panose="00020600040101010101" charset="-122"/>
            </a:endParaRPr>
          </a:p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歪歪体简" panose="00020600040101010101" charset="-122"/>
                <a:ea typeface="汉仪歪歪体简" panose="00020600040101010101" charset="-122"/>
              </a:rPr>
              <a:t>但戒骄戒躁是我们一贯的作风！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歪歪体简" panose="00020600040101010101" charset="-122"/>
              <a:ea typeface="汉仪歪歪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497580" y="2128520"/>
            <a:ext cx="3468370" cy="10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目标小结</a:t>
            </a:r>
            <a:endParaRPr lang="zh-CN" altLang="en-US" sz="6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94476" y="1103368"/>
            <a:ext cx="1608686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04</a:t>
            </a:r>
            <a:endParaRPr lang="en-US" altLang="zh-CN" sz="66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71" y="1293924"/>
            <a:ext cx="2566638" cy="163996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275330" y="2528570"/>
            <a:ext cx="4271645" cy="974725"/>
            <a:chOff x="3275856" y="1956847"/>
            <a:chExt cx="3517102" cy="974943"/>
          </a:xfrm>
        </p:grpSpPr>
        <p:sp>
          <p:nvSpPr>
            <p:cNvPr id="11" name="任意多边形 15"/>
            <p:cNvSpPr/>
            <p:nvPr/>
          </p:nvSpPr>
          <p:spPr>
            <a:xfrm>
              <a:off x="3275856" y="2806114"/>
              <a:ext cx="3096344" cy="125676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946" y="1956847"/>
              <a:ext cx="506012" cy="89619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09" y="4324472"/>
            <a:ext cx="1524132" cy="7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868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目标小结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545057" y="1669143"/>
            <a:ext cx="2153940" cy="2477424"/>
            <a:chOff x="3684588" y="1465263"/>
            <a:chExt cx="1762125" cy="2154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" name="Freeform 43"/>
            <p:cNvSpPr/>
            <p:nvPr/>
          </p:nvSpPr>
          <p:spPr bwMode="auto">
            <a:xfrm>
              <a:off x="4600576" y="1552575"/>
              <a:ext cx="466725" cy="174625"/>
            </a:xfrm>
            <a:custGeom>
              <a:avLst/>
              <a:gdLst/>
              <a:ahLst/>
              <a:cxnLst>
                <a:cxn ang="0">
                  <a:pos x="881" y="331"/>
                </a:cxn>
                <a:cxn ang="0">
                  <a:pos x="864" y="324"/>
                </a:cxn>
                <a:cxn ang="0">
                  <a:pos x="832" y="302"/>
                </a:cxn>
                <a:cxn ang="0">
                  <a:pos x="801" y="277"/>
                </a:cxn>
                <a:cxn ang="0">
                  <a:pos x="766" y="253"/>
                </a:cxn>
                <a:cxn ang="0">
                  <a:pos x="747" y="244"/>
                </a:cxn>
                <a:cxn ang="0">
                  <a:pos x="740" y="237"/>
                </a:cxn>
                <a:cxn ang="0">
                  <a:pos x="735" y="227"/>
                </a:cxn>
                <a:cxn ang="0">
                  <a:pos x="666" y="191"/>
                </a:cxn>
                <a:cxn ang="0">
                  <a:pos x="558" y="138"/>
                </a:cxn>
                <a:cxn ang="0">
                  <a:pos x="482" y="104"/>
                </a:cxn>
                <a:cxn ang="0">
                  <a:pos x="403" y="76"/>
                </a:cxn>
                <a:cxn ang="0">
                  <a:pos x="322" y="51"/>
                </a:cxn>
                <a:cxn ang="0">
                  <a:pos x="239" y="31"/>
                </a:cxn>
                <a:cxn ang="0">
                  <a:pos x="152" y="18"/>
                </a:cxn>
                <a:cxn ang="0">
                  <a:pos x="109" y="15"/>
                </a:cxn>
                <a:cxn ang="0">
                  <a:pos x="79" y="15"/>
                </a:cxn>
                <a:cxn ang="0">
                  <a:pos x="36" y="17"/>
                </a:cxn>
                <a:cxn ang="0">
                  <a:pos x="10" y="14"/>
                </a:cxn>
                <a:cxn ang="0">
                  <a:pos x="0" y="10"/>
                </a:cxn>
                <a:cxn ang="0">
                  <a:pos x="3" y="6"/>
                </a:cxn>
                <a:cxn ang="0">
                  <a:pos x="6" y="4"/>
                </a:cxn>
                <a:cxn ang="0">
                  <a:pos x="41" y="1"/>
                </a:cxn>
                <a:cxn ang="0">
                  <a:pos x="107" y="0"/>
                </a:cxn>
                <a:cxn ang="0">
                  <a:pos x="170" y="4"/>
                </a:cxn>
                <a:cxn ang="0">
                  <a:pos x="229" y="14"/>
                </a:cxn>
                <a:cxn ang="0">
                  <a:pos x="315" y="32"/>
                </a:cxn>
                <a:cxn ang="0">
                  <a:pos x="422" y="66"/>
                </a:cxn>
                <a:cxn ang="0">
                  <a:pos x="474" y="84"/>
                </a:cxn>
                <a:cxn ang="0">
                  <a:pos x="562" y="119"/>
                </a:cxn>
                <a:cxn ang="0">
                  <a:pos x="618" y="145"/>
                </a:cxn>
                <a:cxn ang="0">
                  <a:pos x="671" y="173"/>
                </a:cxn>
                <a:cxn ang="0">
                  <a:pos x="698" y="190"/>
                </a:cxn>
                <a:cxn ang="0">
                  <a:pos x="773" y="237"/>
                </a:cxn>
                <a:cxn ang="0">
                  <a:pos x="820" y="271"/>
                </a:cxn>
                <a:cxn ang="0">
                  <a:pos x="862" y="310"/>
                </a:cxn>
                <a:cxn ang="0">
                  <a:pos x="881" y="331"/>
                </a:cxn>
              </a:cxnLst>
              <a:rect l="0" t="0" r="r" b="b"/>
              <a:pathLst>
                <a:path w="881" h="331">
                  <a:moveTo>
                    <a:pt x="881" y="331"/>
                  </a:moveTo>
                  <a:lnTo>
                    <a:pt x="881" y="331"/>
                  </a:lnTo>
                  <a:lnTo>
                    <a:pt x="872" y="329"/>
                  </a:lnTo>
                  <a:lnTo>
                    <a:pt x="864" y="324"/>
                  </a:lnTo>
                  <a:lnTo>
                    <a:pt x="847" y="314"/>
                  </a:lnTo>
                  <a:lnTo>
                    <a:pt x="832" y="302"/>
                  </a:lnTo>
                  <a:lnTo>
                    <a:pt x="816" y="289"/>
                  </a:lnTo>
                  <a:lnTo>
                    <a:pt x="801" y="277"/>
                  </a:lnTo>
                  <a:lnTo>
                    <a:pt x="784" y="264"/>
                  </a:lnTo>
                  <a:lnTo>
                    <a:pt x="766" y="253"/>
                  </a:lnTo>
                  <a:lnTo>
                    <a:pt x="757" y="248"/>
                  </a:lnTo>
                  <a:lnTo>
                    <a:pt x="747" y="244"/>
                  </a:lnTo>
                  <a:lnTo>
                    <a:pt x="747" y="244"/>
                  </a:lnTo>
                  <a:lnTo>
                    <a:pt x="740" y="237"/>
                  </a:lnTo>
                  <a:lnTo>
                    <a:pt x="737" y="233"/>
                  </a:lnTo>
                  <a:lnTo>
                    <a:pt x="735" y="227"/>
                  </a:lnTo>
                  <a:lnTo>
                    <a:pt x="735" y="227"/>
                  </a:lnTo>
                  <a:lnTo>
                    <a:pt x="666" y="191"/>
                  </a:lnTo>
                  <a:lnTo>
                    <a:pt x="594" y="154"/>
                  </a:lnTo>
                  <a:lnTo>
                    <a:pt x="558" y="138"/>
                  </a:lnTo>
                  <a:lnTo>
                    <a:pt x="520" y="121"/>
                  </a:lnTo>
                  <a:lnTo>
                    <a:pt x="482" y="104"/>
                  </a:lnTo>
                  <a:lnTo>
                    <a:pt x="443" y="90"/>
                  </a:lnTo>
                  <a:lnTo>
                    <a:pt x="403" y="76"/>
                  </a:lnTo>
                  <a:lnTo>
                    <a:pt x="363" y="62"/>
                  </a:lnTo>
                  <a:lnTo>
                    <a:pt x="322" y="51"/>
                  </a:lnTo>
                  <a:lnTo>
                    <a:pt x="281" y="39"/>
                  </a:lnTo>
                  <a:lnTo>
                    <a:pt x="239" y="31"/>
                  </a:lnTo>
                  <a:lnTo>
                    <a:pt x="196" y="24"/>
                  </a:lnTo>
                  <a:lnTo>
                    <a:pt x="152" y="18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93" y="15"/>
                  </a:lnTo>
                  <a:lnTo>
                    <a:pt x="79" y="15"/>
                  </a:lnTo>
                  <a:lnTo>
                    <a:pt x="50" y="17"/>
                  </a:lnTo>
                  <a:lnTo>
                    <a:pt x="36" y="17"/>
                  </a:lnTo>
                  <a:lnTo>
                    <a:pt x="23" y="15"/>
                  </a:lnTo>
                  <a:lnTo>
                    <a:pt x="1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1" y="1"/>
                  </a:lnTo>
                  <a:lnTo>
                    <a:pt x="75" y="0"/>
                  </a:lnTo>
                  <a:lnTo>
                    <a:pt x="107" y="0"/>
                  </a:lnTo>
                  <a:lnTo>
                    <a:pt x="138" y="1"/>
                  </a:lnTo>
                  <a:lnTo>
                    <a:pt x="170" y="4"/>
                  </a:lnTo>
                  <a:lnTo>
                    <a:pt x="200" y="8"/>
                  </a:lnTo>
                  <a:lnTo>
                    <a:pt x="229" y="14"/>
                  </a:lnTo>
                  <a:lnTo>
                    <a:pt x="259" y="20"/>
                  </a:lnTo>
                  <a:lnTo>
                    <a:pt x="315" y="32"/>
                  </a:lnTo>
                  <a:lnTo>
                    <a:pt x="368" y="49"/>
                  </a:lnTo>
                  <a:lnTo>
                    <a:pt x="422" y="66"/>
                  </a:lnTo>
                  <a:lnTo>
                    <a:pt x="474" y="84"/>
                  </a:lnTo>
                  <a:lnTo>
                    <a:pt x="474" y="84"/>
                  </a:lnTo>
                  <a:lnTo>
                    <a:pt x="534" y="107"/>
                  </a:lnTo>
                  <a:lnTo>
                    <a:pt x="562" y="119"/>
                  </a:lnTo>
                  <a:lnTo>
                    <a:pt x="591" y="131"/>
                  </a:lnTo>
                  <a:lnTo>
                    <a:pt x="618" y="145"/>
                  </a:lnTo>
                  <a:lnTo>
                    <a:pt x="645" y="157"/>
                  </a:lnTo>
                  <a:lnTo>
                    <a:pt x="671" y="173"/>
                  </a:lnTo>
                  <a:lnTo>
                    <a:pt x="698" y="190"/>
                  </a:lnTo>
                  <a:lnTo>
                    <a:pt x="698" y="190"/>
                  </a:lnTo>
                  <a:lnTo>
                    <a:pt x="747" y="222"/>
                  </a:lnTo>
                  <a:lnTo>
                    <a:pt x="773" y="237"/>
                  </a:lnTo>
                  <a:lnTo>
                    <a:pt x="798" y="254"/>
                  </a:lnTo>
                  <a:lnTo>
                    <a:pt x="820" y="271"/>
                  </a:lnTo>
                  <a:lnTo>
                    <a:pt x="843" y="289"/>
                  </a:lnTo>
                  <a:lnTo>
                    <a:pt x="862" y="310"/>
                  </a:lnTo>
                  <a:lnTo>
                    <a:pt x="881" y="331"/>
                  </a:lnTo>
                  <a:lnTo>
                    <a:pt x="881" y="3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44"/>
            <p:cNvSpPr/>
            <p:nvPr/>
          </p:nvSpPr>
          <p:spPr bwMode="auto">
            <a:xfrm>
              <a:off x="3951288" y="1558925"/>
              <a:ext cx="542925" cy="276225"/>
            </a:xfrm>
            <a:custGeom>
              <a:avLst/>
              <a:gdLst/>
              <a:ahLst/>
              <a:cxnLst>
                <a:cxn ang="0">
                  <a:pos x="1026" y="1"/>
                </a:cxn>
                <a:cxn ang="0">
                  <a:pos x="980" y="13"/>
                </a:cxn>
                <a:cxn ang="0">
                  <a:pos x="934" y="20"/>
                </a:cxn>
                <a:cxn ang="0">
                  <a:pos x="865" y="27"/>
                </a:cxn>
                <a:cxn ang="0">
                  <a:pos x="842" y="30"/>
                </a:cxn>
                <a:cxn ang="0">
                  <a:pos x="821" y="38"/>
                </a:cxn>
                <a:cxn ang="0">
                  <a:pos x="802" y="45"/>
                </a:cxn>
                <a:cxn ang="0">
                  <a:pos x="767" y="52"/>
                </a:cxn>
                <a:cxn ang="0">
                  <a:pos x="701" y="65"/>
                </a:cxn>
                <a:cxn ang="0">
                  <a:pos x="668" y="74"/>
                </a:cxn>
                <a:cxn ang="0">
                  <a:pos x="626" y="88"/>
                </a:cxn>
                <a:cxn ang="0">
                  <a:pos x="542" y="124"/>
                </a:cxn>
                <a:cxn ang="0">
                  <a:pos x="459" y="161"/>
                </a:cxn>
                <a:cxn ang="0">
                  <a:pos x="381" y="205"/>
                </a:cxn>
                <a:cxn ang="0">
                  <a:pos x="344" y="227"/>
                </a:cxn>
                <a:cxn ang="0">
                  <a:pos x="296" y="260"/>
                </a:cxn>
                <a:cxn ang="0">
                  <a:pos x="208" y="333"/>
                </a:cxn>
                <a:cxn ang="0">
                  <a:pos x="166" y="369"/>
                </a:cxn>
                <a:cxn ang="0">
                  <a:pos x="103" y="425"/>
                </a:cxn>
                <a:cxn ang="0">
                  <a:pos x="82" y="445"/>
                </a:cxn>
                <a:cxn ang="0">
                  <a:pos x="45" y="487"/>
                </a:cxn>
                <a:cxn ang="0">
                  <a:pos x="25" y="507"/>
                </a:cxn>
                <a:cxn ang="0">
                  <a:pos x="0" y="521"/>
                </a:cxn>
                <a:cxn ang="0">
                  <a:pos x="0" y="514"/>
                </a:cxn>
                <a:cxn ang="0">
                  <a:pos x="4" y="501"/>
                </a:cxn>
                <a:cxn ang="0">
                  <a:pos x="18" y="484"/>
                </a:cxn>
                <a:cxn ang="0">
                  <a:pos x="27" y="475"/>
                </a:cxn>
                <a:cxn ang="0">
                  <a:pos x="83" y="417"/>
                </a:cxn>
                <a:cxn ang="0">
                  <a:pos x="143" y="361"/>
                </a:cxn>
                <a:cxn ang="0">
                  <a:pos x="173" y="336"/>
                </a:cxn>
                <a:cxn ang="0">
                  <a:pos x="237" y="285"/>
                </a:cxn>
                <a:cxn ang="0">
                  <a:pos x="303" y="237"/>
                </a:cxn>
                <a:cxn ang="0">
                  <a:pos x="375" y="192"/>
                </a:cxn>
                <a:cxn ang="0">
                  <a:pos x="449" y="152"/>
                </a:cxn>
                <a:cxn ang="0">
                  <a:pos x="527" y="114"/>
                </a:cxn>
                <a:cxn ang="0">
                  <a:pos x="608" y="80"/>
                </a:cxn>
                <a:cxn ang="0">
                  <a:pos x="692" y="49"/>
                </a:cxn>
                <a:cxn ang="0">
                  <a:pos x="736" y="37"/>
                </a:cxn>
                <a:cxn ang="0">
                  <a:pos x="807" y="24"/>
                </a:cxn>
                <a:cxn ang="0">
                  <a:pos x="914" y="4"/>
                </a:cxn>
                <a:cxn ang="0">
                  <a:pos x="988" y="0"/>
                </a:cxn>
                <a:cxn ang="0">
                  <a:pos x="1026" y="1"/>
                </a:cxn>
              </a:cxnLst>
              <a:rect l="0" t="0" r="r" b="b"/>
              <a:pathLst>
                <a:path w="1026" h="521">
                  <a:moveTo>
                    <a:pt x="1026" y="1"/>
                  </a:moveTo>
                  <a:lnTo>
                    <a:pt x="1026" y="1"/>
                  </a:lnTo>
                  <a:lnTo>
                    <a:pt x="1004" y="8"/>
                  </a:lnTo>
                  <a:lnTo>
                    <a:pt x="980" y="13"/>
                  </a:lnTo>
                  <a:lnTo>
                    <a:pt x="958" y="17"/>
                  </a:lnTo>
                  <a:lnTo>
                    <a:pt x="934" y="20"/>
                  </a:lnTo>
                  <a:lnTo>
                    <a:pt x="887" y="24"/>
                  </a:lnTo>
                  <a:lnTo>
                    <a:pt x="865" y="27"/>
                  </a:lnTo>
                  <a:lnTo>
                    <a:pt x="842" y="30"/>
                  </a:lnTo>
                  <a:lnTo>
                    <a:pt x="842" y="30"/>
                  </a:lnTo>
                  <a:lnTo>
                    <a:pt x="833" y="34"/>
                  </a:lnTo>
                  <a:lnTo>
                    <a:pt x="821" y="38"/>
                  </a:lnTo>
                  <a:lnTo>
                    <a:pt x="812" y="42"/>
                  </a:lnTo>
                  <a:lnTo>
                    <a:pt x="802" y="45"/>
                  </a:lnTo>
                  <a:lnTo>
                    <a:pt x="802" y="45"/>
                  </a:lnTo>
                  <a:lnTo>
                    <a:pt x="767" y="52"/>
                  </a:lnTo>
                  <a:lnTo>
                    <a:pt x="733" y="58"/>
                  </a:lnTo>
                  <a:lnTo>
                    <a:pt x="701" y="65"/>
                  </a:lnTo>
                  <a:lnTo>
                    <a:pt x="684" y="69"/>
                  </a:lnTo>
                  <a:lnTo>
                    <a:pt x="668" y="74"/>
                  </a:lnTo>
                  <a:lnTo>
                    <a:pt x="668" y="74"/>
                  </a:lnTo>
                  <a:lnTo>
                    <a:pt x="626" y="88"/>
                  </a:lnTo>
                  <a:lnTo>
                    <a:pt x="584" y="105"/>
                  </a:lnTo>
                  <a:lnTo>
                    <a:pt x="542" y="124"/>
                  </a:lnTo>
                  <a:lnTo>
                    <a:pt x="500" y="142"/>
                  </a:lnTo>
                  <a:lnTo>
                    <a:pt x="459" y="161"/>
                  </a:lnTo>
                  <a:lnTo>
                    <a:pt x="418" y="183"/>
                  </a:lnTo>
                  <a:lnTo>
                    <a:pt x="381" y="205"/>
                  </a:lnTo>
                  <a:lnTo>
                    <a:pt x="344" y="227"/>
                  </a:lnTo>
                  <a:lnTo>
                    <a:pt x="344" y="227"/>
                  </a:lnTo>
                  <a:lnTo>
                    <a:pt x="320" y="243"/>
                  </a:lnTo>
                  <a:lnTo>
                    <a:pt x="296" y="260"/>
                  </a:lnTo>
                  <a:lnTo>
                    <a:pt x="251" y="296"/>
                  </a:lnTo>
                  <a:lnTo>
                    <a:pt x="208" y="333"/>
                  </a:lnTo>
                  <a:lnTo>
                    <a:pt x="166" y="369"/>
                  </a:lnTo>
                  <a:lnTo>
                    <a:pt x="166" y="369"/>
                  </a:lnTo>
                  <a:lnTo>
                    <a:pt x="124" y="407"/>
                  </a:lnTo>
                  <a:lnTo>
                    <a:pt x="103" y="425"/>
                  </a:lnTo>
                  <a:lnTo>
                    <a:pt x="82" y="445"/>
                  </a:lnTo>
                  <a:lnTo>
                    <a:pt x="82" y="445"/>
                  </a:lnTo>
                  <a:lnTo>
                    <a:pt x="63" y="466"/>
                  </a:lnTo>
                  <a:lnTo>
                    <a:pt x="45" y="487"/>
                  </a:lnTo>
                  <a:lnTo>
                    <a:pt x="35" y="497"/>
                  </a:lnTo>
                  <a:lnTo>
                    <a:pt x="25" y="507"/>
                  </a:lnTo>
                  <a:lnTo>
                    <a:pt x="13" y="514"/>
                  </a:lnTo>
                  <a:lnTo>
                    <a:pt x="0" y="521"/>
                  </a:lnTo>
                  <a:lnTo>
                    <a:pt x="0" y="521"/>
                  </a:lnTo>
                  <a:lnTo>
                    <a:pt x="0" y="514"/>
                  </a:lnTo>
                  <a:lnTo>
                    <a:pt x="2" y="507"/>
                  </a:lnTo>
                  <a:lnTo>
                    <a:pt x="4" y="501"/>
                  </a:lnTo>
                  <a:lnTo>
                    <a:pt x="9" y="496"/>
                  </a:lnTo>
                  <a:lnTo>
                    <a:pt x="18" y="484"/>
                  </a:lnTo>
                  <a:lnTo>
                    <a:pt x="27" y="475"/>
                  </a:lnTo>
                  <a:lnTo>
                    <a:pt x="27" y="475"/>
                  </a:lnTo>
                  <a:lnTo>
                    <a:pt x="53" y="445"/>
                  </a:lnTo>
                  <a:lnTo>
                    <a:pt x="83" y="417"/>
                  </a:lnTo>
                  <a:lnTo>
                    <a:pt x="112" y="389"/>
                  </a:lnTo>
                  <a:lnTo>
                    <a:pt x="143" y="361"/>
                  </a:lnTo>
                  <a:lnTo>
                    <a:pt x="143" y="361"/>
                  </a:lnTo>
                  <a:lnTo>
                    <a:pt x="173" y="336"/>
                  </a:lnTo>
                  <a:lnTo>
                    <a:pt x="205" y="309"/>
                  </a:lnTo>
                  <a:lnTo>
                    <a:pt x="237" y="285"/>
                  </a:lnTo>
                  <a:lnTo>
                    <a:pt x="270" y="261"/>
                  </a:lnTo>
                  <a:lnTo>
                    <a:pt x="303" y="237"/>
                  </a:lnTo>
                  <a:lnTo>
                    <a:pt x="338" y="215"/>
                  </a:lnTo>
                  <a:lnTo>
                    <a:pt x="375" y="192"/>
                  </a:lnTo>
                  <a:lnTo>
                    <a:pt x="411" y="173"/>
                  </a:lnTo>
                  <a:lnTo>
                    <a:pt x="449" y="152"/>
                  </a:lnTo>
                  <a:lnTo>
                    <a:pt x="487" y="133"/>
                  </a:lnTo>
                  <a:lnTo>
                    <a:pt x="527" y="114"/>
                  </a:lnTo>
                  <a:lnTo>
                    <a:pt x="567" y="97"/>
                  </a:lnTo>
                  <a:lnTo>
                    <a:pt x="608" y="80"/>
                  </a:lnTo>
                  <a:lnTo>
                    <a:pt x="650" y="65"/>
                  </a:lnTo>
                  <a:lnTo>
                    <a:pt x="692" y="49"/>
                  </a:lnTo>
                  <a:lnTo>
                    <a:pt x="736" y="37"/>
                  </a:lnTo>
                  <a:lnTo>
                    <a:pt x="736" y="37"/>
                  </a:lnTo>
                  <a:lnTo>
                    <a:pt x="771" y="31"/>
                  </a:lnTo>
                  <a:lnTo>
                    <a:pt x="807" y="24"/>
                  </a:lnTo>
                  <a:lnTo>
                    <a:pt x="879" y="10"/>
                  </a:lnTo>
                  <a:lnTo>
                    <a:pt x="914" y="4"/>
                  </a:lnTo>
                  <a:lnTo>
                    <a:pt x="950" y="1"/>
                  </a:lnTo>
                  <a:lnTo>
                    <a:pt x="988" y="0"/>
                  </a:lnTo>
                  <a:lnTo>
                    <a:pt x="1026" y="1"/>
                  </a:lnTo>
                  <a:lnTo>
                    <a:pt x="102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reeform 45"/>
            <p:cNvSpPr/>
            <p:nvPr/>
          </p:nvSpPr>
          <p:spPr bwMode="auto">
            <a:xfrm>
              <a:off x="5146676" y="1806575"/>
              <a:ext cx="236538" cy="569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53" y="38"/>
                </a:cxn>
                <a:cxn ang="0">
                  <a:pos x="97" y="82"/>
                </a:cxn>
                <a:cxn ang="0">
                  <a:pos x="137" y="131"/>
                </a:cxn>
                <a:cxn ang="0">
                  <a:pos x="175" y="183"/>
                </a:cxn>
                <a:cxn ang="0">
                  <a:pos x="210" y="239"/>
                </a:cxn>
                <a:cxn ang="0">
                  <a:pos x="275" y="355"/>
                </a:cxn>
                <a:cxn ang="0">
                  <a:pos x="306" y="414"/>
                </a:cxn>
                <a:cxn ang="0">
                  <a:pos x="331" y="471"/>
                </a:cxn>
                <a:cxn ang="0">
                  <a:pos x="377" y="595"/>
                </a:cxn>
                <a:cxn ang="0">
                  <a:pos x="414" y="730"/>
                </a:cxn>
                <a:cxn ang="0">
                  <a:pos x="435" y="837"/>
                </a:cxn>
                <a:cxn ang="0">
                  <a:pos x="443" y="910"/>
                </a:cxn>
                <a:cxn ang="0">
                  <a:pos x="448" y="946"/>
                </a:cxn>
                <a:cxn ang="0">
                  <a:pos x="448" y="977"/>
                </a:cxn>
                <a:cxn ang="0">
                  <a:pos x="443" y="1046"/>
                </a:cxn>
                <a:cxn ang="0">
                  <a:pos x="442" y="1077"/>
                </a:cxn>
                <a:cxn ang="0">
                  <a:pos x="432" y="1067"/>
                </a:cxn>
                <a:cxn ang="0">
                  <a:pos x="428" y="1056"/>
                </a:cxn>
                <a:cxn ang="0">
                  <a:pos x="427" y="1034"/>
                </a:cxn>
                <a:cxn ang="0">
                  <a:pos x="431" y="994"/>
                </a:cxn>
                <a:cxn ang="0">
                  <a:pos x="429" y="982"/>
                </a:cxn>
                <a:cxn ang="0">
                  <a:pos x="418" y="896"/>
                </a:cxn>
                <a:cxn ang="0">
                  <a:pos x="401" y="805"/>
                </a:cxn>
                <a:cxn ang="0">
                  <a:pos x="392" y="747"/>
                </a:cxn>
                <a:cxn ang="0">
                  <a:pos x="368" y="636"/>
                </a:cxn>
                <a:cxn ang="0">
                  <a:pos x="352" y="583"/>
                </a:cxn>
                <a:cxn ang="0">
                  <a:pos x="321" y="500"/>
                </a:cxn>
                <a:cxn ang="0">
                  <a:pos x="286" y="420"/>
                </a:cxn>
                <a:cxn ang="0">
                  <a:pos x="247" y="343"/>
                </a:cxn>
                <a:cxn ang="0">
                  <a:pos x="203" y="268"/>
                </a:cxn>
                <a:cxn ang="0">
                  <a:pos x="157" y="198"/>
                </a:cxn>
                <a:cxn ang="0">
                  <a:pos x="107" y="131"/>
                </a:cxn>
                <a:cxn ang="0">
                  <a:pos x="55" y="69"/>
                </a:cxn>
                <a:cxn ang="0">
                  <a:pos x="0" y="11"/>
                </a:cxn>
                <a:cxn ang="0">
                  <a:pos x="0" y="0"/>
                </a:cxn>
              </a:cxnLst>
              <a:rect l="0" t="0" r="r" b="b"/>
              <a:pathLst>
                <a:path w="448" h="107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1" y="18"/>
                  </a:lnTo>
                  <a:lnTo>
                    <a:pt x="53" y="38"/>
                  </a:lnTo>
                  <a:lnTo>
                    <a:pt x="76" y="59"/>
                  </a:lnTo>
                  <a:lnTo>
                    <a:pt x="97" y="82"/>
                  </a:lnTo>
                  <a:lnTo>
                    <a:pt x="118" y="105"/>
                  </a:lnTo>
                  <a:lnTo>
                    <a:pt x="137" y="131"/>
                  </a:lnTo>
                  <a:lnTo>
                    <a:pt x="156" y="156"/>
                  </a:lnTo>
                  <a:lnTo>
                    <a:pt x="175" y="183"/>
                  </a:lnTo>
                  <a:lnTo>
                    <a:pt x="192" y="211"/>
                  </a:lnTo>
                  <a:lnTo>
                    <a:pt x="210" y="239"/>
                  </a:lnTo>
                  <a:lnTo>
                    <a:pt x="243" y="296"/>
                  </a:lnTo>
                  <a:lnTo>
                    <a:pt x="275" y="355"/>
                  </a:lnTo>
                  <a:lnTo>
                    <a:pt x="306" y="414"/>
                  </a:lnTo>
                  <a:lnTo>
                    <a:pt x="306" y="414"/>
                  </a:lnTo>
                  <a:lnTo>
                    <a:pt x="319" y="442"/>
                  </a:lnTo>
                  <a:lnTo>
                    <a:pt x="331" y="471"/>
                  </a:lnTo>
                  <a:lnTo>
                    <a:pt x="355" y="531"/>
                  </a:lnTo>
                  <a:lnTo>
                    <a:pt x="377" y="595"/>
                  </a:lnTo>
                  <a:lnTo>
                    <a:pt x="397" y="661"/>
                  </a:lnTo>
                  <a:lnTo>
                    <a:pt x="414" y="730"/>
                  </a:lnTo>
                  <a:lnTo>
                    <a:pt x="429" y="802"/>
                  </a:lnTo>
                  <a:lnTo>
                    <a:pt x="435" y="837"/>
                  </a:lnTo>
                  <a:lnTo>
                    <a:pt x="439" y="873"/>
                  </a:lnTo>
                  <a:lnTo>
                    <a:pt x="443" y="910"/>
                  </a:lnTo>
                  <a:lnTo>
                    <a:pt x="448" y="946"/>
                  </a:lnTo>
                  <a:lnTo>
                    <a:pt x="448" y="946"/>
                  </a:lnTo>
                  <a:lnTo>
                    <a:pt x="448" y="962"/>
                  </a:lnTo>
                  <a:lnTo>
                    <a:pt x="448" y="977"/>
                  </a:lnTo>
                  <a:lnTo>
                    <a:pt x="446" y="1012"/>
                  </a:lnTo>
                  <a:lnTo>
                    <a:pt x="443" y="1046"/>
                  </a:lnTo>
                  <a:lnTo>
                    <a:pt x="442" y="1077"/>
                  </a:lnTo>
                  <a:lnTo>
                    <a:pt x="442" y="1077"/>
                  </a:lnTo>
                  <a:lnTo>
                    <a:pt x="436" y="1073"/>
                  </a:lnTo>
                  <a:lnTo>
                    <a:pt x="432" y="1067"/>
                  </a:lnTo>
                  <a:lnTo>
                    <a:pt x="429" y="1062"/>
                  </a:lnTo>
                  <a:lnTo>
                    <a:pt x="428" y="1056"/>
                  </a:lnTo>
                  <a:lnTo>
                    <a:pt x="425" y="1045"/>
                  </a:lnTo>
                  <a:lnTo>
                    <a:pt x="427" y="1034"/>
                  </a:lnTo>
                  <a:lnTo>
                    <a:pt x="429" y="1007"/>
                  </a:lnTo>
                  <a:lnTo>
                    <a:pt x="431" y="994"/>
                  </a:lnTo>
                  <a:lnTo>
                    <a:pt x="429" y="982"/>
                  </a:lnTo>
                  <a:lnTo>
                    <a:pt x="429" y="982"/>
                  </a:lnTo>
                  <a:lnTo>
                    <a:pt x="425" y="941"/>
                  </a:lnTo>
                  <a:lnTo>
                    <a:pt x="418" y="896"/>
                  </a:lnTo>
                  <a:lnTo>
                    <a:pt x="410" y="851"/>
                  </a:lnTo>
                  <a:lnTo>
                    <a:pt x="401" y="805"/>
                  </a:lnTo>
                  <a:lnTo>
                    <a:pt x="401" y="805"/>
                  </a:lnTo>
                  <a:lnTo>
                    <a:pt x="392" y="747"/>
                  </a:lnTo>
                  <a:lnTo>
                    <a:pt x="380" y="691"/>
                  </a:lnTo>
                  <a:lnTo>
                    <a:pt x="368" y="636"/>
                  </a:lnTo>
                  <a:lnTo>
                    <a:pt x="352" y="583"/>
                  </a:lnTo>
                  <a:lnTo>
                    <a:pt x="352" y="583"/>
                  </a:lnTo>
                  <a:lnTo>
                    <a:pt x="337" y="541"/>
                  </a:lnTo>
                  <a:lnTo>
                    <a:pt x="321" y="500"/>
                  </a:lnTo>
                  <a:lnTo>
                    <a:pt x="304" y="459"/>
                  </a:lnTo>
                  <a:lnTo>
                    <a:pt x="286" y="420"/>
                  </a:lnTo>
                  <a:lnTo>
                    <a:pt x="267" y="381"/>
                  </a:lnTo>
                  <a:lnTo>
                    <a:pt x="247" y="343"/>
                  </a:lnTo>
                  <a:lnTo>
                    <a:pt x="226" y="305"/>
                  </a:lnTo>
                  <a:lnTo>
                    <a:pt x="203" y="268"/>
                  </a:lnTo>
                  <a:lnTo>
                    <a:pt x="181" y="232"/>
                  </a:lnTo>
                  <a:lnTo>
                    <a:pt x="157" y="198"/>
                  </a:lnTo>
                  <a:lnTo>
                    <a:pt x="132" y="164"/>
                  </a:lnTo>
                  <a:lnTo>
                    <a:pt x="107" y="131"/>
                  </a:lnTo>
                  <a:lnTo>
                    <a:pt x="81" y="100"/>
                  </a:lnTo>
                  <a:lnTo>
                    <a:pt x="55" y="69"/>
                  </a:lnTo>
                  <a:lnTo>
                    <a:pt x="28" y="3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46"/>
            <p:cNvSpPr/>
            <p:nvPr/>
          </p:nvSpPr>
          <p:spPr bwMode="auto">
            <a:xfrm>
              <a:off x="3756026" y="1882775"/>
              <a:ext cx="141288" cy="763588"/>
            </a:xfrm>
            <a:custGeom>
              <a:avLst/>
              <a:gdLst/>
              <a:ahLst/>
              <a:cxnLst>
                <a:cxn ang="0">
                  <a:pos x="261" y="0"/>
                </a:cxn>
                <a:cxn ang="0">
                  <a:pos x="267" y="3"/>
                </a:cxn>
                <a:cxn ang="0">
                  <a:pos x="235" y="64"/>
                </a:cxn>
                <a:cxn ang="0">
                  <a:pos x="172" y="194"/>
                </a:cxn>
                <a:cxn ang="0">
                  <a:pos x="142" y="264"/>
                </a:cxn>
                <a:cxn ang="0">
                  <a:pos x="134" y="285"/>
                </a:cxn>
                <a:cxn ang="0">
                  <a:pos x="111" y="327"/>
                </a:cxn>
                <a:cxn ang="0">
                  <a:pos x="101" y="348"/>
                </a:cxn>
                <a:cxn ang="0">
                  <a:pos x="85" y="401"/>
                </a:cxn>
                <a:cxn ang="0">
                  <a:pos x="71" y="460"/>
                </a:cxn>
                <a:cxn ang="0">
                  <a:pos x="49" y="584"/>
                </a:cxn>
                <a:cxn ang="0">
                  <a:pos x="40" y="650"/>
                </a:cxn>
                <a:cxn ang="0">
                  <a:pos x="26" y="782"/>
                </a:cxn>
                <a:cxn ang="0">
                  <a:pos x="21" y="881"/>
                </a:cxn>
                <a:cxn ang="0">
                  <a:pos x="23" y="949"/>
                </a:cxn>
                <a:cxn ang="0">
                  <a:pos x="28" y="1016"/>
                </a:cxn>
                <a:cxn ang="0">
                  <a:pos x="37" y="1084"/>
                </a:cxn>
                <a:cxn ang="0">
                  <a:pos x="44" y="1117"/>
                </a:cxn>
                <a:cxn ang="0">
                  <a:pos x="59" y="1179"/>
                </a:cxn>
                <a:cxn ang="0">
                  <a:pos x="79" y="1240"/>
                </a:cxn>
                <a:cxn ang="0">
                  <a:pos x="89" y="1266"/>
                </a:cxn>
                <a:cxn ang="0">
                  <a:pos x="125" y="1341"/>
                </a:cxn>
                <a:cxn ang="0">
                  <a:pos x="148" y="1390"/>
                </a:cxn>
                <a:cxn ang="0">
                  <a:pos x="166" y="1443"/>
                </a:cxn>
                <a:cxn ang="0">
                  <a:pos x="160" y="1442"/>
                </a:cxn>
                <a:cxn ang="0">
                  <a:pos x="145" y="1430"/>
                </a:cxn>
                <a:cxn ang="0">
                  <a:pos x="128" y="1407"/>
                </a:cxn>
                <a:cxn ang="0">
                  <a:pos x="115" y="1380"/>
                </a:cxn>
                <a:cxn ang="0">
                  <a:pos x="104" y="1353"/>
                </a:cxn>
                <a:cxn ang="0">
                  <a:pos x="72" y="1272"/>
                </a:cxn>
                <a:cxn ang="0">
                  <a:pos x="44" y="1186"/>
                </a:cxn>
                <a:cxn ang="0">
                  <a:pos x="24" y="1098"/>
                </a:cxn>
                <a:cxn ang="0">
                  <a:pos x="10" y="1006"/>
                </a:cxn>
                <a:cxn ang="0">
                  <a:pos x="2" y="912"/>
                </a:cxn>
                <a:cxn ang="0">
                  <a:pos x="0" y="820"/>
                </a:cxn>
                <a:cxn ang="0">
                  <a:pos x="5" y="726"/>
                </a:cxn>
                <a:cxn ang="0">
                  <a:pos x="14" y="633"/>
                </a:cxn>
                <a:cxn ang="0">
                  <a:pos x="27" y="557"/>
                </a:cxn>
                <a:cxn ang="0">
                  <a:pos x="41" y="483"/>
                </a:cxn>
                <a:cxn ang="0">
                  <a:pos x="58" y="410"/>
                </a:cxn>
                <a:cxn ang="0">
                  <a:pos x="82" y="340"/>
                </a:cxn>
                <a:cxn ang="0">
                  <a:pos x="90" y="317"/>
                </a:cxn>
                <a:cxn ang="0">
                  <a:pos x="110" y="272"/>
                </a:cxn>
                <a:cxn ang="0">
                  <a:pos x="120" y="250"/>
                </a:cxn>
                <a:cxn ang="0">
                  <a:pos x="146" y="184"/>
                </a:cxn>
                <a:cxn ang="0">
                  <a:pos x="180" y="118"/>
                </a:cxn>
                <a:cxn ang="0">
                  <a:pos x="219" y="56"/>
                </a:cxn>
                <a:cxn ang="0">
                  <a:pos x="261" y="0"/>
                </a:cxn>
              </a:cxnLst>
              <a:rect l="0" t="0" r="r" b="b"/>
              <a:pathLst>
                <a:path w="267" h="1443">
                  <a:moveTo>
                    <a:pt x="261" y="0"/>
                  </a:moveTo>
                  <a:lnTo>
                    <a:pt x="261" y="0"/>
                  </a:lnTo>
                  <a:lnTo>
                    <a:pt x="266" y="0"/>
                  </a:lnTo>
                  <a:lnTo>
                    <a:pt x="267" y="3"/>
                  </a:lnTo>
                  <a:lnTo>
                    <a:pt x="267" y="3"/>
                  </a:lnTo>
                  <a:lnTo>
                    <a:pt x="235" y="64"/>
                  </a:lnTo>
                  <a:lnTo>
                    <a:pt x="202" y="128"/>
                  </a:lnTo>
                  <a:lnTo>
                    <a:pt x="172" y="194"/>
                  </a:lnTo>
                  <a:lnTo>
                    <a:pt x="156" y="229"/>
                  </a:lnTo>
                  <a:lnTo>
                    <a:pt x="142" y="264"/>
                  </a:lnTo>
                  <a:lnTo>
                    <a:pt x="142" y="264"/>
                  </a:lnTo>
                  <a:lnTo>
                    <a:pt x="134" y="285"/>
                  </a:lnTo>
                  <a:lnTo>
                    <a:pt x="122" y="306"/>
                  </a:lnTo>
                  <a:lnTo>
                    <a:pt x="111" y="327"/>
                  </a:lnTo>
                  <a:lnTo>
                    <a:pt x="101" y="348"/>
                  </a:lnTo>
                  <a:lnTo>
                    <a:pt x="101" y="348"/>
                  </a:lnTo>
                  <a:lnTo>
                    <a:pt x="93" y="373"/>
                  </a:lnTo>
                  <a:lnTo>
                    <a:pt x="85" y="401"/>
                  </a:lnTo>
                  <a:lnTo>
                    <a:pt x="78" y="429"/>
                  </a:lnTo>
                  <a:lnTo>
                    <a:pt x="71" y="460"/>
                  </a:lnTo>
                  <a:lnTo>
                    <a:pt x="59" y="521"/>
                  </a:lnTo>
                  <a:lnTo>
                    <a:pt x="49" y="584"/>
                  </a:lnTo>
                  <a:lnTo>
                    <a:pt x="49" y="584"/>
                  </a:lnTo>
                  <a:lnTo>
                    <a:pt x="40" y="650"/>
                  </a:lnTo>
                  <a:lnTo>
                    <a:pt x="31" y="716"/>
                  </a:lnTo>
                  <a:lnTo>
                    <a:pt x="26" y="782"/>
                  </a:lnTo>
                  <a:lnTo>
                    <a:pt x="21" y="848"/>
                  </a:lnTo>
                  <a:lnTo>
                    <a:pt x="21" y="881"/>
                  </a:lnTo>
                  <a:lnTo>
                    <a:pt x="21" y="915"/>
                  </a:lnTo>
                  <a:lnTo>
                    <a:pt x="23" y="949"/>
                  </a:lnTo>
                  <a:lnTo>
                    <a:pt x="24" y="983"/>
                  </a:lnTo>
                  <a:lnTo>
                    <a:pt x="28" y="1016"/>
                  </a:lnTo>
                  <a:lnTo>
                    <a:pt x="33" y="1050"/>
                  </a:lnTo>
                  <a:lnTo>
                    <a:pt x="37" y="1084"/>
                  </a:lnTo>
                  <a:lnTo>
                    <a:pt x="44" y="1117"/>
                  </a:lnTo>
                  <a:lnTo>
                    <a:pt x="44" y="1117"/>
                  </a:lnTo>
                  <a:lnTo>
                    <a:pt x="51" y="1148"/>
                  </a:lnTo>
                  <a:lnTo>
                    <a:pt x="59" y="1179"/>
                  </a:lnTo>
                  <a:lnTo>
                    <a:pt x="68" y="1210"/>
                  </a:lnTo>
                  <a:lnTo>
                    <a:pt x="79" y="1240"/>
                  </a:lnTo>
                  <a:lnTo>
                    <a:pt x="79" y="1240"/>
                  </a:lnTo>
                  <a:lnTo>
                    <a:pt x="89" y="1266"/>
                  </a:lnTo>
                  <a:lnTo>
                    <a:pt x="100" y="1291"/>
                  </a:lnTo>
                  <a:lnTo>
                    <a:pt x="125" y="1341"/>
                  </a:lnTo>
                  <a:lnTo>
                    <a:pt x="136" y="1364"/>
                  </a:lnTo>
                  <a:lnTo>
                    <a:pt x="148" y="1390"/>
                  </a:lnTo>
                  <a:lnTo>
                    <a:pt x="158" y="1416"/>
                  </a:lnTo>
                  <a:lnTo>
                    <a:pt x="166" y="1443"/>
                  </a:lnTo>
                  <a:lnTo>
                    <a:pt x="166" y="1443"/>
                  </a:lnTo>
                  <a:lnTo>
                    <a:pt x="160" y="1442"/>
                  </a:lnTo>
                  <a:lnTo>
                    <a:pt x="155" y="1439"/>
                  </a:lnTo>
                  <a:lnTo>
                    <a:pt x="145" y="1430"/>
                  </a:lnTo>
                  <a:lnTo>
                    <a:pt x="136" y="1419"/>
                  </a:lnTo>
                  <a:lnTo>
                    <a:pt x="128" y="1407"/>
                  </a:lnTo>
                  <a:lnTo>
                    <a:pt x="122" y="1394"/>
                  </a:lnTo>
                  <a:lnTo>
                    <a:pt x="115" y="1380"/>
                  </a:lnTo>
                  <a:lnTo>
                    <a:pt x="104" y="1353"/>
                  </a:lnTo>
                  <a:lnTo>
                    <a:pt x="104" y="1353"/>
                  </a:lnTo>
                  <a:lnTo>
                    <a:pt x="87" y="1313"/>
                  </a:lnTo>
                  <a:lnTo>
                    <a:pt x="72" y="1272"/>
                  </a:lnTo>
                  <a:lnTo>
                    <a:pt x="56" y="1230"/>
                  </a:lnTo>
                  <a:lnTo>
                    <a:pt x="44" y="1186"/>
                  </a:lnTo>
                  <a:lnTo>
                    <a:pt x="34" y="1143"/>
                  </a:lnTo>
                  <a:lnTo>
                    <a:pt x="24" y="1098"/>
                  </a:lnTo>
                  <a:lnTo>
                    <a:pt x="16" y="1053"/>
                  </a:lnTo>
                  <a:lnTo>
                    <a:pt x="10" y="1006"/>
                  </a:lnTo>
                  <a:lnTo>
                    <a:pt x="5" y="960"/>
                  </a:lnTo>
                  <a:lnTo>
                    <a:pt x="2" y="912"/>
                  </a:lnTo>
                  <a:lnTo>
                    <a:pt x="0" y="866"/>
                  </a:lnTo>
                  <a:lnTo>
                    <a:pt x="0" y="820"/>
                  </a:lnTo>
                  <a:lnTo>
                    <a:pt x="2" y="772"/>
                  </a:lnTo>
                  <a:lnTo>
                    <a:pt x="5" y="726"/>
                  </a:lnTo>
                  <a:lnTo>
                    <a:pt x="9" y="679"/>
                  </a:lnTo>
                  <a:lnTo>
                    <a:pt x="14" y="633"/>
                  </a:lnTo>
                  <a:lnTo>
                    <a:pt x="14" y="633"/>
                  </a:lnTo>
                  <a:lnTo>
                    <a:pt x="27" y="557"/>
                  </a:lnTo>
                  <a:lnTo>
                    <a:pt x="33" y="521"/>
                  </a:lnTo>
                  <a:lnTo>
                    <a:pt x="41" y="483"/>
                  </a:lnTo>
                  <a:lnTo>
                    <a:pt x="49" y="446"/>
                  </a:lnTo>
                  <a:lnTo>
                    <a:pt x="58" y="410"/>
                  </a:lnTo>
                  <a:lnTo>
                    <a:pt x="69" y="375"/>
                  </a:lnTo>
                  <a:lnTo>
                    <a:pt x="82" y="340"/>
                  </a:lnTo>
                  <a:lnTo>
                    <a:pt x="82" y="340"/>
                  </a:lnTo>
                  <a:lnTo>
                    <a:pt x="90" y="317"/>
                  </a:lnTo>
                  <a:lnTo>
                    <a:pt x="100" y="295"/>
                  </a:lnTo>
                  <a:lnTo>
                    <a:pt x="110" y="272"/>
                  </a:lnTo>
                  <a:lnTo>
                    <a:pt x="120" y="250"/>
                  </a:lnTo>
                  <a:lnTo>
                    <a:pt x="120" y="250"/>
                  </a:lnTo>
                  <a:lnTo>
                    <a:pt x="132" y="216"/>
                  </a:lnTo>
                  <a:lnTo>
                    <a:pt x="146" y="184"/>
                  </a:lnTo>
                  <a:lnTo>
                    <a:pt x="163" y="150"/>
                  </a:lnTo>
                  <a:lnTo>
                    <a:pt x="180" y="118"/>
                  </a:lnTo>
                  <a:lnTo>
                    <a:pt x="198" y="87"/>
                  </a:lnTo>
                  <a:lnTo>
                    <a:pt x="219" y="56"/>
                  </a:lnTo>
                  <a:lnTo>
                    <a:pt x="239" y="26"/>
                  </a:lnTo>
                  <a:lnTo>
                    <a:pt x="261" y="0"/>
                  </a:lnTo>
                  <a:lnTo>
                    <a:pt x="26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>
              <a:off x="4479926" y="2216150"/>
              <a:ext cx="239713" cy="106363"/>
            </a:xfrm>
            <a:custGeom>
              <a:avLst/>
              <a:gdLst/>
              <a:ahLst/>
              <a:cxnLst>
                <a:cxn ang="0">
                  <a:pos x="342" y="194"/>
                </a:cxn>
                <a:cxn ang="0">
                  <a:pos x="0" y="197"/>
                </a:cxn>
                <a:cxn ang="0">
                  <a:pos x="4" y="162"/>
                </a:cxn>
                <a:cxn ang="0">
                  <a:pos x="21" y="111"/>
                </a:cxn>
                <a:cxn ang="0">
                  <a:pos x="50" y="69"/>
                </a:cxn>
                <a:cxn ang="0">
                  <a:pos x="91" y="34"/>
                </a:cxn>
                <a:cxn ang="0">
                  <a:pos x="140" y="11"/>
                </a:cxn>
                <a:cxn ang="0">
                  <a:pos x="177" y="3"/>
                </a:cxn>
                <a:cxn ang="0">
                  <a:pos x="257" y="3"/>
                </a:cxn>
                <a:cxn ang="0">
                  <a:pos x="324" y="24"/>
                </a:cxn>
                <a:cxn ang="0">
                  <a:pos x="377" y="61"/>
                </a:cxn>
                <a:cxn ang="0">
                  <a:pos x="418" y="110"/>
                </a:cxn>
                <a:cxn ang="0">
                  <a:pos x="446" y="169"/>
                </a:cxn>
                <a:cxn ang="0">
                  <a:pos x="84" y="63"/>
                </a:cxn>
                <a:cxn ang="0">
                  <a:pos x="151" y="117"/>
                </a:cxn>
                <a:cxn ang="0">
                  <a:pos x="223" y="160"/>
                </a:cxn>
                <a:cxn ang="0">
                  <a:pos x="219" y="58"/>
                </a:cxn>
                <a:cxn ang="0">
                  <a:pos x="195" y="20"/>
                </a:cxn>
                <a:cxn ang="0">
                  <a:pos x="143" y="32"/>
                </a:cxn>
                <a:cxn ang="0">
                  <a:pos x="84" y="63"/>
                </a:cxn>
                <a:cxn ang="0">
                  <a:pos x="237" y="150"/>
                </a:cxn>
                <a:cxn ang="0">
                  <a:pos x="339" y="98"/>
                </a:cxn>
                <a:cxn ang="0">
                  <a:pos x="359" y="66"/>
                </a:cxn>
                <a:cxn ang="0">
                  <a:pos x="313" y="38"/>
                </a:cxn>
                <a:cxn ang="0">
                  <a:pos x="254" y="24"/>
                </a:cxn>
                <a:cxn ang="0">
                  <a:pos x="231" y="35"/>
                </a:cxn>
                <a:cxn ang="0">
                  <a:pos x="238" y="120"/>
                </a:cxn>
                <a:cxn ang="0">
                  <a:pos x="237" y="150"/>
                </a:cxn>
                <a:cxn ang="0">
                  <a:pos x="39" y="184"/>
                </a:cxn>
                <a:cxn ang="0">
                  <a:pos x="158" y="180"/>
                </a:cxn>
                <a:cxn ang="0">
                  <a:pos x="189" y="160"/>
                </a:cxn>
                <a:cxn ang="0">
                  <a:pos x="102" y="101"/>
                </a:cxn>
                <a:cxn ang="0">
                  <a:pos x="70" y="76"/>
                </a:cxn>
                <a:cxn ang="0">
                  <a:pos x="42" y="114"/>
                </a:cxn>
                <a:cxn ang="0">
                  <a:pos x="21" y="157"/>
                </a:cxn>
                <a:cxn ang="0">
                  <a:pos x="14" y="183"/>
                </a:cxn>
                <a:cxn ang="0">
                  <a:pos x="363" y="104"/>
                </a:cxn>
                <a:cxn ang="0">
                  <a:pos x="272" y="155"/>
                </a:cxn>
                <a:cxn ang="0">
                  <a:pos x="237" y="177"/>
                </a:cxn>
                <a:cxn ang="0">
                  <a:pos x="432" y="177"/>
                </a:cxn>
                <a:cxn ang="0">
                  <a:pos x="424" y="152"/>
                </a:cxn>
                <a:cxn ang="0">
                  <a:pos x="404" y="120"/>
                </a:cxn>
                <a:cxn ang="0">
                  <a:pos x="380" y="93"/>
                </a:cxn>
              </a:cxnLst>
              <a:rect l="0" t="0" r="r" b="b"/>
              <a:pathLst>
                <a:path w="453" h="200">
                  <a:moveTo>
                    <a:pt x="453" y="188"/>
                  </a:moveTo>
                  <a:lnTo>
                    <a:pt x="453" y="188"/>
                  </a:lnTo>
                  <a:lnTo>
                    <a:pt x="342" y="194"/>
                  </a:lnTo>
                  <a:lnTo>
                    <a:pt x="230" y="198"/>
                  </a:lnTo>
                  <a:lnTo>
                    <a:pt x="116" y="200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80"/>
                  </a:lnTo>
                  <a:lnTo>
                    <a:pt x="4" y="162"/>
                  </a:lnTo>
                  <a:lnTo>
                    <a:pt x="8" y="145"/>
                  </a:lnTo>
                  <a:lnTo>
                    <a:pt x="14" y="128"/>
                  </a:lnTo>
                  <a:lnTo>
                    <a:pt x="21" y="111"/>
                  </a:lnTo>
                  <a:lnTo>
                    <a:pt x="29" y="97"/>
                  </a:lnTo>
                  <a:lnTo>
                    <a:pt x="39" y="82"/>
                  </a:lnTo>
                  <a:lnTo>
                    <a:pt x="50" y="69"/>
                  </a:lnTo>
                  <a:lnTo>
                    <a:pt x="63" y="56"/>
                  </a:lnTo>
                  <a:lnTo>
                    <a:pt x="77" y="44"/>
                  </a:lnTo>
                  <a:lnTo>
                    <a:pt x="91" y="34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0" y="11"/>
                  </a:lnTo>
                  <a:lnTo>
                    <a:pt x="158" y="6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205" y="0"/>
                  </a:lnTo>
                  <a:lnTo>
                    <a:pt x="231" y="2"/>
                  </a:lnTo>
                  <a:lnTo>
                    <a:pt x="257" y="3"/>
                  </a:lnTo>
                  <a:lnTo>
                    <a:pt x="280" y="9"/>
                  </a:lnTo>
                  <a:lnTo>
                    <a:pt x="303" y="16"/>
                  </a:lnTo>
                  <a:lnTo>
                    <a:pt x="324" y="24"/>
                  </a:lnTo>
                  <a:lnTo>
                    <a:pt x="342" y="35"/>
                  </a:lnTo>
                  <a:lnTo>
                    <a:pt x="360" y="47"/>
                  </a:lnTo>
                  <a:lnTo>
                    <a:pt x="377" y="61"/>
                  </a:lnTo>
                  <a:lnTo>
                    <a:pt x="393" y="76"/>
                  </a:lnTo>
                  <a:lnTo>
                    <a:pt x="407" y="93"/>
                  </a:lnTo>
                  <a:lnTo>
                    <a:pt x="418" y="110"/>
                  </a:lnTo>
                  <a:lnTo>
                    <a:pt x="429" y="128"/>
                  </a:lnTo>
                  <a:lnTo>
                    <a:pt x="439" y="148"/>
                  </a:lnTo>
                  <a:lnTo>
                    <a:pt x="446" y="169"/>
                  </a:lnTo>
                  <a:lnTo>
                    <a:pt x="453" y="188"/>
                  </a:lnTo>
                  <a:lnTo>
                    <a:pt x="453" y="188"/>
                  </a:lnTo>
                  <a:close/>
                  <a:moveTo>
                    <a:pt x="84" y="63"/>
                  </a:moveTo>
                  <a:lnTo>
                    <a:pt x="84" y="63"/>
                  </a:lnTo>
                  <a:lnTo>
                    <a:pt x="116" y="91"/>
                  </a:lnTo>
                  <a:lnTo>
                    <a:pt x="151" y="117"/>
                  </a:lnTo>
                  <a:lnTo>
                    <a:pt x="188" y="141"/>
                  </a:lnTo>
                  <a:lnTo>
                    <a:pt x="223" y="160"/>
                  </a:lnTo>
                  <a:lnTo>
                    <a:pt x="223" y="160"/>
                  </a:lnTo>
                  <a:lnTo>
                    <a:pt x="223" y="125"/>
                  </a:lnTo>
                  <a:lnTo>
                    <a:pt x="221" y="91"/>
                  </a:lnTo>
                  <a:lnTo>
                    <a:pt x="219" y="58"/>
                  </a:lnTo>
                  <a:lnTo>
                    <a:pt x="214" y="20"/>
                  </a:lnTo>
                  <a:lnTo>
                    <a:pt x="214" y="20"/>
                  </a:lnTo>
                  <a:lnTo>
                    <a:pt x="195" y="20"/>
                  </a:lnTo>
                  <a:lnTo>
                    <a:pt x="175" y="23"/>
                  </a:lnTo>
                  <a:lnTo>
                    <a:pt x="158" y="27"/>
                  </a:lnTo>
                  <a:lnTo>
                    <a:pt x="143" y="32"/>
                  </a:lnTo>
                  <a:lnTo>
                    <a:pt x="127" y="39"/>
                  </a:lnTo>
                  <a:lnTo>
                    <a:pt x="112" y="48"/>
                  </a:lnTo>
                  <a:lnTo>
                    <a:pt x="84" y="63"/>
                  </a:lnTo>
                  <a:lnTo>
                    <a:pt x="84" y="63"/>
                  </a:lnTo>
                  <a:close/>
                  <a:moveTo>
                    <a:pt x="237" y="150"/>
                  </a:moveTo>
                  <a:lnTo>
                    <a:pt x="237" y="150"/>
                  </a:lnTo>
                  <a:lnTo>
                    <a:pt x="273" y="135"/>
                  </a:lnTo>
                  <a:lnTo>
                    <a:pt x="307" y="118"/>
                  </a:lnTo>
                  <a:lnTo>
                    <a:pt x="339" y="98"/>
                  </a:lnTo>
                  <a:lnTo>
                    <a:pt x="372" y="79"/>
                  </a:lnTo>
                  <a:lnTo>
                    <a:pt x="372" y="79"/>
                  </a:lnTo>
                  <a:lnTo>
                    <a:pt x="359" y="66"/>
                  </a:lnTo>
                  <a:lnTo>
                    <a:pt x="345" y="55"/>
                  </a:lnTo>
                  <a:lnTo>
                    <a:pt x="330" y="47"/>
                  </a:lnTo>
                  <a:lnTo>
                    <a:pt x="313" y="38"/>
                  </a:lnTo>
                  <a:lnTo>
                    <a:pt x="293" y="32"/>
                  </a:lnTo>
                  <a:lnTo>
                    <a:pt x="273" y="27"/>
                  </a:lnTo>
                  <a:lnTo>
                    <a:pt x="254" y="24"/>
                  </a:lnTo>
                  <a:lnTo>
                    <a:pt x="231" y="20"/>
                  </a:lnTo>
                  <a:lnTo>
                    <a:pt x="231" y="20"/>
                  </a:lnTo>
                  <a:lnTo>
                    <a:pt x="231" y="35"/>
                  </a:lnTo>
                  <a:lnTo>
                    <a:pt x="233" y="52"/>
                  </a:lnTo>
                  <a:lnTo>
                    <a:pt x="235" y="86"/>
                  </a:lnTo>
                  <a:lnTo>
                    <a:pt x="238" y="120"/>
                  </a:lnTo>
                  <a:lnTo>
                    <a:pt x="238" y="135"/>
                  </a:lnTo>
                  <a:lnTo>
                    <a:pt x="237" y="150"/>
                  </a:lnTo>
                  <a:lnTo>
                    <a:pt x="237" y="150"/>
                  </a:lnTo>
                  <a:close/>
                  <a:moveTo>
                    <a:pt x="14" y="183"/>
                  </a:moveTo>
                  <a:lnTo>
                    <a:pt x="14" y="183"/>
                  </a:lnTo>
                  <a:lnTo>
                    <a:pt x="39" y="184"/>
                  </a:lnTo>
                  <a:lnTo>
                    <a:pt x="64" y="184"/>
                  </a:lnTo>
                  <a:lnTo>
                    <a:pt x="112" y="183"/>
                  </a:lnTo>
                  <a:lnTo>
                    <a:pt x="158" y="180"/>
                  </a:lnTo>
                  <a:lnTo>
                    <a:pt x="206" y="174"/>
                  </a:lnTo>
                  <a:lnTo>
                    <a:pt x="206" y="174"/>
                  </a:lnTo>
                  <a:lnTo>
                    <a:pt x="189" y="160"/>
                  </a:lnTo>
                  <a:lnTo>
                    <a:pt x="172" y="148"/>
                  </a:lnTo>
                  <a:lnTo>
                    <a:pt x="137" y="125"/>
                  </a:lnTo>
                  <a:lnTo>
                    <a:pt x="102" y="101"/>
                  </a:lnTo>
                  <a:lnTo>
                    <a:pt x="85" y="89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60" y="87"/>
                  </a:lnTo>
                  <a:lnTo>
                    <a:pt x="50" y="100"/>
                  </a:lnTo>
                  <a:lnTo>
                    <a:pt x="42" y="114"/>
                  </a:lnTo>
                  <a:lnTo>
                    <a:pt x="33" y="128"/>
                  </a:lnTo>
                  <a:lnTo>
                    <a:pt x="26" y="142"/>
                  </a:lnTo>
                  <a:lnTo>
                    <a:pt x="21" y="157"/>
                  </a:lnTo>
                  <a:lnTo>
                    <a:pt x="16" y="170"/>
                  </a:lnTo>
                  <a:lnTo>
                    <a:pt x="14" y="183"/>
                  </a:lnTo>
                  <a:lnTo>
                    <a:pt x="14" y="183"/>
                  </a:lnTo>
                  <a:close/>
                  <a:moveTo>
                    <a:pt x="380" y="93"/>
                  </a:moveTo>
                  <a:lnTo>
                    <a:pt x="380" y="93"/>
                  </a:lnTo>
                  <a:lnTo>
                    <a:pt x="363" y="104"/>
                  </a:lnTo>
                  <a:lnTo>
                    <a:pt x="345" y="115"/>
                  </a:lnTo>
                  <a:lnTo>
                    <a:pt x="308" y="135"/>
                  </a:lnTo>
                  <a:lnTo>
                    <a:pt x="272" y="155"/>
                  </a:lnTo>
                  <a:lnTo>
                    <a:pt x="254" y="166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328" y="178"/>
                  </a:lnTo>
                  <a:lnTo>
                    <a:pt x="380" y="178"/>
                  </a:lnTo>
                  <a:lnTo>
                    <a:pt x="432" y="177"/>
                  </a:lnTo>
                  <a:lnTo>
                    <a:pt x="432" y="177"/>
                  </a:lnTo>
                  <a:lnTo>
                    <a:pt x="428" y="163"/>
                  </a:lnTo>
                  <a:lnTo>
                    <a:pt x="424" y="152"/>
                  </a:lnTo>
                  <a:lnTo>
                    <a:pt x="418" y="141"/>
                  </a:lnTo>
                  <a:lnTo>
                    <a:pt x="411" y="129"/>
                  </a:lnTo>
                  <a:lnTo>
                    <a:pt x="404" y="120"/>
                  </a:lnTo>
                  <a:lnTo>
                    <a:pt x="397" y="110"/>
                  </a:lnTo>
                  <a:lnTo>
                    <a:pt x="380" y="93"/>
                  </a:lnTo>
                  <a:lnTo>
                    <a:pt x="380" y="9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4719638" y="2411413"/>
              <a:ext cx="106363" cy="192088"/>
            </a:xfrm>
            <a:custGeom>
              <a:avLst/>
              <a:gdLst/>
              <a:ahLst/>
              <a:cxnLst>
                <a:cxn ang="0">
                  <a:pos x="184" y="295"/>
                </a:cxn>
                <a:cxn ang="0">
                  <a:pos x="198" y="329"/>
                </a:cxn>
                <a:cxn ang="0">
                  <a:pos x="177" y="358"/>
                </a:cxn>
                <a:cxn ang="0">
                  <a:pos x="103" y="360"/>
                </a:cxn>
                <a:cxn ang="0">
                  <a:pos x="8" y="339"/>
                </a:cxn>
                <a:cxn ang="0">
                  <a:pos x="1" y="302"/>
                </a:cxn>
                <a:cxn ang="0">
                  <a:pos x="25" y="278"/>
                </a:cxn>
                <a:cxn ang="0">
                  <a:pos x="31" y="149"/>
                </a:cxn>
                <a:cxn ang="0">
                  <a:pos x="42" y="69"/>
                </a:cxn>
                <a:cxn ang="0">
                  <a:pos x="60" y="31"/>
                </a:cxn>
                <a:cxn ang="0">
                  <a:pos x="98" y="3"/>
                </a:cxn>
                <a:cxn ang="0">
                  <a:pos x="133" y="3"/>
                </a:cxn>
                <a:cxn ang="0">
                  <a:pos x="156" y="19"/>
                </a:cxn>
                <a:cxn ang="0">
                  <a:pos x="184" y="82"/>
                </a:cxn>
                <a:cxn ang="0">
                  <a:pos x="188" y="160"/>
                </a:cxn>
                <a:cxn ang="0">
                  <a:pos x="171" y="284"/>
                </a:cxn>
                <a:cxn ang="0">
                  <a:pos x="128" y="138"/>
                </a:cxn>
                <a:cxn ang="0">
                  <a:pos x="167" y="137"/>
                </a:cxn>
                <a:cxn ang="0">
                  <a:pos x="166" y="82"/>
                </a:cxn>
                <a:cxn ang="0">
                  <a:pos x="132" y="27"/>
                </a:cxn>
                <a:cxn ang="0">
                  <a:pos x="117" y="78"/>
                </a:cxn>
                <a:cxn ang="0">
                  <a:pos x="49" y="137"/>
                </a:cxn>
                <a:cxn ang="0">
                  <a:pos x="97" y="137"/>
                </a:cxn>
                <a:cxn ang="0">
                  <a:pos x="104" y="118"/>
                </a:cxn>
                <a:cxn ang="0">
                  <a:pos x="101" y="31"/>
                </a:cxn>
                <a:cxn ang="0">
                  <a:pos x="87" y="30"/>
                </a:cxn>
                <a:cxn ang="0">
                  <a:pos x="58" y="87"/>
                </a:cxn>
                <a:cxn ang="0">
                  <a:pos x="121" y="153"/>
                </a:cxn>
                <a:cxn ang="0">
                  <a:pos x="125" y="222"/>
                </a:cxn>
                <a:cxn ang="0">
                  <a:pos x="128" y="287"/>
                </a:cxn>
                <a:cxn ang="0">
                  <a:pos x="163" y="253"/>
                </a:cxn>
                <a:cxn ang="0">
                  <a:pos x="174" y="156"/>
                </a:cxn>
                <a:cxn ang="0">
                  <a:pos x="139" y="153"/>
                </a:cxn>
                <a:cxn ang="0">
                  <a:pos x="46" y="159"/>
                </a:cxn>
                <a:cxn ang="0">
                  <a:pos x="49" y="205"/>
                </a:cxn>
                <a:cxn ang="0">
                  <a:pos x="76" y="284"/>
                </a:cxn>
                <a:cxn ang="0">
                  <a:pos x="112" y="284"/>
                </a:cxn>
                <a:cxn ang="0">
                  <a:pos x="107" y="186"/>
                </a:cxn>
                <a:cxn ang="0">
                  <a:pos x="97" y="155"/>
                </a:cxn>
                <a:cxn ang="0">
                  <a:pos x="51" y="156"/>
                </a:cxn>
                <a:cxn ang="0">
                  <a:pos x="112" y="305"/>
                </a:cxn>
                <a:cxn ang="0">
                  <a:pos x="39" y="295"/>
                </a:cxn>
                <a:cxn ang="0">
                  <a:pos x="17" y="302"/>
                </a:cxn>
                <a:cxn ang="0">
                  <a:pos x="23" y="330"/>
                </a:cxn>
                <a:cxn ang="0">
                  <a:pos x="98" y="342"/>
                </a:cxn>
                <a:cxn ang="0">
                  <a:pos x="170" y="342"/>
                </a:cxn>
                <a:cxn ang="0">
                  <a:pos x="180" y="325"/>
                </a:cxn>
                <a:cxn ang="0">
                  <a:pos x="170" y="308"/>
                </a:cxn>
                <a:cxn ang="0">
                  <a:pos x="138" y="305"/>
                </a:cxn>
              </a:cxnLst>
              <a:rect l="0" t="0" r="r" b="b"/>
              <a:pathLst>
                <a:path w="199" h="363">
                  <a:moveTo>
                    <a:pt x="171" y="284"/>
                  </a:moveTo>
                  <a:lnTo>
                    <a:pt x="171" y="284"/>
                  </a:lnTo>
                  <a:lnTo>
                    <a:pt x="178" y="290"/>
                  </a:lnTo>
                  <a:lnTo>
                    <a:pt x="184" y="295"/>
                  </a:lnTo>
                  <a:lnTo>
                    <a:pt x="188" y="302"/>
                  </a:lnTo>
                  <a:lnTo>
                    <a:pt x="192" y="311"/>
                  </a:lnTo>
                  <a:lnTo>
                    <a:pt x="195" y="319"/>
                  </a:lnTo>
                  <a:lnTo>
                    <a:pt x="198" y="329"/>
                  </a:lnTo>
                  <a:lnTo>
                    <a:pt x="199" y="351"/>
                  </a:lnTo>
                  <a:lnTo>
                    <a:pt x="199" y="351"/>
                  </a:lnTo>
                  <a:lnTo>
                    <a:pt x="188" y="356"/>
                  </a:lnTo>
                  <a:lnTo>
                    <a:pt x="177" y="358"/>
                  </a:lnTo>
                  <a:lnTo>
                    <a:pt x="164" y="360"/>
                  </a:lnTo>
                  <a:lnTo>
                    <a:pt x="153" y="361"/>
                  </a:lnTo>
                  <a:lnTo>
                    <a:pt x="128" y="363"/>
                  </a:lnTo>
                  <a:lnTo>
                    <a:pt x="103" y="360"/>
                  </a:lnTo>
                  <a:lnTo>
                    <a:pt x="79" y="357"/>
                  </a:lnTo>
                  <a:lnTo>
                    <a:pt x="53" y="351"/>
                  </a:lnTo>
                  <a:lnTo>
                    <a:pt x="8" y="339"/>
                  </a:lnTo>
                  <a:lnTo>
                    <a:pt x="8" y="339"/>
                  </a:lnTo>
                  <a:lnTo>
                    <a:pt x="3" y="330"/>
                  </a:lnTo>
                  <a:lnTo>
                    <a:pt x="0" y="322"/>
                  </a:lnTo>
                  <a:lnTo>
                    <a:pt x="0" y="312"/>
                  </a:lnTo>
                  <a:lnTo>
                    <a:pt x="1" y="302"/>
                  </a:lnTo>
                  <a:lnTo>
                    <a:pt x="4" y="294"/>
                  </a:lnTo>
                  <a:lnTo>
                    <a:pt x="10" y="287"/>
                  </a:lnTo>
                  <a:lnTo>
                    <a:pt x="17" y="281"/>
                  </a:lnTo>
                  <a:lnTo>
                    <a:pt x="25" y="278"/>
                  </a:lnTo>
                  <a:lnTo>
                    <a:pt x="25" y="278"/>
                  </a:lnTo>
                  <a:lnTo>
                    <a:pt x="30" y="249"/>
                  </a:lnTo>
                  <a:lnTo>
                    <a:pt x="30" y="217"/>
                  </a:lnTo>
                  <a:lnTo>
                    <a:pt x="31" y="149"/>
                  </a:lnTo>
                  <a:lnTo>
                    <a:pt x="34" y="116"/>
                  </a:lnTo>
                  <a:lnTo>
                    <a:pt x="35" y="100"/>
                  </a:lnTo>
                  <a:lnTo>
                    <a:pt x="38" y="85"/>
                  </a:lnTo>
                  <a:lnTo>
                    <a:pt x="42" y="69"/>
                  </a:lnTo>
                  <a:lnTo>
                    <a:pt x="46" y="57"/>
                  </a:lnTo>
                  <a:lnTo>
                    <a:pt x="53" y="44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7" y="23"/>
                  </a:lnTo>
                  <a:lnTo>
                    <a:pt x="77" y="16"/>
                  </a:lnTo>
                  <a:lnTo>
                    <a:pt x="87" y="9"/>
                  </a:lnTo>
                  <a:lnTo>
                    <a:pt x="98" y="3"/>
                  </a:lnTo>
                  <a:lnTo>
                    <a:pt x="111" y="0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3"/>
                  </a:lnTo>
                  <a:lnTo>
                    <a:pt x="139" y="5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56" y="19"/>
                  </a:lnTo>
                  <a:lnTo>
                    <a:pt x="166" y="33"/>
                  </a:lnTo>
                  <a:lnTo>
                    <a:pt x="173" y="47"/>
                  </a:lnTo>
                  <a:lnTo>
                    <a:pt x="180" y="64"/>
                  </a:lnTo>
                  <a:lnTo>
                    <a:pt x="184" y="82"/>
                  </a:lnTo>
                  <a:lnTo>
                    <a:pt x="187" y="100"/>
                  </a:lnTo>
                  <a:lnTo>
                    <a:pt x="188" y="120"/>
                  </a:lnTo>
                  <a:lnTo>
                    <a:pt x="190" y="141"/>
                  </a:lnTo>
                  <a:lnTo>
                    <a:pt x="188" y="160"/>
                  </a:lnTo>
                  <a:lnTo>
                    <a:pt x="187" y="180"/>
                  </a:lnTo>
                  <a:lnTo>
                    <a:pt x="183" y="219"/>
                  </a:lnTo>
                  <a:lnTo>
                    <a:pt x="177" y="255"/>
                  </a:lnTo>
                  <a:lnTo>
                    <a:pt x="171" y="284"/>
                  </a:lnTo>
                  <a:lnTo>
                    <a:pt x="171" y="284"/>
                  </a:lnTo>
                  <a:close/>
                  <a:moveTo>
                    <a:pt x="121" y="137"/>
                  </a:moveTo>
                  <a:lnTo>
                    <a:pt x="121" y="137"/>
                  </a:lnTo>
                  <a:lnTo>
                    <a:pt x="128" y="138"/>
                  </a:lnTo>
                  <a:lnTo>
                    <a:pt x="133" y="138"/>
                  </a:lnTo>
                  <a:lnTo>
                    <a:pt x="145" y="138"/>
                  </a:lnTo>
                  <a:lnTo>
                    <a:pt x="156" y="137"/>
                  </a:lnTo>
                  <a:lnTo>
                    <a:pt x="167" y="137"/>
                  </a:lnTo>
                  <a:lnTo>
                    <a:pt x="167" y="137"/>
                  </a:lnTo>
                  <a:lnTo>
                    <a:pt x="170" y="117"/>
                  </a:lnTo>
                  <a:lnTo>
                    <a:pt x="169" y="99"/>
                  </a:lnTo>
                  <a:lnTo>
                    <a:pt x="166" y="82"/>
                  </a:lnTo>
                  <a:lnTo>
                    <a:pt x="161" y="66"/>
                  </a:lnTo>
                  <a:lnTo>
                    <a:pt x="153" y="52"/>
                  </a:lnTo>
                  <a:lnTo>
                    <a:pt x="145" y="38"/>
                  </a:lnTo>
                  <a:lnTo>
                    <a:pt x="132" y="2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7" y="48"/>
                  </a:lnTo>
                  <a:lnTo>
                    <a:pt x="117" y="78"/>
                  </a:lnTo>
                  <a:lnTo>
                    <a:pt x="118" y="106"/>
                  </a:lnTo>
                  <a:lnTo>
                    <a:pt x="121" y="137"/>
                  </a:lnTo>
                  <a:lnTo>
                    <a:pt x="121" y="137"/>
                  </a:lnTo>
                  <a:close/>
                  <a:moveTo>
                    <a:pt x="49" y="137"/>
                  </a:moveTo>
                  <a:lnTo>
                    <a:pt x="49" y="137"/>
                  </a:lnTo>
                  <a:lnTo>
                    <a:pt x="66" y="139"/>
                  </a:lnTo>
                  <a:lnTo>
                    <a:pt x="83" y="139"/>
                  </a:lnTo>
                  <a:lnTo>
                    <a:pt x="97" y="137"/>
                  </a:lnTo>
                  <a:lnTo>
                    <a:pt x="103" y="135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4" y="118"/>
                  </a:lnTo>
                  <a:lnTo>
                    <a:pt x="103" y="103"/>
                  </a:lnTo>
                  <a:lnTo>
                    <a:pt x="103" y="73"/>
                  </a:lnTo>
                  <a:lnTo>
                    <a:pt x="101" y="45"/>
                  </a:lnTo>
                  <a:lnTo>
                    <a:pt x="101" y="31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1" y="24"/>
                  </a:lnTo>
                  <a:lnTo>
                    <a:pt x="87" y="30"/>
                  </a:lnTo>
                  <a:lnTo>
                    <a:pt x="77" y="41"/>
                  </a:lnTo>
                  <a:lnTo>
                    <a:pt x="69" y="55"/>
                  </a:lnTo>
                  <a:lnTo>
                    <a:pt x="63" y="71"/>
                  </a:lnTo>
                  <a:lnTo>
                    <a:pt x="58" y="87"/>
                  </a:lnTo>
                  <a:lnTo>
                    <a:pt x="55" y="104"/>
                  </a:lnTo>
                  <a:lnTo>
                    <a:pt x="49" y="137"/>
                  </a:lnTo>
                  <a:lnTo>
                    <a:pt x="49" y="137"/>
                  </a:lnTo>
                  <a:close/>
                  <a:moveTo>
                    <a:pt x="121" y="153"/>
                  </a:moveTo>
                  <a:lnTo>
                    <a:pt x="121" y="153"/>
                  </a:lnTo>
                  <a:lnTo>
                    <a:pt x="121" y="173"/>
                  </a:lnTo>
                  <a:lnTo>
                    <a:pt x="122" y="190"/>
                  </a:lnTo>
                  <a:lnTo>
                    <a:pt x="125" y="222"/>
                  </a:lnTo>
                  <a:lnTo>
                    <a:pt x="126" y="253"/>
                  </a:lnTo>
                  <a:lnTo>
                    <a:pt x="128" y="270"/>
                  </a:lnTo>
                  <a:lnTo>
                    <a:pt x="128" y="287"/>
                  </a:lnTo>
                  <a:lnTo>
                    <a:pt x="128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70"/>
                  </a:lnTo>
                  <a:lnTo>
                    <a:pt x="163" y="253"/>
                  </a:lnTo>
                  <a:lnTo>
                    <a:pt x="166" y="217"/>
                  </a:lnTo>
                  <a:lnTo>
                    <a:pt x="170" y="183"/>
                  </a:lnTo>
                  <a:lnTo>
                    <a:pt x="174" y="156"/>
                  </a:lnTo>
                  <a:lnTo>
                    <a:pt x="174" y="156"/>
                  </a:lnTo>
                  <a:lnTo>
                    <a:pt x="167" y="153"/>
                  </a:lnTo>
                  <a:lnTo>
                    <a:pt x="161" y="152"/>
                  </a:lnTo>
                  <a:lnTo>
                    <a:pt x="152" y="152"/>
                  </a:lnTo>
                  <a:lnTo>
                    <a:pt x="139" y="153"/>
                  </a:lnTo>
                  <a:lnTo>
                    <a:pt x="131" y="153"/>
                  </a:lnTo>
                  <a:lnTo>
                    <a:pt x="121" y="153"/>
                  </a:lnTo>
                  <a:lnTo>
                    <a:pt x="121" y="153"/>
                  </a:lnTo>
                  <a:close/>
                  <a:moveTo>
                    <a:pt x="46" y="159"/>
                  </a:moveTo>
                  <a:lnTo>
                    <a:pt x="46" y="159"/>
                  </a:lnTo>
                  <a:lnTo>
                    <a:pt x="48" y="175"/>
                  </a:lnTo>
                  <a:lnTo>
                    <a:pt x="49" y="190"/>
                  </a:lnTo>
                  <a:lnTo>
                    <a:pt x="49" y="205"/>
                  </a:lnTo>
                  <a:lnTo>
                    <a:pt x="48" y="222"/>
                  </a:lnTo>
                  <a:lnTo>
                    <a:pt x="44" y="278"/>
                  </a:lnTo>
                  <a:lnTo>
                    <a:pt x="44" y="278"/>
                  </a:lnTo>
                  <a:lnTo>
                    <a:pt x="76" y="284"/>
                  </a:lnTo>
                  <a:lnTo>
                    <a:pt x="94" y="285"/>
                  </a:lnTo>
                  <a:lnTo>
                    <a:pt x="104" y="285"/>
                  </a:lnTo>
                  <a:lnTo>
                    <a:pt x="112" y="284"/>
                  </a:lnTo>
                  <a:lnTo>
                    <a:pt x="112" y="284"/>
                  </a:lnTo>
                  <a:lnTo>
                    <a:pt x="111" y="271"/>
                  </a:lnTo>
                  <a:lnTo>
                    <a:pt x="110" y="256"/>
                  </a:lnTo>
                  <a:lnTo>
                    <a:pt x="108" y="221"/>
                  </a:lnTo>
                  <a:lnTo>
                    <a:pt x="107" y="186"/>
                  </a:lnTo>
                  <a:lnTo>
                    <a:pt x="105" y="169"/>
                  </a:lnTo>
                  <a:lnTo>
                    <a:pt x="104" y="153"/>
                  </a:lnTo>
                  <a:lnTo>
                    <a:pt x="104" y="153"/>
                  </a:lnTo>
                  <a:lnTo>
                    <a:pt x="97" y="155"/>
                  </a:lnTo>
                  <a:lnTo>
                    <a:pt x="90" y="155"/>
                  </a:lnTo>
                  <a:lnTo>
                    <a:pt x="73" y="155"/>
                  </a:lnTo>
                  <a:lnTo>
                    <a:pt x="58" y="156"/>
                  </a:lnTo>
                  <a:lnTo>
                    <a:pt x="51" y="156"/>
                  </a:lnTo>
                  <a:lnTo>
                    <a:pt x="46" y="159"/>
                  </a:lnTo>
                  <a:lnTo>
                    <a:pt x="46" y="159"/>
                  </a:lnTo>
                  <a:close/>
                  <a:moveTo>
                    <a:pt x="112" y="305"/>
                  </a:moveTo>
                  <a:lnTo>
                    <a:pt x="112" y="305"/>
                  </a:lnTo>
                  <a:lnTo>
                    <a:pt x="86" y="301"/>
                  </a:lnTo>
                  <a:lnTo>
                    <a:pt x="60" y="297"/>
                  </a:lnTo>
                  <a:lnTo>
                    <a:pt x="49" y="297"/>
                  </a:lnTo>
                  <a:lnTo>
                    <a:pt x="39" y="295"/>
                  </a:lnTo>
                  <a:lnTo>
                    <a:pt x="30" y="297"/>
                  </a:lnTo>
                  <a:lnTo>
                    <a:pt x="20" y="299"/>
                  </a:lnTo>
                  <a:lnTo>
                    <a:pt x="20" y="299"/>
                  </a:lnTo>
                  <a:lnTo>
                    <a:pt x="17" y="302"/>
                  </a:lnTo>
                  <a:lnTo>
                    <a:pt x="17" y="307"/>
                  </a:lnTo>
                  <a:lnTo>
                    <a:pt x="16" y="315"/>
                  </a:lnTo>
                  <a:lnTo>
                    <a:pt x="18" y="322"/>
                  </a:lnTo>
                  <a:lnTo>
                    <a:pt x="23" y="330"/>
                  </a:lnTo>
                  <a:lnTo>
                    <a:pt x="23" y="330"/>
                  </a:lnTo>
                  <a:lnTo>
                    <a:pt x="39" y="332"/>
                  </a:lnTo>
                  <a:lnTo>
                    <a:pt x="59" y="335"/>
                  </a:lnTo>
                  <a:lnTo>
                    <a:pt x="98" y="342"/>
                  </a:lnTo>
                  <a:lnTo>
                    <a:pt x="118" y="344"/>
                  </a:lnTo>
                  <a:lnTo>
                    <a:pt x="139" y="346"/>
                  </a:lnTo>
                  <a:lnTo>
                    <a:pt x="159" y="344"/>
                  </a:lnTo>
                  <a:lnTo>
                    <a:pt x="170" y="342"/>
                  </a:lnTo>
                  <a:lnTo>
                    <a:pt x="180" y="339"/>
                  </a:lnTo>
                  <a:lnTo>
                    <a:pt x="180" y="339"/>
                  </a:lnTo>
                  <a:lnTo>
                    <a:pt x="180" y="330"/>
                  </a:lnTo>
                  <a:lnTo>
                    <a:pt x="180" y="325"/>
                  </a:lnTo>
                  <a:lnTo>
                    <a:pt x="178" y="318"/>
                  </a:lnTo>
                  <a:lnTo>
                    <a:pt x="176" y="314"/>
                  </a:lnTo>
                  <a:lnTo>
                    <a:pt x="173" y="311"/>
                  </a:lnTo>
                  <a:lnTo>
                    <a:pt x="170" y="308"/>
                  </a:lnTo>
                  <a:lnTo>
                    <a:pt x="166" y="307"/>
                  </a:lnTo>
                  <a:lnTo>
                    <a:pt x="160" y="305"/>
                  </a:lnTo>
                  <a:lnTo>
                    <a:pt x="150" y="304"/>
                  </a:lnTo>
                  <a:lnTo>
                    <a:pt x="138" y="305"/>
                  </a:lnTo>
                  <a:lnTo>
                    <a:pt x="125" y="305"/>
                  </a:lnTo>
                  <a:lnTo>
                    <a:pt x="112" y="305"/>
                  </a:lnTo>
                  <a:lnTo>
                    <a:pt x="112" y="30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>
              <a:off x="4508501" y="2413000"/>
              <a:ext cx="65088" cy="106363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10" y="0"/>
                </a:cxn>
                <a:cxn ang="0">
                  <a:pos x="116" y="47"/>
                </a:cxn>
                <a:cxn ang="0">
                  <a:pos x="122" y="96"/>
                </a:cxn>
                <a:cxn ang="0">
                  <a:pos x="125" y="120"/>
                </a:cxn>
                <a:cxn ang="0">
                  <a:pos x="123" y="145"/>
                </a:cxn>
                <a:cxn ang="0">
                  <a:pos x="122" y="169"/>
                </a:cxn>
                <a:cxn ang="0">
                  <a:pos x="116" y="194"/>
                </a:cxn>
                <a:cxn ang="0">
                  <a:pos x="116" y="194"/>
                </a:cxn>
                <a:cxn ang="0">
                  <a:pos x="106" y="197"/>
                </a:cxn>
                <a:cxn ang="0">
                  <a:pos x="96" y="200"/>
                </a:cxn>
                <a:cxn ang="0">
                  <a:pos x="71" y="201"/>
                </a:cxn>
                <a:cxn ang="0">
                  <a:pos x="47" y="201"/>
                </a:cxn>
                <a:cxn ang="0">
                  <a:pos x="26" y="200"/>
                </a:cxn>
                <a:cxn ang="0">
                  <a:pos x="26" y="200"/>
                </a:cxn>
                <a:cxn ang="0">
                  <a:pos x="21" y="191"/>
                </a:cxn>
                <a:cxn ang="0">
                  <a:pos x="16" y="181"/>
                </a:cxn>
                <a:cxn ang="0">
                  <a:pos x="8" y="159"/>
                </a:cxn>
                <a:cxn ang="0">
                  <a:pos x="2" y="135"/>
                </a:cxn>
                <a:cxn ang="0">
                  <a:pos x="0" y="110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4" y="31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59" y="3"/>
                </a:cxn>
                <a:cxn ang="0">
                  <a:pos x="110" y="0"/>
                </a:cxn>
                <a:cxn ang="0">
                  <a:pos x="110" y="0"/>
                </a:cxn>
                <a:cxn ang="0">
                  <a:pos x="32" y="183"/>
                </a:cxn>
                <a:cxn ang="0">
                  <a:pos x="32" y="183"/>
                </a:cxn>
                <a:cxn ang="0">
                  <a:pos x="49" y="186"/>
                </a:cxn>
                <a:cxn ang="0">
                  <a:pos x="67" y="186"/>
                </a:cxn>
                <a:cxn ang="0">
                  <a:pos x="85" y="184"/>
                </a:cxn>
                <a:cxn ang="0">
                  <a:pos x="105" y="183"/>
                </a:cxn>
                <a:cxn ang="0">
                  <a:pos x="105" y="183"/>
                </a:cxn>
                <a:cxn ang="0">
                  <a:pos x="108" y="163"/>
                </a:cxn>
                <a:cxn ang="0">
                  <a:pos x="109" y="143"/>
                </a:cxn>
                <a:cxn ang="0">
                  <a:pos x="109" y="124"/>
                </a:cxn>
                <a:cxn ang="0">
                  <a:pos x="106" y="103"/>
                </a:cxn>
                <a:cxn ang="0">
                  <a:pos x="102" y="61"/>
                </a:cxn>
                <a:cxn ang="0">
                  <a:pos x="101" y="38"/>
                </a:cxn>
                <a:cxn ang="0">
                  <a:pos x="98" y="14"/>
                </a:cxn>
                <a:cxn ang="0">
                  <a:pos x="98" y="14"/>
                </a:cxn>
                <a:cxn ang="0">
                  <a:pos x="77" y="17"/>
                </a:cxn>
                <a:cxn ang="0">
                  <a:pos x="57" y="18"/>
                </a:cxn>
                <a:cxn ang="0">
                  <a:pos x="39" y="17"/>
                </a:cxn>
                <a:cxn ang="0">
                  <a:pos x="21" y="14"/>
                </a:cxn>
                <a:cxn ang="0">
                  <a:pos x="21" y="14"/>
                </a:cxn>
                <a:cxn ang="0">
                  <a:pos x="16" y="52"/>
                </a:cxn>
                <a:cxn ang="0">
                  <a:pos x="16" y="75"/>
                </a:cxn>
                <a:cxn ang="0">
                  <a:pos x="16" y="96"/>
                </a:cxn>
                <a:cxn ang="0">
                  <a:pos x="18" y="118"/>
                </a:cxn>
                <a:cxn ang="0">
                  <a:pos x="21" y="141"/>
                </a:cxn>
                <a:cxn ang="0">
                  <a:pos x="25" y="162"/>
                </a:cxn>
                <a:cxn ang="0">
                  <a:pos x="32" y="183"/>
                </a:cxn>
                <a:cxn ang="0">
                  <a:pos x="32" y="183"/>
                </a:cxn>
              </a:cxnLst>
              <a:rect l="0" t="0" r="r" b="b"/>
              <a:pathLst>
                <a:path w="125" h="201">
                  <a:moveTo>
                    <a:pt x="110" y="0"/>
                  </a:moveTo>
                  <a:lnTo>
                    <a:pt x="110" y="0"/>
                  </a:lnTo>
                  <a:lnTo>
                    <a:pt x="116" y="47"/>
                  </a:lnTo>
                  <a:lnTo>
                    <a:pt x="122" y="96"/>
                  </a:lnTo>
                  <a:lnTo>
                    <a:pt x="125" y="120"/>
                  </a:lnTo>
                  <a:lnTo>
                    <a:pt x="123" y="145"/>
                  </a:lnTo>
                  <a:lnTo>
                    <a:pt x="122" y="169"/>
                  </a:lnTo>
                  <a:lnTo>
                    <a:pt x="116" y="194"/>
                  </a:lnTo>
                  <a:lnTo>
                    <a:pt x="116" y="194"/>
                  </a:lnTo>
                  <a:lnTo>
                    <a:pt x="106" y="197"/>
                  </a:lnTo>
                  <a:lnTo>
                    <a:pt x="96" y="200"/>
                  </a:lnTo>
                  <a:lnTo>
                    <a:pt x="71" y="201"/>
                  </a:lnTo>
                  <a:lnTo>
                    <a:pt x="47" y="201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21" y="191"/>
                  </a:lnTo>
                  <a:lnTo>
                    <a:pt x="16" y="181"/>
                  </a:lnTo>
                  <a:lnTo>
                    <a:pt x="8" y="159"/>
                  </a:lnTo>
                  <a:lnTo>
                    <a:pt x="2" y="135"/>
                  </a:lnTo>
                  <a:lnTo>
                    <a:pt x="0" y="110"/>
                  </a:lnTo>
                  <a:lnTo>
                    <a:pt x="0" y="83"/>
                  </a:lnTo>
                  <a:lnTo>
                    <a:pt x="0" y="56"/>
                  </a:lnTo>
                  <a:lnTo>
                    <a:pt x="4" y="31"/>
                  </a:lnTo>
                  <a:lnTo>
                    <a:pt x="8" y="6"/>
                  </a:lnTo>
                  <a:lnTo>
                    <a:pt x="8" y="6"/>
                  </a:lnTo>
                  <a:lnTo>
                    <a:pt x="59" y="3"/>
                  </a:lnTo>
                  <a:lnTo>
                    <a:pt x="110" y="0"/>
                  </a:lnTo>
                  <a:lnTo>
                    <a:pt x="110" y="0"/>
                  </a:lnTo>
                  <a:close/>
                  <a:moveTo>
                    <a:pt x="32" y="183"/>
                  </a:moveTo>
                  <a:lnTo>
                    <a:pt x="32" y="183"/>
                  </a:lnTo>
                  <a:lnTo>
                    <a:pt x="49" y="186"/>
                  </a:lnTo>
                  <a:lnTo>
                    <a:pt x="67" y="186"/>
                  </a:lnTo>
                  <a:lnTo>
                    <a:pt x="85" y="184"/>
                  </a:lnTo>
                  <a:lnTo>
                    <a:pt x="105" y="183"/>
                  </a:lnTo>
                  <a:lnTo>
                    <a:pt x="105" y="183"/>
                  </a:lnTo>
                  <a:lnTo>
                    <a:pt x="108" y="163"/>
                  </a:lnTo>
                  <a:lnTo>
                    <a:pt x="109" y="143"/>
                  </a:lnTo>
                  <a:lnTo>
                    <a:pt x="109" y="124"/>
                  </a:lnTo>
                  <a:lnTo>
                    <a:pt x="106" y="103"/>
                  </a:lnTo>
                  <a:lnTo>
                    <a:pt x="102" y="61"/>
                  </a:lnTo>
                  <a:lnTo>
                    <a:pt x="101" y="38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77" y="17"/>
                  </a:lnTo>
                  <a:lnTo>
                    <a:pt x="57" y="18"/>
                  </a:lnTo>
                  <a:lnTo>
                    <a:pt x="39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16" y="52"/>
                  </a:lnTo>
                  <a:lnTo>
                    <a:pt x="16" y="75"/>
                  </a:lnTo>
                  <a:lnTo>
                    <a:pt x="16" y="96"/>
                  </a:lnTo>
                  <a:lnTo>
                    <a:pt x="18" y="118"/>
                  </a:lnTo>
                  <a:lnTo>
                    <a:pt x="21" y="141"/>
                  </a:lnTo>
                  <a:lnTo>
                    <a:pt x="25" y="162"/>
                  </a:lnTo>
                  <a:lnTo>
                    <a:pt x="32" y="183"/>
                  </a:lnTo>
                  <a:lnTo>
                    <a:pt x="32" y="1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>
              <a:off x="4621213" y="2416175"/>
              <a:ext cx="66675" cy="101600"/>
            </a:xfrm>
            <a:custGeom>
              <a:avLst/>
              <a:gdLst/>
              <a:ahLst/>
              <a:cxnLst>
                <a:cxn ang="0">
                  <a:pos x="117" y="3"/>
                </a:cxn>
                <a:cxn ang="0">
                  <a:pos x="117" y="3"/>
                </a:cxn>
                <a:cxn ang="0">
                  <a:pos x="120" y="12"/>
                </a:cxn>
                <a:cxn ang="0">
                  <a:pos x="122" y="24"/>
                </a:cxn>
                <a:cxn ang="0">
                  <a:pos x="125" y="45"/>
                </a:cxn>
                <a:cxn ang="0">
                  <a:pos x="125" y="67"/>
                </a:cxn>
                <a:cxn ang="0">
                  <a:pos x="122" y="91"/>
                </a:cxn>
                <a:cxn ang="0">
                  <a:pos x="117" y="137"/>
                </a:cxn>
                <a:cxn ang="0">
                  <a:pos x="114" y="161"/>
                </a:cxn>
                <a:cxn ang="0">
                  <a:pos x="114" y="185"/>
                </a:cxn>
                <a:cxn ang="0">
                  <a:pos x="114" y="185"/>
                </a:cxn>
                <a:cxn ang="0">
                  <a:pos x="100" y="188"/>
                </a:cxn>
                <a:cxn ang="0">
                  <a:pos x="89" y="189"/>
                </a:cxn>
                <a:cxn ang="0">
                  <a:pos x="64" y="192"/>
                </a:cxn>
                <a:cxn ang="0">
                  <a:pos x="12" y="191"/>
                </a:cxn>
                <a:cxn ang="0">
                  <a:pos x="12" y="191"/>
                </a:cxn>
                <a:cxn ang="0">
                  <a:pos x="9" y="180"/>
                </a:cxn>
                <a:cxn ang="0">
                  <a:pos x="6" y="167"/>
                </a:cxn>
                <a:cxn ang="0">
                  <a:pos x="2" y="143"/>
                </a:cxn>
                <a:cxn ang="0">
                  <a:pos x="0" y="119"/>
                </a:cxn>
                <a:cxn ang="0">
                  <a:pos x="2" y="97"/>
                </a:cxn>
                <a:cxn ang="0">
                  <a:pos x="5" y="49"/>
                </a:cxn>
                <a:cxn ang="0">
                  <a:pos x="6" y="27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34" y="0"/>
                </a:cxn>
                <a:cxn ang="0">
                  <a:pos x="62" y="0"/>
                </a:cxn>
                <a:cxn ang="0">
                  <a:pos x="89" y="0"/>
                </a:cxn>
                <a:cxn ang="0">
                  <a:pos x="117" y="3"/>
                </a:cxn>
                <a:cxn ang="0">
                  <a:pos x="117" y="3"/>
                </a:cxn>
                <a:cxn ang="0">
                  <a:pos x="21" y="17"/>
                </a:cxn>
                <a:cxn ang="0">
                  <a:pos x="21" y="17"/>
                </a:cxn>
                <a:cxn ang="0">
                  <a:pos x="21" y="39"/>
                </a:cxn>
                <a:cxn ang="0">
                  <a:pos x="20" y="60"/>
                </a:cxn>
                <a:cxn ang="0">
                  <a:pos x="17" y="97"/>
                </a:cxn>
                <a:cxn ang="0">
                  <a:pos x="16" y="115"/>
                </a:cxn>
                <a:cxn ang="0">
                  <a:pos x="16" y="135"/>
                </a:cxn>
                <a:cxn ang="0">
                  <a:pos x="19" y="154"/>
                </a:cxn>
                <a:cxn ang="0">
                  <a:pos x="24" y="177"/>
                </a:cxn>
                <a:cxn ang="0">
                  <a:pos x="24" y="177"/>
                </a:cxn>
                <a:cxn ang="0">
                  <a:pos x="47" y="177"/>
                </a:cxn>
                <a:cxn ang="0">
                  <a:pos x="62" y="175"/>
                </a:cxn>
                <a:cxn ang="0">
                  <a:pos x="96" y="174"/>
                </a:cxn>
                <a:cxn ang="0">
                  <a:pos x="96" y="174"/>
                </a:cxn>
                <a:cxn ang="0">
                  <a:pos x="101" y="129"/>
                </a:cxn>
                <a:cxn ang="0">
                  <a:pos x="106" y="90"/>
                </a:cxn>
                <a:cxn ang="0">
                  <a:pos x="107" y="53"/>
                </a:cxn>
                <a:cxn ang="0">
                  <a:pos x="108" y="20"/>
                </a:cxn>
                <a:cxn ang="0">
                  <a:pos x="108" y="20"/>
                </a:cxn>
                <a:cxn ang="0">
                  <a:pos x="97" y="17"/>
                </a:cxn>
                <a:cxn ang="0">
                  <a:pos x="86" y="15"/>
                </a:cxn>
                <a:cxn ang="0">
                  <a:pos x="64" y="14"/>
                </a:cxn>
                <a:cxn ang="0">
                  <a:pos x="41" y="14"/>
                </a:cxn>
                <a:cxn ang="0">
                  <a:pos x="21" y="17"/>
                </a:cxn>
                <a:cxn ang="0">
                  <a:pos x="21" y="17"/>
                </a:cxn>
              </a:cxnLst>
              <a:rect l="0" t="0" r="r" b="b"/>
              <a:pathLst>
                <a:path w="125" h="192">
                  <a:moveTo>
                    <a:pt x="117" y="3"/>
                  </a:moveTo>
                  <a:lnTo>
                    <a:pt x="117" y="3"/>
                  </a:lnTo>
                  <a:lnTo>
                    <a:pt x="120" y="12"/>
                  </a:lnTo>
                  <a:lnTo>
                    <a:pt x="122" y="24"/>
                  </a:lnTo>
                  <a:lnTo>
                    <a:pt x="125" y="45"/>
                  </a:lnTo>
                  <a:lnTo>
                    <a:pt x="125" y="67"/>
                  </a:lnTo>
                  <a:lnTo>
                    <a:pt x="122" y="91"/>
                  </a:lnTo>
                  <a:lnTo>
                    <a:pt x="117" y="137"/>
                  </a:lnTo>
                  <a:lnTo>
                    <a:pt x="114" y="161"/>
                  </a:lnTo>
                  <a:lnTo>
                    <a:pt x="114" y="185"/>
                  </a:lnTo>
                  <a:lnTo>
                    <a:pt x="114" y="185"/>
                  </a:lnTo>
                  <a:lnTo>
                    <a:pt x="100" y="188"/>
                  </a:lnTo>
                  <a:lnTo>
                    <a:pt x="89" y="189"/>
                  </a:lnTo>
                  <a:lnTo>
                    <a:pt x="64" y="192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9" y="180"/>
                  </a:lnTo>
                  <a:lnTo>
                    <a:pt x="6" y="167"/>
                  </a:lnTo>
                  <a:lnTo>
                    <a:pt x="2" y="143"/>
                  </a:lnTo>
                  <a:lnTo>
                    <a:pt x="0" y="119"/>
                  </a:lnTo>
                  <a:lnTo>
                    <a:pt x="2" y="97"/>
                  </a:lnTo>
                  <a:lnTo>
                    <a:pt x="5" y="49"/>
                  </a:lnTo>
                  <a:lnTo>
                    <a:pt x="6" y="27"/>
                  </a:lnTo>
                  <a:lnTo>
                    <a:pt x="6" y="3"/>
                  </a:lnTo>
                  <a:lnTo>
                    <a:pt x="6" y="3"/>
                  </a:lnTo>
                  <a:lnTo>
                    <a:pt x="34" y="0"/>
                  </a:lnTo>
                  <a:lnTo>
                    <a:pt x="62" y="0"/>
                  </a:lnTo>
                  <a:lnTo>
                    <a:pt x="89" y="0"/>
                  </a:lnTo>
                  <a:lnTo>
                    <a:pt x="117" y="3"/>
                  </a:lnTo>
                  <a:lnTo>
                    <a:pt x="117" y="3"/>
                  </a:lnTo>
                  <a:close/>
                  <a:moveTo>
                    <a:pt x="21" y="17"/>
                  </a:moveTo>
                  <a:lnTo>
                    <a:pt x="21" y="17"/>
                  </a:lnTo>
                  <a:lnTo>
                    <a:pt x="21" y="39"/>
                  </a:lnTo>
                  <a:lnTo>
                    <a:pt x="20" y="60"/>
                  </a:lnTo>
                  <a:lnTo>
                    <a:pt x="17" y="97"/>
                  </a:lnTo>
                  <a:lnTo>
                    <a:pt x="16" y="115"/>
                  </a:lnTo>
                  <a:lnTo>
                    <a:pt x="16" y="135"/>
                  </a:lnTo>
                  <a:lnTo>
                    <a:pt x="19" y="154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47" y="177"/>
                  </a:lnTo>
                  <a:lnTo>
                    <a:pt x="62" y="175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101" y="129"/>
                  </a:lnTo>
                  <a:lnTo>
                    <a:pt x="106" y="90"/>
                  </a:lnTo>
                  <a:lnTo>
                    <a:pt x="107" y="53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97" y="17"/>
                  </a:lnTo>
                  <a:lnTo>
                    <a:pt x="86" y="15"/>
                  </a:lnTo>
                  <a:lnTo>
                    <a:pt x="64" y="14"/>
                  </a:lnTo>
                  <a:lnTo>
                    <a:pt x="41" y="14"/>
                  </a:lnTo>
                  <a:lnTo>
                    <a:pt x="21" y="17"/>
                  </a:lnTo>
                  <a:lnTo>
                    <a:pt x="21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351338" y="2435225"/>
              <a:ext cx="115888" cy="179388"/>
            </a:xfrm>
            <a:custGeom>
              <a:avLst/>
              <a:gdLst/>
              <a:ahLst/>
              <a:cxnLst>
                <a:cxn ang="0">
                  <a:pos x="143" y="333"/>
                </a:cxn>
                <a:cxn ang="0">
                  <a:pos x="57" y="338"/>
                </a:cxn>
                <a:cxn ang="0">
                  <a:pos x="25" y="330"/>
                </a:cxn>
                <a:cxn ang="0">
                  <a:pos x="18" y="302"/>
                </a:cxn>
                <a:cxn ang="0">
                  <a:pos x="28" y="272"/>
                </a:cxn>
                <a:cxn ang="0">
                  <a:pos x="14" y="223"/>
                </a:cxn>
                <a:cxn ang="0">
                  <a:pos x="0" y="157"/>
                </a:cxn>
                <a:cxn ang="0">
                  <a:pos x="7" y="65"/>
                </a:cxn>
                <a:cxn ang="0">
                  <a:pos x="22" y="14"/>
                </a:cxn>
                <a:cxn ang="0">
                  <a:pos x="53" y="1"/>
                </a:cxn>
                <a:cxn ang="0">
                  <a:pos x="105" y="13"/>
                </a:cxn>
                <a:cxn ang="0">
                  <a:pos x="136" y="41"/>
                </a:cxn>
                <a:cxn ang="0">
                  <a:pos x="160" y="102"/>
                </a:cxn>
                <a:cxn ang="0">
                  <a:pos x="181" y="208"/>
                </a:cxn>
                <a:cxn ang="0">
                  <a:pos x="209" y="265"/>
                </a:cxn>
                <a:cxn ang="0">
                  <a:pos x="213" y="310"/>
                </a:cxn>
                <a:cxn ang="0">
                  <a:pos x="85" y="109"/>
                </a:cxn>
                <a:cxn ang="0">
                  <a:pos x="144" y="101"/>
                </a:cxn>
                <a:cxn ang="0">
                  <a:pos x="109" y="39"/>
                </a:cxn>
                <a:cxn ang="0">
                  <a:pos x="77" y="18"/>
                </a:cxn>
                <a:cxn ang="0">
                  <a:pos x="69" y="41"/>
                </a:cxn>
                <a:cxn ang="0">
                  <a:pos x="85" y="109"/>
                </a:cxn>
                <a:cxn ang="0">
                  <a:pos x="42" y="122"/>
                </a:cxn>
                <a:cxn ang="0">
                  <a:pos x="63" y="87"/>
                </a:cxn>
                <a:cxn ang="0">
                  <a:pos x="45" y="20"/>
                </a:cxn>
                <a:cxn ang="0">
                  <a:pos x="25" y="52"/>
                </a:cxn>
                <a:cxn ang="0">
                  <a:pos x="17" y="133"/>
                </a:cxn>
                <a:cxn ang="0">
                  <a:pos x="111" y="197"/>
                </a:cxn>
                <a:cxn ang="0">
                  <a:pos x="151" y="253"/>
                </a:cxn>
                <a:cxn ang="0">
                  <a:pos x="171" y="233"/>
                </a:cxn>
                <a:cxn ang="0">
                  <a:pos x="151" y="135"/>
                </a:cxn>
                <a:cxn ang="0">
                  <a:pos x="133" y="118"/>
                </a:cxn>
                <a:cxn ang="0">
                  <a:pos x="91" y="124"/>
                </a:cxn>
                <a:cxn ang="0">
                  <a:pos x="24" y="184"/>
                </a:cxn>
                <a:cxn ang="0">
                  <a:pos x="47" y="272"/>
                </a:cxn>
                <a:cxn ang="0">
                  <a:pos x="109" y="267"/>
                </a:cxn>
                <a:cxn ang="0">
                  <a:pos x="71" y="128"/>
                </a:cxn>
                <a:cxn ang="0">
                  <a:pos x="29" y="146"/>
                </a:cxn>
                <a:cxn ang="0">
                  <a:pos x="50" y="324"/>
                </a:cxn>
                <a:cxn ang="0">
                  <a:pos x="81" y="326"/>
                </a:cxn>
                <a:cxn ang="0">
                  <a:pos x="171" y="309"/>
                </a:cxn>
                <a:cxn ang="0">
                  <a:pos x="196" y="299"/>
                </a:cxn>
                <a:cxn ang="0">
                  <a:pos x="195" y="275"/>
                </a:cxn>
                <a:cxn ang="0">
                  <a:pos x="172" y="264"/>
                </a:cxn>
                <a:cxn ang="0">
                  <a:pos x="85" y="285"/>
                </a:cxn>
                <a:cxn ang="0">
                  <a:pos x="36" y="289"/>
                </a:cxn>
                <a:cxn ang="0">
                  <a:pos x="36" y="310"/>
                </a:cxn>
                <a:cxn ang="0">
                  <a:pos x="50" y="324"/>
                </a:cxn>
              </a:cxnLst>
              <a:rect l="0" t="0" r="r" b="b"/>
              <a:pathLst>
                <a:path w="219" h="340">
                  <a:moveTo>
                    <a:pt x="208" y="319"/>
                  </a:moveTo>
                  <a:lnTo>
                    <a:pt x="208" y="319"/>
                  </a:lnTo>
                  <a:lnTo>
                    <a:pt x="167" y="327"/>
                  </a:lnTo>
                  <a:lnTo>
                    <a:pt x="143" y="333"/>
                  </a:lnTo>
                  <a:lnTo>
                    <a:pt x="119" y="337"/>
                  </a:lnTo>
                  <a:lnTo>
                    <a:pt x="94" y="340"/>
                  </a:lnTo>
                  <a:lnTo>
                    <a:pt x="70" y="340"/>
                  </a:lnTo>
                  <a:lnTo>
                    <a:pt x="57" y="338"/>
                  </a:lnTo>
                  <a:lnTo>
                    <a:pt x="46" y="337"/>
                  </a:lnTo>
                  <a:lnTo>
                    <a:pt x="35" y="334"/>
                  </a:lnTo>
                  <a:lnTo>
                    <a:pt x="25" y="330"/>
                  </a:lnTo>
                  <a:lnTo>
                    <a:pt x="25" y="330"/>
                  </a:lnTo>
                  <a:lnTo>
                    <a:pt x="19" y="323"/>
                  </a:lnTo>
                  <a:lnTo>
                    <a:pt x="17" y="316"/>
                  </a:lnTo>
                  <a:lnTo>
                    <a:pt x="17" y="309"/>
                  </a:lnTo>
                  <a:lnTo>
                    <a:pt x="18" y="302"/>
                  </a:lnTo>
                  <a:lnTo>
                    <a:pt x="24" y="288"/>
                  </a:lnTo>
                  <a:lnTo>
                    <a:pt x="26" y="281"/>
                  </a:lnTo>
                  <a:lnTo>
                    <a:pt x="28" y="272"/>
                  </a:lnTo>
                  <a:lnTo>
                    <a:pt x="28" y="272"/>
                  </a:lnTo>
                  <a:lnTo>
                    <a:pt x="28" y="264"/>
                  </a:lnTo>
                  <a:lnTo>
                    <a:pt x="26" y="257"/>
                  </a:lnTo>
                  <a:lnTo>
                    <a:pt x="21" y="240"/>
                  </a:lnTo>
                  <a:lnTo>
                    <a:pt x="14" y="223"/>
                  </a:lnTo>
                  <a:lnTo>
                    <a:pt x="7" y="205"/>
                  </a:lnTo>
                  <a:lnTo>
                    <a:pt x="7" y="205"/>
                  </a:lnTo>
                  <a:lnTo>
                    <a:pt x="3" y="181"/>
                  </a:lnTo>
                  <a:lnTo>
                    <a:pt x="0" y="157"/>
                  </a:lnTo>
                  <a:lnTo>
                    <a:pt x="0" y="133"/>
                  </a:lnTo>
                  <a:lnTo>
                    <a:pt x="0" y="111"/>
                  </a:lnTo>
                  <a:lnTo>
                    <a:pt x="3" y="87"/>
                  </a:lnTo>
                  <a:lnTo>
                    <a:pt x="7" y="65"/>
                  </a:lnTo>
                  <a:lnTo>
                    <a:pt x="11" y="42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2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77" y="3"/>
                  </a:lnTo>
                  <a:lnTo>
                    <a:pt x="91" y="7"/>
                  </a:lnTo>
                  <a:lnTo>
                    <a:pt x="105" y="13"/>
                  </a:lnTo>
                  <a:lnTo>
                    <a:pt x="118" y="21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36" y="41"/>
                  </a:lnTo>
                  <a:lnTo>
                    <a:pt x="144" y="55"/>
                  </a:lnTo>
                  <a:lnTo>
                    <a:pt x="150" y="69"/>
                  </a:lnTo>
                  <a:lnTo>
                    <a:pt x="156" y="86"/>
                  </a:lnTo>
                  <a:lnTo>
                    <a:pt x="160" y="102"/>
                  </a:lnTo>
                  <a:lnTo>
                    <a:pt x="164" y="119"/>
                  </a:lnTo>
                  <a:lnTo>
                    <a:pt x="170" y="156"/>
                  </a:lnTo>
                  <a:lnTo>
                    <a:pt x="177" y="191"/>
                  </a:lnTo>
                  <a:lnTo>
                    <a:pt x="181" y="208"/>
                  </a:lnTo>
                  <a:lnTo>
                    <a:pt x="185" y="223"/>
                  </a:lnTo>
                  <a:lnTo>
                    <a:pt x="192" y="239"/>
                  </a:lnTo>
                  <a:lnTo>
                    <a:pt x="199" y="253"/>
                  </a:lnTo>
                  <a:lnTo>
                    <a:pt x="209" y="265"/>
                  </a:lnTo>
                  <a:lnTo>
                    <a:pt x="219" y="275"/>
                  </a:lnTo>
                  <a:lnTo>
                    <a:pt x="219" y="275"/>
                  </a:lnTo>
                  <a:lnTo>
                    <a:pt x="216" y="299"/>
                  </a:lnTo>
                  <a:lnTo>
                    <a:pt x="213" y="310"/>
                  </a:lnTo>
                  <a:lnTo>
                    <a:pt x="210" y="314"/>
                  </a:lnTo>
                  <a:lnTo>
                    <a:pt x="208" y="319"/>
                  </a:lnTo>
                  <a:lnTo>
                    <a:pt x="208" y="319"/>
                  </a:lnTo>
                  <a:close/>
                  <a:moveTo>
                    <a:pt x="85" y="109"/>
                  </a:moveTo>
                  <a:lnTo>
                    <a:pt x="85" y="109"/>
                  </a:lnTo>
                  <a:lnTo>
                    <a:pt x="116" y="107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35" y="77"/>
                  </a:lnTo>
                  <a:lnTo>
                    <a:pt x="128" y="65"/>
                  </a:lnTo>
                  <a:lnTo>
                    <a:pt x="119" y="52"/>
                  </a:lnTo>
                  <a:lnTo>
                    <a:pt x="109" y="39"/>
                  </a:lnTo>
                  <a:lnTo>
                    <a:pt x="98" y="29"/>
                  </a:lnTo>
                  <a:lnTo>
                    <a:pt x="91" y="25"/>
                  </a:lnTo>
                  <a:lnTo>
                    <a:pt x="84" y="21"/>
                  </a:lnTo>
                  <a:lnTo>
                    <a:pt x="77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8"/>
                  </a:lnTo>
                  <a:lnTo>
                    <a:pt x="69" y="41"/>
                  </a:lnTo>
                  <a:lnTo>
                    <a:pt x="73" y="63"/>
                  </a:lnTo>
                  <a:lnTo>
                    <a:pt x="78" y="86"/>
                  </a:lnTo>
                  <a:lnTo>
                    <a:pt x="85" y="109"/>
                  </a:lnTo>
                  <a:lnTo>
                    <a:pt x="85" y="109"/>
                  </a:lnTo>
                  <a:close/>
                  <a:moveTo>
                    <a:pt x="17" y="133"/>
                  </a:moveTo>
                  <a:lnTo>
                    <a:pt x="17" y="133"/>
                  </a:lnTo>
                  <a:lnTo>
                    <a:pt x="29" y="128"/>
                  </a:lnTo>
                  <a:lnTo>
                    <a:pt x="42" y="122"/>
                  </a:lnTo>
                  <a:lnTo>
                    <a:pt x="55" y="116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3" y="87"/>
                  </a:lnTo>
                  <a:lnTo>
                    <a:pt x="59" y="63"/>
                  </a:lnTo>
                  <a:lnTo>
                    <a:pt x="55" y="41"/>
                  </a:lnTo>
                  <a:lnTo>
                    <a:pt x="50" y="31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36" y="29"/>
                  </a:lnTo>
                  <a:lnTo>
                    <a:pt x="29" y="39"/>
                  </a:lnTo>
                  <a:lnTo>
                    <a:pt x="25" y="52"/>
                  </a:lnTo>
                  <a:lnTo>
                    <a:pt x="21" y="66"/>
                  </a:lnTo>
                  <a:lnTo>
                    <a:pt x="18" y="81"/>
                  </a:lnTo>
                  <a:lnTo>
                    <a:pt x="17" y="98"/>
                  </a:lnTo>
                  <a:lnTo>
                    <a:pt x="17" y="133"/>
                  </a:lnTo>
                  <a:lnTo>
                    <a:pt x="17" y="133"/>
                  </a:lnTo>
                  <a:close/>
                  <a:moveTo>
                    <a:pt x="91" y="124"/>
                  </a:moveTo>
                  <a:lnTo>
                    <a:pt x="91" y="124"/>
                  </a:lnTo>
                  <a:lnTo>
                    <a:pt x="111" y="197"/>
                  </a:lnTo>
                  <a:lnTo>
                    <a:pt x="120" y="229"/>
                  </a:lnTo>
                  <a:lnTo>
                    <a:pt x="132" y="261"/>
                  </a:lnTo>
                  <a:lnTo>
                    <a:pt x="132" y="261"/>
                  </a:lnTo>
                  <a:lnTo>
                    <a:pt x="151" y="253"/>
                  </a:lnTo>
                  <a:lnTo>
                    <a:pt x="161" y="250"/>
                  </a:lnTo>
                  <a:lnTo>
                    <a:pt x="172" y="248"/>
                  </a:lnTo>
                  <a:lnTo>
                    <a:pt x="172" y="248"/>
                  </a:lnTo>
                  <a:lnTo>
                    <a:pt x="171" y="233"/>
                  </a:lnTo>
                  <a:lnTo>
                    <a:pt x="168" y="216"/>
                  </a:lnTo>
                  <a:lnTo>
                    <a:pt x="161" y="184"/>
                  </a:lnTo>
                  <a:lnTo>
                    <a:pt x="153" y="150"/>
                  </a:lnTo>
                  <a:lnTo>
                    <a:pt x="151" y="135"/>
                  </a:lnTo>
                  <a:lnTo>
                    <a:pt x="150" y="118"/>
                  </a:lnTo>
                  <a:lnTo>
                    <a:pt x="150" y="118"/>
                  </a:lnTo>
                  <a:lnTo>
                    <a:pt x="142" y="118"/>
                  </a:lnTo>
                  <a:lnTo>
                    <a:pt x="133" y="118"/>
                  </a:lnTo>
                  <a:lnTo>
                    <a:pt x="120" y="121"/>
                  </a:lnTo>
                  <a:lnTo>
                    <a:pt x="106" y="124"/>
                  </a:lnTo>
                  <a:lnTo>
                    <a:pt x="99" y="125"/>
                  </a:lnTo>
                  <a:lnTo>
                    <a:pt x="91" y="124"/>
                  </a:lnTo>
                  <a:lnTo>
                    <a:pt x="91" y="124"/>
                  </a:lnTo>
                  <a:close/>
                  <a:moveTo>
                    <a:pt x="19" y="156"/>
                  </a:moveTo>
                  <a:lnTo>
                    <a:pt x="19" y="156"/>
                  </a:lnTo>
                  <a:lnTo>
                    <a:pt x="24" y="184"/>
                  </a:lnTo>
                  <a:lnTo>
                    <a:pt x="31" y="213"/>
                  </a:lnTo>
                  <a:lnTo>
                    <a:pt x="39" y="243"/>
                  </a:lnTo>
                  <a:lnTo>
                    <a:pt x="47" y="272"/>
                  </a:lnTo>
                  <a:lnTo>
                    <a:pt x="47" y="272"/>
                  </a:lnTo>
                  <a:lnTo>
                    <a:pt x="66" y="272"/>
                  </a:lnTo>
                  <a:lnTo>
                    <a:pt x="80" y="271"/>
                  </a:lnTo>
                  <a:lnTo>
                    <a:pt x="109" y="267"/>
                  </a:lnTo>
                  <a:lnTo>
                    <a:pt x="109" y="267"/>
                  </a:lnTo>
                  <a:lnTo>
                    <a:pt x="104" y="229"/>
                  </a:lnTo>
                  <a:lnTo>
                    <a:pt x="95" y="194"/>
                  </a:lnTo>
                  <a:lnTo>
                    <a:pt x="84" y="161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57" y="133"/>
                  </a:lnTo>
                  <a:lnTo>
                    <a:pt x="43" y="140"/>
                  </a:lnTo>
                  <a:lnTo>
                    <a:pt x="29" y="146"/>
                  </a:lnTo>
                  <a:lnTo>
                    <a:pt x="24" y="150"/>
                  </a:lnTo>
                  <a:lnTo>
                    <a:pt x="19" y="156"/>
                  </a:lnTo>
                  <a:lnTo>
                    <a:pt x="19" y="156"/>
                  </a:lnTo>
                  <a:close/>
                  <a:moveTo>
                    <a:pt x="50" y="324"/>
                  </a:moveTo>
                  <a:lnTo>
                    <a:pt x="50" y="324"/>
                  </a:lnTo>
                  <a:lnTo>
                    <a:pt x="56" y="326"/>
                  </a:lnTo>
                  <a:lnTo>
                    <a:pt x="63" y="327"/>
                  </a:lnTo>
                  <a:lnTo>
                    <a:pt x="81" y="326"/>
                  </a:lnTo>
                  <a:lnTo>
                    <a:pt x="104" y="324"/>
                  </a:lnTo>
                  <a:lnTo>
                    <a:pt x="128" y="320"/>
                  </a:lnTo>
                  <a:lnTo>
                    <a:pt x="150" y="314"/>
                  </a:lnTo>
                  <a:lnTo>
                    <a:pt x="171" y="309"/>
                  </a:lnTo>
                  <a:lnTo>
                    <a:pt x="186" y="303"/>
                  </a:lnTo>
                  <a:lnTo>
                    <a:pt x="192" y="300"/>
                  </a:lnTo>
                  <a:lnTo>
                    <a:pt x="196" y="299"/>
                  </a:lnTo>
                  <a:lnTo>
                    <a:pt x="196" y="299"/>
                  </a:lnTo>
                  <a:lnTo>
                    <a:pt x="199" y="293"/>
                  </a:lnTo>
                  <a:lnTo>
                    <a:pt x="199" y="288"/>
                  </a:lnTo>
                  <a:lnTo>
                    <a:pt x="199" y="281"/>
                  </a:lnTo>
                  <a:lnTo>
                    <a:pt x="195" y="275"/>
                  </a:lnTo>
                  <a:lnTo>
                    <a:pt x="191" y="270"/>
                  </a:lnTo>
                  <a:lnTo>
                    <a:pt x="185" y="265"/>
                  </a:lnTo>
                  <a:lnTo>
                    <a:pt x="179" y="264"/>
                  </a:lnTo>
                  <a:lnTo>
                    <a:pt x="172" y="264"/>
                  </a:lnTo>
                  <a:lnTo>
                    <a:pt x="172" y="264"/>
                  </a:lnTo>
                  <a:lnTo>
                    <a:pt x="143" y="271"/>
                  </a:lnTo>
                  <a:lnTo>
                    <a:pt x="105" y="281"/>
                  </a:lnTo>
                  <a:lnTo>
                    <a:pt x="85" y="285"/>
                  </a:lnTo>
                  <a:lnTo>
                    <a:pt x="67" y="288"/>
                  </a:lnTo>
                  <a:lnTo>
                    <a:pt x="50" y="289"/>
                  </a:lnTo>
                  <a:lnTo>
                    <a:pt x="36" y="289"/>
                  </a:lnTo>
                  <a:lnTo>
                    <a:pt x="36" y="289"/>
                  </a:lnTo>
                  <a:lnTo>
                    <a:pt x="33" y="295"/>
                  </a:lnTo>
                  <a:lnTo>
                    <a:pt x="33" y="300"/>
                  </a:lnTo>
                  <a:lnTo>
                    <a:pt x="33" y="306"/>
                  </a:lnTo>
                  <a:lnTo>
                    <a:pt x="36" y="310"/>
                  </a:lnTo>
                  <a:lnTo>
                    <a:pt x="39" y="314"/>
                  </a:lnTo>
                  <a:lnTo>
                    <a:pt x="42" y="319"/>
                  </a:lnTo>
                  <a:lnTo>
                    <a:pt x="46" y="321"/>
                  </a:lnTo>
                  <a:lnTo>
                    <a:pt x="50" y="324"/>
                  </a:lnTo>
                  <a:lnTo>
                    <a:pt x="50" y="3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537076" y="2543175"/>
              <a:ext cx="39688" cy="39688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68" y="11"/>
                </a:cxn>
                <a:cxn ang="0">
                  <a:pos x="73" y="22"/>
                </a:cxn>
                <a:cxn ang="0">
                  <a:pos x="76" y="30"/>
                </a:cxn>
                <a:cxn ang="0">
                  <a:pos x="75" y="40"/>
                </a:cxn>
                <a:cxn ang="0">
                  <a:pos x="73" y="49"/>
                </a:cxn>
                <a:cxn ang="0">
                  <a:pos x="68" y="57"/>
                </a:cxn>
                <a:cxn ang="0">
                  <a:pos x="62" y="64"/>
                </a:cxn>
                <a:cxn ang="0">
                  <a:pos x="55" y="68"/>
                </a:cxn>
                <a:cxn ang="0">
                  <a:pos x="47" y="73"/>
                </a:cxn>
                <a:cxn ang="0">
                  <a:pos x="38" y="75"/>
                </a:cxn>
                <a:cxn ang="0">
                  <a:pos x="30" y="74"/>
                </a:cxn>
                <a:cxn ang="0">
                  <a:pos x="21" y="73"/>
                </a:cxn>
                <a:cxn ang="0">
                  <a:pos x="14" y="67"/>
                </a:cxn>
                <a:cxn ang="0">
                  <a:pos x="9" y="60"/>
                </a:cxn>
                <a:cxn ang="0">
                  <a:pos x="3" y="50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5" y="28"/>
                </a:cxn>
                <a:cxn ang="0">
                  <a:pos x="10" y="19"/>
                </a:cxn>
                <a:cxn ang="0">
                  <a:pos x="14" y="14"/>
                </a:cxn>
                <a:cxn ang="0">
                  <a:pos x="21" y="8"/>
                </a:cxn>
                <a:cxn ang="0">
                  <a:pos x="28" y="2"/>
                </a:cxn>
                <a:cxn ang="0">
                  <a:pos x="37" y="1"/>
                </a:cxn>
                <a:cxn ang="0">
                  <a:pos x="47" y="0"/>
                </a:cxn>
                <a:cxn ang="0">
                  <a:pos x="59" y="1"/>
                </a:cxn>
                <a:cxn ang="0">
                  <a:pos x="59" y="1"/>
                </a:cxn>
                <a:cxn ang="0">
                  <a:pos x="21" y="28"/>
                </a:cxn>
                <a:cxn ang="0">
                  <a:pos x="21" y="28"/>
                </a:cxn>
                <a:cxn ang="0">
                  <a:pos x="21" y="40"/>
                </a:cxn>
                <a:cxn ang="0">
                  <a:pos x="24" y="50"/>
                </a:cxn>
                <a:cxn ang="0">
                  <a:pos x="28" y="57"/>
                </a:cxn>
                <a:cxn ang="0">
                  <a:pos x="35" y="63"/>
                </a:cxn>
                <a:cxn ang="0">
                  <a:pos x="35" y="63"/>
                </a:cxn>
                <a:cxn ang="0">
                  <a:pos x="42" y="63"/>
                </a:cxn>
                <a:cxn ang="0">
                  <a:pos x="48" y="60"/>
                </a:cxn>
                <a:cxn ang="0">
                  <a:pos x="52" y="57"/>
                </a:cxn>
                <a:cxn ang="0">
                  <a:pos x="55" y="53"/>
                </a:cxn>
                <a:cxn ang="0">
                  <a:pos x="58" y="49"/>
                </a:cxn>
                <a:cxn ang="0">
                  <a:pos x="58" y="43"/>
                </a:cxn>
                <a:cxn ang="0">
                  <a:pos x="58" y="37"/>
                </a:cxn>
                <a:cxn ang="0">
                  <a:pos x="56" y="32"/>
                </a:cxn>
                <a:cxn ang="0">
                  <a:pos x="55" y="26"/>
                </a:cxn>
                <a:cxn ang="0">
                  <a:pos x="52" y="22"/>
                </a:cxn>
                <a:cxn ang="0">
                  <a:pos x="48" y="19"/>
                </a:cxn>
                <a:cxn ang="0">
                  <a:pos x="44" y="16"/>
                </a:cxn>
                <a:cxn ang="0">
                  <a:pos x="38" y="16"/>
                </a:cxn>
                <a:cxn ang="0">
                  <a:pos x="34" y="18"/>
                </a:cxn>
                <a:cxn ang="0">
                  <a:pos x="27" y="22"/>
                </a:cxn>
                <a:cxn ang="0">
                  <a:pos x="21" y="28"/>
                </a:cxn>
                <a:cxn ang="0">
                  <a:pos x="21" y="28"/>
                </a:cxn>
              </a:cxnLst>
              <a:rect l="0" t="0" r="r" b="b"/>
              <a:pathLst>
                <a:path w="76" h="75">
                  <a:moveTo>
                    <a:pt x="59" y="1"/>
                  </a:moveTo>
                  <a:lnTo>
                    <a:pt x="59" y="1"/>
                  </a:lnTo>
                  <a:lnTo>
                    <a:pt x="68" y="11"/>
                  </a:lnTo>
                  <a:lnTo>
                    <a:pt x="73" y="22"/>
                  </a:lnTo>
                  <a:lnTo>
                    <a:pt x="76" y="30"/>
                  </a:lnTo>
                  <a:lnTo>
                    <a:pt x="75" y="40"/>
                  </a:lnTo>
                  <a:lnTo>
                    <a:pt x="73" y="49"/>
                  </a:lnTo>
                  <a:lnTo>
                    <a:pt x="68" y="57"/>
                  </a:lnTo>
                  <a:lnTo>
                    <a:pt x="62" y="64"/>
                  </a:lnTo>
                  <a:lnTo>
                    <a:pt x="55" y="68"/>
                  </a:lnTo>
                  <a:lnTo>
                    <a:pt x="47" y="73"/>
                  </a:lnTo>
                  <a:lnTo>
                    <a:pt x="38" y="75"/>
                  </a:lnTo>
                  <a:lnTo>
                    <a:pt x="30" y="74"/>
                  </a:lnTo>
                  <a:lnTo>
                    <a:pt x="21" y="73"/>
                  </a:lnTo>
                  <a:lnTo>
                    <a:pt x="14" y="67"/>
                  </a:lnTo>
                  <a:lnTo>
                    <a:pt x="9" y="60"/>
                  </a:lnTo>
                  <a:lnTo>
                    <a:pt x="3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5" y="28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8" y="2"/>
                  </a:lnTo>
                  <a:lnTo>
                    <a:pt x="37" y="1"/>
                  </a:lnTo>
                  <a:lnTo>
                    <a:pt x="47" y="0"/>
                  </a:lnTo>
                  <a:lnTo>
                    <a:pt x="59" y="1"/>
                  </a:lnTo>
                  <a:lnTo>
                    <a:pt x="59" y="1"/>
                  </a:lnTo>
                  <a:close/>
                  <a:moveTo>
                    <a:pt x="21" y="28"/>
                  </a:moveTo>
                  <a:lnTo>
                    <a:pt x="21" y="28"/>
                  </a:lnTo>
                  <a:lnTo>
                    <a:pt x="21" y="40"/>
                  </a:lnTo>
                  <a:lnTo>
                    <a:pt x="24" y="50"/>
                  </a:lnTo>
                  <a:lnTo>
                    <a:pt x="28" y="57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42" y="63"/>
                  </a:lnTo>
                  <a:lnTo>
                    <a:pt x="48" y="60"/>
                  </a:lnTo>
                  <a:lnTo>
                    <a:pt x="52" y="57"/>
                  </a:lnTo>
                  <a:lnTo>
                    <a:pt x="55" y="53"/>
                  </a:lnTo>
                  <a:lnTo>
                    <a:pt x="58" y="49"/>
                  </a:lnTo>
                  <a:lnTo>
                    <a:pt x="58" y="43"/>
                  </a:lnTo>
                  <a:lnTo>
                    <a:pt x="58" y="37"/>
                  </a:lnTo>
                  <a:lnTo>
                    <a:pt x="56" y="32"/>
                  </a:lnTo>
                  <a:lnTo>
                    <a:pt x="55" y="26"/>
                  </a:lnTo>
                  <a:lnTo>
                    <a:pt x="52" y="22"/>
                  </a:lnTo>
                  <a:lnTo>
                    <a:pt x="48" y="19"/>
                  </a:lnTo>
                  <a:lnTo>
                    <a:pt x="44" y="16"/>
                  </a:lnTo>
                  <a:lnTo>
                    <a:pt x="38" y="16"/>
                  </a:lnTo>
                  <a:lnTo>
                    <a:pt x="34" y="18"/>
                  </a:lnTo>
                  <a:lnTo>
                    <a:pt x="27" y="22"/>
                  </a:lnTo>
                  <a:lnTo>
                    <a:pt x="21" y="28"/>
                  </a:lnTo>
                  <a:lnTo>
                    <a:pt x="21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Freeform 53"/>
            <p:cNvSpPr>
              <a:spLocks noEditPoints="1"/>
            </p:cNvSpPr>
            <p:nvPr/>
          </p:nvSpPr>
          <p:spPr bwMode="auto">
            <a:xfrm>
              <a:off x="4616451" y="2549525"/>
              <a:ext cx="38100" cy="39688"/>
            </a:xfrm>
            <a:custGeom>
              <a:avLst/>
              <a:gdLst/>
              <a:ahLst/>
              <a:cxnLst>
                <a:cxn ang="0">
                  <a:pos x="6" y="13"/>
                </a:cxn>
                <a:cxn ang="0">
                  <a:pos x="6" y="13"/>
                </a:cxn>
                <a:cxn ang="0">
                  <a:pos x="17" y="6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45" y="0"/>
                </a:cxn>
                <a:cxn ang="0">
                  <a:pos x="52" y="3"/>
                </a:cxn>
                <a:cxn ang="0">
                  <a:pos x="59" y="9"/>
                </a:cxn>
                <a:cxn ang="0">
                  <a:pos x="63" y="14"/>
                </a:cxn>
                <a:cxn ang="0">
                  <a:pos x="67" y="21"/>
                </a:cxn>
                <a:cxn ang="0">
                  <a:pos x="70" y="28"/>
                </a:cxn>
                <a:cxn ang="0">
                  <a:pos x="72" y="37"/>
                </a:cxn>
                <a:cxn ang="0">
                  <a:pos x="70" y="45"/>
                </a:cxn>
                <a:cxn ang="0">
                  <a:pos x="69" y="52"/>
                </a:cxn>
                <a:cxn ang="0">
                  <a:pos x="65" y="61"/>
                </a:cxn>
                <a:cxn ang="0">
                  <a:pos x="59" y="66"/>
                </a:cxn>
                <a:cxn ang="0">
                  <a:pos x="50" y="70"/>
                </a:cxn>
                <a:cxn ang="0">
                  <a:pos x="41" y="73"/>
                </a:cxn>
                <a:cxn ang="0">
                  <a:pos x="41" y="73"/>
                </a:cxn>
                <a:cxn ang="0">
                  <a:pos x="35" y="75"/>
                </a:cxn>
                <a:cxn ang="0">
                  <a:pos x="29" y="75"/>
                </a:cxn>
                <a:cxn ang="0">
                  <a:pos x="20" y="70"/>
                </a:cxn>
                <a:cxn ang="0">
                  <a:pos x="13" y="65"/>
                </a:cxn>
                <a:cxn ang="0">
                  <a:pos x="6" y="58"/>
                </a:cxn>
                <a:cxn ang="0">
                  <a:pos x="1" y="48"/>
                </a:cxn>
                <a:cxn ang="0">
                  <a:pos x="0" y="37"/>
                </a:cxn>
                <a:cxn ang="0">
                  <a:pos x="1" y="24"/>
                </a:cxn>
                <a:cxn ang="0">
                  <a:pos x="3" y="18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20" y="21"/>
                </a:cxn>
                <a:cxn ang="0">
                  <a:pos x="20" y="21"/>
                </a:cxn>
                <a:cxn ang="0">
                  <a:pos x="18" y="38"/>
                </a:cxn>
                <a:cxn ang="0">
                  <a:pos x="18" y="45"/>
                </a:cxn>
                <a:cxn ang="0">
                  <a:pos x="20" y="54"/>
                </a:cxn>
                <a:cxn ang="0">
                  <a:pos x="20" y="54"/>
                </a:cxn>
                <a:cxn ang="0">
                  <a:pos x="28" y="55"/>
                </a:cxn>
                <a:cxn ang="0">
                  <a:pos x="36" y="56"/>
                </a:cxn>
                <a:cxn ang="0">
                  <a:pos x="42" y="55"/>
                </a:cxn>
                <a:cxn ang="0">
                  <a:pos x="46" y="51"/>
                </a:cxn>
                <a:cxn ang="0">
                  <a:pos x="50" y="48"/>
                </a:cxn>
                <a:cxn ang="0">
                  <a:pos x="53" y="42"/>
                </a:cxn>
                <a:cxn ang="0">
                  <a:pos x="55" y="38"/>
                </a:cxn>
                <a:cxn ang="0">
                  <a:pos x="55" y="32"/>
                </a:cxn>
                <a:cxn ang="0">
                  <a:pos x="53" y="27"/>
                </a:cxn>
                <a:cxn ang="0">
                  <a:pos x="52" y="23"/>
                </a:cxn>
                <a:cxn ang="0">
                  <a:pos x="49" y="18"/>
                </a:cxn>
                <a:cxn ang="0">
                  <a:pos x="45" y="16"/>
                </a:cxn>
                <a:cxn ang="0">
                  <a:pos x="41" y="14"/>
                </a:cxn>
                <a:cxn ang="0">
                  <a:pos x="35" y="14"/>
                </a:cxn>
                <a:cxn ang="0">
                  <a:pos x="28" y="17"/>
                </a:cxn>
                <a:cxn ang="0">
                  <a:pos x="20" y="21"/>
                </a:cxn>
                <a:cxn ang="0">
                  <a:pos x="20" y="21"/>
                </a:cxn>
              </a:cxnLst>
              <a:rect l="0" t="0" r="r" b="b"/>
              <a:pathLst>
                <a:path w="72" h="75">
                  <a:moveTo>
                    <a:pt x="6" y="13"/>
                  </a:moveTo>
                  <a:lnTo>
                    <a:pt x="6" y="13"/>
                  </a:lnTo>
                  <a:lnTo>
                    <a:pt x="17" y="6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2" y="3"/>
                  </a:lnTo>
                  <a:lnTo>
                    <a:pt x="59" y="9"/>
                  </a:lnTo>
                  <a:lnTo>
                    <a:pt x="63" y="14"/>
                  </a:lnTo>
                  <a:lnTo>
                    <a:pt x="67" y="21"/>
                  </a:lnTo>
                  <a:lnTo>
                    <a:pt x="70" y="28"/>
                  </a:lnTo>
                  <a:lnTo>
                    <a:pt x="72" y="37"/>
                  </a:lnTo>
                  <a:lnTo>
                    <a:pt x="70" y="45"/>
                  </a:lnTo>
                  <a:lnTo>
                    <a:pt x="69" y="52"/>
                  </a:lnTo>
                  <a:lnTo>
                    <a:pt x="65" y="61"/>
                  </a:lnTo>
                  <a:lnTo>
                    <a:pt x="59" y="66"/>
                  </a:lnTo>
                  <a:lnTo>
                    <a:pt x="50" y="70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35" y="75"/>
                  </a:lnTo>
                  <a:lnTo>
                    <a:pt x="29" y="75"/>
                  </a:lnTo>
                  <a:lnTo>
                    <a:pt x="20" y="70"/>
                  </a:lnTo>
                  <a:lnTo>
                    <a:pt x="13" y="65"/>
                  </a:lnTo>
                  <a:lnTo>
                    <a:pt x="6" y="58"/>
                  </a:lnTo>
                  <a:lnTo>
                    <a:pt x="1" y="48"/>
                  </a:lnTo>
                  <a:lnTo>
                    <a:pt x="0" y="37"/>
                  </a:lnTo>
                  <a:lnTo>
                    <a:pt x="1" y="24"/>
                  </a:lnTo>
                  <a:lnTo>
                    <a:pt x="3" y="18"/>
                  </a:lnTo>
                  <a:lnTo>
                    <a:pt x="6" y="13"/>
                  </a:lnTo>
                  <a:lnTo>
                    <a:pt x="6" y="13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18" y="38"/>
                  </a:lnTo>
                  <a:lnTo>
                    <a:pt x="18" y="45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8" y="55"/>
                  </a:lnTo>
                  <a:lnTo>
                    <a:pt x="36" y="56"/>
                  </a:lnTo>
                  <a:lnTo>
                    <a:pt x="42" y="55"/>
                  </a:lnTo>
                  <a:lnTo>
                    <a:pt x="46" y="51"/>
                  </a:lnTo>
                  <a:lnTo>
                    <a:pt x="50" y="48"/>
                  </a:lnTo>
                  <a:lnTo>
                    <a:pt x="53" y="42"/>
                  </a:lnTo>
                  <a:lnTo>
                    <a:pt x="55" y="38"/>
                  </a:lnTo>
                  <a:lnTo>
                    <a:pt x="55" y="32"/>
                  </a:lnTo>
                  <a:lnTo>
                    <a:pt x="53" y="27"/>
                  </a:lnTo>
                  <a:lnTo>
                    <a:pt x="52" y="23"/>
                  </a:lnTo>
                  <a:lnTo>
                    <a:pt x="49" y="18"/>
                  </a:lnTo>
                  <a:lnTo>
                    <a:pt x="45" y="16"/>
                  </a:lnTo>
                  <a:lnTo>
                    <a:pt x="41" y="14"/>
                  </a:lnTo>
                  <a:lnTo>
                    <a:pt x="35" y="14"/>
                  </a:lnTo>
                  <a:lnTo>
                    <a:pt x="28" y="17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54"/>
            <p:cNvSpPr>
              <a:spLocks noEditPoints="1"/>
            </p:cNvSpPr>
            <p:nvPr/>
          </p:nvSpPr>
          <p:spPr bwMode="auto">
            <a:xfrm>
              <a:off x="4838701" y="2560638"/>
              <a:ext cx="76200" cy="141288"/>
            </a:xfrm>
            <a:custGeom>
              <a:avLst/>
              <a:gdLst/>
              <a:ahLst/>
              <a:cxnLst>
                <a:cxn ang="0">
                  <a:pos x="142" y="26"/>
                </a:cxn>
                <a:cxn ang="0">
                  <a:pos x="146" y="67"/>
                </a:cxn>
                <a:cxn ang="0">
                  <a:pos x="135" y="146"/>
                </a:cxn>
                <a:cxn ang="0">
                  <a:pos x="115" y="219"/>
                </a:cxn>
                <a:cxn ang="0">
                  <a:pos x="120" y="244"/>
                </a:cxn>
                <a:cxn ang="0">
                  <a:pos x="114" y="261"/>
                </a:cxn>
                <a:cxn ang="0">
                  <a:pos x="93" y="262"/>
                </a:cxn>
                <a:cxn ang="0">
                  <a:pos x="48" y="245"/>
                </a:cxn>
                <a:cxn ang="0">
                  <a:pos x="0" y="210"/>
                </a:cxn>
                <a:cxn ang="0">
                  <a:pos x="16" y="172"/>
                </a:cxn>
                <a:cxn ang="0">
                  <a:pos x="44" y="60"/>
                </a:cxn>
                <a:cxn ang="0">
                  <a:pos x="54" y="32"/>
                </a:cxn>
                <a:cxn ang="0">
                  <a:pos x="86" y="5"/>
                </a:cxn>
                <a:cxn ang="0">
                  <a:pos x="113" y="0"/>
                </a:cxn>
                <a:cxn ang="0">
                  <a:pos x="132" y="8"/>
                </a:cxn>
                <a:cxn ang="0">
                  <a:pos x="63" y="53"/>
                </a:cxn>
                <a:cxn ang="0">
                  <a:pos x="75" y="63"/>
                </a:cxn>
                <a:cxn ang="0">
                  <a:pos x="90" y="60"/>
                </a:cxn>
                <a:cxn ang="0">
                  <a:pos x="103" y="26"/>
                </a:cxn>
                <a:cxn ang="0">
                  <a:pos x="104" y="16"/>
                </a:cxn>
                <a:cxn ang="0">
                  <a:pos x="82" y="22"/>
                </a:cxn>
                <a:cxn ang="0">
                  <a:pos x="69" y="39"/>
                </a:cxn>
                <a:cxn ang="0">
                  <a:pos x="101" y="77"/>
                </a:cxn>
                <a:cxn ang="0">
                  <a:pos x="115" y="87"/>
                </a:cxn>
                <a:cxn ang="0">
                  <a:pos x="131" y="94"/>
                </a:cxn>
                <a:cxn ang="0">
                  <a:pos x="131" y="50"/>
                </a:cxn>
                <a:cxn ang="0">
                  <a:pos x="125" y="25"/>
                </a:cxn>
                <a:cxn ang="0">
                  <a:pos x="110" y="47"/>
                </a:cxn>
                <a:cxn ang="0">
                  <a:pos x="101" y="77"/>
                </a:cxn>
                <a:cxn ang="0">
                  <a:pos x="47" y="192"/>
                </a:cxn>
                <a:cxn ang="0">
                  <a:pos x="69" y="202"/>
                </a:cxn>
                <a:cxn ang="0">
                  <a:pos x="83" y="111"/>
                </a:cxn>
                <a:cxn ang="0">
                  <a:pos x="79" y="78"/>
                </a:cxn>
                <a:cxn ang="0">
                  <a:pos x="58" y="71"/>
                </a:cxn>
                <a:cxn ang="0">
                  <a:pos x="40" y="158"/>
                </a:cxn>
                <a:cxn ang="0">
                  <a:pos x="38" y="191"/>
                </a:cxn>
                <a:cxn ang="0">
                  <a:pos x="89" y="213"/>
                </a:cxn>
                <a:cxn ang="0">
                  <a:pos x="101" y="216"/>
                </a:cxn>
                <a:cxn ang="0">
                  <a:pos x="117" y="163"/>
                </a:cxn>
                <a:cxn ang="0">
                  <a:pos x="125" y="109"/>
                </a:cxn>
                <a:cxn ang="0">
                  <a:pos x="101" y="94"/>
                </a:cxn>
                <a:cxn ang="0">
                  <a:pos x="90" y="154"/>
                </a:cxn>
                <a:cxn ang="0">
                  <a:pos x="84" y="213"/>
                </a:cxn>
                <a:cxn ang="0">
                  <a:pos x="87" y="227"/>
                </a:cxn>
                <a:cxn ang="0">
                  <a:pos x="62" y="217"/>
                </a:cxn>
                <a:cxn ang="0">
                  <a:pos x="35" y="202"/>
                </a:cxn>
                <a:cxn ang="0">
                  <a:pos x="21" y="202"/>
                </a:cxn>
                <a:cxn ang="0">
                  <a:pos x="24" y="212"/>
                </a:cxn>
                <a:cxn ang="0">
                  <a:pos x="54" y="231"/>
                </a:cxn>
                <a:cxn ang="0">
                  <a:pos x="101" y="251"/>
                </a:cxn>
                <a:cxn ang="0">
                  <a:pos x="103" y="241"/>
                </a:cxn>
                <a:cxn ang="0">
                  <a:pos x="93" y="227"/>
                </a:cxn>
              </a:cxnLst>
              <a:rect l="0" t="0" r="r" b="b"/>
              <a:pathLst>
                <a:path w="146" h="265">
                  <a:moveTo>
                    <a:pt x="139" y="12"/>
                  </a:moveTo>
                  <a:lnTo>
                    <a:pt x="139" y="12"/>
                  </a:lnTo>
                  <a:lnTo>
                    <a:pt x="142" y="26"/>
                  </a:lnTo>
                  <a:lnTo>
                    <a:pt x="145" y="40"/>
                  </a:lnTo>
                  <a:lnTo>
                    <a:pt x="146" y="53"/>
                  </a:lnTo>
                  <a:lnTo>
                    <a:pt x="146" y="67"/>
                  </a:lnTo>
                  <a:lnTo>
                    <a:pt x="145" y="94"/>
                  </a:lnTo>
                  <a:lnTo>
                    <a:pt x="141" y="120"/>
                  </a:lnTo>
                  <a:lnTo>
                    <a:pt x="135" y="146"/>
                  </a:lnTo>
                  <a:lnTo>
                    <a:pt x="128" y="171"/>
                  </a:lnTo>
                  <a:lnTo>
                    <a:pt x="121" y="196"/>
                  </a:lnTo>
                  <a:lnTo>
                    <a:pt x="115" y="219"/>
                  </a:lnTo>
                  <a:lnTo>
                    <a:pt x="115" y="219"/>
                  </a:lnTo>
                  <a:lnTo>
                    <a:pt x="120" y="231"/>
                  </a:lnTo>
                  <a:lnTo>
                    <a:pt x="120" y="244"/>
                  </a:lnTo>
                  <a:lnTo>
                    <a:pt x="118" y="250"/>
                  </a:lnTo>
                  <a:lnTo>
                    <a:pt x="117" y="255"/>
                  </a:lnTo>
                  <a:lnTo>
                    <a:pt x="114" y="261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93" y="262"/>
                  </a:lnTo>
                  <a:lnTo>
                    <a:pt x="77" y="258"/>
                  </a:lnTo>
                  <a:lnTo>
                    <a:pt x="62" y="252"/>
                  </a:lnTo>
                  <a:lnTo>
                    <a:pt x="48" y="245"/>
                  </a:lnTo>
                  <a:lnTo>
                    <a:pt x="35" y="237"/>
                  </a:lnTo>
                  <a:lnTo>
                    <a:pt x="23" y="228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7" y="192"/>
                  </a:lnTo>
                  <a:lnTo>
                    <a:pt x="16" y="172"/>
                  </a:lnTo>
                  <a:lnTo>
                    <a:pt x="30" y="126"/>
                  </a:lnTo>
                  <a:lnTo>
                    <a:pt x="41" y="81"/>
                  </a:lnTo>
                  <a:lnTo>
                    <a:pt x="44" y="60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54" y="32"/>
                  </a:lnTo>
                  <a:lnTo>
                    <a:pt x="63" y="21"/>
                  </a:lnTo>
                  <a:lnTo>
                    <a:pt x="75" y="12"/>
                  </a:lnTo>
                  <a:lnTo>
                    <a:pt x="86" y="5"/>
                  </a:lnTo>
                  <a:lnTo>
                    <a:pt x="100" y="1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0" y="1"/>
                  </a:lnTo>
                  <a:lnTo>
                    <a:pt x="127" y="4"/>
                  </a:lnTo>
                  <a:lnTo>
                    <a:pt x="132" y="8"/>
                  </a:lnTo>
                  <a:lnTo>
                    <a:pt x="139" y="12"/>
                  </a:lnTo>
                  <a:lnTo>
                    <a:pt x="139" y="12"/>
                  </a:lnTo>
                  <a:close/>
                  <a:moveTo>
                    <a:pt x="63" y="53"/>
                  </a:moveTo>
                  <a:lnTo>
                    <a:pt x="63" y="53"/>
                  </a:lnTo>
                  <a:lnTo>
                    <a:pt x="69" y="59"/>
                  </a:lnTo>
                  <a:lnTo>
                    <a:pt x="75" y="63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90" y="60"/>
                  </a:lnTo>
                  <a:lnTo>
                    <a:pt x="93" y="53"/>
                  </a:lnTo>
                  <a:lnTo>
                    <a:pt x="97" y="39"/>
                  </a:lnTo>
                  <a:lnTo>
                    <a:pt x="103" y="26"/>
                  </a:lnTo>
                  <a:lnTo>
                    <a:pt x="104" y="21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7" y="19"/>
                  </a:lnTo>
                  <a:lnTo>
                    <a:pt x="82" y="22"/>
                  </a:lnTo>
                  <a:lnTo>
                    <a:pt x="77" y="28"/>
                  </a:lnTo>
                  <a:lnTo>
                    <a:pt x="73" y="33"/>
                  </a:lnTo>
                  <a:lnTo>
                    <a:pt x="69" y="39"/>
                  </a:lnTo>
                  <a:lnTo>
                    <a:pt x="63" y="53"/>
                  </a:lnTo>
                  <a:lnTo>
                    <a:pt x="63" y="53"/>
                  </a:lnTo>
                  <a:close/>
                  <a:moveTo>
                    <a:pt x="101" y="77"/>
                  </a:moveTo>
                  <a:lnTo>
                    <a:pt x="101" y="77"/>
                  </a:lnTo>
                  <a:lnTo>
                    <a:pt x="108" y="81"/>
                  </a:lnTo>
                  <a:lnTo>
                    <a:pt x="115" y="87"/>
                  </a:lnTo>
                  <a:lnTo>
                    <a:pt x="122" y="91"/>
                  </a:lnTo>
                  <a:lnTo>
                    <a:pt x="125" y="94"/>
                  </a:lnTo>
                  <a:lnTo>
                    <a:pt x="131" y="94"/>
                  </a:lnTo>
                  <a:lnTo>
                    <a:pt x="131" y="94"/>
                  </a:lnTo>
                  <a:lnTo>
                    <a:pt x="131" y="71"/>
                  </a:lnTo>
                  <a:lnTo>
                    <a:pt x="131" y="50"/>
                  </a:lnTo>
                  <a:lnTo>
                    <a:pt x="131" y="42"/>
                  </a:lnTo>
                  <a:lnTo>
                    <a:pt x="128" y="33"/>
                  </a:lnTo>
                  <a:lnTo>
                    <a:pt x="125" y="25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10" y="47"/>
                  </a:lnTo>
                  <a:lnTo>
                    <a:pt x="106" y="61"/>
                  </a:lnTo>
                  <a:lnTo>
                    <a:pt x="101" y="77"/>
                  </a:lnTo>
                  <a:lnTo>
                    <a:pt x="101" y="77"/>
                  </a:lnTo>
                  <a:close/>
                  <a:moveTo>
                    <a:pt x="38" y="191"/>
                  </a:moveTo>
                  <a:lnTo>
                    <a:pt x="38" y="191"/>
                  </a:lnTo>
                  <a:lnTo>
                    <a:pt x="47" y="192"/>
                  </a:lnTo>
                  <a:lnTo>
                    <a:pt x="54" y="195"/>
                  </a:lnTo>
                  <a:lnTo>
                    <a:pt x="61" y="199"/>
                  </a:lnTo>
                  <a:lnTo>
                    <a:pt x="69" y="202"/>
                  </a:lnTo>
                  <a:lnTo>
                    <a:pt x="69" y="202"/>
                  </a:lnTo>
                  <a:lnTo>
                    <a:pt x="79" y="140"/>
                  </a:lnTo>
                  <a:lnTo>
                    <a:pt x="83" y="111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79" y="78"/>
                  </a:lnTo>
                  <a:lnTo>
                    <a:pt x="72" y="75"/>
                  </a:lnTo>
                  <a:lnTo>
                    <a:pt x="58" y="71"/>
                  </a:lnTo>
                  <a:lnTo>
                    <a:pt x="58" y="71"/>
                  </a:lnTo>
                  <a:lnTo>
                    <a:pt x="51" y="99"/>
                  </a:lnTo>
                  <a:lnTo>
                    <a:pt x="44" y="129"/>
                  </a:lnTo>
                  <a:lnTo>
                    <a:pt x="40" y="158"/>
                  </a:lnTo>
                  <a:lnTo>
                    <a:pt x="38" y="174"/>
                  </a:lnTo>
                  <a:lnTo>
                    <a:pt x="38" y="191"/>
                  </a:lnTo>
                  <a:lnTo>
                    <a:pt x="38" y="191"/>
                  </a:lnTo>
                  <a:close/>
                  <a:moveTo>
                    <a:pt x="84" y="213"/>
                  </a:moveTo>
                  <a:lnTo>
                    <a:pt x="84" y="213"/>
                  </a:lnTo>
                  <a:lnTo>
                    <a:pt x="89" y="213"/>
                  </a:lnTo>
                  <a:lnTo>
                    <a:pt x="93" y="214"/>
                  </a:lnTo>
                  <a:lnTo>
                    <a:pt x="96" y="216"/>
                  </a:lnTo>
                  <a:lnTo>
                    <a:pt x="101" y="216"/>
                  </a:lnTo>
                  <a:lnTo>
                    <a:pt x="101" y="216"/>
                  </a:lnTo>
                  <a:lnTo>
                    <a:pt x="110" y="191"/>
                  </a:lnTo>
                  <a:lnTo>
                    <a:pt x="117" y="163"/>
                  </a:lnTo>
                  <a:lnTo>
                    <a:pt x="122" y="136"/>
                  </a:lnTo>
                  <a:lnTo>
                    <a:pt x="125" y="109"/>
                  </a:lnTo>
                  <a:lnTo>
                    <a:pt x="125" y="109"/>
                  </a:lnTo>
                  <a:lnTo>
                    <a:pt x="118" y="106"/>
                  </a:lnTo>
                  <a:lnTo>
                    <a:pt x="113" y="102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96" y="123"/>
                  </a:lnTo>
                  <a:lnTo>
                    <a:pt x="90" y="154"/>
                  </a:lnTo>
                  <a:lnTo>
                    <a:pt x="87" y="184"/>
                  </a:lnTo>
                  <a:lnTo>
                    <a:pt x="84" y="213"/>
                  </a:lnTo>
                  <a:lnTo>
                    <a:pt x="84" y="213"/>
                  </a:lnTo>
                  <a:close/>
                  <a:moveTo>
                    <a:pt x="93" y="227"/>
                  </a:moveTo>
                  <a:lnTo>
                    <a:pt x="93" y="227"/>
                  </a:lnTo>
                  <a:lnTo>
                    <a:pt x="87" y="227"/>
                  </a:lnTo>
                  <a:lnTo>
                    <a:pt x="82" y="227"/>
                  </a:lnTo>
                  <a:lnTo>
                    <a:pt x="72" y="223"/>
                  </a:lnTo>
                  <a:lnTo>
                    <a:pt x="62" y="217"/>
                  </a:lnTo>
                  <a:lnTo>
                    <a:pt x="52" y="212"/>
                  </a:lnTo>
                  <a:lnTo>
                    <a:pt x="44" y="206"/>
                  </a:lnTo>
                  <a:lnTo>
                    <a:pt x="35" y="202"/>
                  </a:lnTo>
                  <a:lnTo>
                    <a:pt x="31" y="202"/>
                  </a:lnTo>
                  <a:lnTo>
                    <a:pt x="27" y="202"/>
                  </a:lnTo>
                  <a:lnTo>
                    <a:pt x="21" y="202"/>
                  </a:lnTo>
                  <a:lnTo>
                    <a:pt x="17" y="205"/>
                  </a:lnTo>
                  <a:lnTo>
                    <a:pt x="17" y="205"/>
                  </a:lnTo>
                  <a:lnTo>
                    <a:pt x="24" y="212"/>
                  </a:lnTo>
                  <a:lnTo>
                    <a:pt x="33" y="217"/>
                  </a:lnTo>
                  <a:lnTo>
                    <a:pt x="42" y="224"/>
                  </a:lnTo>
                  <a:lnTo>
                    <a:pt x="54" y="231"/>
                  </a:lnTo>
                  <a:lnTo>
                    <a:pt x="77" y="243"/>
                  </a:lnTo>
                  <a:lnTo>
                    <a:pt x="101" y="251"/>
                  </a:lnTo>
                  <a:lnTo>
                    <a:pt x="101" y="251"/>
                  </a:lnTo>
                  <a:lnTo>
                    <a:pt x="104" y="247"/>
                  </a:lnTo>
                  <a:lnTo>
                    <a:pt x="104" y="244"/>
                  </a:lnTo>
                  <a:lnTo>
                    <a:pt x="103" y="241"/>
                  </a:lnTo>
                  <a:lnTo>
                    <a:pt x="101" y="238"/>
                  </a:lnTo>
                  <a:lnTo>
                    <a:pt x="97" y="233"/>
                  </a:lnTo>
                  <a:lnTo>
                    <a:pt x="93" y="227"/>
                  </a:lnTo>
                  <a:lnTo>
                    <a:pt x="93" y="2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Freeform 55"/>
            <p:cNvSpPr>
              <a:spLocks noEditPoints="1"/>
            </p:cNvSpPr>
            <p:nvPr/>
          </p:nvSpPr>
          <p:spPr bwMode="auto">
            <a:xfrm>
              <a:off x="4232276" y="2566988"/>
              <a:ext cx="90488" cy="147638"/>
            </a:xfrm>
            <a:custGeom>
              <a:avLst/>
              <a:gdLst/>
              <a:ahLst/>
              <a:cxnLst>
                <a:cxn ang="0">
                  <a:pos x="22" y="166"/>
                </a:cxn>
                <a:cxn ang="0">
                  <a:pos x="3" y="101"/>
                </a:cxn>
                <a:cxn ang="0">
                  <a:pos x="1" y="54"/>
                </a:cxn>
                <a:cxn ang="0">
                  <a:pos x="17" y="23"/>
                </a:cxn>
                <a:cxn ang="0">
                  <a:pos x="35" y="7"/>
                </a:cxn>
                <a:cxn ang="0">
                  <a:pos x="50" y="0"/>
                </a:cxn>
                <a:cxn ang="0">
                  <a:pos x="71" y="19"/>
                </a:cxn>
                <a:cxn ang="0">
                  <a:pos x="98" y="63"/>
                </a:cxn>
                <a:cxn ang="0">
                  <a:pos x="137" y="146"/>
                </a:cxn>
                <a:cxn ang="0">
                  <a:pos x="153" y="165"/>
                </a:cxn>
                <a:cxn ang="0">
                  <a:pos x="172" y="193"/>
                </a:cxn>
                <a:cxn ang="0">
                  <a:pos x="172" y="208"/>
                </a:cxn>
                <a:cxn ang="0">
                  <a:pos x="161" y="228"/>
                </a:cxn>
                <a:cxn ang="0">
                  <a:pos x="147" y="236"/>
                </a:cxn>
                <a:cxn ang="0">
                  <a:pos x="129" y="245"/>
                </a:cxn>
                <a:cxn ang="0">
                  <a:pos x="87" y="274"/>
                </a:cxn>
                <a:cxn ang="0">
                  <a:pos x="74" y="277"/>
                </a:cxn>
                <a:cxn ang="0">
                  <a:pos x="55" y="264"/>
                </a:cxn>
                <a:cxn ang="0">
                  <a:pos x="46" y="240"/>
                </a:cxn>
                <a:cxn ang="0">
                  <a:pos x="69" y="97"/>
                </a:cxn>
                <a:cxn ang="0">
                  <a:pos x="83" y="92"/>
                </a:cxn>
                <a:cxn ang="0">
                  <a:pos x="91" y="79"/>
                </a:cxn>
                <a:cxn ang="0">
                  <a:pos x="69" y="45"/>
                </a:cxn>
                <a:cxn ang="0">
                  <a:pos x="42" y="16"/>
                </a:cxn>
                <a:cxn ang="0">
                  <a:pos x="45" y="35"/>
                </a:cxn>
                <a:cxn ang="0">
                  <a:pos x="69" y="97"/>
                </a:cxn>
                <a:cxn ang="0">
                  <a:pos x="31" y="120"/>
                </a:cxn>
                <a:cxn ang="0">
                  <a:pos x="49" y="108"/>
                </a:cxn>
                <a:cxn ang="0">
                  <a:pos x="53" y="100"/>
                </a:cxn>
                <a:cxn ang="0">
                  <a:pos x="32" y="48"/>
                </a:cxn>
                <a:cxn ang="0">
                  <a:pos x="21" y="42"/>
                </a:cxn>
                <a:cxn ang="0">
                  <a:pos x="18" y="77"/>
                </a:cxn>
                <a:cxn ang="0">
                  <a:pos x="24" y="114"/>
                </a:cxn>
                <a:cxn ang="0">
                  <a:pos x="77" y="108"/>
                </a:cxn>
                <a:cxn ang="0">
                  <a:pos x="92" y="142"/>
                </a:cxn>
                <a:cxn ang="0">
                  <a:pos x="111" y="172"/>
                </a:cxn>
                <a:cxn ang="0">
                  <a:pos x="126" y="155"/>
                </a:cxn>
                <a:cxn ang="0">
                  <a:pos x="112" y="125"/>
                </a:cxn>
                <a:cxn ang="0">
                  <a:pos x="97" y="97"/>
                </a:cxn>
                <a:cxn ang="0">
                  <a:pos x="83" y="107"/>
                </a:cxn>
                <a:cxn ang="0">
                  <a:pos x="56" y="120"/>
                </a:cxn>
                <a:cxn ang="0">
                  <a:pos x="45" y="127"/>
                </a:cxn>
                <a:cxn ang="0">
                  <a:pos x="36" y="141"/>
                </a:cxn>
                <a:cxn ang="0">
                  <a:pos x="42" y="170"/>
                </a:cxn>
                <a:cxn ang="0">
                  <a:pos x="56" y="207"/>
                </a:cxn>
                <a:cxn ang="0">
                  <a:pos x="70" y="207"/>
                </a:cxn>
                <a:cxn ang="0">
                  <a:pos x="87" y="195"/>
                </a:cxn>
                <a:cxn ang="0">
                  <a:pos x="88" y="181"/>
                </a:cxn>
                <a:cxn ang="0">
                  <a:pos x="74" y="143"/>
                </a:cxn>
                <a:cxn ang="0">
                  <a:pos x="56" y="120"/>
                </a:cxn>
                <a:cxn ang="0">
                  <a:pos x="59" y="231"/>
                </a:cxn>
                <a:cxn ang="0">
                  <a:pos x="70" y="254"/>
                </a:cxn>
                <a:cxn ang="0">
                  <a:pos x="88" y="253"/>
                </a:cxn>
                <a:cxn ang="0">
                  <a:pos x="123" y="235"/>
                </a:cxn>
                <a:cxn ang="0">
                  <a:pos x="150" y="207"/>
                </a:cxn>
                <a:cxn ang="0">
                  <a:pos x="156" y="193"/>
                </a:cxn>
                <a:cxn ang="0">
                  <a:pos x="139" y="177"/>
                </a:cxn>
                <a:cxn ang="0">
                  <a:pos x="123" y="181"/>
                </a:cxn>
                <a:cxn ang="0">
                  <a:pos x="88" y="215"/>
                </a:cxn>
                <a:cxn ang="0">
                  <a:pos x="67" y="229"/>
                </a:cxn>
              </a:cxnLst>
              <a:rect l="0" t="0" r="r" b="b"/>
              <a:pathLst>
                <a:path w="172" h="277">
                  <a:moveTo>
                    <a:pt x="45" y="222"/>
                  </a:moveTo>
                  <a:lnTo>
                    <a:pt x="45" y="222"/>
                  </a:lnTo>
                  <a:lnTo>
                    <a:pt x="22" y="166"/>
                  </a:lnTo>
                  <a:lnTo>
                    <a:pt x="11" y="134"/>
                  </a:lnTo>
                  <a:lnTo>
                    <a:pt x="7" y="117"/>
                  </a:lnTo>
                  <a:lnTo>
                    <a:pt x="3" y="101"/>
                  </a:lnTo>
                  <a:lnTo>
                    <a:pt x="1" y="85"/>
                  </a:lnTo>
                  <a:lnTo>
                    <a:pt x="0" y="69"/>
                  </a:lnTo>
                  <a:lnTo>
                    <a:pt x="1" y="54"/>
                  </a:lnTo>
                  <a:lnTo>
                    <a:pt x="5" y="41"/>
                  </a:lnTo>
                  <a:lnTo>
                    <a:pt x="12" y="28"/>
                  </a:lnTo>
                  <a:lnTo>
                    <a:pt x="17" y="23"/>
                  </a:lnTo>
                  <a:lnTo>
                    <a:pt x="22" y="17"/>
                  </a:lnTo>
                  <a:lnTo>
                    <a:pt x="28" y="13"/>
                  </a:lnTo>
                  <a:lnTo>
                    <a:pt x="35" y="7"/>
                  </a:lnTo>
                  <a:lnTo>
                    <a:pt x="42" y="4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9" y="6"/>
                  </a:lnTo>
                  <a:lnTo>
                    <a:pt x="66" y="12"/>
                  </a:lnTo>
                  <a:lnTo>
                    <a:pt x="71" y="19"/>
                  </a:lnTo>
                  <a:lnTo>
                    <a:pt x="78" y="27"/>
                  </a:lnTo>
                  <a:lnTo>
                    <a:pt x="88" y="44"/>
                  </a:lnTo>
                  <a:lnTo>
                    <a:pt x="98" y="63"/>
                  </a:lnTo>
                  <a:lnTo>
                    <a:pt x="116" y="106"/>
                  </a:lnTo>
                  <a:lnTo>
                    <a:pt x="126" y="127"/>
                  </a:lnTo>
                  <a:lnTo>
                    <a:pt x="137" y="146"/>
                  </a:lnTo>
                  <a:lnTo>
                    <a:pt x="137" y="146"/>
                  </a:lnTo>
                  <a:lnTo>
                    <a:pt x="144" y="155"/>
                  </a:lnTo>
                  <a:lnTo>
                    <a:pt x="153" y="165"/>
                  </a:lnTo>
                  <a:lnTo>
                    <a:pt x="160" y="173"/>
                  </a:lnTo>
                  <a:lnTo>
                    <a:pt x="167" y="183"/>
                  </a:lnTo>
                  <a:lnTo>
                    <a:pt x="172" y="193"/>
                  </a:lnTo>
                  <a:lnTo>
                    <a:pt x="172" y="198"/>
                  </a:lnTo>
                  <a:lnTo>
                    <a:pt x="172" y="202"/>
                  </a:lnTo>
                  <a:lnTo>
                    <a:pt x="172" y="208"/>
                  </a:lnTo>
                  <a:lnTo>
                    <a:pt x="170" y="215"/>
                  </a:lnTo>
                  <a:lnTo>
                    <a:pt x="165" y="221"/>
                  </a:lnTo>
                  <a:lnTo>
                    <a:pt x="161" y="228"/>
                  </a:lnTo>
                  <a:lnTo>
                    <a:pt x="161" y="228"/>
                  </a:lnTo>
                  <a:lnTo>
                    <a:pt x="154" y="232"/>
                  </a:lnTo>
                  <a:lnTo>
                    <a:pt x="147" y="236"/>
                  </a:lnTo>
                  <a:lnTo>
                    <a:pt x="137" y="240"/>
                  </a:lnTo>
                  <a:lnTo>
                    <a:pt x="129" y="245"/>
                  </a:lnTo>
                  <a:lnTo>
                    <a:pt x="129" y="245"/>
                  </a:lnTo>
                  <a:lnTo>
                    <a:pt x="101" y="266"/>
                  </a:lnTo>
                  <a:lnTo>
                    <a:pt x="94" y="271"/>
                  </a:lnTo>
                  <a:lnTo>
                    <a:pt x="87" y="274"/>
                  </a:lnTo>
                  <a:lnTo>
                    <a:pt x="80" y="277"/>
                  </a:lnTo>
                  <a:lnTo>
                    <a:pt x="74" y="277"/>
                  </a:lnTo>
                  <a:lnTo>
                    <a:pt x="74" y="277"/>
                  </a:lnTo>
                  <a:lnTo>
                    <a:pt x="66" y="274"/>
                  </a:lnTo>
                  <a:lnTo>
                    <a:pt x="59" y="270"/>
                  </a:lnTo>
                  <a:lnTo>
                    <a:pt x="55" y="264"/>
                  </a:lnTo>
                  <a:lnTo>
                    <a:pt x="50" y="257"/>
                  </a:lnTo>
                  <a:lnTo>
                    <a:pt x="47" y="249"/>
                  </a:lnTo>
                  <a:lnTo>
                    <a:pt x="46" y="240"/>
                  </a:lnTo>
                  <a:lnTo>
                    <a:pt x="45" y="222"/>
                  </a:lnTo>
                  <a:lnTo>
                    <a:pt x="45" y="222"/>
                  </a:lnTo>
                  <a:close/>
                  <a:moveTo>
                    <a:pt x="69" y="97"/>
                  </a:moveTo>
                  <a:lnTo>
                    <a:pt x="69" y="97"/>
                  </a:lnTo>
                  <a:lnTo>
                    <a:pt x="76" y="94"/>
                  </a:lnTo>
                  <a:lnTo>
                    <a:pt x="83" y="92"/>
                  </a:lnTo>
                  <a:lnTo>
                    <a:pt x="88" y="87"/>
                  </a:lnTo>
                  <a:lnTo>
                    <a:pt x="90" y="83"/>
                  </a:lnTo>
                  <a:lnTo>
                    <a:pt x="91" y="79"/>
                  </a:lnTo>
                  <a:lnTo>
                    <a:pt x="91" y="79"/>
                  </a:lnTo>
                  <a:lnTo>
                    <a:pt x="80" y="62"/>
                  </a:lnTo>
                  <a:lnTo>
                    <a:pt x="69" y="45"/>
                  </a:lnTo>
                  <a:lnTo>
                    <a:pt x="56" y="28"/>
                  </a:lnTo>
                  <a:lnTo>
                    <a:pt x="49" y="2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26"/>
                  </a:lnTo>
                  <a:lnTo>
                    <a:pt x="45" y="35"/>
                  </a:lnTo>
                  <a:lnTo>
                    <a:pt x="52" y="56"/>
                  </a:lnTo>
                  <a:lnTo>
                    <a:pt x="69" y="97"/>
                  </a:lnTo>
                  <a:lnTo>
                    <a:pt x="69" y="97"/>
                  </a:lnTo>
                  <a:close/>
                  <a:moveTo>
                    <a:pt x="28" y="122"/>
                  </a:moveTo>
                  <a:lnTo>
                    <a:pt x="28" y="122"/>
                  </a:lnTo>
                  <a:lnTo>
                    <a:pt x="31" y="120"/>
                  </a:lnTo>
                  <a:lnTo>
                    <a:pt x="33" y="117"/>
                  </a:lnTo>
                  <a:lnTo>
                    <a:pt x="42" y="113"/>
                  </a:lnTo>
                  <a:lnTo>
                    <a:pt x="49" y="108"/>
                  </a:lnTo>
                  <a:lnTo>
                    <a:pt x="52" y="104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46" y="83"/>
                  </a:lnTo>
                  <a:lnTo>
                    <a:pt x="39" y="66"/>
                  </a:lnTo>
                  <a:lnTo>
                    <a:pt x="32" y="48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1" y="42"/>
                  </a:lnTo>
                  <a:lnTo>
                    <a:pt x="18" y="52"/>
                  </a:lnTo>
                  <a:lnTo>
                    <a:pt x="17" y="65"/>
                  </a:lnTo>
                  <a:lnTo>
                    <a:pt x="18" y="77"/>
                  </a:lnTo>
                  <a:lnTo>
                    <a:pt x="18" y="90"/>
                  </a:lnTo>
                  <a:lnTo>
                    <a:pt x="21" y="103"/>
                  </a:lnTo>
                  <a:lnTo>
                    <a:pt x="24" y="114"/>
                  </a:lnTo>
                  <a:lnTo>
                    <a:pt x="28" y="122"/>
                  </a:lnTo>
                  <a:lnTo>
                    <a:pt x="28" y="122"/>
                  </a:lnTo>
                  <a:close/>
                  <a:moveTo>
                    <a:pt x="77" y="108"/>
                  </a:moveTo>
                  <a:lnTo>
                    <a:pt x="77" y="108"/>
                  </a:lnTo>
                  <a:lnTo>
                    <a:pt x="85" y="125"/>
                  </a:lnTo>
                  <a:lnTo>
                    <a:pt x="92" y="14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111" y="172"/>
                  </a:lnTo>
                  <a:lnTo>
                    <a:pt x="116" y="167"/>
                  </a:lnTo>
                  <a:lnTo>
                    <a:pt x="122" y="162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19" y="141"/>
                  </a:lnTo>
                  <a:lnTo>
                    <a:pt x="112" y="125"/>
                  </a:lnTo>
                  <a:lnTo>
                    <a:pt x="105" y="110"/>
                  </a:lnTo>
                  <a:lnTo>
                    <a:pt x="102" y="103"/>
                  </a:lnTo>
                  <a:lnTo>
                    <a:pt x="97" y="97"/>
                  </a:lnTo>
                  <a:lnTo>
                    <a:pt x="97" y="97"/>
                  </a:lnTo>
                  <a:lnTo>
                    <a:pt x="88" y="104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7" y="108"/>
                  </a:lnTo>
                  <a:close/>
                  <a:moveTo>
                    <a:pt x="56" y="120"/>
                  </a:moveTo>
                  <a:lnTo>
                    <a:pt x="56" y="120"/>
                  </a:lnTo>
                  <a:lnTo>
                    <a:pt x="49" y="124"/>
                  </a:lnTo>
                  <a:lnTo>
                    <a:pt x="45" y="127"/>
                  </a:lnTo>
                  <a:lnTo>
                    <a:pt x="40" y="131"/>
                  </a:lnTo>
                  <a:lnTo>
                    <a:pt x="38" y="136"/>
                  </a:lnTo>
                  <a:lnTo>
                    <a:pt x="36" y="141"/>
                  </a:lnTo>
                  <a:lnTo>
                    <a:pt x="36" y="146"/>
                  </a:lnTo>
                  <a:lnTo>
                    <a:pt x="38" y="158"/>
                  </a:lnTo>
                  <a:lnTo>
                    <a:pt x="42" y="170"/>
                  </a:lnTo>
                  <a:lnTo>
                    <a:pt x="47" y="183"/>
                  </a:lnTo>
                  <a:lnTo>
                    <a:pt x="52" y="195"/>
                  </a:lnTo>
                  <a:lnTo>
                    <a:pt x="56" y="207"/>
                  </a:lnTo>
                  <a:lnTo>
                    <a:pt x="56" y="207"/>
                  </a:lnTo>
                  <a:lnTo>
                    <a:pt x="63" y="208"/>
                  </a:lnTo>
                  <a:lnTo>
                    <a:pt x="70" y="207"/>
                  </a:lnTo>
                  <a:lnTo>
                    <a:pt x="74" y="205"/>
                  </a:lnTo>
                  <a:lnTo>
                    <a:pt x="78" y="202"/>
                  </a:lnTo>
                  <a:lnTo>
                    <a:pt x="87" y="195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88" y="181"/>
                  </a:lnTo>
                  <a:lnTo>
                    <a:pt x="84" y="173"/>
                  </a:lnTo>
                  <a:lnTo>
                    <a:pt x="77" y="153"/>
                  </a:lnTo>
                  <a:lnTo>
                    <a:pt x="74" y="143"/>
                  </a:lnTo>
                  <a:lnTo>
                    <a:pt x="70" y="134"/>
                  </a:lnTo>
                  <a:lnTo>
                    <a:pt x="64" y="127"/>
                  </a:lnTo>
                  <a:lnTo>
                    <a:pt x="56" y="120"/>
                  </a:lnTo>
                  <a:lnTo>
                    <a:pt x="56" y="120"/>
                  </a:lnTo>
                  <a:close/>
                  <a:moveTo>
                    <a:pt x="59" y="231"/>
                  </a:moveTo>
                  <a:lnTo>
                    <a:pt x="59" y="231"/>
                  </a:lnTo>
                  <a:lnTo>
                    <a:pt x="62" y="239"/>
                  </a:lnTo>
                  <a:lnTo>
                    <a:pt x="64" y="247"/>
                  </a:lnTo>
                  <a:lnTo>
                    <a:pt x="70" y="254"/>
                  </a:lnTo>
                  <a:lnTo>
                    <a:pt x="77" y="259"/>
                  </a:lnTo>
                  <a:lnTo>
                    <a:pt x="77" y="259"/>
                  </a:lnTo>
                  <a:lnTo>
                    <a:pt x="88" y="253"/>
                  </a:lnTo>
                  <a:lnTo>
                    <a:pt x="101" y="247"/>
                  </a:lnTo>
                  <a:lnTo>
                    <a:pt x="112" y="240"/>
                  </a:lnTo>
                  <a:lnTo>
                    <a:pt x="123" y="235"/>
                  </a:lnTo>
                  <a:lnTo>
                    <a:pt x="135" y="226"/>
                  </a:lnTo>
                  <a:lnTo>
                    <a:pt x="143" y="218"/>
                  </a:lnTo>
                  <a:lnTo>
                    <a:pt x="150" y="207"/>
                  </a:lnTo>
                  <a:lnTo>
                    <a:pt x="153" y="200"/>
                  </a:lnTo>
                  <a:lnTo>
                    <a:pt x="156" y="193"/>
                  </a:lnTo>
                  <a:lnTo>
                    <a:pt x="156" y="193"/>
                  </a:lnTo>
                  <a:lnTo>
                    <a:pt x="150" y="184"/>
                  </a:lnTo>
                  <a:lnTo>
                    <a:pt x="144" y="180"/>
                  </a:lnTo>
                  <a:lnTo>
                    <a:pt x="139" y="177"/>
                  </a:lnTo>
                  <a:lnTo>
                    <a:pt x="135" y="177"/>
                  </a:lnTo>
                  <a:lnTo>
                    <a:pt x="129" y="179"/>
                  </a:lnTo>
                  <a:lnTo>
                    <a:pt x="123" y="181"/>
                  </a:lnTo>
                  <a:lnTo>
                    <a:pt x="112" y="191"/>
                  </a:lnTo>
                  <a:lnTo>
                    <a:pt x="101" y="202"/>
                  </a:lnTo>
                  <a:lnTo>
                    <a:pt x="88" y="215"/>
                  </a:lnTo>
                  <a:lnTo>
                    <a:pt x="81" y="221"/>
                  </a:lnTo>
                  <a:lnTo>
                    <a:pt x="74" y="225"/>
                  </a:lnTo>
                  <a:lnTo>
                    <a:pt x="67" y="229"/>
                  </a:lnTo>
                  <a:lnTo>
                    <a:pt x="59" y="231"/>
                  </a:lnTo>
                  <a:lnTo>
                    <a:pt x="59" y="2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56"/>
            <p:cNvSpPr/>
            <p:nvPr/>
          </p:nvSpPr>
          <p:spPr bwMode="auto">
            <a:xfrm>
              <a:off x="4862513" y="2855913"/>
              <a:ext cx="9525" cy="2857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9" y="7"/>
                </a:cxn>
                <a:cxn ang="0">
                  <a:pos x="14" y="14"/>
                </a:cxn>
                <a:cxn ang="0">
                  <a:pos x="16" y="24"/>
                </a:cxn>
                <a:cxn ang="0">
                  <a:pos x="18" y="32"/>
                </a:cxn>
                <a:cxn ang="0">
                  <a:pos x="16" y="40"/>
                </a:cxn>
                <a:cxn ang="0">
                  <a:pos x="14" y="47"/>
                </a:cxn>
                <a:cxn ang="0">
                  <a:pos x="11" y="50"/>
                </a:cxn>
                <a:cxn ang="0">
                  <a:pos x="8" y="53"/>
                </a:cxn>
                <a:cxn ang="0">
                  <a:pos x="4" y="54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1" y="26"/>
                </a:cxn>
                <a:cxn ang="0">
                  <a:pos x="2" y="12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8" h="54">
                  <a:moveTo>
                    <a:pt x="5" y="0"/>
                  </a:moveTo>
                  <a:lnTo>
                    <a:pt x="5" y="0"/>
                  </a:lnTo>
                  <a:lnTo>
                    <a:pt x="9" y="7"/>
                  </a:lnTo>
                  <a:lnTo>
                    <a:pt x="14" y="14"/>
                  </a:lnTo>
                  <a:lnTo>
                    <a:pt x="16" y="24"/>
                  </a:lnTo>
                  <a:lnTo>
                    <a:pt x="18" y="32"/>
                  </a:lnTo>
                  <a:lnTo>
                    <a:pt x="16" y="40"/>
                  </a:lnTo>
                  <a:lnTo>
                    <a:pt x="14" y="47"/>
                  </a:lnTo>
                  <a:lnTo>
                    <a:pt x="11" y="50"/>
                  </a:lnTo>
                  <a:lnTo>
                    <a:pt x="8" y="53"/>
                  </a:lnTo>
                  <a:lnTo>
                    <a:pt x="4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26"/>
                  </a:lnTo>
                  <a:lnTo>
                    <a:pt x="2" y="1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Freeform 57"/>
            <p:cNvSpPr/>
            <p:nvPr/>
          </p:nvSpPr>
          <p:spPr bwMode="auto">
            <a:xfrm>
              <a:off x="4872038" y="2867025"/>
              <a:ext cx="19050" cy="3016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3" y="0"/>
                </a:cxn>
                <a:cxn ang="0">
                  <a:pos x="37" y="8"/>
                </a:cxn>
                <a:cxn ang="0">
                  <a:pos x="37" y="17"/>
                </a:cxn>
                <a:cxn ang="0">
                  <a:pos x="37" y="26"/>
                </a:cxn>
                <a:cxn ang="0">
                  <a:pos x="33" y="35"/>
                </a:cxn>
                <a:cxn ang="0">
                  <a:pos x="29" y="43"/>
                </a:cxn>
                <a:cxn ang="0">
                  <a:pos x="21" y="49"/>
                </a:cxn>
                <a:cxn ang="0">
                  <a:pos x="14" y="54"/>
                </a:cxn>
                <a:cxn ang="0">
                  <a:pos x="6" y="57"/>
                </a:cxn>
                <a:cxn ang="0">
                  <a:pos x="6" y="57"/>
                </a:cxn>
                <a:cxn ang="0">
                  <a:pos x="6" y="54"/>
                </a:cxn>
                <a:cxn ang="0">
                  <a:pos x="5" y="52"/>
                </a:cxn>
                <a:cxn ang="0">
                  <a:pos x="2" y="5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0" y="38"/>
                </a:cxn>
                <a:cxn ang="0">
                  <a:pos x="19" y="26"/>
                </a:cxn>
                <a:cxn ang="0">
                  <a:pos x="26" y="12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37" h="57">
                  <a:moveTo>
                    <a:pt x="33" y="0"/>
                  </a:moveTo>
                  <a:lnTo>
                    <a:pt x="33" y="0"/>
                  </a:lnTo>
                  <a:lnTo>
                    <a:pt x="37" y="8"/>
                  </a:lnTo>
                  <a:lnTo>
                    <a:pt x="37" y="17"/>
                  </a:lnTo>
                  <a:lnTo>
                    <a:pt x="37" y="26"/>
                  </a:lnTo>
                  <a:lnTo>
                    <a:pt x="33" y="35"/>
                  </a:lnTo>
                  <a:lnTo>
                    <a:pt x="29" y="43"/>
                  </a:lnTo>
                  <a:lnTo>
                    <a:pt x="21" y="49"/>
                  </a:lnTo>
                  <a:lnTo>
                    <a:pt x="14" y="54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4"/>
                  </a:lnTo>
                  <a:lnTo>
                    <a:pt x="5" y="52"/>
                  </a:lnTo>
                  <a:lnTo>
                    <a:pt x="2" y="5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0" y="38"/>
                  </a:lnTo>
                  <a:lnTo>
                    <a:pt x="19" y="26"/>
                  </a:lnTo>
                  <a:lnTo>
                    <a:pt x="26" y="12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Freeform 58"/>
            <p:cNvSpPr/>
            <p:nvPr/>
          </p:nvSpPr>
          <p:spPr bwMode="auto">
            <a:xfrm>
              <a:off x="4260851" y="2873375"/>
              <a:ext cx="11113" cy="2857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16" y="3"/>
                </a:cxn>
                <a:cxn ang="0">
                  <a:pos x="17" y="5"/>
                </a:cxn>
                <a:cxn ang="0">
                  <a:pos x="20" y="14"/>
                </a:cxn>
                <a:cxn ang="0">
                  <a:pos x="21" y="24"/>
                </a:cxn>
                <a:cxn ang="0">
                  <a:pos x="20" y="32"/>
                </a:cxn>
                <a:cxn ang="0">
                  <a:pos x="17" y="40"/>
                </a:cxn>
                <a:cxn ang="0">
                  <a:pos x="13" y="47"/>
                </a:cxn>
                <a:cxn ang="0">
                  <a:pos x="7" y="52"/>
                </a:cxn>
                <a:cxn ang="0">
                  <a:pos x="4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4" y="39"/>
                </a:cxn>
                <a:cxn ang="0">
                  <a:pos x="6" y="25"/>
                </a:cxn>
                <a:cxn ang="0">
                  <a:pos x="9" y="12"/>
                </a:cxn>
                <a:cxn ang="0">
                  <a:pos x="10" y="5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1" h="52">
                  <a:moveTo>
                    <a:pt x="11" y="0"/>
                  </a:moveTo>
                  <a:lnTo>
                    <a:pt x="11" y="0"/>
                  </a:lnTo>
                  <a:lnTo>
                    <a:pt x="16" y="3"/>
                  </a:lnTo>
                  <a:lnTo>
                    <a:pt x="17" y="5"/>
                  </a:lnTo>
                  <a:lnTo>
                    <a:pt x="20" y="14"/>
                  </a:lnTo>
                  <a:lnTo>
                    <a:pt x="21" y="24"/>
                  </a:lnTo>
                  <a:lnTo>
                    <a:pt x="20" y="32"/>
                  </a:lnTo>
                  <a:lnTo>
                    <a:pt x="17" y="40"/>
                  </a:lnTo>
                  <a:lnTo>
                    <a:pt x="13" y="47"/>
                  </a:lnTo>
                  <a:lnTo>
                    <a:pt x="7" y="5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39"/>
                  </a:lnTo>
                  <a:lnTo>
                    <a:pt x="6" y="25"/>
                  </a:lnTo>
                  <a:lnTo>
                    <a:pt x="9" y="12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59"/>
            <p:cNvSpPr/>
            <p:nvPr/>
          </p:nvSpPr>
          <p:spPr bwMode="auto">
            <a:xfrm>
              <a:off x="4884738" y="2879725"/>
              <a:ext cx="20638" cy="222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0" y="4"/>
                </a:cxn>
                <a:cxn ang="0">
                  <a:pos x="41" y="7"/>
                </a:cxn>
                <a:cxn ang="0">
                  <a:pos x="40" y="14"/>
                </a:cxn>
                <a:cxn ang="0">
                  <a:pos x="37" y="21"/>
                </a:cxn>
                <a:cxn ang="0">
                  <a:pos x="31" y="27"/>
                </a:cxn>
                <a:cxn ang="0">
                  <a:pos x="24" y="32"/>
                </a:cxn>
                <a:cxn ang="0">
                  <a:pos x="16" y="38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2" y="36"/>
                </a:cxn>
                <a:cxn ang="0">
                  <a:pos x="6" y="29"/>
                </a:cxn>
                <a:cxn ang="0">
                  <a:pos x="12" y="25"/>
                </a:cxn>
                <a:cxn ang="0">
                  <a:pos x="17" y="20"/>
                </a:cxn>
                <a:cxn ang="0">
                  <a:pos x="28" y="11"/>
                </a:cxn>
                <a:cxn ang="0">
                  <a:pos x="34" y="7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41" h="43">
                  <a:moveTo>
                    <a:pt x="38" y="0"/>
                  </a:moveTo>
                  <a:lnTo>
                    <a:pt x="38" y="0"/>
                  </a:lnTo>
                  <a:lnTo>
                    <a:pt x="40" y="4"/>
                  </a:lnTo>
                  <a:lnTo>
                    <a:pt x="41" y="7"/>
                  </a:lnTo>
                  <a:lnTo>
                    <a:pt x="40" y="14"/>
                  </a:lnTo>
                  <a:lnTo>
                    <a:pt x="37" y="21"/>
                  </a:lnTo>
                  <a:lnTo>
                    <a:pt x="31" y="27"/>
                  </a:lnTo>
                  <a:lnTo>
                    <a:pt x="24" y="32"/>
                  </a:lnTo>
                  <a:lnTo>
                    <a:pt x="16" y="38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6"/>
                  </a:lnTo>
                  <a:lnTo>
                    <a:pt x="6" y="29"/>
                  </a:lnTo>
                  <a:lnTo>
                    <a:pt x="12" y="25"/>
                  </a:lnTo>
                  <a:lnTo>
                    <a:pt x="17" y="20"/>
                  </a:lnTo>
                  <a:lnTo>
                    <a:pt x="28" y="11"/>
                  </a:lnTo>
                  <a:lnTo>
                    <a:pt x="34" y="7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Freeform 60"/>
            <p:cNvSpPr/>
            <p:nvPr/>
          </p:nvSpPr>
          <p:spPr bwMode="auto">
            <a:xfrm>
              <a:off x="4214813" y="2882900"/>
              <a:ext cx="19050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1"/>
                </a:cxn>
                <a:cxn ang="0">
                  <a:pos x="16" y="4"/>
                </a:cxn>
                <a:cxn ang="0">
                  <a:pos x="23" y="7"/>
                </a:cxn>
                <a:cxn ang="0">
                  <a:pos x="28" y="11"/>
                </a:cxn>
                <a:cxn ang="0">
                  <a:pos x="34" y="16"/>
                </a:cxn>
                <a:cxn ang="0">
                  <a:pos x="37" y="22"/>
                </a:cxn>
                <a:cxn ang="0">
                  <a:pos x="38" y="29"/>
                </a:cxn>
                <a:cxn ang="0">
                  <a:pos x="38" y="35"/>
                </a:cxn>
                <a:cxn ang="0">
                  <a:pos x="38" y="35"/>
                </a:cxn>
                <a:cxn ang="0">
                  <a:pos x="27" y="28"/>
                </a:cxn>
                <a:cxn ang="0">
                  <a:pos x="17" y="19"/>
                </a:cxn>
                <a:cxn ang="0">
                  <a:pos x="8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35">
                  <a:moveTo>
                    <a:pt x="0" y="0"/>
                  </a:moveTo>
                  <a:lnTo>
                    <a:pt x="0" y="0"/>
                  </a:lnTo>
                  <a:lnTo>
                    <a:pt x="8" y="1"/>
                  </a:lnTo>
                  <a:lnTo>
                    <a:pt x="16" y="4"/>
                  </a:lnTo>
                  <a:lnTo>
                    <a:pt x="23" y="7"/>
                  </a:lnTo>
                  <a:lnTo>
                    <a:pt x="28" y="11"/>
                  </a:lnTo>
                  <a:lnTo>
                    <a:pt x="34" y="16"/>
                  </a:lnTo>
                  <a:lnTo>
                    <a:pt x="37" y="22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27" y="28"/>
                  </a:lnTo>
                  <a:lnTo>
                    <a:pt x="17" y="19"/>
                  </a:lnTo>
                  <a:lnTo>
                    <a:pt x="8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reeform 61"/>
            <p:cNvSpPr/>
            <p:nvPr/>
          </p:nvSpPr>
          <p:spPr bwMode="auto">
            <a:xfrm>
              <a:off x="4197351" y="2887663"/>
              <a:ext cx="22225" cy="158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5" y="5"/>
                </a:cxn>
                <a:cxn ang="0">
                  <a:pos x="19" y="7"/>
                </a:cxn>
                <a:cxn ang="0">
                  <a:pos x="31" y="12"/>
                </a:cxn>
                <a:cxn ang="0">
                  <a:pos x="35" y="14"/>
                </a:cxn>
                <a:cxn ang="0">
                  <a:pos x="39" y="19"/>
                </a:cxn>
                <a:cxn ang="0">
                  <a:pos x="42" y="23"/>
                </a:cxn>
                <a:cxn ang="0">
                  <a:pos x="43" y="28"/>
                </a:cxn>
                <a:cxn ang="0">
                  <a:pos x="43" y="28"/>
                </a:cxn>
                <a:cxn ang="0">
                  <a:pos x="38" y="30"/>
                </a:cxn>
                <a:cxn ang="0">
                  <a:pos x="32" y="28"/>
                </a:cxn>
                <a:cxn ang="0">
                  <a:pos x="26" y="26"/>
                </a:cxn>
                <a:cxn ang="0">
                  <a:pos x="21" y="21"/>
                </a:cxn>
                <a:cxn ang="0">
                  <a:pos x="11" y="1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7" y="3"/>
                </a:cxn>
                <a:cxn ang="0">
                  <a:pos x="11" y="3"/>
                </a:cxn>
                <a:cxn ang="0">
                  <a:pos x="12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43" h="30">
                  <a:moveTo>
                    <a:pt x="12" y="0"/>
                  </a:moveTo>
                  <a:lnTo>
                    <a:pt x="12" y="0"/>
                  </a:lnTo>
                  <a:lnTo>
                    <a:pt x="15" y="5"/>
                  </a:lnTo>
                  <a:lnTo>
                    <a:pt x="19" y="7"/>
                  </a:lnTo>
                  <a:lnTo>
                    <a:pt x="31" y="12"/>
                  </a:lnTo>
                  <a:lnTo>
                    <a:pt x="35" y="14"/>
                  </a:lnTo>
                  <a:lnTo>
                    <a:pt x="39" y="19"/>
                  </a:lnTo>
                  <a:lnTo>
                    <a:pt x="42" y="23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38" y="30"/>
                  </a:lnTo>
                  <a:lnTo>
                    <a:pt x="32" y="28"/>
                  </a:lnTo>
                  <a:lnTo>
                    <a:pt x="26" y="26"/>
                  </a:lnTo>
                  <a:lnTo>
                    <a:pt x="21" y="21"/>
                  </a:lnTo>
                  <a:lnTo>
                    <a:pt x="11" y="1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Freeform 62"/>
            <p:cNvSpPr/>
            <p:nvPr/>
          </p:nvSpPr>
          <p:spPr bwMode="auto">
            <a:xfrm>
              <a:off x="4908551" y="2887663"/>
              <a:ext cx="17463" cy="1905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32" y="5"/>
                </a:cxn>
                <a:cxn ang="0">
                  <a:pos x="31" y="12"/>
                </a:cxn>
                <a:cxn ang="0">
                  <a:pos x="26" y="17"/>
                </a:cxn>
                <a:cxn ang="0">
                  <a:pos x="22" y="24"/>
                </a:cxn>
                <a:cxn ang="0">
                  <a:pos x="16" y="30"/>
                </a:cxn>
                <a:cxn ang="0">
                  <a:pos x="11" y="34"/>
                </a:cxn>
                <a:cxn ang="0">
                  <a:pos x="5" y="36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1" y="28"/>
                </a:cxn>
                <a:cxn ang="0">
                  <a:pos x="4" y="23"/>
                </a:cxn>
                <a:cxn ang="0">
                  <a:pos x="8" y="17"/>
                </a:cxn>
                <a:cxn ang="0">
                  <a:pos x="12" y="14"/>
                </a:cxn>
                <a:cxn ang="0">
                  <a:pos x="22" y="6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32" h="36">
                  <a:moveTo>
                    <a:pt x="32" y="0"/>
                  </a:moveTo>
                  <a:lnTo>
                    <a:pt x="32" y="0"/>
                  </a:lnTo>
                  <a:lnTo>
                    <a:pt x="32" y="5"/>
                  </a:lnTo>
                  <a:lnTo>
                    <a:pt x="31" y="12"/>
                  </a:lnTo>
                  <a:lnTo>
                    <a:pt x="26" y="17"/>
                  </a:lnTo>
                  <a:lnTo>
                    <a:pt x="22" y="24"/>
                  </a:lnTo>
                  <a:lnTo>
                    <a:pt x="16" y="30"/>
                  </a:lnTo>
                  <a:lnTo>
                    <a:pt x="11" y="34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23"/>
                  </a:lnTo>
                  <a:lnTo>
                    <a:pt x="8" y="17"/>
                  </a:lnTo>
                  <a:lnTo>
                    <a:pt x="12" y="14"/>
                  </a:lnTo>
                  <a:lnTo>
                    <a:pt x="22" y="6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63"/>
            <p:cNvSpPr/>
            <p:nvPr/>
          </p:nvSpPr>
          <p:spPr bwMode="auto">
            <a:xfrm>
              <a:off x="4090988" y="2960688"/>
              <a:ext cx="17463" cy="17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0" y="7"/>
                </a:cxn>
                <a:cxn ang="0">
                  <a:pos x="23" y="14"/>
                </a:cxn>
                <a:cxn ang="0">
                  <a:pos x="27" y="18"/>
                </a:cxn>
                <a:cxn ang="0">
                  <a:pos x="31" y="22"/>
                </a:cxn>
                <a:cxn ang="0">
                  <a:pos x="33" y="28"/>
                </a:cxn>
                <a:cxn ang="0">
                  <a:pos x="31" y="35"/>
                </a:cxn>
                <a:cxn ang="0">
                  <a:pos x="31" y="35"/>
                </a:cxn>
                <a:cxn ang="0">
                  <a:pos x="20" y="28"/>
                </a:cxn>
                <a:cxn ang="0">
                  <a:pos x="10" y="19"/>
                </a:cxn>
                <a:cxn ang="0">
                  <a:pos x="5" y="15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35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10" y="7"/>
                  </a:lnTo>
                  <a:lnTo>
                    <a:pt x="23" y="14"/>
                  </a:lnTo>
                  <a:lnTo>
                    <a:pt x="27" y="18"/>
                  </a:lnTo>
                  <a:lnTo>
                    <a:pt x="31" y="22"/>
                  </a:lnTo>
                  <a:lnTo>
                    <a:pt x="33" y="28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20" y="28"/>
                  </a:lnTo>
                  <a:lnTo>
                    <a:pt x="10" y="19"/>
                  </a:lnTo>
                  <a:lnTo>
                    <a:pt x="5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64"/>
            <p:cNvSpPr/>
            <p:nvPr/>
          </p:nvSpPr>
          <p:spPr bwMode="auto">
            <a:xfrm>
              <a:off x="4140201" y="2963863"/>
              <a:ext cx="14288" cy="206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27" y="3"/>
                </a:cxn>
                <a:cxn ang="0">
                  <a:pos x="27" y="8"/>
                </a:cxn>
                <a:cxn ang="0">
                  <a:pos x="25" y="14"/>
                </a:cxn>
                <a:cxn ang="0">
                  <a:pos x="21" y="20"/>
                </a:cxn>
                <a:cxn ang="0">
                  <a:pos x="17" y="27"/>
                </a:cxn>
                <a:cxn ang="0">
                  <a:pos x="11" y="31"/>
                </a:cxn>
                <a:cxn ang="0">
                  <a:pos x="6" y="35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2"/>
                </a:cxn>
                <a:cxn ang="0">
                  <a:pos x="1" y="27"/>
                </a:cxn>
                <a:cxn ang="0">
                  <a:pos x="4" y="22"/>
                </a:cxn>
                <a:cxn ang="0">
                  <a:pos x="7" y="17"/>
                </a:cxn>
                <a:cxn ang="0">
                  <a:pos x="17" y="7"/>
                </a:cxn>
                <a:cxn ang="0">
                  <a:pos x="25" y="0"/>
                </a:cxn>
                <a:cxn ang="0">
                  <a:pos x="25" y="0"/>
                </a:cxn>
              </a:cxnLst>
              <a:rect l="0" t="0" r="r" b="b"/>
              <a:pathLst>
                <a:path w="27" h="38">
                  <a:moveTo>
                    <a:pt x="25" y="0"/>
                  </a:moveTo>
                  <a:lnTo>
                    <a:pt x="25" y="0"/>
                  </a:lnTo>
                  <a:lnTo>
                    <a:pt x="27" y="3"/>
                  </a:lnTo>
                  <a:lnTo>
                    <a:pt x="27" y="8"/>
                  </a:lnTo>
                  <a:lnTo>
                    <a:pt x="25" y="14"/>
                  </a:lnTo>
                  <a:lnTo>
                    <a:pt x="21" y="20"/>
                  </a:lnTo>
                  <a:lnTo>
                    <a:pt x="17" y="27"/>
                  </a:lnTo>
                  <a:lnTo>
                    <a:pt x="11" y="31"/>
                  </a:lnTo>
                  <a:lnTo>
                    <a:pt x="6" y="3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1" y="27"/>
                  </a:lnTo>
                  <a:lnTo>
                    <a:pt x="4" y="22"/>
                  </a:lnTo>
                  <a:lnTo>
                    <a:pt x="7" y="17"/>
                  </a:lnTo>
                  <a:lnTo>
                    <a:pt x="17" y="7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Freeform 65"/>
            <p:cNvSpPr/>
            <p:nvPr/>
          </p:nvSpPr>
          <p:spPr bwMode="auto">
            <a:xfrm>
              <a:off x="3986213" y="3205163"/>
              <a:ext cx="150813" cy="203200"/>
            </a:xfrm>
            <a:custGeom>
              <a:avLst/>
              <a:gdLst/>
              <a:ahLst/>
              <a:cxnLst>
                <a:cxn ang="0">
                  <a:pos x="256" y="29"/>
                </a:cxn>
                <a:cxn ang="0">
                  <a:pos x="263" y="18"/>
                </a:cxn>
                <a:cxn ang="0">
                  <a:pos x="274" y="14"/>
                </a:cxn>
                <a:cxn ang="0">
                  <a:pos x="282" y="19"/>
                </a:cxn>
                <a:cxn ang="0">
                  <a:pos x="285" y="42"/>
                </a:cxn>
                <a:cxn ang="0">
                  <a:pos x="270" y="73"/>
                </a:cxn>
                <a:cxn ang="0">
                  <a:pos x="256" y="78"/>
                </a:cxn>
                <a:cxn ang="0">
                  <a:pos x="247" y="67"/>
                </a:cxn>
                <a:cxn ang="0">
                  <a:pos x="232" y="43"/>
                </a:cxn>
                <a:cxn ang="0">
                  <a:pos x="212" y="32"/>
                </a:cxn>
                <a:cxn ang="0">
                  <a:pos x="190" y="28"/>
                </a:cxn>
                <a:cxn ang="0">
                  <a:pos x="159" y="36"/>
                </a:cxn>
                <a:cxn ang="0">
                  <a:pos x="121" y="68"/>
                </a:cxn>
                <a:cxn ang="0">
                  <a:pos x="107" y="99"/>
                </a:cxn>
                <a:cxn ang="0">
                  <a:pos x="105" y="124"/>
                </a:cxn>
                <a:cxn ang="0">
                  <a:pos x="114" y="151"/>
                </a:cxn>
                <a:cxn ang="0">
                  <a:pos x="126" y="168"/>
                </a:cxn>
                <a:cxn ang="0">
                  <a:pos x="218" y="212"/>
                </a:cxn>
                <a:cxn ang="0">
                  <a:pos x="243" y="235"/>
                </a:cxn>
                <a:cxn ang="0">
                  <a:pos x="257" y="266"/>
                </a:cxn>
                <a:cxn ang="0">
                  <a:pos x="257" y="292"/>
                </a:cxn>
                <a:cxn ang="0">
                  <a:pos x="244" y="321"/>
                </a:cxn>
                <a:cxn ang="0">
                  <a:pos x="243" y="332"/>
                </a:cxn>
                <a:cxn ang="0">
                  <a:pos x="232" y="342"/>
                </a:cxn>
                <a:cxn ang="0">
                  <a:pos x="220" y="359"/>
                </a:cxn>
                <a:cxn ang="0">
                  <a:pos x="178" y="380"/>
                </a:cxn>
                <a:cxn ang="0">
                  <a:pos x="131" y="383"/>
                </a:cxn>
                <a:cxn ang="0">
                  <a:pos x="82" y="370"/>
                </a:cxn>
                <a:cxn ang="0">
                  <a:pos x="42" y="345"/>
                </a:cxn>
                <a:cxn ang="0">
                  <a:pos x="16" y="310"/>
                </a:cxn>
                <a:cxn ang="0">
                  <a:pos x="13" y="307"/>
                </a:cxn>
                <a:cxn ang="0">
                  <a:pos x="3" y="308"/>
                </a:cxn>
                <a:cxn ang="0">
                  <a:pos x="0" y="299"/>
                </a:cxn>
                <a:cxn ang="0">
                  <a:pos x="7" y="275"/>
                </a:cxn>
                <a:cxn ang="0">
                  <a:pos x="28" y="252"/>
                </a:cxn>
                <a:cxn ang="0">
                  <a:pos x="48" y="261"/>
                </a:cxn>
                <a:cxn ang="0">
                  <a:pos x="49" y="276"/>
                </a:cxn>
                <a:cxn ang="0">
                  <a:pos x="39" y="296"/>
                </a:cxn>
                <a:cxn ang="0">
                  <a:pos x="52" y="320"/>
                </a:cxn>
                <a:cxn ang="0">
                  <a:pos x="70" y="338"/>
                </a:cxn>
                <a:cxn ang="0">
                  <a:pos x="119" y="355"/>
                </a:cxn>
                <a:cxn ang="0">
                  <a:pos x="171" y="349"/>
                </a:cxn>
                <a:cxn ang="0">
                  <a:pos x="206" y="327"/>
                </a:cxn>
                <a:cxn ang="0">
                  <a:pos x="219" y="306"/>
                </a:cxn>
                <a:cxn ang="0">
                  <a:pos x="226" y="280"/>
                </a:cxn>
                <a:cxn ang="0">
                  <a:pos x="222" y="248"/>
                </a:cxn>
                <a:cxn ang="0">
                  <a:pos x="209" y="234"/>
                </a:cxn>
                <a:cxn ang="0">
                  <a:pos x="173" y="214"/>
                </a:cxn>
                <a:cxn ang="0">
                  <a:pos x="115" y="192"/>
                </a:cxn>
                <a:cxn ang="0">
                  <a:pos x="94" y="175"/>
                </a:cxn>
                <a:cxn ang="0">
                  <a:pos x="84" y="160"/>
                </a:cxn>
                <a:cxn ang="0">
                  <a:pos x="79" y="133"/>
                </a:cxn>
                <a:cxn ang="0">
                  <a:pos x="86" y="75"/>
                </a:cxn>
                <a:cxn ang="0">
                  <a:pos x="107" y="33"/>
                </a:cxn>
                <a:cxn ang="0">
                  <a:pos x="121" y="21"/>
                </a:cxn>
                <a:cxn ang="0">
                  <a:pos x="149" y="7"/>
                </a:cxn>
                <a:cxn ang="0">
                  <a:pos x="181" y="0"/>
                </a:cxn>
                <a:cxn ang="0">
                  <a:pos x="213" y="2"/>
                </a:cxn>
                <a:cxn ang="0">
                  <a:pos x="239" y="15"/>
                </a:cxn>
                <a:cxn ang="0">
                  <a:pos x="251" y="30"/>
                </a:cxn>
              </a:cxnLst>
              <a:rect l="0" t="0" r="r" b="b"/>
              <a:pathLst>
                <a:path w="285" h="384">
                  <a:moveTo>
                    <a:pt x="251" y="30"/>
                  </a:moveTo>
                  <a:lnTo>
                    <a:pt x="251" y="30"/>
                  </a:lnTo>
                  <a:lnTo>
                    <a:pt x="256" y="29"/>
                  </a:lnTo>
                  <a:lnTo>
                    <a:pt x="258" y="28"/>
                  </a:lnTo>
                  <a:lnTo>
                    <a:pt x="261" y="21"/>
                  </a:lnTo>
                  <a:lnTo>
                    <a:pt x="263" y="18"/>
                  </a:lnTo>
                  <a:lnTo>
                    <a:pt x="265" y="15"/>
                  </a:lnTo>
                  <a:lnTo>
                    <a:pt x="270" y="14"/>
                  </a:lnTo>
                  <a:lnTo>
                    <a:pt x="274" y="14"/>
                  </a:lnTo>
                  <a:lnTo>
                    <a:pt x="274" y="14"/>
                  </a:lnTo>
                  <a:lnTo>
                    <a:pt x="279" y="16"/>
                  </a:lnTo>
                  <a:lnTo>
                    <a:pt x="282" y="19"/>
                  </a:lnTo>
                  <a:lnTo>
                    <a:pt x="284" y="25"/>
                  </a:lnTo>
                  <a:lnTo>
                    <a:pt x="285" y="29"/>
                  </a:lnTo>
                  <a:lnTo>
                    <a:pt x="285" y="42"/>
                  </a:lnTo>
                  <a:lnTo>
                    <a:pt x="282" y="53"/>
                  </a:lnTo>
                  <a:lnTo>
                    <a:pt x="277" y="64"/>
                  </a:lnTo>
                  <a:lnTo>
                    <a:pt x="270" y="73"/>
                  </a:lnTo>
                  <a:lnTo>
                    <a:pt x="265" y="77"/>
                  </a:lnTo>
                  <a:lnTo>
                    <a:pt x="261" y="78"/>
                  </a:lnTo>
                  <a:lnTo>
                    <a:pt x="256" y="78"/>
                  </a:lnTo>
                  <a:lnTo>
                    <a:pt x="251" y="77"/>
                  </a:lnTo>
                  <a:lnTo>
                    <a:pt x="251" y="77"/>
                  </a:lnTo>
                  <a:lnTo>
                    <a:pt x="247" y="67"/>
                  </a:lnTo>
                  <a:lnTo>
                    <a:pt x="243" y="58"/>
                  </a:lnTo>
                  <a:lnTo>
                    <a:pt x="237" y="50"/>
                  </a:lnTo>
                  <a:lnTo>
                    <a:pt x="232" y="43"/>
                  </a:lnTo>
                  <a:lnTo>
                    <a:pt x="225" y="39"/>
                  </a:lnTo>
                  <a:lnTo>
                    <a:pt x="219" y="35"/>
                  </a:lnTo>
                  <a:lnTo>
                    <a:pt x="212" y="32"/>
                  </a:lnTo>
                  <a:lnTo>
                    <a:pt x="204" y="29"/>
                  </a:lnTo>
                  <a:lnTo>
                    <a:pt x="197" y="28"/>
                  </a:lnTo>
                  <a:lnTo>
                    <a:pt x="190" y="28"/>
                  </a:lnTo>
                  <a:lnTo>
                    <a:pt x="181" y="29"/>
                  </a:lnTo>
                  <a:lnTo>
                    <a:pt x="174" y="30"/>
                  </a:lnTo>
                  <a:lnTo>
                    <a:pt x="159" y="36"/>
                  </a:lnTo>
                  <a:lnTo>
                    <a:pt x="145" y="44"/>
                  </a:lnTo>
                  <a:lnTo>
                    <a:pt x="132" y="56"/>
                  </a:lnTo>
                  <a:lnTo>
                    <a:pt x="121" y="68"/>
                  </a:lnTo>
                  <a:lnTo>
                    <a:pt x="112" y="84"/>
                  </a:lnTo>
                  <a:lnTo>
                    <a:pt x="110" y="91"/>
                  </a:lnTo>
                  <a:lnTo>
                    <a:pt x="107" y="99"/>
                  </a:lnTo>
                  <a:lnTo>
                    <a:pt x="105" y="108"/>
                  </a:lnTo>
                  <a:lnTo>
                    <a:pt x="105" y="116"/>
                  </a:lnTo>
                  <a:lnTo>
                    <a:pt x="105" y="124"/>
                  </a:lnTo>
                  <a:lnTo>
                    <a:pt x="107" y="133"/>
                  </a:lnTo>
                  <a:lnTo>
                    <a:pt x="110" y="141"/>
                  </a:lnTo>
                  <a:lnTo>
                    <a:pt x="114" y="151"/>
                  </a:lnTo>
                  <a:lnTo>
                    <a:pt x="119" y="160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73" y="186"/>
                  </a:lnTo>
                  <a:lnTo>
                    <a:pt x="197" y="197"/>
                  </a:lnTo>
                  <a:lnTo>
                    <a:pt x="218" y="212"/>
                  </a:lnTo>
                  <a:lnTo>
                    <a:pt x="228" y="219"/>
                  </a:lnTo>
                  <a:lnTo>
                    <a:pt x="236" y="226"/>
                  </a:lnTo>
                  <a:lnTo>
                    <a:pt x="243" y="235"/>
                  </a:lnTo>
                  <a:lnTo>
                    <a:pt x="249" y="244"/>
                  </a:lnTo>
                  <a:lnTo>
                    <a:pt x="253" y="255"/>
                  </a:lnTo>
                  <a:lnTo>
                    <a:pt x="257" y="266"/>
                  </a:lnTo>
                  <a:lnTo>
                    <a:pt x="258" y="279"/>
                  </a:lnTo>
                  <a:lnTo>
                    <a:pt x="257" y="292"/>
                  </a:lnTo>
                  <a:lnTo>
                    <a:pt x="257" y="292"/>
                  </a:lnTo>
                  <a:lnTo>
                    <a:pt x="253" y="301"/>
                  </a:lnTo>
                  <a:lnTo>
                    <a:pt x="247" y="311"/>
                  </a:lnTo>
                  <a:lnTo>
                    <a:pt x="244" y="321"/>
                  </a:lnTo>
                  <a:lnTo>
                    <a:pt x="243" y="327"/>
                  </a:lnTo>
                  <a:lnTo>
                    <a:pt x="243" y="332"/>
                  </a:lnTo>
                  <a:lnTo>
                    <a:pt x="243" y="332"/>
                  </a:lnTo>
                  <a:lnTo>
                    <a:pt x="237" y="336"/>
                  </a:lnTo>
                  <a:lnTo>
                    <a:pt x="233" y="339"/>
                  </a:lnTo>
                  <a:lnTo>
                    <a:pt x="232" y="342"/>
                  </a:lnTo>
                  <a:lnTo>
                    <a:pt x="230" y="348"/>
                  </a:lnTo>
                  <a:lnTo>
                    <a:pt x="230" y="348"/>
                  </a:lnTo>
                  <a:lnTo>
                    <a:pt x="220" y="359"/>
                  </a:lnTo>
                  <a:lnTo>
                    <a:pt x="208" y="369"/>
                  </a:lnTo>
                  <a:lnTo>
                    <a:pt x="194" y="376"/>
                  </a:lnTo>
                  <a:lnTo>
                    <a:pt x="178" y="380"/>
                  </a:lnTo>
                  <a:lnTo>
                    <a:pt x="163" y="383"/>
                  </a:lnTo>
                  <a:lnTo>
                    <a:pt x="147" y="384"/>
                  </a:lnTo>
                  <a:lnTo>
                    <a:pt x="131" y="383"/>
                  </a:lnTo>
                  <a:lnTo>
                    <a:pt x="114" y="381"/>
                  </a:lnTo>
                  <a:lnTo>
                    <a:pt x="98" y="376"/>
                  </a:lnTo>
                  <a:lnTo>
                    <a:pt x="82" y="370"/>
                  </a:lnTo>
                  <a:lnTo>
                    <a:pt x="67" y="363"/>
                  </a:lnTo>
                  <a:lnTo>
                    <a:pt x="53" y="355"/>
                  </a:lnTo>
                  <a:lnTo>
                    <a:pt x="42" y="345"/>
                  </a:lnTo>
                  <a:lnTo>
                    <a:pt x="31" y="334"/>
                  </a:lnTo>
                  <a:lnTo>
                    <a:pt x="23" y="322"/>
                  </a:lnTo>
                  <a:lnTo>
                    <a:pt x="16" y="310"/>
                  </a:lnTo>
                  <a:lnTo>
                    <a:pt x="16" y="310"/>
                  </a:lnTo>
                  <a:lnTo>
                    <a:pt x="14" y="307"/>
                  </a:lnTo>
                  <a:lnTo>
                    <a:pt x="13" y="307"/>
                  </a:lnTo>
                  <a:lnTo>
                    <a:pt x="9" y="308"/>
                  </a:lnTo>
                  <a:lnTo>
                    <a:pt x="4" y="310"/>
                  </a:lnTo>
                  <a:lnTo>
                    <a:pt x="3" y="308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0" y="299"/>
                  </a:lnTo>
                  <a:lnTo>
                    <a:pt x="1" y="290"/>
                  </a:lnTo>
                  <a:lnTo>
                    <a:pt x="3" y="282"/>
                  </a:lnTo>
                  <a:lnTo>
                    <a:pt x="7" y="275"/>
                  </a:lnTo>
                  <a:lnTo>
                    <a:pt x="17" y="262"/>
                  </a:lnTo>
                  <a:lnTo>
                    <a:pt x="28" y="252"/>
                  </a:lnTo>
                  <a:lnTo>
                    <a:pt x="28" y="252"/>
                  </a:lnTo>
                  <a:lnTo>
                    <a:pt x="35" y="254"/>
                  </a:lnTo>
                  <a:lnTo>
                    <a:pt x="42" y="256"/>
                  </a:lnTo>
                  <a:lnTo>
                    <a:pt x="48" y="261"/>
                  </a:lnTo>
                  <a:lnTo>
                    <a:pt x="51" y="266"/>
                  </a:lnTo>
                  <a:lnTo>
                    <a:pt x="51" y="266"/>
                  </a:lnTo>
                  <a:lnTo>
                    <a:pt x="49" y="276"/>
                  </a:lnTo>
                  <a:lnTo>
                    <a:pt x="46" y="283"/>
                  </a:lnTo>
                  <a:lnTo>
                    <a:pt x="39" y="296"/>
                  </a:lnTo>
                  <a:lnTo>
                    <a:pt x="39" y="296"/>
                  </a:lnTo>
                  <a:lnTo>
                    <a:pt x="42" y="304"/>
                  </a:lnTo>
                  <a:lnTo>
                    <a:pt x="46" y="313"/>
                  </a:lnTo>
                  <a:lnTo>
                    <a:pt x="52" y="320"/>
                  </a:lnTo>
                  <a:lnTo>
                    <a:pt x="58" y="327"/>
                  </a:lnTo>
                  <a:lnTo>
                    <a:pt x="63" y="332"/>
                  </a:lnTo>
                  <a:lnTo>
                    <a:pt x="70" y="338"/>
                  </a:lnTo>
                  <a:lnTo>
                    <a:pt x="86" y="346"/>
                  </a:lnTo>
                  <a:lnTo>
                    <a:pt x="103" y="352"/>
                  </a:lnTo>
                  <a:lnTo>
                    <a:pt x="119" y="355"/>
                  </a:lnTo>
                  <a:lnTo>
                    <a:pt x="136" y="355"/>
                  </a:lnTo>
                  <a:lnTo>
                    <a:pt x="155" y="353"/>
                  </a:lnTo>
                  <a:lnTo>
                    <a:pt x="171" y="349"/>
                  </a:lnTo>
                  <a:lnTo>
                    <a:pt x="187" y="342"/>
                  </a:lnTo>
                  <a:lnTo>
                    <a:pt x="199" y="332"/>
                  </a:lnTo>
                  <a:lnTo>
                    <a:pt x="206" y="327"/>
                  </a:lnTo>
                  <a:lnTo>
                    <a:pt x="211" y="320"/>
                  </a:lnTo>
                  <a:lnTo>
                    <a:pt x="216" y="313"/>
                  </a:lnTo>
                  <a:lnTo>
                    <a:pt x="219" y="306"/>
                  </a:lnTo>
                  <a:lnTo>
                    <a:pt x="222" y="297"/>
                  </a:lnTo>
                  <a:lnTo>
                    <a:pt x="225" y="289"/>
                  </a:lnTo>
                  <a:lnTo>
                    <a:pt x="226" y="280"/>
                  </a:lnTo>
                  <a:lnTo>
                    <a:pt x="226" y="270"/>
                  </a:lnTo>
                  <a:lnTo>
                    <a:pt x="225" y="259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16" y="241"/>
                  </a:lnTo>
                  <a:lnTo>
                    <a:pt x="209" y="234"/>
                  </a:lnTo>
                  <a:lnTo>
                    <a:pt x="201" y="228"/>
                  </a:lnTo>
                  <a:lnTo>
                    <a:pt x="192" y="223"/>
                  </a:lnTo>
                  <a:lnTo>
                    <a:pt x="173" y="214"/>
                  </a:lnTo>
                  <a:lnTo>
                    <a:pt x="153" y="207"/>
                  </a:lnTo>
                  <a:lnTo>
                    <a:pt x="133" y="200"/>
                  </a:lnTo>
                  <a:lnTo>
                    <a:pt x="115" y="192"/>
                  </a:lnTo>
                  <a:lnTo>
                    <a:pt x="108" y="188"/>
                  </a:lnTo>
                  <a:lnTo>
                    <a:pt x="100" y="182"/>
                  </a:lnTo>
                  <a:lnTo>
                    <a:pt x="94" y="175"/>
                  </a:lnTo>
                  <a:lnTo>
                    <a:pt x="89" y="168"/>
                  </a:lnTo>
                  <a:lnTo>
                    <a:pt x="89" y="168"/>
                  </a:lnTo>
                  <a:lnTo>
                    <a:pt x="84" y="160"/>
                  </a:lnTo>
                  <a:lnTo>
                    <a:pt x="82" y="151"/>
                  </a:lnTo>
                  <a:lnTo>
                    <a:pt x="80" y="143"/>
                  </a:lnTo>
                  <a:lnTo>
                    <a:pt x="79" y="133"/>
                  </a:lnTo>
                  <a:lnTo>
                    <a:pt x="79" y="113"/>
                  </a:lnTo>
                  <a:lnTo>
                    <a:pt x="82" y="95"/>
                  </a:lnTo>
                  <a:lnTo>
                    <a:pt x="86" y="75"/>
                  </a:lnTo>
                  <a:lnTo>
                    <a:pt x="91" y="58"/>
                  </a:lnTo>
                  <a:lnTo>
                    <a:pt x="98" y="44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12" y="28"/>
                  </a:lnTo>
                  <a:lnTo>
                    <a:pt x="121" y="21"/>
                  </a:lnTo>
                  <a:lnTo>
                    <a:pt x="129" y="15"/>
                  </a:lnTo>
                  <a:lnTo>
                    <a:pt x="139" y="11"/>
                  </a:lnTo>
                  <a:lnTo>
                    <a:pt x="149" y="7"/>
                  </a:lnTo>
                  <a:lnTo>
                    <a:pt x="160" y="4"/>
                  </a:lnTo>
                  <a:lnTo>
                    <a:pt x="171" y="1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4" y="0"/>
                  </a:lnTo>
                  <a:lnTo>
                    <a:pt x="213" y="2"/>
                  </a:lnTo>
                  <a:lnTo>
                    <a:pt x="223" y="5"/>
                  </a:lnTo>
                  <a:lnTo>
                    <a:pt x="232" y="9"/>
                  </a:lnTo>
                  <a:lnTo>
                    <a:pt x="239" y="15"/>
                  </a:lnTo>
                  <a:lnTo>
                    <a:pt x="246" y="22"/>
                  </a:lnTo>
                  <a:lnTo>
                    <a:pt x="251" y="30"/>
                  </a:lnTo>
                  <a:lnTo>
                    <a:pt x="251" y="3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66"/>
            <p:cNvSpPr/>
            <p:nvPr/>
          </p:nvSpPr>
          <p:spPr bwMode="auto">
            <a:xfrm>
              <a:off x="5010151" y="3206750"/>
              <a:ext cx="169863" cy="169863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84" y="11"/>
                </a:cxn>
                <a:cxn ang="0">
                  <a:pos x="78" y="18"/>
                </a:cxn>
                <a:cxn ang="0">
                  <a:pos x="61" y="28"/>
                </a:cxn>
                <a:cxn ang="0">
                  <a:pos x="73" y="52"/>
                </a:cxn>
                <a:cxn ang="0">
                  <a:pos x="89" y="89"/>
                </a:cxn>
                <a:cxn ang="0">
                  <a:pos x="95" y="114"/>
                </a:cxn>
                <a:cxn ang="0">
                  <a:pos x="94" y="128"/>
                </a:cxn>
                <a:cxn ang="0">
                  <a:pos x="96" y="129"/>
                </a:cxn>
                <a:cxn ang="0">
                  <a:pos x="102" y="128"/>
                </a:cxn>
                <a:cxn ang="0">
                  <a:pos x="109" y="169"/>
                </a:cxn>
                <a:cxn ang="0">
                  <a:pos x="116" y="225"/>
                </a:cxn>
                <a:cxn ang="0">
                  <a:pos x="117" y="263"/>
                </a:cxn>
                <a:cxn ang="0">
                  <a:pos x="116" y="281"/>
                </a:cxn>
                <a:cxn ang="0">
                  <a:pos x="189" y="254"/>
                </a:cxn>
                <a:cxn ang="0">
                  <a:pos x="230" y="244"/>
                </a:cxn>
                <a:cxn ang="0">
                  <a:pos x="273" y="237"/>
                </a:cxn>
                <a:cxn ang="0">
                  <a:pos x="269" y="230"/>
                </a:cxn>
                <a:cxn ang="0">
                  <a:pos x="254" y="208"/>
                </a:cxn>
                <a:cxn ang="0">
                  <a:pos x="247" y="192"/>
                </a:cxn>
                <a:cxn ang="0">
                  <a:pos x="248" y="181"/>
                </a:cxn>
                <a:cxn ang="0">
                  <a:pos x="249" y="177"/>
                </a:cxn>
                <a:cxn ang="0">
                  <a:pos x="265" y="185"/>
                </a:cxn>
                <a:cxn ang="0">
                  <a:pos x="276" y="198"/>
                </a:cxn>
                <a:cxn ang="0">
                  <a:pos x="290" y="221"/>
                </a:cxn>
                <a:cxn ang="0">
                  <a:pos x="296" y="226"/>
                </a:cxn>
                <a:cxn ang="0">
                  <a:pos x="306" y="226"/>
                </a:cxn>
                <a:cxn ang="0">
                  <a:pos x="313" y="229"/>
                </a:cxn>
                <a:cxn ang="0">
                  <a:pos x="322" y="240"/>
                </a:cxn>
                <a:cxn ang="0">
                  <a:pos x="322" y="244"/>
                </a:cxn>
                <a:cxn ang="0">
                  <a:pos x="320" y="251"/>
                </a:cxn>
                <a:cxn ang="0">
                  <a:pos x="314" y="261"/>
                </a:cxn>
                <a:cxn ang="0">
                  <a:pos x="290" y="263"/>
                </a:cxn>
                <a:cxn ang="0">
                  <a:pos x="241" y="268"/>
                </a:cxn>
                <a:cxn ang="0">
                  <a:pos x="193" y="278"/>
                </a:cxn>
                <a:cxn ang="0">
                  <a:pos x="150" y="294"/>
                </a:cxn>
                <a:cxn ang="0">
                  <a:pos x="130" y="302"/>
                </a:cxn>
                <a:cxn ang="0">
                  <a:pos x="112" y="313"/>
                </a:cxn>
                <a:cxn ang="0">
                  <a:pos x="101" y="319"/>
                </a:cxn>
                <a:cxn ang="0">
                  <a:pos x="88" y="315"/>
                </a:cxn>
                <a:cxn ang="0">
                  <a:pos x="81" y="308"/>
                </a:cxn>
                <a:cxn ang="0">
                  <a:pos x="88" y="273"/>
                </a:cxn>
                <a:cxn ang="0">
                  <a:pos x="91" y="236"/>
                </a:cxn>
                <a:cxn ang="0">
                  <a:pos x="89" y="198"/>
                </a:cxn>
                <a:cxn ang="0">
                  <a:pos x="84" y="162"/>
                </a:cxn>
                <a:cxn ang="0">
                  <a:pos x="64" y="91"/>
                </a:cxn>
                <a:cxn ang="0">
                  <a:pos x="43" y="45"/>
                </a:cxn>
                <a:cxn ang="0">
                  <a:pos x="35" y="31"/>
                </a:cxn>
                <a:cxn ang="0">
                  <a:pos x="15" y="32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9" y="11"/>
                </a:cxn>
                <a:cxn ang="0">
                  <a:pos x="23" y="4"/>
                </a:cxn>
                <a:cxn ang="0">
                  <a:pos x="47" y="2"/>
                </a:cxn>
                <a:cxn ang="0">
                  <a:pos x="87" y="0"/>
                </a:cxn>
              </a:cxnLst>
              <a:rect l="0" t="0" r="r" b="b"/>
              <a:pathLst>
                <a:path w="322" h="319">
                  <a:moveTo>
                    <a:pt x="87" y="0"/>
                  </a:moveTo>
                  <a:lnTo>
                    <a:pt x="87" y="0"/>
                  </a:lnTo>
                  <a:lnTo>
                    <a:pt x="87" y="6"/>
                  </a:lnTo>
                  <a:lnTo>
                    <a:pt x="84" y="11"/>
                  </a:lnTo>
                  <a:lnTo>
                    <a:pt x="81" y="14"/>
                  </a:lnTo>
                  <a:lnTo>
                    <a:pt x="78" y="18"/>
                  </a:lnTo>
                  <a:lnTo>
                    <a:pt x="70" y="23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73" y="52"/>
                  </a:lnTo>
                  <a:lnTo>
                    <a:pt x="85" y="76"/>
                  </a:lnTo>
                  <a:lnTo>
                    <a:pt x="89" y="89"/>
                  </a:lnTo>
                  <a:lnTo>
                    <a:pt x="94" y="101"/>
                  </a:lnTo>
                  <a:lnTo>
                    <a:pt x="95" y="114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9"/>
                  </a:lnTo>
                  <a:lnTo>
                    <a:pt x="96" y="129"/>
                  </a:lnTo>
                  <a:lnTo>
                    <a:pt x="98" y="128"/>
                  </a:lnTo>
                  <a:lnTo>
                    <a:pt x="102" y="128"/>
                  </a:lnTo>
                  <a:lnTo>
                    <a:pt x="102" y="128"/>
                  </a:lnTo>
                  <a:lnTo>
                    <a:pt x="109" y="169"/>
                  </a:lnTo>
                  <a:lnTo>
                    <a:pt x="115" y="207"/>
                  </a:lnTo>
                  <a:lnTo>
                    <a:pt x="116" y="225"/>
                  </a:lnTo>
                  <a:lnTo>
                    <a:pt x="117" y="243"/>
                  </a:lnTo>
                  <a:lnTo>
                    <a:pt x="117" y="263"/>
                  </a:lnTo>
                  <a:lnTo>
                    <a:pt x="116" y="281"/>
                  </a:lnTo>
                  <a:lnTo>
                    <a:pt x="116" y="281"/>
                  </a:lnTo>
                  <a:lnTo>
                    <a:pt x="153" y="268"/>
                  </a:lnTo>
                  <a:lnTo>
                    <a:pt x="189" y="254"/>
                  </a:lnTo>
                  <a:lnTo>
                    <a:pt x="209" y="249"/>
                  </a:lnTo>
                  <a:lnTo>
                    <a:pt x="230" y="244"/>
                  </a:lnTo>
                  <a:lnTo>
                    <a:pt x="251" y="240"/>
                  </a:lnTo>
                  <a:lnTo>
                    <a:pt x="273" y="237"/>
                  </a:lnTo>
                  <a:lnTo>
                    <a:pt x="273" y="237"/>
                  </a:lnTo>
                  <a:lnTo>
                    <a:pt x="269" y="230"/>
                  </a:lnTo>
                  <a:lnTo>
                    <a:pt x="265" y="223"/>
                  </a:lnTo>
                  <a:lnTo>
                    <a:pt x="254" y="208"/>
                  </a:lnTo>
                  <a:lnTo>
                    <a:pt x="249" y="201"/>
                  </a:lnTo>
                  <a:lnTo>
                    <a:pt x="247" y="192"/>
                  </a:lnTo>
                  <a:lnTo>
                    <a:pt x="247" y="185"/>
                  </a:lnTo>
                  <a:lnTo>
                    <a:pt x="248" y="181"/>
                  </a:lnTo>
                  <a:lnTo>
                    <a:pt x="249" y="177"/>
                  </a:lnTo>
                  <a:lnTo>
                    <a:pt x="249" y="177"/>
                  </a:lnTo>
                  <a:lnTo>
                    <a:pt x="258" y="180"/>
                  </a:lnTo>
                  <a:lnTo>
                    <a:pt x="265" y="185"/>
                  </a:lnTo>
                  <a:lnTo>
                    <a:pt x="270" y="191"/>
                  </a:lnTo>
                  <a:lnTo>
                    <a:pt x="276" y="198"/>
                  </a:lnTo>
                  <a:lnTo>
                    <a:pt x="285" y="214"/>
                  </a:lnTo>
                  <a:lnTo>
                    <a:pt x="290" y="221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301" y="226"/>
                  </a:lnTo>
                  <a:lnTo>
                    <a:pt x="306" y="226"/>
                  </a:lnTo>
                  <a:lnTo>
                    <a:pt x="310" y="228"/>
                  </a:lnTo>
                  <a:lnTo>
                    <a:pt x="313" y="229"/>
                  </a:lnTo>
                  <a:lnTo>
                    <a:pt x="318" y="235"/>
                  </a:lnTo>
                  <a:lnTo>
                    <a:pt x="322" y="240"/>
                  </a:lnTo>
                  <a:lnTo>
                    <a:pt x="322" y="240"/>
                  </a:lnTo>
                  <a:lnTo>
                    <a:pt x="322" y="244"/>
                  </a:lnTo>
                  <a:lnTo>
                    <a:pt x="322" y="247"/>
                  </a:lnTo>
                  <a:lnTo>
                    <a:pt x="320" y="251"/>
                  </a:lnTo>
                  <a:lnTo>
                    <a:pt x="315" y="256"/>
                  </a:lnTo>
                  <a:lnTo>
                    <a:pt x="314" y="261"/>
                  </a:lnTo>
                  <a:lnTo>
                    <a:pt x="314" y="261"/>
                  </a:lnTo>
                  <a:lnTo>
                    <a:pt x="290" y="263"/>
                  </a:lnTo>
                  <a:lnTo>
                    <a:pt x="266" y="264"/>
                  </a:lnTo>
                  <a:lnTo>
                    <a:pt x="241" y="268"/>
                  </a:lnTo>
                  <a:lnTo>
                    <a:pt x="217" y="273"/>
                  </a:lnTo>
                  <a:lnTo>
                    <a:pt x="193" y="278"/>
                  </a:lnTo>
                  <a:lnTo>
                    <a:pt x="171" y="285"/>
                  </a:lnTo>
                  <a:lnTo>
                    <a:pt x="150" y="294"/>
                  </a:lnTo>
                  <a:lnTo>
                    <a:pt x="130" y="302"/>
                  </a:lnTo>
                  <a:lnTo>
                    <a:pt x="130" y="302"/>
                  </a:lnTo>
                  <a:lnTo>
                    <a:pt x="117" y="310"/>
                  </a:lnTo>
                  <a:lnTo>
                    <a:pt x="112" y="313"/>
                  </a:lnTo>
                  <a:lnTo>
                    <a:pt x="106" y="317"/>
                  </a:lnTo>
                  <a:lnTo>
                    <a:pt x="101" y="319"/>
                  </a:lnTo>
                  <a:lnTo>
                    <a:pt x="95" y="317"/>
                  </a:lnTo>
                  <a:lnTo>
                    <a:pt x="88" y="315"/>
                  </a:lnTo>
                  <a:lnTo>
                    <a:pt x="81" y="308"/>
                  </a:lnTo>
                  <a:lnTo>
                    <a:pt x="81" y="308"/>
                  </a:lnTo>
                  <a:lnTo>
                    <a:pt x="85" y="291"/>
                  </a:lnTo>
                  <a:lnTo>
                    <a:pt x="88" y="273"/>
                  </a:lnTo>
                  <a:lnTo>
                    <a:pt x="91" y="254"/>
                  </a:lnTo>
                  <a:lnTo>
                    <a:pt x="91" y="236"/>
                  </a:lnTo>
                  <a:lnTo>
                    <a:pt x="91" y="216"/>
                  </a:lnTo>
                  <a:lnTo>
                    <a:pt x="89" y="198"/>
                  </a:lnTo>
                  <a:lnTo>
                    <a:pt x="87" y="180"/>
                  </a:lnTo>
                  <a:lnTo>
                    <a:pt x="84" y="162"/>
                  </a:lnTo>
                  <a:lnTo>
                    <a:pt x="75" y="125"/>
                  </a:lnTo>
                  <a:lnTo>
                    <a:pt x="64" y="91"/>
                  </a:lnTo>
                  <a:lnTo>
                    <a:pt x="50" y="59"/>
                  </a:lnTo>
                  <a:lnTo>
                    <a:pt x="43" y="45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25" y="32"/>
                  </a:lnTo>
                  <a:lnTo>
                    <a:pt x="15" y="32"/>
                  </a:lnTo>
                  <a:lnTo>
                    <a:pt x="8" y="3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9" y="11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5" y="2"/>
                  </a:lnTo>
                  <a:lnTo>
                    <a:pt x="47" y="2"/>
                  </a:lnTo>
                  <a:lnTo>
                    <a:pt x="60" y="0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67"/>
            <p:cNvSpPr>
              <a:spLocks noEditPoints="1"/>
            </p:cNvSpPr>
            <p:nvPr/>
          </p:nvSpPr>
          <p:spPr bwMode="auto">
            <a:xfrm>
              <a:off x="4843463" y="3228975"/>
              <a:ext cx="133350" cy="179388"/>
            </a:xfrm>
            <a:custGeom>
              <a:avLst/>
              <a:gdLst/>
              <a:ahLst/>
              <a:cxnLst>
                <a:cxn ang="0">
                  <a:pos x="77" y="4"/>
                </a:cxn>
                <a:cxn ang="0">
                  <a:pos x="77" y="2"/>
                </a:cxn>
                <a:cxn ang="0">
                  <a:pos x="80" y="2"/>
                </a:cxn>
                <a:cxn ang="0">
                  <a:pos x="110" y="2"/>
                </a:cxn>
                <a:cxn ang="0">
                  <a:pos x="135" y="2"/>
                </a:cxn>
                <a:cxn ang="0">
                  <a:pos x="155" y="7"/>
                </a:cxn>
                <a:cxn ang="0">
                  <a:pos x="173" y="16"/>
                </a:cxn>
                <a:cxn ang="0">
                  <a:pos x="185" y="30"/>
                </a:cxn>
                <a:cxn ang="0">
                  <a:pos x="202" y="48"/>
                </a:cxn>
                <a:cxn ang="0">
                  <a:pos x="223" y="82"/>
                </a:cxn>
                <a:cxn ang="0">
                  <a:pos x="240" y="122"/>
                </a:cxn>
                <a:cxn ang="0">
                  <a:pos x="250" y="165"/>
                </a:cxn>
                <a:cxn ang="0">
                  <a:pos x="251" y="205"/>
                </a:cxn>
                <a:cxn ang="0">
                  <a:pos x="249" y="218"/>
                </a:cxn>
                <a:cxn ang="0">
                  <a:pos x="242" y="245"/>
                </a:cxn>
                <a:cxn ang="0">
                  <a:pos x="228" y="273"/>
                </a:cxn>
                <a:cxn ang="0">
                  <a:pos x="211" y="297"/>
                </a:cxn>
                <a:cxn ang="0">
                  <a:pos x="190" y="318"/>
                </a:cxn>
                <a:cxn ang="0">
                  <a:pos x="163" y="332"/>
                </a:cxn>
                <a:cxn ang="0">
                  <a:pos x="135" y="337"/>
                </a:cxn>
                <a:cxn ang="0">
                  <a:pos x="103" y="332"/>
                </a:cxn>
                <a:cxn ang="0">
                  <a:pos x="86" y="323"/>
                </a:cxn>
                <a:cxn ang="0">
                  <a:pos x="73" y="313"/>
                </a:cxn>
                <a:cxn ang="0">
                  <a:pos x="52" y="288"/>
                </a:cxn>
                <a:cxn ang="0">
                  <a:pos x="37" y="277"/>
                </a:cxn>
                <a:cxn ang="0">
                  <a:pos x="23" y="242"/>
                </a:cxn>
                <a:cxn ang="0">
                  <a:pos x="10" y="204"/>
                </a:cxn>
                <a:cxn ang="0">
                  <a:pos x="1" y="163"/>
                </a:cxn>
                <a:cxn ang="0">
                  <a:pos x="1" y="121"/>
                </a:cxn>
                <a:cxn ang="0">
                  <a:pos x="6" y="101"/>
                </a:cxn>
                <a:cxn ang="0">
                  <a:pos x="20" y="66"/>
                </a:cxn>
                <a:cxn ang="0">
                  <a:pos x="41" y="38"/>
                </a:cxn>
                <a:cxn ang="0">
                  <a:pos x="65" y="14"/>
                </a:cxn>
                <a:cxn ang="0">
                  <a:pos x="77" y="4"/>
                </a:cxn>
                <a:cxn ang="0">
                  <a:pos x="167" y="301"/>
                </a:cxn>
                <a:cxn ang="0">
                  <a:pos x="187" y="287"/>
                </a:cxn>
                <a:cxn ang="0">
                  <a:pos x="202" y="270"/>
                </a:cxn>
                <a:cxn ang="0">
                  <a:pos x="213" y="249"/>
                </a:cxn>
                <a:cxn ang="0">
                  <a:pos x="220" y="225"/>
                </a:cxn>
                <a:cxn ang="0">
                  <a:pos x="223" y="201"/>
                </a:cxn>
                <a:cxn ang="0">
                  <a:pos x="223" y="174"/>
                </a:cxn>
                <a:cxn ang="0">
                  <a:pos x="212" y="124"/>
                </a:cxn>
                <a:cxn ang="0">
                  <a:pos x="197" y="89"/>
                </a:cxn>
                <a:cxn ang="0">
                  <a:pos x="183" y="68"/>
                </a:cxn>
                <a:cxn ang="0">
                  <a:pos x="166" y="51"/>
                </a:cxn>
                <a:cxn ang="0">
                  <a:pos x="147" y="38"/>
                </a:cxn>
                <a:cxn ang="0">
                  <a:pos x="128" y="31"/>
                </a:cxn>
                <a:cxn ang="0">
                  <a:pos x="105" y="30"/>
                </a:cxn>
                <a:cxn ang="0">
                  <a:pos x="82" y="34"/>
                </a:cxn>
                <a:cxn ang="0">
                  <a:pos x="69" y="40"/>
                </a:cxn>
                <a:cxn ang="0">
                  <a:pos x="28" y="106"/>
                </a:cxn>
                <a:cxn ang="0">
                  <a:pos x="25" y="124"/>
                </a:cxn>
                <a:cxn ang="0">
                  <a:pos x="24" y="163"/>
                </a:cxn>
                <a:cxn ang="0">
                  <a:pos x="31" y="202"/>
                </a:cxn>
                <a:cxn ang="0">
                  <a:pos x="44" y="240"/>
                </a:cxn>
                <a:cxn ang="0">
                  <a:pos x="63" y="273"/>
                </a:cxn>
                <a:cxn ang="0">
                  <a:pos x="87" y="297"/>
                </a:cxn>
                <a:cxn ang="0">
                  <a:pos x="108" y="306"/>
                </a:cxn>
                <a:cxn ang="0">
                  <a:pos x="124" y="311"/>
                </a:cxn>
                <a:cxn ang="0">
                  <a:pos x="140" y="309"/>
                </a:cxn>
                <a:cxn ang="0">
                  <a:pos x="157" y="305"/>
                </a:cxn>
                <a:cxn ang="0">
                  <a:pos x="167" y="301"/>
                </a:cxn>
              </a:cxnLst>
              <a:rect l="0" t="0" r="r" b="b"/>
              <a:pathLst>
                <a:path w="251" h="337">
                  <a:moveTo>
                    <a:pt x="77" y="4"/>
                  </a:moveTo>
                  <a:lnTo>
                    <a:pt x="77" y="4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96" y="2"/>
                  </a:lnTo>
                  <a:lnTo>
                    <a:pt x="110" y="2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55" y="7"/>
                  </a:lnTo>
                  <a:lnTo>
                    <a:pt x="166" y="11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85" y="30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213" y="63"/>
                  </a:lnTo>
                  <a:lnTo>
                    <a:pt x="223" y="82"/>
                  </a:lnTo>
                  <a:lnTo>
                    <a:pt x="233" y="101"/>
                  </a:lnTo>
                  <a:lnTo>
                    <a:pt x="240" y="122"/>
                  </a:lnTo>
                  <a:lnTo>
                    <a:pt x="246" y="143"/>
                  </a:lnTo>
                  <a:lnTo>
                    <a:pt x="250" y="165"/>
                  </a:lnTo>
                  <a:lnTo>
                    <a:pt x="251" y="186"/>
                  </a:lnTo>
                  <a:lnTo>
                    <a:pt x="251" y="205"/>
                  </a:lnTo>
                  <a:lnTo>
                    <a:pt x="251" y="205"/>
                  </a:lnTo>
                  <a:lnTo>
                    <a:pt x="249" y="218"/>
                  </a:lnTo>
                  <a:lnTo>
                    <a:pt x="246" y="232"/>
                  </a:lnTo>
                  <a:lnTo>
                    <a:pt x="242" y="245"/>
                  </a:lnTo>
                  <a:lnTo>
                    <a:pt x="235" y="259"/>
                  </a:lnTo>
                  <a:lnTo>
                    <a:pt x="228" y="273"/>
                  </a:lnTo>
                  <a:lnTo>
                    <a:pt x="220" y="285"/>
                  </a:lnTo>
                  <a:lnTo>
                    <a:pt x="211" y="297"/>
                  </a:lnTo>
                  <a:lnTo>
                    <a:pt x="201" y="308"/>
                  </a:lnTo>
                  <a:lnTo>
                    <a:pt x="190" y="318"/>
                  </a:lnTo>
                  <a:lnTo>
                    <a:pt x="177" y="326"/>
                  </a:lnTo>
                  <a:lnTo>
                    <a:pt x="163" y="332"/>
                  </a:lnTo>
                  <a:lnTo>
                    <a:pt x="149" y="336"/>
                  </a:lnTo>
                  <a:lnTo>
                    <a:pt x="135" y="337"/>
                  </a:lnTo>
                  <a:lnTo>
                    <a:pt x="119" y="336"/>
                  </a:lnTo>
                  <a:lnTo>
                    <a:pt x="103" y="332"/>
                  </a:lnTo>
                  <a:lnTo>
                    <a:pt x="86" y="323"/>
                  </a:lnTo>
                  <a:lnTo>
                    <a:pt x="86" y="323"/>
                  </a:lnTo>
                  <a:lnTo>
                    <a:pt x="79" y="319"/>
                  </a:lnTo>
                  <a:lnTo>
                    <a:pt x="73" y="313"/>
                  </a:lnTo>
                  <a:lnTo>
                    <a:pt x="62" y="301"/>
                  </a:lnTo>
                  <a:lnTo>
                    <a:pt x="52" y="288"/>
                  </a:lnTo>
                  <a:lnTo>
                    <a:pt x="45" y="282"/>
                  </a:lnTo>
                  <a:lnTo>
                    <a:pt x="37" y="277"/>
                  </a:lnTo>
                  <a:lnTo>
                    <a:pt x="37" y="277"/>
                  </a:lnTo>
                  <a:lnTo>
                    <a:pt x="23" y="242"/>
                  </a:lnTo>
                  <a:lnTo>
                    <a:pt x="16" y="223"/>
                  </a:lnTo>
                  <a:lnTo>
                    <a:pt x="10" y="204"/>
                  </a:lnTo>
                  <a:lnTo>
                    <a:pt x="4" y="184"/>
                  </a:lnTo>
                  <a:lnTo>
                    <a:pt x="1" y="163"/>
                  </a:lnTo>
                  <a:lnTo>
                    <a:pt x="0" y="142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6" y="101"/>
                  </a:lnTo>
                  <a:lnTo>
                    <a:pt x="11" y="83"/>
                  </a:lnTo>
                  <a:lnTo>
                    <a:pt x="20" y="66"/>
                  </a:lnTo>
                  <a:lnTo>
                    <a:pt x="30" y="51"/>
                  </a:lnTo>
                  <a:lnTo>
                    <a:pt x="41" y="38"/>
                  </a:lnTo>
                  <a:lnTo>
                    <a:pt x="52" y="26"/>
                  </a:lnTo>
                  <a:lnTo>
                    <a:pt x="65" y="14"/>
                  </a:lnTo>
                  <a:lnTo>
                    <a:pt x="77" y="4"/>
                  </a:lnTo>
                  <a:lnTo>
                    <a:pt x="77" y="4"/>
                  </a:lnTo>
                  <a:close/>
                  <a:moveTo>
                    <a:pt x="167" y="301"/>
                  </a:moveTo>
                  <a:lnTo>
                    <a:pt x="167" y="301"/>
                  </a:lnTo>
                  <a:lnTo>
                    <a:pt x="177" y="294"/>
                  </a:lnTo>
                  <a:lnTo>
                    <a:pt x="187" y="287"/>
                  </a:lnTo>
                  <a:lnTo>
                    <a:pt x="195" y="278"/>
                  </a:lnTo>
                  <a:lnTo>
                    <a:pt x="202" y="270"/>
                  </a:lnTo>
                  <a:lnTo>
                    <a:pt x="208" y="260"/>
                  </a:lnTo>
                  <a:lnTo>
                    <a:pt x="213" y="249"/>
                  </a:lnTo>
                  <a:lnTo>
                    <a:pt x="218" y="238"/>
                  </a:lnTo>
                  <a:lnTo>
                    <a:pt x="220" y="225"/>
                  </a:lnTo>
                  <a:lnTo>
                    <a:pt x="222" y="214"/>
                  </a:lnTo>
                  <a:lnTo>
                    <a:pt x="223" y="201"/>
                  </a:lnTo>
                  <a:lnTo>
                    <a:pt x="223" y="187"/>
                  </a:lnTo>
                  <a:lnTo>
                    <a:pt x="223" y="174"/>
                  </a:lnTo>
                  <a:lnTo>
                    <a:pt x="219" y="149"/>
                  </a:lnTo>
                  <a:lnTo>
                    <a:pt x="212" y="124"/>
                  </a:lnTo>
                  <a:lnTo>
                    <a:pt x="202" y="100"/>
                  </a:lnTo>
                  <a:lnTo>
                    <a:pt x="197" y="89"/>
                  </a:lnTo>
                  <a:lnTo>
                    <a:pt x="190" y="77"/>
                  </a:lnTo>
                  <a:lnTo>
                    <a:pt x="183" y="68"/>
                  </a:lnTo>
                  <a:lnTo>
                    <a:pt x="174" y="59"/>
                  </a:lnTo>
                  <a:lnTo>
                    <a:pt x="166" y="51"/>
                  </a:lnTo>
                  <a:lnTo>
                    <a:pt x="157" y="44"/>
                  </a:lnTo>
                  <a:lnTo>
                    <a:pt x="147" y="38"/>
                  </a:lnTo>
                  <a:lnTo>
                    <a:pt x="138" y="34"/>
                  </a:lnTo>
                  <a:lnTo>
                    <a:pt x="128" y="31"/>
                  </a:lnTo>
                  <a:lnTo>
                    <a:pt x="117" y="30"/>
                  </a:lnTo>
                  <a:lnTo>
                    <a:pt x="105" y="30"/>
                  </a:lnTo>
                  <a:lnTo>
                    <a:pt x="93" y="31"/>
                  </a:lnTo>
                  <a:lnTo>
                    <a:pt x="82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48" y="73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5" y="124"/>
                  </a:lnTo>
                  <a:lnTo>
                    <a:pt x="24" y="143"/>
                  </a:lnTo>
                  <a:lnTo>
                    <a:pt x="24" y="163"/>
                  </a:lnTo>
                  <a:lnTo>
                    <a:pt x="27" y="183"/>
                  </a:lnTo>
                  <a:lnTo>
                    <a:pt x="31" y="202"/>
                  </a:lnTo>
                  <a:lnTo>
                    <a:pt x="37" y="222"/>
                  </a:lnTo>
                  <a:lnTo>
                    <a:pt x="44" y="240"/>
                  </a:lnTo>
                  <a:lnTo>
                    <a:pt x="53" y="257"/>
                  </a:lnTo>
                  <a:lnTo>
                    <a:pt x="63" y="273"/>
                  </a:lnTo>
                  <a:lnTo>
                    <a:pt x="74" y="285"/>
                  </a:lnTo>
                  <a:lnTo>
                    <a:pt x="87" y="297"/>
                  </a:lnTo>
                  <a:lnTo>
                    <a:pt x="101" y="304"/>
                  </a:lnTo>
                  <a:lnTo>
                    <a:pt x="108" y="306"/>
                  </a:lnTo>
                  <a:lnTo>
                    <a:pt x="115" y="309"/>
                  </a:lnTo>
                  <a:lnTo>
                    <a:pt x="124" y="311"/>
                  </a:lnTo>
                  <a:lnTo>
                    <a:pt x="132" y="311"/>
                  </a:lnTo>
                  <a:lnTo>
                    <a:pt x="140" y="309"/>
                  </a:lnTo>
                  <a:lnTo>
                    <a:pt x="149" y="308"/>
                  </a:lnTo>
                  <a:lnTo>
                    <a:pt x="157" y="305"/>
                  </a:lnTo>
                  <a:lnTo>
                    <a:pt x="167" y="301"/>
                  </a:lnTo>
                  <a:lnTo>
                    <a:pt x="167" y="30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68"/>
            <p:cNvSpPr/>
            <p:nvPr/>
          </p:nvSpPr>
          <p:spPr bwMode="auto">
            <a:xfrm>
              <a:off x="4195763" y="3238500"/>
              <a:ext cx="125413" cy="179388"/>
            </a:xfrm>
            <a:custGeom>
              <a:avLst/>
              <a:gdLst/>
              <a:ahLst/>
              <a:cxnLst>
                <a:cxn ang="0">
                  <a:pos x="209" y="3"/>
                </a:cxn>
                <a:cxn ang="0">
                  <a:pos x="213" y="19"/>
                </a:cxn>
                <a:cxn ang="0">
                  <a:pos x="211" y="42"/>
                </a:cxn>
                <a:cxn ang="0">
                  <a:pos x="206" y="54"/>
                </a:cxn>
                <a:cxn ang="0">
                  <a:pos x="199" y="61"/>
                </a:cxn>
                <a:cxn ang="0">
                  <a:pos x="191" y="64"/>
                </a:cxn>
                <a:cxn ang="0">
                  <a:pos x="180" y="60"/>
                </a:cxn>
                <a:cxn ang="0">
                  <a:pos x="168" y="49"/>
                </a:cxn>
                <a:cxn ang="0">
                  <a:pos x="163" y="40"/>
                </a:cxn>
                <a:cxn ang="0">
                  <a:pos x="129" y="42"/>
                </a:cxn>
                <a:cxn ang="0">
                  <a:pos x="98" y="53"/>
                </a:cxn>
                <a:cxn ang="0">
                  <a:pos x="73" y="71"/>
                </a:cxn>
                <a:cxn ang="0">
                  <a:pos x="52" y="97"/>
                </a:cxn>
                <a:cxn ang="0">
                  <a:pos x="36" y="126"/>
                </a:cxn>
                <a:cxn ang="0">
                  <a:pos x="28" y="157"/>
                </a:cxn>
                <a:cxn ang="0">
                  <a:pos x="27" y="188"/>
                </a:cxn>
                <a:cxn ang="0">
                  <a:pos x="32" y="217"/>
                </a:cxn>
                <a:cxn ang="0">
                  <a:pos x="39" y="233"/>
                </a:cxn>
                <a:cxn ang="0">
                  <a:pos x="59" y="262"/>
                </a:cxn>
                <a:cxn ang="0">
                  <a:pos x="83" y="289"/>
                </a:cxn>
                <a:cxn ang="0">
                  <a:pos x="111" y="307"/>
                </a:cxn>
                <a:cxn ang="0">
                  <a:pos x="125" y="310"/>
                </a:cxn>
                <a:cxn ang="0">
                  <a:pos x="135" y="311"/>
                </a:cxn>
                <a:cxn ang="0">
                  <a:pos x="159" y="310"/>
                </a:cxn>
                <a:cxn ang="0">
                  <a:pos x="184" y="299"/>
                </a:cxn>
                <a:cxn ang="0">
                  <a:pos x="222" y="281"/>
                </a:cxn>
                <a:cxn ang="0">
                  <a:pos x="236" y="276"/>
                </a:cxn>
                <a:cxn ang="0">
                  <a:pos x="233" y="290"/>
                </a:cxn>
                <a:cxn ang="0">
                  <a:pos x="225" y="304"/>
                </a:cxn>
                <a:cxn ang="0">
                  <a:pos x="213" y="316"/>
                </a:cxn>
                <a:cxn ang="0">
                  <a:pos x="182" y="334"/>
                </a:cxn>
                <a:cxn ang="0">
                  <a:pos x="147" y="341"/>
                </a:cxn>
                <a:cxn ang="0">
                  <a:pos x="131" y="339"/>
                </a:cxn>
                <a:cxn ang="0">
                  <a:pos x="125" y="337"/>
                </a:cxn>
                <a:cxn ang="0">
                  <a:pos x="100" y="323"/>
                </a:cxn>
                <a:cxn ang="0">
                  <a:pos x="86" y="314"/>
                </a:cxn>
                <a:cxn ang="0">
                  <a:pos x="56" y="293"/>
                </a:cxn>
                <a:cxn ang="0">
                  <a:pos x="29" y="264"/>
                </a:cxn>
                <a:cxn ang="0">
                  <a:pos x="10" y="230"/>
                </a:cxn>
                <a:cxn ang="0">
                  <a:pos x="3" y="212"/>
                </a:cxn>
                <a:cxn ang="0">
                  <a:pos x="0" y="175"/>
                </a:cxn>
                <a:cxn ang="0">
                  <a:pos x="7" y="136"/>
                </a:cxn>
                <a:cxn ang="0">
                  <a:pos x="21" y="98"/>
                </a:cxn>
                <a:cxn ang="0">
                  <a:pos x="43" y="64"/>
                </a:cxn>
                <a:cxn ang="0">
                  <a:pos x="72" y="38"/>
                </a:cxn>
                <a:cxn ang="0">
                  <a:pos x="105" y="19"/>
                </a:cxn>
                <a:cxn ang="0">
                  <a:pos x="124" y="17"/>
                </a:cxn>
                <a:cxn ang="0">
                  <a:pos x="142" y="15"/>
                </a:cxn>
                <a:cxn ang="0">
                  <a:pos x="163" y="18"/>
                </a:cxn>
                <a:cxn ang="0">
                  <a:pos x="184" y="26"/>
                </a:cxn>
                <a:cxn ang="0">
                  <a:pos x="185" y="15"/>
                </a:cxn>
                <a:cxn ang="0">
                  <a:pos x="189" y="4"/>
                </a:cxn>
                <a:cxn ang="0">
                  <a:pos x="198" y="0"/>
                </a:cxn>
                <a:cxn ang="0">
                  <a:pos x="209" y="3"/>
                </a:cxn>
              </a:cxnLst>
              <a:rect l="0" t="0" r="r" b="b"/>
              <a:pathLst>
                <a:path w="236" h="341">
                  <a:moveTo>
                    <a:pt x="209" y="3"/>
                  </a:moveTo>
                  <a:lnTo>
                    <a:pt x="209" y="3"/>
                  </a:lnTo>
                  <a:lnTo>
                    <a:pt x="212" y="11"/>
                  </a:lnTo>
                  <a:lnTo>
                    <a:pt x="213" y="19"/>
                  </a:lnTo>
                  <a:lnTo>
                    <a:pt x="212" y="35"/>
                  </a:lnTo>
                  <a:lnTo>
                    <a:pt x="211" y="42"/>
                  </a:lnTo>
                  <a:lnTo>
                    <a:pt x="209" y="49"/>
                  </a:lnTo>
                  <a:lnTo>
                    <a:pt x="206" y="54"/>
                  </a:lnTo>
                  <a:lnTo>
                    <a:pt x="204" y="59"/>
                  </a:lnTo>
                  <a:lnTo>
                    <a:pt x="199" y="61"/>
                  </a:lnTo>
                  <a:lnTo>
                    <a:pt x="195" y="64"/>
                  </a:lnTo>
                  <a:lnTo>
                    <a:pt x="191" y="64"/>
                  </a:lnTo>
                  <a:lnTo>
                    <a:pt x="185" y="63"/>
                  </a:lnTo>
                  <a:lnTo>
                    <a:pt x="180" y="60"/>
                  </a:lnTo>
                  <a:lnTo>
                    <a:pt x="174" y="56"/>
                  </a:lnTo>
                  <a:lnTo>
                    <a:pt x="168" y="49"/>
                  </a:lnTo>
                  <a:lnTo>
                    <a:pt x="163" y="40"/>
                  </a:lnTo>
                  <a:lnTo>
                    <a:pt x="163" y="40"/>
                  </a:lnTo>
                  <a:lnTo>
                    <a:pt x="146" y="39"/>
                  </a:lnTo>
                  <a:lnTo>
                    <a:pt x="129" y="42"/>
                  </a:lnTo>
                  <a:lnTo>
                    <a:pt x="114" y="46"/>
                  </a:lnTo>
                  <a:lnTo>
                    <a:pt x="98" y="53"/>
                  </a:lnTo>
                  <a:lnTo>
                    <a:pt x="86" y="61"/>
                  </a:lnTo>
                  <a:lnTo>
                    <a:pt x="73" y="71"/>
                  </a:lnTo>
                  <a:lnTo>
                    <a:pt x="62" y="84"/>
                  </a:lnTo>
                  <a:lnTo>
                    <a:pt x="52" y="97"/>
                  </a:lnTo>
                  <a:lnTo>
                    <a:pt x="43" y="111"/>
                  </a:lnTo>
                  <a:lnTo>
                    <a:pt x="36" y="126"/>
                  </a:lnTo>
                  <a:lnTo>
                    <a:pt x="31" y="142"/>
                  </a:lnTo>
                  <a:lnTo>
                    <a:pt x="28" y="157"/>
                  </a:lnTo>
                  <a:lnTo>
                    <a:pt x="27" y="172"/>
                  </a:lnTo>
                  <a:lnTo>
                    <a:pt x="27" y="188"/>
                  </a:lnTo>
                  <a:lnTo>
                    <a:pt x="28" y="203"/>
                  </a:lnTo>
                  <a:lnTo>
                    <a:pt x="32" y="217"/>
                  </a:lnTo>
                  <a:lnTo>
                    <a:pt x="32" y="217"/>
                  </a:lnTo>
                  <a:lnTo>
                    <a:pt x="39" y="233"/>
                  </a:lnTo>
                  <a:lnTo>
                    <a:pt x="48" y="248"/>
                  </a:lnTo>
                  <a:lnTo>
                    <a:pt x="59" y="262"/>
                  </a:lnTo>
                  <a:lnTo>
                    <a:pt x="70" y="276"/>
                  </a:lnTo>
                  <a:lnTo>
                    <a:pt x="83" y="289"/>
                  </a:lnTo>
                  <a:lnTo>
                    <a:pt x="97" y="299"/>
                  </a:lnTo>
                  <a:lnTo>
                    <a:pt x="111" y="307"/>
                  </a:lnTo>
                  <a:lnTo>
                    <a:pt x="118" y="309"/>
                  </a:lnTo>
                  <a:lnTo>
                    <a:pt x="125" y="310"/>
                  </a:lnTo>
                  <a:lnTo>
                    <a:pt x="125" y="310"/>
                  </a:lnTo>
                  <a:lnTo>
                    <a:pt x="135" y="311"/>
                  </a:lnTo>
                  <a:lnTo>
                    <a:pt x="143" y="311"/>
                  </a:lnTo>
                  <a:lnTo>
                    <a:pt x="159" y="310"/>
                  </a:lnTo>
                  <a:lnTo>
                    <a:pt x="171" y="304"/>
                  </a:lnTo>
                  <a:lnTo>
                    <a:pt x="184" y="299"/>
                  </a:lnTo>
                  <a:lnTo>
                    <a:pt x="208" y="286"/>
                  </a:lnTo>
                  <a:lnTo>
                    <a:pt x="222" y="281"/>
                  </a:lnTo>
                  <a:lnTo>
                    <a:pt x="236" y="276"/>
                  </a:lnTo>
                  <a:lnTo>
                    <a:pt x="236" y="276"/>
                  </a:lnTo>
                  <a:lnTo>
                    <a:pt x="234" y="283"/>
                  </a:lnTo>
                  <a:lnTo>
                    <a:pt x="233" y="290"/>
                  </a:lnTo>
                  <a:lnTo>
                    <a:pt x="229" y="297"/>
                  </a:lnTo>
                  <a:lnTo>
                    <a:pt x="225" y="304"/>
                  </a:lnTo>
                  <a:lnTo>
                    <a:pt x="219" y="310"/>
                  </a:lnTo>
                  <a:lnTo>
                    <a:pt x="213" y="316"/>
                  </a:lnTo>
                  <a:lnTo>
                    <a:pt x="199" y="325"/>
                  </a:lnTo>
                  <a:lnTo>
                    <a:pt x="182" y="334"/>
                  </a:lnTo>
                  <a:lnTo>
                    <a:pt x="166" y="338"/>
                  </a:lnTo>
                  <a:lnTo>
                    <a:pt x="147" y="341"/>
                  </a:lnTo>
                  <a:lnTo>
                    <a:pt x="139" y="341"/>
                  </a:lnTo>
                  <a:lnTo>
                    <a:pt x="131" y="339"/>
                  </a:lnTo>
                  <a:lnTo>
                    <a:pt x="131" y="339"/>
                  </a:lnTo>
                  <a:lnTo>
                    <a:pt x="125" y="337"/>
                  </a:lnTo>
                  <a:lnTo>
                    <a:pt x="116" y="332"/>
                  </a:lnTo>
                  <a:lnTo>
                    <a:pt x="100" y="323"/>
                  </a:lnTo>
                  <a:lnTo>
                    <a:pt x="100" y="323"/>
                  </a:lnTo>
                  <a:lnTo>
                    <a:pt x="86" y="314"/>
                  </a:lnTo>
                  <a:lnTo>
                    <a:pt x="72" y="304"/>
                  </a:lnTo>
                  <a:lnTo>
                    <a:pt x="56" y="293"/>
                  </a:lnTo>
                  <a:lnTo>
                    <a:pt x="42" y="279"/>
                  </a:lnTo>
                  <a:lnTo>
                    <a:pt x="29" y="264"/>
                  </a:lnTo>
                  <a:lnTo>
                    <a:pt x="18" y="247"/>
                  </a:lnTo>
                  <a:lnTo>
                    <a:pt x="10" y="230"/>
                  </a:lnTo>
                  <a:lnTo>
                    <a:pt x="3" y="212"/>
                  </a:lnTo>
                  <a:lnTo>
                    <a:pt x="3" y="212"/>
                  </a:lnTo>
                  <a:lnTo>
                    <a:pt x="0" y="193"/>
                  </a:lnTo>
                  <a:lnTo>
                    <a:pt x="0" y="175"/>
                  </a:lnTo>
                  <a:lnTo>
                    <a:pt x="3" y="156"/>
                  </a:lnTo>
                  <a:lnTo>
                    <a:pt x="7" y="136"/>
                  </a:lnTo>
                  <a:lnTo>
                    <a:pt x="13" y="118"/>
                  </a:lnTo>
                  <a:lnTo>
                    <a:pt x="21" y="98"/>
                  </a:lnTo>
                  <a:lnTo>
                    <a:pt x="31" y="81"/>
                  </a:lnTo>
                  <a:lnTo>
                    <a:pt x="43" y="64"/>
                  </a:lnTo>
                  <a:lnTo>
                    <a:pt x="56" y="50"/>
                  </a:lnTo>
                  <a:lnTo>
                    <a:pt x="72" y="38"/>
                  </a:lnTo>
                  <a:lnTo>
                    <a:pt x="87" y="28"/>
                  </a:lnTo>
                  <a:lnTo>
                    <a:pt x="105" y="19"/>
                  </a:lnTo>
                  <a:lnTo>
                    <a:pt x="114" y="18"/>
                  </a:lnTo>
                  <a:lnTo>
                    <a:pt x="124" y="17"/>
                  </a:lnTo>
                  <a:lnTo>
                    <a:pt x="132" y="15"/>
                  </a:lnTo>
                  <a:lnTo>
                    <a:pt x="142" y="15"/>
                  </a:lnTo>
                  <a:lnTo>
                    <a:pt x="153" y="17"/>
                  </a:lnTo>
                  <a:lnTo>
                    <a:pt x="163" y="18"/>
                  </a:lnTo>
                  <a:lnTo>
                    <a:pt x="173" y="22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85" y="15"/>
                  </a:lnTo>
                  <a:lnTo>
                    <a:pt x="188" y="10"/>
                  </a:lnTo>
                  <a:lnTo>
                    <a:pt x="189" y="4"/>
                  </a:lnTo>
                  <a:lnTo>
                    <a:pt x="194" y="1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9" y="3"/>
                  </a:lnTo>
                  <a:lnTo>
                    <a:pt x="20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Freeform 69"/>
            <p:cNvSpPr>
              <a:spLocks noEditPoints="1"/>
            </p:cNvSpPr>
            <p:nvPr/>
          </p:nvSpPr>
          <p:spPr bwMode="auto">
            <a:xfrm>
              <a:off x="4645026" y="3246438"/>
              <a:ext cx="131763" cy="171450"/>
            </a:xfrm>
            <a:custGeom>
              <a:avLst/>
              <a:gdLst/>
              <a:ahLst/>
              <a:cxnLst>
                <a:cxn ang="0">
                  <a:pos x="48" y="18"/>
                </a:cxn>
                <a:cxn ang="0">
                  <a:pos x="66" y="8"/>
                </a:cxn>
                <a:cxn ang="0">
                  <a:pos x="85" y="2"/>
                </a:cxn>
                <a:cxn ang="0">
                  <a:pos x="103" y="0"/>
                </a:cxn>
                <a:cxn ang="0">
                  <a:pos x="141" y="5"/>
                </a:cxn>
                <a:cxn ang="0">
                  <a:pos x="174" y="19"/>
                </a:cxn>
                <a:cxn ang="0">
                  <a:pos x="188" y="29"/>
                </a:cxn>
                <a:cxn ang="0">
                  <a:pos x="222" y="84"/>
                </a:cxn>
                <a:cxn ang="0">
                  <a:pos x="249" y="137"/>
                </a:cxn>
                <a:cxn ang="0">
                  <a:pos x="250" y="155"/>
                </a:cxn>
                <a:cxn ang="0">
                  <a:pos x="247" y="190"/>
                </a:cxn>
                <a:cxn ang="0">
                  <a:pos x="242" y="226"/>
                </a:cxn>
                <a:cxn ang="0">
                  <a:pos x="232" y="255"/>
                </a:cxn>
                <a:cxn ang="0">
                  <a:pos x="215" y="282"/>
                </a:cxn>
                <a:cxn ang="0">
                  <a:pos x="194" y="303"/>
                </a:cxn>
                <a:cxn ang="0">
                  <a:pos x="166" y="317"/>
                </a:cxn>
                <a:cxn ang="0">
                  <a:pos x="132" y="322"/>
                </a:cxn>
                <a:cxn ang="0">
                  <a:pos x="113" y="322"/>
                </a:cxn>
                <a:cxn ang="0">
                  <a:pos x="93" y="317"/>
                </a:cxn>
                <a:cxn ang="0">
                  <a:pos x="69" y="308"/>
                </a:cxn>
                <a:cxn ang="0">
                  <a:pos x="52" y="293"/>
                </a:cxn>
                <a:cxn ang="0">
                  <a:pos x="24" y="255"/>
                </a:cxn>
                <a:cxn ang="0">
                  <a:pos x="6" y="210"/>
                </a:cxn>
                <a:cxn ang="0">
                  <a:pos x="0" y="157"/>
                </a:cxn>
                <a:cxn ang="0">
                  <a:pos x="2" y="127"/>
                </a:cxn>
                <a:cxn ang="0">
                  <a:pos x="10" y="98"/>
                </a:cxn>
                <a:cxn ang="0">
                  <a:pos x="26" y="71"/>
                </a:cxn>
                <a:cxn ang="0">
                  <a:pos x="45" y="32"/>
                </a:cxn>
                <a:cxn ang="0">
                  <a:pos x="48" y="18"/>
                </a:cxn>
                <a:cxn ang="0">
                  <a:pos x="26" y="140"/>
                </a:cxn>
                <a:cxn ang="0">
                  <a:pos x="28" y="202"/>
                </a:cxn>
                <a:cxn ang="0">
                  <a:pos x="34" y="231"/>
                </a:cxn>
                <a:cxn ang="0">
                  <a:pos x="48" y="259"/>
                </a:cxn>
                <a:cxn ang="0">
                  <a:pos x="56" y="268"/>
                </a:cxn>
                <a:cxn ang="0">
                  <a:pos x="73" y="282"/>
                </a:cxn>
                <a:cxn ang="0">
                  <a:pos x="93" y="292"/>
                </a:cxn>
                <a:cxn ang="0">
                  <a:pos x="115" y="296"/>
                </a:cxn>
                <a:cxn ang="0">
                  <a:pos x="136" y="297"/>
                </a:cxn>
                <a:cxn ang="0">
                  <a:pos x="158" y="293"/>
                </a:cxn>
                <a:cxn ang="0">
                  <a:pos x="177" y="283"/>
                </a:cxn>
                <a:cxn ang="0">
                  <a:pos x="195" y="271"/>
                </a:cxn>
                <a:cxn ang="0">
                  <a:pos x="202" y="262"/>
                </a:cxn>
                <a:cxn ang="0">
                  <a:pos x="212" y="244"/>
                </a:cxn>
                <a:cxn ang="0">
                  <a:pos x="218" y="221"/>
                </a:cxn>
                <a:cxn ang="0">
                  <a:pos x="222" y="178"/>
                </a:cxn>
                <a:cxn ang="0">
                  <a:pos x="222" y="164"/>
                </a:cxn>
                <a:cxn ang="0">
                  <a:pos x="218" y="137"/>
                </a:cxn>
                <a:cxn ang="0">
                  <a:pos x="209" y="112"/>
                </a:cxn>
                <a:cxn ang="0">
                  <a:pos x="197" y="88"/>
                </a:cxn>
                <a:cxn ang="0">
                  <a:pos x="181" y="67"/>
                </a:cxn>
                <a:cxn ang="0">
                  <a:pos x="160" y="49"/>
                </a:cxn>
                <a:cxn ang="0">
                  <a:pos x="138" y="36"/>
                </a:cxn>
                <a:cxn ang="0">
                  <a:pos x="111" y="28"/>
                </a:cxn>
                <a:cxn ang="0">
                  <a:pos x="99" y="26"/>
                </a:cxn>
                <a:cxn ang="0">
                  <a:pos x="96" y="25"/>
                </a:cxn>
                <a:cxn ang="0">
                  <a:pos x="94" y="26"/>
                </a:cxn>
                <a:cxn ang="0">
                  <a:pos x="80" y="36"/>
                </a:cxn>
                <a:cxn ang="0">
                  <a:pos x="56" y="61"/>
                </a:cxn>
                <a:cxn ang="0">
                  <a:pos x="41" y="92"/>
                </a:cxn>
                <a:cxn ang="0">
                  <a:pos x="26" y="140"/>
                </a:cxn>
              </a:cxnLst>
              <a:rect l="0" t="0" r="r" b="b"/>
              <a:pathLst>
                <a:path w="250" h="322">
                  <a:moveTo>
                    <a:pt x="48" y="18"/>
                  </a:moveTo>
                  <a:lnTo>
                    <a:pt x="48" y="18"/>
                  </a:lnTo>
                  <a:lnTo>
                    <a:pt x="56" y="12"/>
                  </a:lnTo>
                  <a:lnTo>
                    <a:pt x="66" y="8"/>
                  </a:lnTo>
                  <a:lnTo>
                    <a:pt x="75" y="5"/>
                  </a:lnTo>
                  <a:lnTo>
                    <a:pt x="85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22" y="1"/>
                  </a:lnTo>
                  <a:lnTo>
                    <a:pt x="141" y="5"/>
                  </a:lnTo>
                  <a:lnTo>
                    <a:pt x="158" y="11"/>
                  </a:lnTo>
                  <a:lnTo>
                    <a:pt x="174" y="19"/>
                  </a:lnTo>
                  <a:lnTo>
                    <a:pt x="188" y="29"/>
                  </a:lnTo>
                  <a:lnTo>
                    <a:pt x="188" y="29"/>
                  </a:lnTo>
                  <a:lnTo>
                    <a:pt x="205" y="56"/>
                  </a:lnTo>
                  <a:lnTo>
                    <a:pt x="222" y="84"/>
                  </a:lnTo>
                  <a:lnTo>
                    <a:pt x="236" y="112"/>
                  </a:lnTo>
                  <a:lnTo>
                    <a:pt x="249" y="137"/>
                  </a:lnTo>
                  <a:lnTo>
                    <a:pt x="249" y="137"/>
                  </a:lnTo>
                  <a:lnTo>
                    <a:pt x="250" y="155"/>
                  </a:lnTo>
                  <a:lnTo>
                    <a:pt x="249" y="174"/>
                  </a:lnTo>
                  <a:lnTo>
                    <a:pt x="247" y="190"/>
                  </a:lnTo>
                  <a:lnTo>
                    <a:pt x="246" y="209"/>
                  </a:lnTo>
                  <a:lnTo>
                    <a:pt x="242" y="226"/>
                  </a:lnTo>
                  <a:lnTo>
                    <a:pt x="238" y="241"/>
                  </a:lnTo>
                  <a:lnTo>
                    <a:pt x="232" y="255"/>
                  </a:lnTo>
                  <a:lnTo>
                    <a:pt x="225" y="269"/>
                  </a:lnTo>
                  <a:lnTo>
                    <a:pt x="215" y="282"/>
                  </a:lnTo>
                  <a:lnTo>
                    <a:pt x="205" y="293"/>
                  </a:lnTo>
                  <a:lnTo>
                    <a:pt x="194" y="303"/>
                  </a:lnTo>
                  <a:lnTo>
                    <a:pt x="181" y="311"/>
                  </a:lnTo>
                  <a:lnTo>
                    <a:pt x="166" y="317"/>
                  </a:lnTo>
                  <a:lnTo>
                    <a:pt x="150" y="321"/>
                  </a:lnTo>
                  <a:lnTo>
                    <a:pt x="132" y="322"/>
                  </a:lnTo>
                  <a:lnTo>
                    <a:pt x="113" y="322"/>
                  </a:lnTo>
                  <a:lnTo>
                    <a:pt x="113" y="322"/>
                  </a:lnTo>
                  <a:lnTo>
                    <a:pt x="103" y="320"/>
                  </a:lnTo>
                  <a:lnTo>
                    <a:pt x="93" y="317"/>
                  </a:lnTo>
                  <a:lnTo>
                    <a:pt x="83" y="311"/>
                  </a:lnTo>
                  <a:lnTo>
                    <a:pt x="69" y="308"/>
                  </a:lnTo>
                  <a:lnTo>
                    <a:pt x="69" y="308"/>
                  </a:lnTo>
                  <a:lnTo>
                    <a:pt x="52" y="293"/>
                  </a:lnTo>
                  <a:lnTo>
                    <a:pt x="37" y="275"/>
                  </a:lnTo>
                  <a:lnTo>
                    <a:pt x="24" y="255"/>
                  </a:lnTo>
                  <a:lnTo>
                    <a:pt x="14" y="233"/>
                  </a:lnTo>
                  <a:lnTo>
                    <a:pt x="6" y="210"/>
                  </a:lnTo>
                  <a:lnTo>
                    <a:pt x="2" y="185"/>
                  </a:lnTo>
                  <a:lnTo>
                    <a:pt x="0" y="15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6" y="112"/>
                  </a:lnTo>
                  <a:lnTo>
                    <a:pt x="10" y="98"/>
                  </a:lnTo>
                  <a:lnTo>
                    <a:pt x="17" y="84"/>
                  </a:lnTo>
                  <a:lnTo>
                    <a:pt x="26" y="71"/>
                  </a:lnTo>
                  <a:lnTo>
                    <a:pt x="40" y="44"/>
                  </a:lnTo>
                  <a:lnTo>
                    <a:pt x="45" y="32"/>
                  </a:lnTo>
                  <a:lnTo>
                    <a:pt x="48" y="18"/>
                  </a:lnTo>
                  <a:lnTo>
                    <a:pt x="48" y="18"/>
                  </a:lnTo>
                  <a:close/>
                  <a:moveTo>
                    <a:pt x="26" y="140"/>
                  </a:moveTo>
                  <a:lnTo>
                    <a:pt x="26" y="140"/>
                  </a:lnTo>
                  <a:lnTo>
                    <a:pt x="27" y="171"/>
                  </a:lnTo>
                  <a:lnTo>
                    <a:pt x="28" y="202"/>
                  </a:lnTo>
                  <a:lnTo>
                    <a:pt x="31" y="217"/>
                  </a:lnTo>
                  <a:lnTo>
                    <a:pt x="34" y="231"/>
                  </a:lnTo>
                  <a:lnTo>
                    <a:pt x="41" y="245"/>
                  </a:lnTo>
                  <a:lnTo>
                    <a:pt x="48" y="259"/>
                  </a:lnTo>
                  <a:lnTo>
                    <a:pt x="48" y="259"/>
                  </a:lnTo>
                  <a:lnTo>
                    <a:pt x="56" y="268"/>
                  </a:lnTo>
                  <a:lnTo>
                    <a:pt x="65" y="275"/>
                  </a:lnTo>
                  <a:lnTo>
                    <a:pt x="73" y="282"/>
                  </a:lnTo>
                  <a:lnTo>
                    <a:pt x="83" y="287"/>
                  </a:lnTo>
                  <a:lnTo>
                    <a:pt x="93" y="292"/>
                  </a:lnTo>
                  <a:lnTo>
                    <a:pt x="104" y="294"/>
                  </a:lnTo>
                  <a:lnTo>
                    <a:pt x="115" y="296"/>
                  </a:lnTo>
                  <a:lnTo>
                    <a:pt x="125" y="297"/>
                  </a:lnTo>
                  <a:lnTo>
                    <a:pt x="136" y="297"/>
                  </a:lnTo>
                  <a:lnTo>
                    <a:pt x="148" y="296"/>
                  </a:lnTo>
                  <a:lnTo>
                    <a:pt x="158" y="293"/>
                  </a:lnTo>
                  <a:lnTo>
                    <a:pt x="169" y="289"/>
                  </a:lnTo>
                  <a:lnTo>
                    <a:pt x="177" y="283"/>
                  </a:lnTo>
                  <a:lnTo>
                    <a:pt x="187" y="278"/>
                  </a:lnTo>
                  <a:lnTo>
                    <a:pt x="195" y="271"/>
                  </a:lnTo>
                  <a:lnTo>
                    <a:pt x="202" y="262"/>
                  </a:lnTo>
                  <a:lnTo>
                    <a:pt x="202" y="262"/>
                  </a:lnTo>
                  <a:lnTo>
                    <a:pt x="208" y="254"/>
                  </a:lnTo>
                  <a:lnTo>
                    <a:pt x="212" y="244"/>
                  </a:lnTo>
                  <a:lnTo>
                    <a:pt x="215" y="233"/>
                  </a:lnTo>
                  <a:lnTo>
                    <a:pt x="218" y="221"/>
                  </a:lnTo>
                  <a:lnTo>
                    <a:pt x="222" y="199"/>
                  </a:lnTo>
                  <a:lnTo>
                    <a:pt x="222" y="178"/>
                  </a:lnTo>
                  <a:lnTo>
                    <a:pt x="222" y="178"/>
                  </a:lnTo>
                  <a:lnTo>
                    <a:pt x="222" y="164"/>
                  </a:lnTo>
                  <a:lnTo>
                    <a:pt x="221" y="151"/>
                  </a:lnTo>
                  <a:lnTo>
                    <a:pt x="218" y="137"/>
                  </a:lnTo>
                  <a:lnTo>
                    <a:pt x="215" y="125"/>
                  </a:lnTo>
                  <a:lnTo>
                    <a:pt x="209" y="112"/>
                  </a:lnTo>
                  <a:lnTo>
                    <a:pt x="204" y="99"/>
                  </a:lnTo>
                  <a:lnTo>
                    <a:pt x="197" y="88"/>
                  </a:lnTo>
                  <a:lnTo>
                    <a:pt x="190" y="77"/>
                  </a:lnTo>
                  <a:lnTo>
                    <a:pt x="181" y="67"/>
                  </a:lnTo>
                  <a:lnTo>
                    <a:pt x="172" y="57"/>
                  </a:lnTo>
                  <a:lnTo>
                    <a:pt x="160" y="49"/>
                  </a:lnTo>
                  <a:lnTo>
                    <a:pt x="149" y="42"/>
                  </a:lnTo>
                  <a:lnTo>
                    <a:pt x="138" y="36"/>
                  </a:lnTo>
                  <a:lnTo>
                    <a:pt x="125" y="30"/>
                  </a:lnTo>
                  <a:lnTo>
                    <a:pt x="111" y="28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7" y="25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87" y="30"/>
                  </a:lnTo>
                  <a:lnTo>
                    <a:pt x="80" y="36"/>
                  </a:lnTo>
                  <a:lnTo>
                    <a:pt x="68" y="49"/>
                  </a:lnTo>
                  <a:lnTo>
                    <a:pt x="56" y="61"/>
                  </a:lnTo>
                  <a:lnTo>
                    <a:pt x="48" y="77"/>
                  </a:lnTo>
                  <a:lnTo>
                    <a:pt x="41" y="92"/>
                  </a:lnTo>
                  <a:lnTo>
                    <a:pt x="35" y="108"/>
                  </a:lnTo>
                  <a:lnTo>
                    <a:pt x="26" y="140"/>
                  </a:lnTo>
                  <a:lnTo>
                    <a:pt x="26" y="1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70"/>
            <p:cNvSpPr/>
            <p:nvPr/>
          </p:nvSpPr>
          <p:spPr bwMode="auto">
            <a:xfrm>
              <a:off x="4408488" y="3249613"/>
              <a:ext cx="161925" cy="174625"/>
            </a:xfrm>
            <a:custGeom>
              <a:avLst/>
              <a:gdLst/>
              <a:ahLst/>
              <a:cxnLst>
                <a:cxn ang="0">
                  <a:pos x="78" y="13"/>
                </a:cxn>
                <a:cxn ang="0">
                  <a:pos x="69" y="21"/>
                </a:cxn>
                <a:cxn ang="0">
                  <a:pos x="50" y="27"/>
                </a:cxn>
                <a:cxn ang="0">
                  <a:pos x="69" y="138"/>
                </a:cxn>
                <a:cxn ang="0">
                  <a:pos x="128" y="157"/>
                </a:cxn>
                <a:cxn ang="0">
                  <a:pos x="193" y="156"/>
                </a:cxn>
                <a:cxn ang="0">
                  <a:pos x="235" y="146"/>
                </a:cxn>
                <a:cxn ang="0">
                  <a:pos x="241" y="84"/>
                </a:cxn>
                <a:cxn ang="0">
                  <a:pos x="243" y="32"/>
                </a:cxn>
                <a:cxn ang="0">
                  <a:pos x="241" y="28"/>
                </a:cxn>
                <a:cxn ang="0">
                  <a:pos x="222" y="21"/>
                </a:cxn>
                <a:cxn ang="0">
                  <a:pos x="222" y="14"/>
                </a:cxn>
                <a:cxn ang="0">
                  <a:pos x="232" y="7"/>
                </a:cxn>
                <a:cxn ang="0">
                  <a:pos x="264" y="7"/>
                </a:cxn>
                <a:cxn ang="0">
                  <a:pos x="291" y="16"/>
                </a:cxn>
                <a:cxn ang="0">
                  <a:pos x="291" y="21"/>
                </a:cxn>
                <a:cxn ang="0">
                  <a:pos x="284" y="31"/>
                </a:cxn>
                <a:cxn ang="0">
                  <a:pos x="270" y="32"/>
                </a:cxn>
                <a:cxn ang="0">
                  <a:pos x="259" y="142"/>
                </a:cxn>
                <a:cxn ang="0">
                  <a:pos x="262" y="236"/>
                </a:cxn>
                <a:cxn ang="0">
                  <a:pos x="278" y="303"/>
                </a:cxn>
                <a:cxn ang="0">
                  <a:pos x="297" y="305"/>
                </a:cxn>
                <a:cxn ang="0">
                  <a:pos x="306" y="312"/>
                </a:cxn>
                <a:cxn ang="0">
                  <a:pos x="305" y="329"/>
                </a:cxn>
                <a:cxn ang="0">
                  <a:pos x="271" y="329"/>
                </a:cxn>
                <a:cxn ang="0">
                  <a:pos x="232" y="320"/>
                </a:cxn>
                <a:cxn ang="0">
                  <a:pos x="248" y="310"/>
                </a:cxn>
                <a:cxn ang="0">
                  <a:pos x="246" y="280"/>
                </a:cxn>
                <a:cxn ang="0">
                  <a:pos x="233" y="232"/>
                </a:cxn>
                <a:cxn ang="0">
                  <a:pos x="232" y="173"/>
                </a:cxn>
                <a:cxn ang="0">
                  <a:pos x="190" y="184"/>
                </a:cxn>
                <a:cxn ang="0">
                  <a:pos x="127" y="181"/>
                </a:cxn>
                <a:cxn ang="0">
                  <a:pos x="66" y="170"/>
                </a:cxn>
                <a:cxn ang="0">
                  <a:pos x="66" y="209"/>
                </a:cxn>
                <a:cxn ang="0">
                  <a:pos x="55" y="266"/>
                </a:cxn>
                <a:cxn ang="0">
                  <a:pos x="57" y="299"/>
                </a:cxn>
                <a:cxn ang="0">
                  <a:pos x="64" y="315"/>
                </a:cxn>
                <a:cxn ang="0">
                  <a:pos x="44" y="324"/>
                </a:cxn>
                <a:cxn ang="0">
                  <a:pos x="17" y="323"/>
                </a:cxn>
                <a:cxn ang="0">
                  <a:pos x="6" y="315"/>
                </a:cxn>
                <a:cxn ang="0">
                  <a:pos x="12" y="303"/>
                </a:cxn>
                <a:cxn ang="0">
                  <a:pos x="24" y="295"/>
                </a:cxn>
                <a:cxn ang="0">
                  <a:pos x="24" y="285"/>
                </a:cxn>
                <a:cxn ang="0">
                  <a:pos x="23" y="274"/>
                </a:cxn>
                <a:cxn ang="0">
                  <a:pos x="37" y="219"/>
                </a:cxn>
                <a:cxn ang="0">
                  <a:pos x="43" y="124"/>
                </a:cxn>
                <a:cxn ang="0">
                  <a:pos x="29" y="46"/>
                </a:cxn>
                <a:cxn ang="0">
                  <a:pos x="22" y="32"/>
                </a:cxn>
                <a:cxn ang="0">
                  <a:pos x="7" y="34"/>
                </a:cxn>
                <a:cxn ang="0">
                  <a:pos x="6" y="25"/>
                </a:cxn>
                <a:cxn ang="0">
                  <a:pos x="34" y="4"/>
                </a:cxn>
                <a:cxn ang="0">
                  <a:pos x="64" y="0"/>
                </a:cxn>
                <a:cxn ang="0">
                  <a:pos x="79" y="7"/>
                </a:cxn>
              </a:cxnLst>
              <a:rect l="0" t="0" r="r" b="b"/>
              <a:pathLst>
                <a:path w="308" h="330">
                  <a:moveTo>
                    <a:pt x="79" y="7"/>
                  </a:moveTo>
                  <a:lnTo>
                    <a:pt x="79" y="7"/>
                  </a:lnTo>
                  <a:lnTo>
                    <a:pt x="78" y="13"/>
                  </a:lnTo>
                  <a:lnTo>
                    <a:pt x="76" y="17"/>
                  </a:lnTo>
                  <a:lnTo>
                    <a:pt x="72" y="20"/>
                  </a:lnTo>
                  <a:lnTo>
                    <a:pt x="69" y="21"/>
                  </a:lnTo>
                  <a:lnTo>
                    <a:pt x="59" y="24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9" y="82"/>
                  </a:lnTo>
                  <a:lnTo>
                    <a:pt x="69" y="138"/>
                  </a:lnTo>
                  <a:lnTo>
                    <a:pt x="69" y="138"/>
                  </a:lnTo>
                  <a:lnTo>
                    <a:pt x="87" y="146"/>
                  </a:lnTo>
                  <a:lnTo>
                    <a:pt x="107" y="153"/>
                  </a:lnTo>
                  <a:lnTo>
                    <a:pt x="128" y="157"/>
                  </a:lnTo>
                  <a:lnTo>
                    <a:pt x="149" y="159"/>
                  </a:lnTo>
                  <a:lnTo>
                    <a:pt x="172" y="159"/>
                  </a:lnTo>
                  <a:lnTo>
                    <a:pt x="193" y="156"/>
                  </a:lnTo>
                  <a:lnTo>
                    <a:pt x="215" y="152"/>
                  </a:lnTo>
                  <a:lnTo>
                    <a:pt x="235" y="146"/>
                  </a:lnTo>
                  <a:lnTo>
                    <a:pt x="235" y="146"/>
                  </a:lnTo>
                  <a:lnTo>
                    <a:pt x="236" y="129"/>
                  </a:lnTo>
                  <a:lnTo>
                    <a:pt x="238" y="112"/>
                  </a:lnTo>
                  <a:lnTo>
                    <a:pt x="241" y="84"/>
                  </a:lnTo>
                  <a:lnTo>
                    <a:pt x="245" y="58"/>
                  </a:lnTo>
                  <a:lnTo>
                    <a:pt x="245" y="45"/>
                  </a:lnTo>
                  <a:lnTo>
                    <a:pt x="243" y="32"/>
                  </a:lnTo>
                  <a:lnTo>
                    <a:pt x="243" y="32"/>
                  </a:lnTo>
                  <a:lnTo>
                    <a:pt x="242" y="30"/>
                  </a:lnTo>
                  <a:lnTo>
                    <a:pt x="241" y="28"/>
                  </a:lnTo>
                  <a:lnTo>
                    <a:pt x="233" y="25"/>
                  </a:lnTo>
                  <a:lnTo>
                    <a:pt x="226" y="23"/>
                  </a:lnTo>
                  <a:lnTo>
                    <a:pt x="222" y="21"/>
                  </a:lnTo>
                  <a:lnTo>
                    <a:pt x="221" y="18"/>
                  </a:lnTo>
                  <a:lnTo>
                    <a:pt x="221" y="18"/>
                  </a:lnTo>
                  <a:lnTo>
                    <a:pt x="222" y="14"/>
                  </a:lnTo>
                  <a:lnTo>
                    <a:pt x="225" y="11"/>
                  </a:lnTo>
                  <a:lnTo>
                    <a:pt x="228" y="9"/>
                  </a:lnTo>
                  <a:lnTo>
                    <a:pt x="232" y="7"/>
                  </a:lnTo>
                  <a:lnTo>
                    <a:pt x="242" y="6"/>
                  </a:lnTo>
                  <a:lnTo>
                    <a:pt x="253" y="6"/>
                  </a:lnTo>
                  <a:lnTo>
                    <a:pt x="264" y="7"/>
                  </a:lnTo>
                  <a:lnTo>
                    <a:pt x="276" y="10"/>
                  </a:lnTo>
                  <a:lnTo>
                    <a:pt x="284" y="13"/>
                  </a:lnTo>
                  <a:lnTo>
                    <a:pt x="291" y="16"/>
                  </a:lnTo>
                  <a:lnTo>
                    <a:pt x="291" y="16"/>
                  </a:lnTo>
                  <a:lnTo>
                    <a:pt x="291" y="18"/>
                  </a:lnTo>
                  <a:lnTo>
                    <a:pt x="291" y="21"/>
                  </a:lnTo>
                  <a:lnTo>
                    <a:pt x="290" y="25"/>
                  </a:lnTo>
                  <a:lnTo>
                    <a:pt x="287" y="28"/>
                  </a:lnTo>
                  <a:lnTo>
                    <a:pt x="284" y="31"/>
                  </a:lnTo>
                  <a:lnTo>
                    <a:pt x="280" y="32"/>
                  </a:lnTo>
                  <a:lnTo>
                    <a:pt x="276" y="34"/>
                  </a:lnTo>
                  <a:lnTo>
                    <a:pt x="270" y="32"/>
                  </a:lnTo>
                  <a:lnTo>
                    <a:pt x="270" y="32"/>
                  </a:lnTo>
                  <a:lnTo>
                    <a:pt x="262" y="108"/>
                  </a:lnTo>
                  <a:lnTo>
                    <a:pt x="259" y="142"/>
                  </a:lnTo>
                  <a:lnTo>
                    <a:pt x="257" y="174"/>
                  </a:lnTo>
                  <a:lnTo>
                    <a:pt x="259" y="205"/>
                  </a:lnTo>
                  <a:lnTo>
                    <a:pt x="262" y="236"/>
                  </a:lnTo>
                  <a:lnTo>
                    <a:pt x="269" y="270"/>
                  </a:lnTo>
                  <a:lnTo>
                    <a:pt x="278" y="303"/>
                  </a:lnTo>
                  <a:lnTo>
                    <a:pt x="278" y="303"/>
                  </a:lnTo>
                  <a:lnTo>
                    <a:pt x="285" y="305"/>
                  </a:lnTo>
                  <a:lnTo>
                    <a:pt x="291" y="305"/>
                  </a:lnTo>
                  <a:lnTo>
                    <a:pt x="297" y="305"/>
                  </a:lnTo>
                  <a:lnTo>
                    <a:pt x="305" y="306"/>
                  </a:lnTo>
                  <a:lnTo>
                    <a:pt x="305" y="306"/>
                  </a:lnTo>
                  <a:lnTo>
                    <a:pt x="306" y="312"/>
                  </a:lnTo>
                  <a:lnTo>
                    <a:pt x="308" y="317"/>
                  </a:lnTo>
                  <a:lnTo>
                    <a:pt x="306" y="323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288" y="330"/>
                  </a:lnTo>
                  <a:lnTo>
                    <a:pt x="271" y="329"/>
                  </a:lnTo>
                  <a:lnTo>
                    <a:pt x="253" y="326"/>
                  </a:lnTo>
                  <a:lnTo>
                    <a:pt x="232" y="320"/>
                  </a:lnTo>
                  <a:lnTo>
                    <a:pt x="232" y="320"/>
                  </a:lnTo>
                  <a:lnTo>
                    <a:pt x="236" y="315"/>
                  </a:lnTo>
                  <a:lnTo>
                    <a:pt x="241" y="312"/>
                  </a:lnTo>
                  <a:lnTo>
                    <a:pt x="248" y="310"/>
                  </a:lnTo>
                  <a:lnTo>
                    <a:pt x="256" y="309"/>
                  </a:lnTo>
                  <a:lnTo>
                    <a:pt x="256" y="309"/>
                  </a:lnTo>
                  <a:lnTo>
                    <a:pt x="246" y="280"/>
                  </a:lnTo>
                  <a:lnTo>
                    <a:pt x="241" y="266"/>
                  </a:lnTo>
                  <a:lnTo>
                    <a:pt x="238" y="249"/>
                  </a:lnTo>
                  <a:lnTo>
                    <a:pt x="233" y="232"/>
                  </a:lnTo>
                  <a:lnTo>
                    <a:pt x="232" y="214"/>
                  </a:lnTo>
                  <a:lnTo>
                    <a:pt x="232" y="194"/>
                  </a:lnTo>
                  <a:lnTo>
                    <a:pt x="232" y="173"/>
                  </a:lnTo>
                  <a:lnTo>
                    <a:pt x="232" y="173"/>
                  </a:lnTo>
                  <a:lnTo>
                    <a:pt x="211" y="180"/>
                  </a:lnTo>
                  <a:lnTo>
                    <a:pt x="190" y="184"/>
                  </a:lnTo>
                  <a:lnTo>
                    <a:pt x="169" y="184"/>
                  </a:lnTo>
                  <a:lnTo>
                    <a:pt x="148" y="184"/>
                  </a:lnTo>
                  <a:lnTo>
                    <a:pt x="127" y="181"/>
                  </a:lnTo>
                  <a:lnTo>
                    <a:pt x="107" y="178"/>
                  </a:lnTo>
                  <a:lnTo>
                    <a:pt x="66" y="170"/>
                  </a:lnTo>
                  <a:lnTo>
                    <a:pt x="66" y="170"/>
                  </a:lnTo>
                  <a:lnTo>
                    <a:pt x="68" y="180"/>
                  </a:lnTo>
                  <a:lnTo>
                    <a:pt x="68" y="190"/>
                  </a:lnTo>
                  <a:lnTo>
                    <a:pt x="66" y="209"/>
                  </a:lnTo>
                  <a:lnTo>
                    <a:pt x="64" y="229"/>
                  </a:lnTo>
                  <a:lnTo>
                    <a:pt x="59" y="247"/>
                  </a:lnTo>
                  <a:lnTo>
                    <a:pt x="55" y="266"/>
                  </a:lnTo>
                  <a:lnTo>
                    <a:pt x="54" y="282"/>
                  </a:lnTo>
                  <a:lnTo>
                    <a:pt x="55" y="291"/>
                  </a:lnTo>
                  <a:lnTo>
                    <a:pt x="57" y="299"/>
                  </a:lnTo>
                  <a:lnTo>
                    <a:pt x="59" y="308"/>
                  </a:lnTo>
                  <a:lnTo>
                    <a:pt x="64" y="315"/>
                  </a:lnTo>
                  <a:lnTo>
                    <a:pt x="64" y="315"/>
                  </a:lnTo>
                  <a:lnTo>
                    <a:pt x="59" y="319"/>
                  </a:lnTo>
                  <a:lnTo>
                    <a:pt x="52" y="323"/>
                  </a:lnTo>
                  <a:lnTo>
                    <a:pt x="44" y="324"/>
                  </a:lnTo>
                  <a:lnTo>
                    <a:pt x="36" y="326"/>
                  </a:lnTo>
                  <a:lnTo>
                    <a:pt x="26" y="324"/>
                  </a:lnTo>
                  <a:lnTo>
                    <a:pt x="17" y="323"/>
                  </a:lnTo>
                  <a:lnTo>
                    <a:pt x="12" y="319"/>
                  </a:lnTo>
                  <a:lnTo>
                    <a:pt x="6" y="315"/>
                  </a:lnTo>
                  <a:lnTo>
                    <a:pt x="6" y="315"/>
                  </a:lnTo>
                  <a:lnTo>
                    <a:pt x="6" y="310"/>
                  </a:lnTo>
                  <a:lnTo>
                    <a:pt x="9" y="306"/>
                  </a:lnTo>
                  <a:lnTo>
                    <a:pt x="12" y="303"/>
                  </a:lnTo>
                  <a:lnTo>
                    <a:pt x="14" y="302"/>
                  </a:lnTo>
                  <a:lnTo>
                    <a:pt x="22" y="298"/>
                  </a:lnTo>
                  <a:lnTo>
                    <a:pt x="24" y="295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4" y="285"/>
                  </a:lnTo>
                  <a:lnTo>
                    <a:pt x="24" y="282"/>
                  </a:lnTo>
                  <a:lnTo>
                    <a:pt x="24" y="278"/>
                  </a:lnTo>
                  <a:lnTo>
                    <a:pt x="23" y="274"/>
                  </a:lnTo>
                  <a:lnTo>
                    <a:pt x="23" y="274"/>
                  </a:lnTo>
                  <a:lnTo>
                    <a:pt x="31" y="247"/>
                  </a:lnTo>
                  <a:lnTo>
                    <a:pt x="37" y="219"/>
                  </a:lnTo>
                  <a:lnTo>
                    <a:pt x="41" y="187"/>
                  </a:lnTo>
                  <a:lnTo>
                    <a:pt x="43" y="156"/>
                  </a:lnTo>
                  <a:lnTo>
                    <a:pt x="43" y="124"/>
                  </a:lnTo>
                  <a:lnTo>
                    <a:pt x="38" y="91"/>
                  </a:lnTo>
                  <a:lnTo>
                    <a:pt x="33" y="61"/>
                  </a:lnTo>
                  <a:lnTo>
                    <a:pt x="29" y="46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19" y="31"/>
                  </a:lnTo>
                  <a:lnTo>
                    <a:pt x="14" y="32"/>
                  </a:lnTo>
                  <a:lnTo>
                    <a:pt x="7" y="3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" y="25"/>
                  </a:lnTo>
                  <a:lnTo>
                    <a:pt x="14" y="17"/>
                  </a:lnTo>
                  <a:lnTo>
                    <a:pt x="24" y="11"/>
                  </a:lnTo>
                  <a:lnTo>
                    <a:pt x="34" y="4"/>
                  </a:lnTo>
                  <a:lnTo>
                    <a:pt x="47" y="2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9" y="2"/>
                  </a:lnTo>
                  <a:lnTo>
                    <a:pt x="73" y="3"/>
                  </a:lnTo>
                  <a:lnTo>
                    <a:pt x="79" y="7"/>
                  </a:lnTo>
                  <a:lnTo>
                    <a:pt x="79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71"/>
            <p:cNvSpPr>
              <a:spLocks noEditPoints="1"/>
            </p:cNvSpPr>
            <p:nvPr/>
          </p:nvSpPr>
          <p:spPr bwMode="auto">
            <a:xfrm>
              <a:off x="3684588" y="1465263"/>
              <a:ext cx="1762125" cy="2154238"/>
            </a:xfrm>
            <a:custGeom>
              <a:avLst/>
              <a:gdLst/>
              <a:ahLst/>
              <a:cxnLst>
                <a:cxn ang="0">
                  <a:pos x="651" y="3966"/>
                </a:cxn>
                <a:cxn ang="0">
                  <a:pos x="7" y="1720"/>
                </a:cxn>
                <a:cxn ang="0">
                  <a:pos x="2310" y="143"/>
                </a:cxn>
                <a:cxn ang="0">
                  <a:pos x="2162" y="2515"/>
                </a:cxn>
                <a:cxn ang="0">
                  <a:pos x="2939" y="2498"/>
                </a:cxn>
                <a:cxn ang="0">
                  <a:pos x="3002" y="739"/>
                </a:cxn>
                <a:cxn ang="0">
                  <a:pos x="150" y="1017"/>
                </a:cxn>
                <a:cxn ang="0">
                  <a:pos x="497" y="2560"/>
                </a:cxn>
                <a:cxn ang="0">
                  <a:pos x="665" y="2133"/>
                </a:cxn>
                <a:cxn ang="0">
                  <a:pos x="323" y="1288"/>
                </a:cxn>
                <a:cxn ang="0">
                  <a:pos x="923" y="1052"/>
                </a:cxn>
                <a:cxn ang="0">
                  <a:pos x="1630" y="1142"/>
                </a:cxn>
                <a:cxn ang="0">
                  <a:pos x="1426" y="967"/>
                </a:cxn>
                <a:cxn ang="0">
                  <a:pos x="1808" y="333"/>
                </a:cxn>
                <a:cxn ang="0">
                  <a:pos x="2059" y="1261"/>
                </a:cxn>
                <a:cxn ang="0">
                  <a:pos x="2334" y="1817"/>
                </a:cxn>
                <a:cxn ang="0">
                  <a:pos x="2496" y="2599"/>
                </a:cxn>
                <a:cxn ang="0">
                  <a:pos x="2680" y="2673"/>
                </a:cxn>
                <a:cxn ang="0">
                  <a:pos x="2451" y="2387"/>
                </a:cxn>
                <a:cxn ang="0">
                  <a:pos x="2654" y="2432"/>
                </a:cxn>
                <a:cxn ang="0">
                  <a:pos x="2383" y="2640"/>
                </a:cxn>
                <a:cxn ang="0">
                  <a:pos x="1749" y="313"/>
                </a:cxn>
                <a:cxn ang="0">
                  <a:pos x="1427" y="821"/>
                </a:cxn>
                <a:cxn ang="0">
                  <a:pos x="1899" y="475"/>
                </a:cxn>
                <a:cxn ang="0">
                  <a:pos x="434" y="1230"/>
                </a:cxn>
                <a:cxn ang="0">
                  <a:pos x="271" y="1604"/>
                </a:cxn>
                <a:cxn ang="0">
                  <a:pos x="647" y="2143"/>
                </a:cxn>
                <a:cxn ang="0">
                  <a:pos x="605" y="2006"/>
                </a:cxn>
                <a:cxn ang="0">
                  <a:pos x="709" y="1778"/>
                </a:cxn>
                <a:cxn ang="0">
                  <a:pos x="681" y="1601"/>
                </a:cxn>
                <a:cxn ang="0">
                  <a:pos x="880" y="1288"/>
                </a:cxn>
                <a:cxn ang="0">
                  <a:pos x="952" y="1724"/>
                </a:cxn>
                <a:cxn ang="0">
                  <a:pos x="907" y="1070"/>
                </a:cxn>
                <a:cxn ang="0">
                  <a:pos x="1722" y="1125"/>
                </a:cxn>
                <a:cxn ang="0">
                  <a:pos x="1020" y="1734"/>
                </a:cxn>
                <a:cxn ang="0">
                  <a:pos x="2132" y="1473"/>
                </a:cxn>
                <a:cxn ang="0">
                  <a:pos x="1488" y="2315"/>
                </a:cxn>
                <a:cxn ang="0">
                  <a:pos x="1836" y="1344"/>
                </a:cxn>
                <a:cxn ang="0">
                  <a:pos x="1333" y="1450"/>
                </a:cxn>
                <a:cxn ang="0">
                  <a:pos x="2344" y="1519"/>
                </a:cxn>
                <a:cxn ang="0">
                  <a:pos x="834" y="1703"/>
                </a:cxn>
                <a:cxn ang="0">
                  <a:pos x="891" y="2102"/>
                </a:cxn>
                <a:cxn ang="0">
                  <a:pos x="1565" y="1692"/>
                </a:cxn>
                <a:cxn ang="0">
                  <a:pos x="2260" y="1765"/>
                </a:cxn>
                <a:cxn ang="0">
                  <a:pos x="1037" y="1933"/>
                </a:cxn>
                <a:cxn ang="0">
                  <a:pos x="2284" y="2485"/>
                </a:cxn>
                <a:cxn ang="0">
                  <a:pos x="1044" y="1908"/>
                </a:cxn>
                <a:cxn ang="0">
                  <a:pos x="950" y="2016"/>
                </a:cxn>
                <a:cxn ang="0">
                  <a:pos x="914" y="2314"/>
                </a:cxn>
                <a:cxn ang="0">
                  <a:pos x="707" y="2386"/>
                </a:cxn>
                <a:cxn ang="0">
                  <a:pos x="970" y="2419"/>
                </a:cxn>
                <a:cxn ang="0">
                  <a:pos x="1032" y="2456"/>
                </a:cxn>
                <a:cxn ang="0">
                  <a:pos x="1929" y="2388"/>
                </a:cxn>
                <a:cxn ang="0">
                  <a:pos x="2723" y="2588"/>
                </a:cxn>
                <a:cxn ang="0">
                  <a:pos x="620" y="2468"/>
                </a:cxn>
                <a:cxn ang="0">
                  <a:pos x="688" y="2741"/>
                </a:cxn>
                <a:cxn ang="0">
                  <a:pos x="1356" y="2579"/>
                </a:cxn>
                <a:cxn ang="0">
                  <a:pos x="589" y="2498"/>
                </a:cxn>
                <a:cxn ang="0">
                  <a:pos x="1290" y="2588"/>
                </a:cxn>
                <a:cxn ang="0">
                  <a:pos x="744" y="2972"/>
                </a:cxn>
                <a:cxn ang="0">
                  <a:pos x="377" y="3710"/>
                </a:cxn>
                <a:cxn ang="0">
                  <a:pos x="151" y="3680"/>
                </a:cxn>
                <a:cxn ang="0">
                  <a:pos x="2821" y="3850"/>
                </a:cxn>
              </a:cxnLst>
              <a:rect l="0" t="0" r="r" b="b"/>
              <a:pathLst>
                <a:path w="3331" h="4070">
                  <a:moveTo>
                    <a:pt x="2739" y="2913"/>
                  </a:moveTo>
                  <a:lnTo>
                    <a:pt x="2739" y="2913"/>
                  </a:lnTo>
                  <a:lnTo>
                    <a:pt x="2751" y="2918"/>
                  </a:lnTo>
                  <a:lnTo>
                    <a:pt x="2762" y="2923"/>
                  </a:lnTo>
                  <a:lnTo>
                    <a:pt x="2772" y="2932"/>
                  </a:lnTo>
                  <a:lnTo>
                    <a:pt x="2781" y="2942"/>
                  </a:lnTo>
                  <a:lnTo>
                    <a:pt x="2788" y="2951"/>
                  </a:lnTo>
                  <a:lnTo>
                    <a:pt x="2793" y="2964"/>
                  </a:lnTo>
                  <a:lnTo>
                    <a:pt x="2796" y="2975"/>
                  </a:lnTo>
                  <a:lnTo>
                    <a:pt x="2799" y="2988"/>
                  </a:lnTo>
                  <a:lnTo>
                    <a:pt x="2800" y="3002"/>
                  </a:lnTo>
                  <a:lnTo>
                    <a:pt x="2799" y="3015"/>
                  </a:lnTo>
                  <a:lnTo>
                    <a:pt x="2796" y="3027"/>
                  </a:lnTo>
                  <a:lnTo>
                    <a:pt x="2792" y="3038"/>
                  </a:lnTo>
                  <a:lnTo>
                    <a:pt x="2786" y="3050"/>
                  </a:lnTo>
                  <a:lnTo>
                    <a:pt x="2779" y="3059"/>
                  </a:lnTo>
                  <a:lnTo>
                    <a:pt x="2769" y="3069"/>
                  </a:lnTo>
                  <a:lnTo>
                    <a:pt x="2758" y="3076"/>
                  </a:lnTo>
                  <a:lnTo>
                    <a:pt x="2758" y="3076"/>
                  </a:lnTo>
                  <a:lnTo>
                    <a:pt x="2767" y="3106"/>
                  </a:lnTo>
                  <a:lnTo>
                    <a:pt x="2778" y="3134"/>
                  </a:lnTo>
                  <a:lnTo>
                    <a:pt x="2789" y="3162"/>
                  </a:lnTo>
                  <a:lnTo>
                    <a:pt x="2802" y="3189"/>
                  </a:lnTo>
                  <a:lnTo>
                    <a:pt x="2828" y="3243"/>
                  </a:lnTo>
                  <a:lnTo>
                    <a:pt x="2841" y="3273"/>
                  </a:lnTo>
                  <a:lnTo>
                    <a:pt x="2855" y="3302"/>
                  </a:lnTo>
                  <a:lnTo>
                    <a:pt x="2855" y="3302"/>
                  </a:lnTo>
                  <a:lnTo>
                    <a:pt x="2920" y="3462"/>
                  </a:lnTo>
                  <a:lnTo>
                    <a:pt x="2986" y="3625"/>
                  </a:lnTo>
                  <a:lnTo>
                    <a:pt x="2986" y="3625"/>
                  </a:lnTo>
                  <a:lnTo>
                    <a:pt x="3002" y="3624"/>
                  </a:lnTo>
                  <a:lnTo>
                    <a:pt x="3019" y="3627"/>
                  </a:lnTo>
                  <a:lnTo>
                    <a:pt x="3033" y="3631"/>
                  </a:lnTo>
                  <a:lnTo>
                    <a:pt x="3047" y="3638"/>
                  </a:lnTo>
                  <a:lnTo>
                    <a:pt x="3059" y="3646"/>
                  </a:lnTo>
                  <a:lnTo>
                    <a:pt x="3068" y="3656"/>
                  </a:lnTo>
                  <a:lnTo>
                    <a:pt x="3077" y="3666"/>
                  </a:lnTo>
                  <a:lnTo>
                    <a:pt x="3084" y="3679"/>
                  </a:lnTo>
                  <a:lnTo>
                    <a:pt x="3088" y="3691"/>
                  </a:lnTo>
                  <a:lnTo>
                    <a:pt x="3091" y="3704"/>
                  </a:lnTo>
                  <a:lnTo>
                    <a:pt x="3092" y="3717"/>
                  </a:lnTo>
                  <a:lnTo>
                    <a:pt x="3091" y="3731"/>
                  </a:lnTo>
                  <a:lnTo>
                    <a:pt x="3087" y="3743"/>
                  </a:lnTo>
                  <a:lnTo>
                    <a:pt x="3080" y="3754"/>
                  </a:lnTo>
                  <a:lnTo>
                    <a:pt x="3071" y="3766"/>
                  </a:lnTo>
                  <a:lnTo>
                    <a:pt x="3060" y="3776"/>
                  </a:lnTo>
                  <a:lnTo>
                    <a:pt x="3060" y="3776"/>
                  </a:lnTo>
                  <a:lnTo>
                    <a:pt x="3050" y="3778"/>
                  </a:lnTo>
                  <a:lnTo>
                    <a:pt x="3040" y="3783"/>
                  </a:lnTo>
                  <a:lnTo>
                    <a:pt x="3032" y="3788"/>
                  </a:lnTo>
                  <a:lnTo>
                    <a:pt x="3022" y="3795"/>
                  </a:lnTo>
                  <a:lnTo>
                    <a:pt x="3007" y="3808"/>
                  </a:lnTo>
                  <a:lnTo>
                    <a:pt x="2997" y="3813"/>
                  </a:lnTo>
                  <a:lnTo>
                    <a:pt x="2988" y="3819"/>
                  </a:lnTo>
                  <a:lnTo>
                    <a:pt x="2988" y="3819"/>
                  </a:lnTo>
                  <a:lnTo>
                    <a:pt x="2966" y="3829"/>
                  </a:lnTo>
                  <a:lnTo>
                    <a:pt x="2942" y="3839"/>
                  </a:lnTo>
                  <a:lnTo>
                    <a:pt x="2896" y="3856"/>
                  </a:lnTo>
                  <a:lnTo>
                    <a:pt x="2847" y="3870"/>
                  </a:lnTo>
                  <a:lnTo>
                    <a:pt x="2799" y="3886"/>
                  </a:lnTo>
                  <a:lnTo>
                    <a:pt x="2799" y="3886"/>
                  </a:lnTo>
                  <a:lnTo>
                    <a:pt x="2771" y="3898"/>
                  </a:lnTo>
                  <a:lnTo>
                    <a:pt x="2743" y="3909"/>
                  </a:lnTo>
                  <a:lnTo>
                    <a:pt x="2713" y="3920"/>
                  </a:lnTo>
                  <a:lnTo>
                    <a:pt x="2684" y="3930"/>
                  </a:lnTo>
                  <a:lnTo>
                    <a:pt x="2684" y="3930"/>
                  </a:lnTo>
                  <a:lnTo>
                    <a:pt x="2598" y="3950"/>
                  </a:lnTo>
                  <a:lnTo>
                    <a:pt x="2513" y="3971"/>
                  </a:lnTo>
                  <a:lnTo>
                    <a:pt x="2513" y="3971"/>
                  </a:lnTo>
                  <a:lnTo>
                    <a:pt x="2416" y="3993"/>
                  </a:lnTo>
                  <a:lnTo>
                    <a:pt x="2315" y="4014"/>
                  </a:lnTo>
                  <a:lnTo>
                    <a:pt x="2261" y="4024"/>
                  </a:lnTo>
                  <a:lnTo>
                    <a:pt x="2207" y="4034"/>
                  </a:lnTo>
                  <a:lnTo>
                    <a:pt x="2150" y="4042"/>
                  </a:lnTo>
                  <a:lnTo>
                    <a:pt x="2094" y="4049"/>
                  </a:lnTo>
                  <a:lnTo>
                    <a:pt x="2094" y="4049"/>
                  </a:lnTo>
                  <a:lnTo>
                    <a:pt x="2065" y="4052"/>
                  </a:lnTo>
                  <a:lnTo>
                    <a:pt x="2035" y="4056"/>
                  </a:lnTo>
                  <a:lnTo>
                    <a:pt x="2006" y="4061"/>
                  </a:lnTo>
                  <a:lnTo>
                    <a:pt x="1978" y="4063"/>
                  </a:lnTo>
                  <a:lnTo>
                    <a:pt x="1978" y="4063"/>
                  </a:lnTo>
                  <a:lnTo>
                    <a:pt x="1891" y="4068"/>
                  </a:lnTo>
                  <a:lnTo>
                    <a:pt x="1805" y="4070"/>
                  </a:lnTo>
                  <a:lnTo>
                    <a:pt x="1721" y="4070"/>
                  </a:lnTo>
                  <a:lnTo>
                    <a:pt x="1635" y="4069"/>
                  </a:lnTo>
                  <a:lnTo>
                    <a:pt x="1548" y="4066"/>
                  </a:lnTo>
                  <a:lnTo>
                    <a:pt x="1461" y="4063"/>
                  </a:lnTo>
                  <a:lnTo>
                    <a:pt x="1279" y="4055"/>
                  </a:lnTo>
                  <a:lnTo>
                    <a:pt x="1279" y="4055"/>
                  </a:lnTo>
                  <a:lnTo>
                    <a:pt x="1215" y="4051"/>
                  </a:lnTo>
                  <a:lnTo>
                    <a:pt x="1152" y="4045"/>
                  </a:lnTo>
                  <a:lnTo>
                    <a:pt x="1089" y="4038"/>
                  </a:lnTo>
                  <a:lnTo>
                    <a:pt x="1029" y="4031"/>
                  </a:lnTo>
                  <a:lnTo>
                    <a:pt x="1029" y="4031"/>
                  </a:lnTo>
                  <a:lnTo>
                    <a:pt x="998" y="4027"/>
                  </a:lnTo>
                  <a:lnTo>
                    <a:pt x="968" y="4021"/>
                  </a:lnTo>
                  <a:lnTo>
                    <a:pt x="909" y="4010"/>
                  </a:lnTo>
                  <a:lnTo>
                    <a:pt x="849" y="3999"/>
                  </a:lnTo>
                  <a:lnTo>
                    <a:pt x="820" y="3995"/>
                  </a:lnTo>
                  <a:lnTo>
                    <a:pt x="790" y="3990"/>
                  </a:lnTo>
                  <a:lnTo>
                    <a:pt x="790" y="3990"/>
                  </a:lnTo>
                  <a:lnTo>
                    <a:pt x="770" y="3988"/>
                  </a:lnTo>
                  <a:lnTo>
                    <a:pt x="754" y="3983"/>
                  </a:lnTo>
                  <a:lnTo>
                    <a:pt x="724" y="3976"/>
                  </a:lnTo>
                  <a:lnTo>
                    <a:pt x="724" y="3976"/>
                  </a:lnTo>
                  <a:lnTo>
                    <a:pt x="713" y="3975"/>
                  </a:lnTo>
                  <a:lnTo>
                    <a:pt x="700" y="3975"/>
                  </a:lnTo>
                  <a:lnTo>
                    <a:pt x="689" y="3975"/>
                  </a:lnTo>
                  <a:lnTo>
                    <a:pt x="678" y="3973"/>
                  </a:lnTo>
                  <a:lnTo>
                    <a:pt x="678" y="3973"/>
                  </a:lnTo>
                  <a:lnTo>
                    <a:pt x="664" y="3971"/>
                  </a:lnTo>
                  <a:lnTo>
                    <a:pt x="651" y="3966"/>
                  </a:lnTo>
                  <a:lnTo>
                    <a:pt x="627" y="3958"/>
                  </a:lnTo>
                  <a:lnTo>
                    <a:pt x="602" y="3950"/>
                  </a:lnTo>
                  <a:lnTo>
                    <a:pt x="591" y="3947"/>
                  </a:lnTo>
                  <a:lnTo>
                    <a:pt x="578" y="3944"/>
                  </a:lnTo>
                  <a:lnTo>
                    <a:pt x="578" y="3944"/>
                  </a:lnTo>
                  <a:lnTo>
                    <a:pt x="544" y="3938"/>
                  </a:lnTo>
                  <a:lnTo>
                    <a:pt x="512" y="3931"/>
                  </a:lnTo>
                  <a:lnTo>
                    <a:pt x="480" y="3923"/>
                  </a:lnTo>
                  <a:lnTo>
                    <a:pt x="448" y="3913"/>
                  </a:lnTo>
                  <a:lnTo>
                    <a:pt x="383" y="3891"/>
                  </a:lnTo>
                  <a:lnTo>
                    <a:pt x="317" y="3868"/>
                  </a:lnTo>
                  <a:lnTo>
                    <a:pt x="317" y="3868"/>
                  </a:lnTo>
                  <a:lnTo>
                    <a:pt x="285" y="3857"/>
                  </a:lnTo>
                  <a:lnTo>
                    <a:pt x="254" y="3843"/>
                  </a:lnTo>
                  <a:lnTo>
                    <a:pt x="223" y="3827"/>
                  </a:lnTo>
                  <a:lnTo>
                    <a:pt x="195" y="3811"/>
                  </a:lnTo>
                  <a:lnTo>
                    <a:pt x="195" y="3811"/>
                  </a:lnTo>
                  <a:lnTo>
                    <a:pt x="161" y="3790"/>
                  </a:lnTo>
                  <a:lnTo>
                    <a:pt x="147" y="3780"/>
                  </a:lnTo>
                  <a:lnTo>
                    <a:pt x="132" y="3767"/>
                  </a:lnTo>
                  <a:lnTo>
                    <a:pt x="132" y="3767"/>
                  </a:lnTo>
                  <a:lnTo>
                    <a:pt x="129" y="3760"/>
                  </a:lnTo>
                  <a:lnTo>
                    <a:pt x="126" y="3754"/>
                  </a:lnTo>
                  <a:lnTo>
                    <a:pt x="119" y="3742"/>
                  </a:lnTo>
                  <a:lnTo>
                    <a:pt x="113" y="3729"/>
                  </a:lnTo>
                  <a:lnTo>
                    <a:pt x="112" y="3724"/>
                  </a:lnTo>
                  <a:lnTo>
                    <a:pt x="111" y="3718"/>
                  </a:lnTo>
                  <a:lnTo>
                    <a:pt x="111" y="3718"/>
                  </a:lnTo>
                  <a:lnTo>
                    <a:pt x="111" y="3708"/>
                  </a:lnTo>
                  <a:lnTo>
                    <a:pt x="112" y="3700"/>
                  </a:lnTo>
                  <a:lnTo>
                    <a:pt x="115" y="3691"/>
                  </a:lnTo>
                  <a:lnTo>
                    <a:pt x="118" y="3683"/>
                  </a:lnTo>
                  <a:lnTo>
                    <a:pt x="122" y="3676"/>
                  </a:lnTo>
                  <a:lnTo>
                    <a:pt x="126" y="3669"/>
                  </a:lnTo>
                  <a:lnTo>
                    <a:pt x="132" y="3662"/>
                  </a:lnTo>
                  <a:lnTo>
                    <a:pt x="139" y="3656"/>
                  </a:lnTo>
                  <a:lnTo>
                    <a:pt x="146" y="3652"/>
                  </a:lnTo>
                  <a:lnTo>
                    <a:pt x="154" y="3648"/>
                  </a:lnTo>
                  <a:lnTo>
                    <a:pt x="163" y="3645"/>
                  </a:lnTo>
                  <a:lnTo>
                    <a:pt x="171" y="3642"/>
                  </a:lnTo>
                  <a:lnTo>
                    <a:pt x="182" y="3639"/>
                  </a:lnTo>
                  <a:lnTo>
                    <a:pt x="192" y="3639"/>
                  </a:lnTo>
                  <a:lnTo>
                    <a:pt x="203" y="3638"/>
                  </a:lnTo>
                  <a:lnTo>
                    <a:pt x="216" y="3639"/>
                  </a:lnTo>
                  <a:lnTo>
                    <a:pt x="216" y="3639"/>
                  </a:lnTo>
                  <a:lnTo>
                    <a:pt x="295" y="3492"/>
                  </a:lnTo>
                  <a:lnTo>
                    <a:pt x="334" y="3416"/>
                  </a:lnTo>
                  <a:lnTo>
                    <a:pt x="373" y="3339"/>
                  </a:lnTo>
                  <a:lnTo>
                    <a:pt x="411" y="3262"/>
                  </a:lnTo>
                  <a:lnTo>
                    <a:pt x="448" y="3183"/>
                  </a:lnTo>
                  <a:lnTo>
                    <a:pt x="483" y="3102"/>
                  </a:lnTo>
                  <a:lnTo>
                    <a:pt x="518" y="3020"/>
                  </a:lnTo>
                  <a:lnTo>
                    <a:pt x="518" y="3020"/>
                  </a:lnTo>
                  <a:lnTo>
                    <a:pt x="514" y="3012"/>
                  </a:lnTo>
                  <a:lnTo>
                    <a:pt x="511" y="3001"/>
                  </a:lnTo>
                  <a:lnTo>
                    <a:pt x="509" y="2991"/>
                  </a:lnTo>
                  <a:lnTo>
                    <a:pt x="509" y="2981"/>
                  </a:lnTo>
                  <a:lnTo>
                    <a:pt x="509" y="2970"/>
                  </a:lnTo>
                  <a:lnTo>
                    <a:pt x="511" y="2960"/>
                  </a:lnTo>
                  <a:lnTo>
                    <a:pt x="512" y="2950"/>
                  </a:lnTo>
                  <a:lnTo>
                    <a:pt x="516" y="2940"/>
                  </a:lnTo>
                  <a:lnTo>
                    <a:pt x="519" y="2932"/>
                  </a:lnTo>
                  <a:lnTo>
                    <a:pt x="525" y="2923"/>
                  </a:lnTo>
                  <a:lnTo>
                    <a:pt x="530" y="2915"/>
                  </a:lnTo>
                  <a:lnTo>
                    <a:pt x="536" y="2908"/>
                  </a:lnTo>
                  <a:lnTo>
                    <a:pt x="543" y="2902"/>
                  </a:lnTo>
                  <a:lnTo>
                    <a:pt x="551" y="2897"/>
                  </a:lnTo>
                  <a:lnTo>
                    <a:pt x="560" y="2892"/>
                  </a:lnTo>
                  <a:lnTo>
                    <a:pt x="570" y="2890"/>
                  </a:lnTo>
                  <a:lnTo>
                    <a:pt x="570" y="2890"/>
                  </a:lnTo>
                  <a:lnTo>
                    <a:pt x="544" y="2866"/>
                  </a:lnTo>
                  <a:lnTo>
                    <a:pt x="519" y="2842"/>
                  </a:lnTo>
                  <a:lnTo>
                    <a:pt x="469" y="2788"/>
                  </a:lnTo>
                  <a:lnTo>
                    <a:pt x="469" y="2788"/>
                  </a:lnTo>
                  <a:lnTo>
                    <a:pt x="436" y="2756"/>
                  </a:lnTo>
                  <a:lnTo>
                    <a:pt x="404" y="2721"/>
                  </a:lnTo>
                  <a:lnTo>
                    <a:pt x="375" y="2685"/>
                  </a:lnTo>
                  <a:lnTo>
                    <a:pt x="361" y="2666"/>
                  </a:lnTo>
                  <a:lnTo>
                    <a:pt x="346" y="2647"/>
                  </a:lnTo>
                  <a:lnTo>
                    <a:pt x="346" y="2647"/>
                  </a:lnTo>
                  <a:lnTo>
                    <a:pt x="316" y="2599"/>
                  </a:lnTo>
                  <a:lnTo>
                    <a:pt x="286" y="2551"/>
                  </a:lnTo>
                  <a:lnTo>
                    <a:pt x="258" y="2502"/>
                  </a:lnTo>
                  <a:lnTo>
                    <a:pt x="230" y="2454"/>
                  </a:lnTo>
                  <a:lnTo>
                    <a:pt x="230" y="2454"/>
                  </a:lnTo>
                  <a:lnTo>
                    <a:pt x="219" y="2432"/>
                  </a:lnTo>
                  <a:lnTo>
                    <a:pt x="208" y="2409"/>
                  </a:lnTo>
                  <a:lnTo>
                    <a:pt x="196" y="2386"/>
                  </a:lnTo>
                  <a:lnTo>
                    <a:pt x="184" y="2362"/>
                  </a:lnTo>
                  <a:lnTo>
                    <a:pt x="184" y="2362"/>
                  </a:lnTo>
                  <a:lnTo>
                    <a:pt x="179" y="2355"/>
                  </a:lnTo>
                  <a:lnTo>
                    <a:pt x="177" y="2345"/>
                  </a:lnTo>
                  <a:lnTo>
                    <a:pt x="170" y="2325"/>
                  </a:lnTo>
                  <a:lnTo>
                    <a:pt x="163" y="2304"/>
                  </a:lnTo>
                  <a:lnTo>
                    <a:pt x="154" y="2283"/>
                  </a:lnTo>
                  <a:lnTo>
                    <a:pt x="154" y="2283"/>
                  </a:lnTo>
                  <a:lnTo>
                    <a:pt x="139" y="2255"/>
                  </a:lnTo>
                  <a:lnTo>
                    <a:pt x="129" y="2238"/>
                  </a:lnTo>
                  <a:lnTo>
                    <a:pt x="119" y="2220"/>
                  </a:lnTo>
                  <a:lnTo>
                    <a:pt x="119" y="2220"/>
                  </a:lnTo>
                  <a:lnTo>
                    <a:pt x="108" y="2190"/>
                  </a:lnTo>
                  <a:lnTo>
                    <a:pt x="98" y="2159"/>
                  </a:lnTo>
                  <a:lnTo>
                    <a:pt x="78" y="2098"/>
                  </a:lnTo>
                  <a:lnTo>
                    <a:pt x="78" y="2098"/>
                  </a:lnTo>
                  <a:lnTo>
                    <a:pt x="67" y="2056"/>
                  </a:lnTo>
                  <a:lnTo>
                    <a:pt x="56" y="2013"/>
                  </a:lnTo>
                  <a:lnTo>
                    <a:pt x="47" y="1970"/>
                  </a:lnTo>
                  <a:lnTo>
                    <a:pt x="42" y="1924"/>
                  </a:lnTo>
                  <a:lnTo>
                    <a:pt x="42" y="1924"/>
                  </a:lnTo>
                  <a:lnTo>
                    <a:pt x="35" y="1872"/>
                  </a:lnTo>
                  <a:lnTo>
                    <a:pt x="25" y="1821"/>
                  </a:lnTo>
                  <a:lnTo>
                    <a:pt x="7" y="1720"/>
                  </a:lnTo>
                  <a:lnTo>
                    <a:pt x="7" y="1720"/>
                  </a:lnTo>
                  <a:lnTo>
                    <a:pt x="3" y="1685"/>
                  </a:lnTo>
                  <a:lnTo>
                    <a:pt x="0" y="1650"/>
                  </a:lnTo>
                  <a:lnTo>
                    <a:pt x="0" y="1615"/>
                  </a:lnTo>
                  <a:lnTo>
                    <a:pt x="1" y="1581"/>
                  </a:lnTo>
                  <a:lnTo>
                    <a:pt x="4" y="1546"/>
                  </a:lnTo>
                  <a:lnTo>
                    <a:pt x="8" y="1514"/>
                  </a:lnTo>
                  <a:lnTo>
                    <a:pt x="15" y="1450"/>
                  </a:lnTo>
                  <a:lnTo>
                    <a:pt x="15" y="1450"/>
                  </a:lnTo>
                  <a:lnTo>
                    <a:pt x="19" y="1415"/>
                  </a:lnTo>
                  <a:lnTo>
                    <a:pt x="25" y="1384"/>
                  </a:lnTo>
                  <a:lnTo>
                    <a:pt x="31" y="1355"/>
                  </a:lnTo>
                  <a:lnTo>
                    <a:pt x="35" y="1328"/>
                  </a:lnTo>
                  <a:lnTo>
                    <a:pt x="35" y="1328"/>
                  </a:lnTo>
                  <a:lnTo>
                    <a:pt x="40" y="1299"/>
                  </a:lnTo>
                  <a:lnTo>
                    <a:pt x="47" y="1269"/>
                  </a:lnTo>
                  <a:lnTo>
                    <a:pt x="54" y="1238"/>
                  </a:lnTo>
                  <a:lnTo>
                    <a:pt x="62" y="1209"/>
                  </a:lnTo>
                  <a:lnTo>
                    <a:pt x="62" y="1209"/>
                  </a:lnTo>
                  <a:lnTo>
                    <a:pt x="64" y="1194"/>
                  </a:lnTo>
                  <a:lnTo>
                    <a:pt x="66" y="1178"/>
                  </a:lnTo>
                  <a:lnTo>
                    <a:pt x="67" y="1164"/>
                  </a:lnTo>
                  <a:lnTo>
                    <a:pt x="70" y="1151"/>
                  </a:lnTo>
                  <a:lnTo>
                    <a:pt x="70" y="1151"/>
                  </a:lnTo>
                  <a:lnTo>
                    <a:pt x="74" y="1143"/>
                  </a:lnTo>
                  <a:lnTo>
                    <a:pt x="78" y="1136"/>
                  </a:lnTo>
                  <a:lnTo>
                    <a:pt x="84" y="1129"/>
                  </a:lnTo>
                  <a:lnTo>
                    <a:pt x="88" y="1122"/>
                  </a:lnTo>
                  <a:lnTo>
                    <a:pt x="88" y="1122"/>
                  </a:lnTo>
                  <a:lnTo>
                    <a:pt x="120" y="1031"/>
                  </a:lnTo>
                  <a:lnTo>
                    <a:pt x="137" y="987"/>
                  </a:lnTo>
                  <a:lnTo>
                    <a:pt x="154" y="945"/>
                  </a:lnTo>
                  <a:lnTo>
                    <a:pt x="154" y="945"/>
                  </a:lnTo>
                  <a:lnTo>
                    <a:pt x="174" y="906"/>
                  </a:lnTo>
                  <a:lnTo>
                    <a:pt x="195" y="866"/>
                  </a:lnTo>
                  <a:lnTo>
                    <a:pt x="217" y="828"/>
                  </a:lnTo>
                  <a:lnTo>
                    <a:pt x="241" y="791"/>
                  </a:lnTo>
                  <a:lnTo>
                    <a:pt x="266" y="753"/>
                  </a:lnTo>
                  <a:lnTo>
                    <a:pt x="293" y="718"/>
                  </a:lnTo>
                  <a:lnTo>
                    <a:pt x="320" y="682"/>
                  </a:lnTo>
                  <a:lnTo>
                    <a:pt x="346" y="649"/>
                  </a:lnTo>
                  <a:lnTo>
                    <a:pt x="346" y="649"/>
                  </a:lnTo>
                  <a:lnTo>
                    <a:pt x="373" y="615"/>
                  </a:lnTo>
                  <a:lnTo>
                    <a:pt x="401" y="581"/>
                  </a:lnTo>
                  <a:lnTo>
                    <a:pt x="401" y="581"/>
                  </a:lnTo>
                  <a:lnTo>
                    <a:pt x="415" y="566"/>
                  </a:lnTo>
                  <a:lnTo>
                    <a:pt x="428" y="548"/>
                  </a:lnTo>
                  <a:lnTo>
                    <a:pt x="441" y="529"/>
                  </a:lnTo>
                  <a:lnTo>
                    <a:pt x="450" y="510"/>
                  </a:lnTo>
                  <a:lnTo>
                    <a:pt x="450" y="510"/>
                  </a:lnTo>
                  <a:lnTo>
                    <a:pt x="453" y="507"/>
                  </a:lnTo>
                  <a:lnTo>
                    <a:pt x="455" y="507"/>
                  </a:lnTo>
                  <a:lnTo>
                    <a:pt x="457" y="510"/>
                  </a:lnTo>
                  <a:lnTo>
                    <a:pt x="459" y="511"/>
                  </a:lnTo>
                  <a:lnTo>
                    <a:pt x="460" y="513"/>
                  </a:lnTo>
                  <a:lnTo>
                    <a:pt x="463" y="511"/>
                  </a:lnTo>
                  <a:lnTo>
                    <a:pt x="466" y="510"/>
                  </a:lnTo>
                  <a:lnTo>
                    <a:pt x="466" y="510"/>
                  </a:lnTo>
                  <a:lnTo>
                    <a:pt x="491" y="480"/>
                  </a:lnTo>
                  <a:lnTo>
                    <a:pt x="518" y="454"/>
                  </a:lnTo>
                  <a:lnTo>
                    <a:pt x="546" y="427"/>
                  </a:lnTo>
                  <a:lnTo>
                    <a:pt x="574" y="402"/>
                  </a:lnTo>
                  <a:lnTo>
                    <a:pt x="634" y="354"/>
                  </a:lnTo>
                  <a:lnTo>
                    <a:pt x="695" y="306"/>
                  </a:lnTo>
                  <a:lnTo>
                    <a:pt x="695" y="306"/>
                  </a:lnTo>
                  <a:lnTo>
                    <a:pt x="704" y="296"/>
                  </a:lnTo>
                  <a:lnTo>
                    <a:pt x="714" y="284"/>
                  </a:lnTo>
                  <a:lnTo>
                    <a:pt x="724" y="273"/>
                  </a:lnTo>
                  <a:lnTo>
                    <a:pt x="735" y="263"/>
                  </a:lnTo>
                  <a:lnTo>
                    <a:pt x="735" y="263"/>
                  </a:lnTo>
                  <a:lnTo>
                    <a:pt x="758" y="246"/>
                  </a:lnTo>
                  <a:lnTo>
                    <a:pt x="783" y="230"/>
                  </a:lnTo>
                  <a:lnTo>
                    <a:pt x="808" y="216"/>
                  </a:lnTo>
                  <a:lnTo>
                    <a:pt x="835" y="202"/>
                  </a:lnTo>
                  <a:lnTo>
                    <a:pt x="891" y="176"/>
                  </a:lnTo>
                  <a:lnTo>
                    <a:pt x="950" y="149"/>
                  </a:lnTo>
                  <a:lnTo>
                    <a:pt x="950" y="149"/>
                  </a:lnTo>
                  <a:lnTo>
                    <a:pt x="999" y="128"/>
                  </a:lnTo>
                  <a:lnTo>
                    <a:pt x="1051" y="108"/>
                  </a:lnTo>
                  <a:lnTo>
                    <a:pt x="1106" y="91"/>
                  </a:lnTo>
                  <a:lnTo>
                    <a:pt x="1162" y="76"/>
                  </a:lnTo>
                  <a:lnTo>
                    <a:pt x="1218" y="62"/>
                  </a:lnTo>
                  <a:lnTo>
                    <a:pt x="1277" y="49"/>
                  </a:lnTo>
                  <a:lnTo>
                    <a:pt x="1336" y="38"/>
                  </a:lnTo>
                  <a:lnTo>
                    <a:pt x="1397" y="27"/>
                  </a:lnTo>
                  <a:lnTo>
                    <a:pt x="1397" y="27"/>
                  </a:lnTo>
                  <a:lnTo>
                    <a:pt x="1432" y="21"/>
                  </a:lnTo>
                  <a:lnTo>
                    <a:pt x="1467" y="17"/>
                  </a:lnTo>
                  <a:lnTo>
                    <a:pt x="1536" y="10"/>
                  </a:lnTo>
                  <a:lnTo>
                    <a:pt x="1603" y="6"/>
                  </a:lnTo>
                  <a:lnTo>
                    <a:pt x="1667" y="2"/>
                  </a:lnTo>
                  <a:lnTo>
                    <a:pt x="1667" y="2"/>
                  </a:lnTo>
                  <a:lnTo>
                    <a:pt x="1700" y="0"/>
                  </a:lnTo>
                  <a:lnTo>
                    <a:pt x="1735" y="0"/>
                  </a:lnTo>
                  <a:lnTo>
                    <a:pt x="1771" y="2"/>
                  </a:lnTo>
                  <a:lnTo>
                    <a:pt x="1804" y="4"/>
                  </a:lnTo>
                  <a:lnTo>
                    <a:pt x="1804" y="4"/>
                  </a:lnTo>
                  <a:lnTo>
                    <a:pt x="1820" y="7"/>
                  </a:lnTo>
                  <a:lnTo>
                    <a:pt x="1839" y="13"/>
                  </a:lnTo>
                  <a:lnTo>
                    <a:pt x="1856" y="17"/>
                  </a:lnTo>
                  <a:lnTo>
                    <a:pt x="1874" y="21"/>
                  </a:lnTo>
                  <a:lnTo>
                    <a:pt x="1874" y="21"/>
                  </a:lnTo>
                  <a:lnTo>
                    <a:pt x="1978" y="37"/>
                  </a:lnTo>
                  <a:lnTo>
                    <a:pt x="2027" y="45"/>
                  </a:lnTo>
                  <a:lnTo>
                    <a:pt x="2073" y="56"/>
                  </a:lnTo>
                  <a:lnTo>
                    <a:pt x="2073" y="56"/>
                  </a:lnTo>
                  <a:lnTo>
                    <a:pt x="2098" y="63"/>
                  </a:lnTo>
                  <a:lnTo>
                    <a:pt x="2122" y="72"/>
                  </a:lnTo>
                  <a:lnTo>
                    <a:pt x="2171" y="89"/>
                  </a:lnTo>
                  <a:lnTo>
                    <a:pt x="2274" y="129"/>
                  </a:lnTo>
                  <a:lnTo>
                    <a:pt x="2274" y="129"/>
                  </a:lnTo>
                  <a:lnTo>
                    <a:pt x="2310" y="143"/>
                  </a:lnTo>
                  <a:lnTo>
                    <a:pt x="2346" y="159"/>
                  </a:lnTo>
                  <a:lnTo>
                    <a:pt x="2382" y="174"/>
                  </a:lnTo>
                  <a:lnTo>
                    <a:pt x="2417" y="191"/>
                  </a:lnTo>
                  <a:lnTo>
                    <a:pt x="2451" y="208"/>
                  </a:lnTo>
                  <a:lnTo>
                    <a:pt x="2484" y="226"/>
                  </a:lnTo>
                  <a:lnTo>
                    <a:pt x="2518" y="246"/>
                  </a:lnTo>
                  <a:lnTo>
                    <a:pt x="2549" y="265"/>
                  </a:lnTo>
                  <a:lnTo>
                    <a:pt x="2549" y="265"/>
                  </a:lnTo>
                  <a:lnTo>
                    <a:pt x="2566" y="273"/>
                  </a:lnTo>
                  <a:lnTo>
                    <a:pt x="2581" y="280"/>
                  </a:lnTo>
                  <a:lnTo>
                    <a:pt x="2612" y="296"/>
                  </a:lnTo>
                  <a:lnTo>
                    <a:pt x="2642" y="316"/>
                  </a:lnTo>
                  <a:lnTo>
                    <a:pt x="2670" y="337"/>
                  </a:lnTo>
                  <a:lnTo>
                    <a:pt x="2698" y="360"/>
                  </a:lnTo>
                  <a:lnTo>
                    <a:pt x="2725" y="382"/>
                  </a:lnTo>
                  <a:lnTo>
                    <a:pt x="2776" y="428"/>
                  </a:lnTo>
                  <a:lnTo>
                    <a:pt x="2776" y="428"/>
                  </a:lnTo>
                  <a:lnTo>
                    <a:pt x="2803" y="451"/>
                  </a:lnTo>
                  <a:lnTo>
                    <a:pt x="2827" y="473"/>
                  </a:lnTo>
                  <a:lnTo>
                    <a:pt x="2875" y="521"/>
                  </a:lnTo>
                  <a:lnTo>
                    <a:pt x="2875" y="521"/>
                  </a:lnTo>
                  <a:lnTo>
                    <a:pt x="2904" y="550"/>
                  </a:lnTo>
                  <a:lnTo>
                    <a:pt x="2932" y="583"/>
                  </a:lnTo>
                  <a:lnTo>
                    <a:pt x="2959" y="616"/>
                  </a:lnTo>
                  <a:lnTo>
                    <a:pt x="2986" y="652"/>
                  </a:lnTo>
                  <a:lnTo>
                    <a:pt x="3011" y="687"/>
                  </a:lnTo>
                  <a:lnTo>
                    <a:pt x="3036" y="723"/>
                  </a:lnTo>
                  <a:lnTo>
                    <a:pt x="3084" y="793"/>
                  </a:lnTo>
                  <a:lnTo>
                    <a:pt x="3084" y="793"/>
                  </a:lnTo>
                  <a:lnTo>
                    <a:pt x="3126" y="879"/>
                  </a:lnTo>
                  <a:lnTo>
                    <a:pt x="3146" y="923"/>
                  </a:lnTo>
                  <a:lnTo>
                    <a:pt x="3167" y="967"/>
                  </a:lnTo>
                  <a:lnTo>
                    <a:pt x="3185" y="1012"/>
                  </a:lnTo>
                  <a:lnTo>
                    <a:pt x="3205" y="1059"/>
                  </a:lnTo>
                  <a:lnTo>
                    <a:pt x="3221" y="1106"/>
                  </a:lnTo>
                  <a:lnTo>
                    <a:pt x="3238" y="1154"/>
                  </a:lnTo>
                  <a:lnTo>
                    <a:pt x="3254" y="1202"/>
                  </a:lnTo>
                  <a:lnTo>
                    <a:pt x="3269" y="1253"/>
                  </a:lnTo>
                  <a:lnTo>
                    <a:pt x="3283" y="1302"/>
                  </a:lnTo>
                  <a:lnTo>
                    <a:pt x="3294" y="1352"/>
                  </a:lnTo>
                  <a:lnTo>
                    <a:pt x="3306" y="1404"/>
                  </a:lnTo>
                  <a:lnTo>
                    <a:pt x="3314" y="1455"/>
                  </a:lnTo>
                  <a:lnTo>
                    <a:pt x="3323" y="1508"/>
                  </a:lnTo>
                  <a:lnTo>
                    <a:pt x="3328" y="1560"/>
                  </a:lnTo>
                  <a:lnTo>
                    <a:pt x="3328" y="1560"/>
                  </a:lnTo>
                  <a:lnTo>
                    <a:pt x="3330" y="1589"/>
                  </a:lnTo>
                  <a:lnTo>
                    <a:pt x="3331" y="1619"/>
                  </a:lnTo>
                  <a:lnTo>
                    <a:pt x="3331" y="1677"/>
                  </a:lnTo>
                  <a:lnTo>
                    <a:pt x="3328" y="1733"/>
                  </a:lnTo>
                  <a:lnTo>
                    <a:pt x="3324" y="1789"/>
                  </a:lnTo>
                  <a:lnTo>
                    <a:pt x="3313" y="1901"/>
                  </a:lnTo>
                  <a:lnTo>
                    <a:pt x="3310" y="1956"/>
                  </a:lnTo>
                  <a:lnTo>
                    <a:pt x="3307" y="2013"/>
                  </a:lnTo>
                  <a:lnTo>
                    <a:pt x="3307" y="2013"/>
                  </a:lnTo>
                  <a:lnTo>
                    <a:pt x="3300" y="2026"/>
                  </a:lnTo>
                  <a:lnTo>
                    <a:pt x="3296" y="2037"/>
                  </a:lnTo>
                  <a:lnTo>
                    <a:pt x="3294" y="2051"/>
                  </a:lnTo>
                  <a:lnTo>
                    <a:pt x="3296" y="2068"/>
                  </a:lnTo>
                  <a:lnTo>
                    <a:pt x="3296" y="2068"/>
                  </a:lnTo>
                  <a:lnTo>
                    <a:pt x="3282" y="2102"/>
                  </a:lnTo>
                  <a:lnTo>
                    <a:pt x="3269" y="2137"/>
                  </a:lnTo>
                  <a:lnTo>
                    <a:pt x="3244" y="2204"/>
                  </a:lnTo>
                  <a:lnTo>
                    <a:pt x="3220" y="2272"/>
                  </a:lnTo>
                  <a:lnTo>
                    <a:pt x="3206" y="2304"/>
                  </a:lnTo>
                  <a:lnTo>
                    <a:pt x="3191" y="2335"/>
                  </a:lnTo>
                  <a:lnTo>
                    <a:pt x="3191" y="2335"/>
                  </a:lnTo>
                  <a:lnTo>
                    <a:pt x="3175" y="2366"/>
                  </a:lnTo>
                  <a:lnTo>
                    <a:pt x="3158" y="2397"/>
                  </a:lnTo>
                  <a:lnTo>
                    <a:pt x="3125" y="2456"/>
                  </a:lnTo>
                  <a:lnTo>
                    <a:pt x="3091" y="2515"/>
                  </a:lnTo>
                  <a:lnTo>
                    <a:pt x="3057" y="2574"/>
                  </a:lnTo>
                  <a:lnTo>
                    <a:pt x="3057" y="2574"/>
                  </a:lnTo>
                  <a:lnTo>
                    <a:pt x="3045" y="2589"/>
                  </a:lnTo>
                  <a:lnTo>
                    <a:pt x="3031" y="2605"/>
                  </a:lnTo>
                  <a:lnTo>
                    <a:pt x="3007" y="2638"/>
                  </a:lnTo>
                  <a:lnTo>
                    <a:pt x="2983" y="2671"/>
                  </a:lnTo>
                  <a:lnTo>
                    <a:pt x="2970" y="2686"/>
                  </a:lnTo>
                  <a:lnTo>
                    <a:pt x="2956" y="2701"/>
                  </a:lnTo>
                  <a:lnTo>
                    <a:pt x="2956" y="2701"/>
                  </a:lnTo>
                  <a:lnTo>
                    <a:pt x="2899" y="2759"/>
                  </a:lnTo>
                  <a:lnTo>
                    <a:pt x="2871" y="2788"/>
                  </a:lnTo>
                  <a:lnTo>
                    <a:pt x="2858" y="2804"/>
                  </a:lnTo>
                  <a:lnTo>
                    <a:pt x="2845" y="2821"/>
                  </a:lnTo>
                  <a:lnTo>
                    <a:pt x="2845" y="2821"/>
                  </a:lnTo>
                  <a:lnTo>
                    <a:pt x="2830" y="2829"/>
                  </a:lnTo>
                  <a:lnTo>
                    <a:pt x="2816" y="2840"/>
                  </a:lnTo>
                  <a:lnTo>
                    <a:pt x="2803" y="2853"/>
                  </a:lnTo>
                  <a:lnTo>
                    <a:pt x="2791" y="2866"/>
                  </a:lnTo>
                  <a:lnTo>
                    <a:pt x="2767" y="2891"/>
                  </a:lnTo>
                  <a:lnTo>
                    <a:pt x="2753" y="2902"/>
                  </a:lnTo>
                  <a:lnTo>
                    <a:pt x="2739" y="2913"/>
                  </a:lnTo>
                  <a:lnTo>
                    <a:pt x="2739" y="2913"/>
                  </a:lnTo>
                  <a:close/>
                  <a:moveTo>
                    <a:pt x="2296" y="2498"/>
                  </a:moveTo>
                  <a:lnTo>
                    <a:pt x="2296" y="2498"/>
                  </a:lnTo>
                  <a:lnTo>
                    <a:pt x="2289" y="2508"/>
                  </a:lnTo>
                  <a:lnTo>
                    <a:pt x="2282" y="2515"/>
                  </a:lnTo>
                  <a:lnTo>
                    <a:pt x="2274" y="2519"/>
                  </a:lnTo>
                  <a:lnTo>
                    <a:pt x="2264" y="2520"/>
                  </a:lnTo>
                  <a:lnTo>
                    <a:pt x="2254" y="2520"/>
                  </a:lnTo>
                  <a:lnTo>
                    <a:pt x="2243" y="2518"/>
                  </a:lnTo>
                  <a:lnTo>
                    <a:pt x="2233" y="2513"/>
                  </a:lnTo>
                  <a:lnTo>
                    <a:pt x="2222" y="2509"/>
                  </a:lnTo>
                  <a:lnTo>
                    <a:pt x="2176" y="2485"/>
                  </a:lnTo>
                  <a:lnTo>
                    <a:pt x="2164" y="2480"/>
                  </a:lnTo>
                  <a:lnTo>
                    <a:pt x="2153" y="2475"/>
                  </a:lnTo>
                  <a:lnTo>
                    <a:pt x="2142" y="2473"/>
                  </a:lnTo>
                  <a:lnTo>
                    <a:pt x="2132" y="2473"/>
                  </a:lnTo>
                  <a:lnTo>
                    <a:pt x="2132" y="2473"/>
                  </a:lnTo>
                  <a:lnTo>
                    <a:pt x="2138" y="2481"/>
                  </a:lnTo>
                  <a:lnTo>
                    <a:pt x="2143" y="2491"/>
                  </a:lnTo>
                  <a:lnTo>
                    <a:pt x="2156" y="2506"/>
                  </a:lnTo>
                  <a:lnTo>
                    <a:pt x="2162" y="2515"/>
                  </a:lnTo>
                  <a:lnTo>
                    <a:pt x="2166" y="2525"/>
                  </a:lnTo>
                  <a:lnTo>
                    <a:pt x="2167" y="2534"/>
                  </a:lnTo>
                  <a:lnTo>
                    <a:pt x="2166" y="2544"/>
                  </a:lnTo>
                  <a:lnTo>
                    <a:pt x="2166" y="2544"/>
                  </a:lnTo>
                  <a:lnTo>
                    <a:pt x="2163" y="2553"/>
                  </a:lnTo>
                  <a:lnTo>
                    <a:pt x="2159" y="2560"/>
                  </a:lnTo>
                  <a:lnTo>
                    <a:pt x="2152" y="2567"/>
                  </a:lnTo>
                  <a:lnTo>
                    <a:pt x="2143" y="2572"/>
                  </a:lnTo>
                  <a:lnTo>
                    <a:pt x="2127" y="2582"/>
                  </a:lnTo>
                  <a:lnTo>
                    <a:pt x="2108" y="2591"/>
                  </a:lnTo>
                  <a:lnTo>
                    <a:pt x="2108" y="2591"/>
                  </a:lnTo>
                  <a:lnTo>
                    <a:pt x="2112" y="2612"/>
                  </a:lnTo>
                  <a:lnTo>
                    <a:pt x="2118" y="2630"/>
                  </a:lnTo>
                  <a:lnTo>
                    <a:pt x="2127" y="2648"/>
                  </a:lnTo>
                  <a:lnTo>
                    <a:pt x="2136" y="2664"/>
                  </a:lnTo>
                  <a:lnTo>
                    <a:pt x="2146" y="2678"/>
                  </a:lnTo>
                  <a:lnTo>
                    <a:pt x="2157" y="2690"/>
                  </a:lnTo>
                  <a:lnTo>
                    <a:pt x="2170" y="2703"/>
                  </a:lnTo>
                  <a:lnTo>
                    <a:pt x="2184" y="2713"/>
                  </a:lnTo>
                  <a:lnTo>
                    <a:pt x="2184" y="2713"/>
                  </a:lnTo>
                  <a:lnTo>
                    <a:pt x="2204" y="2727"/>
                  </a:lnTo>
                  <a:lnTo>
                    <a:pt x="2225" y="2738"/>
                  </a:lnTo>
                  <a:lnTo>
                    <a:pt x="2246" y="2749"/>
                  </a:lnTo>
                  <a:lnTo>
                    <a:pt x="2267" y="2759"/>
                  </a:lnTo>
                  <a:lnTo>
                    <a:pt x="2312" y="2777"/>
                  </a:lnTo>
                  <a:lnTo>
                    <a:pt x="2358" y="2794"/>
                  </a:lnTo>
                  <a:lnTo>
                    <a:pt x="2403" y="2811"/>
                  </a:lnTo>
                  <a:lnTo>
                    <a:pt x="2447" y="2829"/>
                  </a:lnTo>
                  <a:lnTo>
                    <a:pt x="2466" y="2839"/>
                  </a:lnTo>
                  <a:lnTo>
                    <a:pt x="2487" y="2850"/>
                  </a:lnTo>
                  <a:lnTo>
                    <a:pt x="2506" y="2862"/>
                  </a:lnTo>
                  <a:lnTo>
                    <a:pt x="2524" y="2876"/>
                  </a:lnTo>
                  <a:lnTo>
                    <a:pt x="2524" y="2876"/>
                  </a:lnTo>
                  <a:lnTo>
                    <a:pt x="2527" y="2888"/>
                  </a:lnTo>
                  <a:lnTo>
                    <a:pt x="2532" y="2899"/>
                  </a:lnTo>
                  <a:lnTo>
                    <a:pt x="2532" y="2899"/>
                  </a:lnTo>
                  <a:lnTo>
                    <a:pt x="2591" y="2860"/>
                  </a:lnTo>
                  <a:lnTo>
                    <a:pt x="2621" y="2839"/>
                  </a:lnTo>
                  <a:lnTo>
                    <a:pt x="2649" y="2818"/>
                  </a:lnTo>
                  <a:lnTo>
                    <a:pt x="2675" y="2796"/>
                  </a:lnTo>
                  <a:lnTo>
                    <a:pt x="2701" y="2770"/>
                  </a:lnTo>
                  <a:lnTo>
                    <a:pt x="2723" y="2745"/>
                  </a:lnTo>
                  <a:lnTo>
                    <a:pt x="2734" y="2731"/>
                  </a:lnTo>
                  <a:lnTo>
                    <a:pt x="2744" y="2715"/>
                  </a:lnTo>
                  <a:lnTo>
                    <a:pt x="2744" y="2715"/>
                  </a:lnTo>
                  <a:lnTo>
                    <a:pt x="2782" y="2672"/>
                  </a:lnTo>
                  <a:lnTo>
                    <a:pt x="2819" y="2628"/>
                  </a:lnTo>
                  <a:lnTo>
                    <a:pt x="2852" y="2582"/>
                  </a:lnTo>
                  <a:lnTo>
                    <a:pt x="2886" y="2533"/>
                  </a:lnTo>
                  <a:lnTo>
                    <a:pt x="2917" y="2484"/>
                  </a:lnTo>
                  <a:lnTo>
                    <a:pt x="2946" y="2432"/>
                  </a:lnTo>
                  <a:lnTo>
                    <a:pt x="2974" y="2379"/>
                  </a:lnTo>
                  <a:lnTo>
                    <a:pt x="3000" y="2324"/>
                  </a:lnTo>
                  <a:lnTo>
                    <a:pt x="3000" y="2324"/>
                  </a:lnTo>
                  <a:lnTo>
                    <a:pt x="3002" y="2324"/>
                  </a:lnTo>
                  <a:lnTo>
                    <a:pt x="3005" y="2322"/>
                  </a:lnTo>
                  <a:lnTo>
                    <a:pt x="3008" y="2320"/>
                  </a:lnTo>
                  <a:lnTo>
                    <a:pt x="3010" y="2314"/>
                  </a:lnTo>
                  <a:lnTo>
                    <a:pt x="3011" y="2313"/>
                  </a:lnTo>
                  <a:lnTo>
                    <a:pt x="3014" y="2313"/>
                  </a:lnTo>
                  <a:lnTo>
                    <a:pt x="3014" y="2313"/>
                  </a:lnTo>
                  <a:lnTo>
                    <a:pt x="3029" y="2280"/>
                  </a:lnTo>
                  <a:lnTo>
                    <a:pt x="3045" y="2249"/>
                  </a:lnTo>
                  <a:lnTo>
                    <a:pt x="3078" y="2185"/>
                  </a:lnTo>
                  <a:lnTo>
                    <a:pt x="3094" y="2152"/>
                  </a:lnTo>
                  <a:lnTo>
                    <a:pt x="3108" y="2119"/>
                  </a:lnTo>
                  <a:lnTo>
                    <a:pt x="3122" y="2084"/>
                  </a:lnTo>
                  <a:lnTo>
                    <a:pt x="3133" y="2049"/>
                  </a:lnTo>
                  <a:lnTo>
                    <a:pt x="3133" y="2049"/>
                  </a:lnTo>
                  <a:lnTo>
                    <a:pt x="3139" y="2028"/>
                  </a:lnTo>
                  <a:lnTo>
                    <a:pt x="3143" y="2006"/>
                  </a:lnTo>
                  <a:lnTo>
                    <a:pt x="3150" y="1964"/>
                  </a:lnTo>
                  <a:lnTo>
                    <a:pt x="3154" y="1943"/>
                  </a:lnTo>
                  <a:lnTo>
                    <a:pt x="3158" y="1922"/>
                  </a:lnTo>
                  <a:lnTo>
                    <a:pt x="3165" y="1903"/>
                  </a:lnTo>
                  <a:lnTo>
                    <a:pt x="3174" y="1883"/>
                  </a:lnTo>
                  <a:lnTo>
                    <a:pt x="3174" y="1883"/>
                  </a:lnTo>
                  <a:lnTo>
                    <a:pt x="3175" y="1898"/>
                  </a:lnTo>
                  <a:lnTo>
                    <a:pt x="3177" y="1914"/>
                  </a:lnTo>
                  <a:lnTo>
                    <a:pt x="3177" y="1929"/>
                  </a:lnTo>
                  <a:lnTo>
                    <a:pt x="3175" y="1945"/>
                  </a:lnTo>
                  <a:lnTo>
                    <a:pt x="3172" y="1973"/>
                  </a:lnTo>
                  <a:lnTo>
                    <a:pt x="3165" y="1999"/>
                  </a:lnTo>
                  <a:lnTo>
                    <a:pt x="3158" y="2025"/>
                  </a:lnTo>
                  <a:lnTo>
                    <a:pt x="3148" y="2050"/>
                  </a:lnTo>
                  <a:lnTo>
                    <a:pt x="3140" y="2075"/>
                  </a:lnTo>
                  <a:lnTo>
                    <a:pt x="3133" y="2101"/>
                  </a:lnTo>
                  <a:lnTo>
                    <a:pt x="3133" y="2101"/>
                  </a:lnTo>
                  <a:lnTo>
                    <a:pt x="3127" y="2117"/>
                  </a:lnTo>
                  <a:lnTo>
                    <a:pt x="3123" y="2130"/>
                  </a:lnTo>
                  <a:lnTo>
                    <a:pt x="3113" y="2152"/>
                  </a:lnTo>
                  <a:lnTo>
                    <a:pt x="3113" y="2152"/>
                  </a:lnTo>
                  <a:lnTo>
                    <a:pt x="3112" y="2157"/>
                  </a:lnTo>
                  <a:lnTo>
                    <a:pt x="3112" y="2161"/>
                  </a:lnTo>
                  <a:lnTo>
                    <a:pt x="3113" y="2165"/>
                  </a:lnTo>
                  <a:lnTo>
                    <a:pt x="3113" y="2169"/>
                  </a:lnTo>
                  <a:lnTo>
                    <a:pt x="3113" y="2169"/>
                  </a:lnTo>
                  <a:lnTo>
                    <a:pt x="3106" y="2185"/>
                  </a:lnTo>
                  <a:lnTo>
                    <a:pt x="3098" y="2200"/>
                  </a:lnTo>
                  <a:lnTo>
                    <a:pt x="3081" y="2231"/>
                  </a:lnTo>
                  <a:lnTo>
                    <a:pt x="3081" y="2231"/>
                  </a:lnTo>
                  <a:lnTo>
                    <a:pt x="3017" y="2348"/>
                  </a:lnTo>
                  <a:lnTo>
                    <a:pt x="3017" y="2348"/>
                  </a:lnTo>
                  <a:lnTo>
                    <a:pt x="3000" y="2383"/>
                  </a:lnTo>
                  <a:lnTo>
                    <a:pt x="2991" y="2401"/>
                  </a:lnTo>
                  <a:lnTo>
                    <a:pt x="2986" y="2419"/>
                  </a:lnTo>
                  <a:lnTo>
                    <a:pt x="2986" y="2419"/>
                  </a:lnTo>
                  <a:lnTo>
                    <a:pt x="2977" y="2428"/>
                  </a:lnTo>
                  <a:lnTo>
                    <a:pt x="2970" y="2436"/>
                  </a:lnTo>
                  <a:lnTo>
                    <a:pt x="2959" y="2456"/>
                  </a:lnTo>
                  <a:lnTo>
                    <a:pt x="2948" y="2477"/>
                  </a:lnTo>
                  <a:lnTo>
                    <a:pt x="2939" y="2498"/>
                  </a:lnTo>
                  <a:lnTo>
                    <a:pt x="2939" y="2498"/>
                  </a:lnTo>
                  <a:lnTo>
                    <a:pt x="2906" y="2541"/>
                  </a:lnTo>
                  <a:lnTo>
                    <a:pt x="2875" y="2586"/>
                  </a:lnTo>
                  <a:lnTo>
                    <a:pt x="2845" y="2630"/>
                  </a:lnTo>
                  <a:lnTo>
                    <a:pt x="2814" y="2673"/>
                  </a:lnTo>
                  <a:lnTo>
                    <a:pt x="2782" y="2715"/>
                  </a:lnTo>
                  <a:lnTo>
                    <a:pt x="2764" y="2735"/>
                  </a:lnTo>
                  <a:lnTo>
                    <a:pt x="2747" y="2755"/>
                  </a:lnTo>
                  <a:lnTo>
                    <a:pt x="2729" y="2774"/>
                  </a:lnTo>
                  <a:lnTo>
                    <a:pt x="2709" y="2793"/>
                  </a:lnTo>
                  <a:lnTo>
                    <a:pt x="2688" y="2810"/>
                  </a:lnTo>
                  <a:lnTo>
                    <a:pt x="2666" y="2826"/>
                  </a:lnTo>
                  <a:lnTo>
                    <a:pt x="2666" y="2826"/>
                  </a:lnTo>
                  <a:lnTo>
                    <a:pt x="2652" y="2842"/>
                  </a:lnTo>
                  <a:lnTo>
                    <a:pt x="2636" y="2856"/>
                  </a:lnTo>
                  <a:lnTo>
                    <a:pt x="2621" y="2869"/>
                  </a:lnTo>
                  <a:lnTo>
                    <a:pt x="2604" y="2881"/>
                  </a:lnTo>
                  <a:lnTo>
                    <a:pt x="2569" y="2905"/>
                  </a:lnTo>
                  <a:lnTo>
                    <a:pt x="2532" y="2927"/>
                  </a:lnTo>
                  <a:lnTo>
                    <a:pt x="2458" y="2971"/>
                  </a:lnTo>
                  <a:lnTo>
                    <a:pt x="2421" y="2993"/>
                  </a:lnTo>
                  <a:lnTo>
                    <a:pt x="2388" y="3017"/>
                  </a:lnTo>
                  <a:lnTo>
                    <a:pt x="2388" y="3017"/>
                  </a:lnTo>
                  <a:lnTo>
                    <a:pt x="2469" y="2998"/>
                  </a:lnTo>
                  <a:lnTo>
                    <a:pt x="2549" y="2977"/>
                  </a:lnTo>
                  <a:lnTo>
                    <a:pt x="2588" y="2965"/>
                  </a:lnTo>
                  <a:lnTo>
                    <a:pt x="2626" y="2953"/>
                  </a:lnTo>
                  <a:lnTo>
                    <a:pt x="2663" y="2942"/>
                  </a:lnTo>
                  <a:lnTo>
                    <a:pt x="2698" y="2927"/>
                  </a:lnTo>
                  <a:lnTo>
                    <a:pt x="2698" y="2927"/>
                  </a:lnTo>
                  <a:lnTo>
                    <a:pt x="2701" y="2919"/>
                  </a:lnTo>
                  <a:lnTo>
                    <a:pt x="2705" y="2911"/>
                  </a:lnTo>
                  <a:lnTo>
                    <a:pt x="2709" y="2904"/>
                  </a:lnTo>
                  <a:lnTo>
                    <a:pt x="2715" y="2897"/>
                  </a:lnTo>
                  <a:lnTo>
                    <a:pt x="2726" y="2885"/>
                  </a:lnTo>
                  <a:lnTo>
                    <a:pt x="2739" y="2874"/>
                  </a:lnTo>
                  <a:lnTo>
                    <a:pt x="2753" y="2864"/>
                  </a:lnTo>
                  <a:lnTo>
                    <a:pt x="2765" y="2853"/>
                  </a:lnTo>
                  <a:lnTo>
                    <a:pt x="2776" y="2840"/>
                  </a:lnTo>
                  <a:lnTo>
                    <a:pt x="2781" y="2833"/>
                  </a:lnTo>
                  <a:lnTo>
                    <a:pt x="2785" y="2826"/>
                  </a:lnTo>
                  <a:lnTo>
                    <a:pt x="2785" y="2826"/>
                  </a:lnTo>
                  <a:lnTo>
                    <a:pt x="2830" y="2788"/>
                  </a:lnTo>
                  <a:lnTo>
                    <a:pt x="2872" y="2748"/>
                  </a:lnTo>
                  <a:lnTo>
                    <a:pt x="2913" y="2706"/>
                  </a:lnTo>
                  <a:lnTo>
                    <a:pt x="2952" y="2662"/>
                  </a:lnTo>
                  <a:lnTo>
                    <a:pt x="2988" y="2616"/>
                  </a:lnTo>
                  <a:lnTo>
                    <a:pt x="3022" y="2567"/>
                  </a:lnTo>
                  <a:lnTo>
                    <a:pt x="3054" y="2516"/>
                  </a:lnTo>
                  <a:lnTo>
                    <a:pt x="3070" y="2491"/>
                  </a:lnTo>
                  <a:lnTo>
                    <a:pt x="3084" y="2463"/>
                  </a:lnTo>
                  <a:lnTo>
                    <a:pt x="3084" y="2463"/>
                  </a:lnTo>
                  <a:lnTo>
                    <a:pt x="3087" y="2464"/>
                  </a:lnTo>
                  <a:lnTo>
                    <a:pt x="3088" y="2463"/>
                  </a:lnTo>
                  <a:lnTo>
                    <a:pt x="3090" y="2460"/>
                  </a:lnTo>
                  <a:lnTo>
                    <a:pt x="3091" y="2457"/>
                  </a:lnTo>
                  <a:lnTo>
                    <a:pt x="3092" y="2457"/>
                  </a:lnTo>
                  <a:lnTo>
                    <a:pt x="3095" y="2457"/>
                  </a:lnTo>
                  <a:lnTo>
                    <a:pt x="3095" y="2457"/>
                  </a:lnTo>
                  <a:lnTo>
                    <a:pt x="3123" y="2402"/>
                  </a:lnTo>
                  <a:lnTo>
                    <a:pt x="3154" y="2346"/>
                  </a:lnTo>
                  <a:lnTo>
                    <a:pt x="3184" y="2287"/>
                  </a:lnTo>
                  <a:lnTo>
                    <a:pt x="3196" y="2259"/>
                  </a:lnTo>
                  <a:lnTo>
                    <a:pt x="3209" y="2231"/>
                  </a:lnTo>
                  <a:lnTo>
                    <a:pt x="3209" y="2231"/>
                  </a:lnTo>
                  <a:lnTo>
                    <a:pt x="3214" y="2202"/>
                  </a:lnTo>
                  <a:lnTo>
                    <a:pt x="3223" y="2174"/>
                  </a:lnTo>
                  <a:lnTo>
                    <a:pt x="3240" y="2116"/>
                  </a:lnTo>
                  <a:lnTo>
                    <a:pt x="3248" y="2086"/>
                  </a:lnTo>
                  <a:lnTo>
                    <a:pt x="3257" y="2056"/>
                  </a:lnTo>
                  <a:lnTo>
                    <a:pt x="3262" y="2025"/>
                  </a:lnTo>
                  <a:lnTo>
                    <a:pt x="3266" y="1992"/>
                  </a:lnTo>
                  <a:lnTo>
                    <a:pt x="3266" y="1992"/>
                  </a:lnTo>
                  <a:lnTo>
                    <a:pt x="3279" y="1938"/>
                  </a:lnTo>
                  <a:lnTo>
                    <a:pt x="3289" y="1882"/>
                  </a:lnTo>
                  <a:lnTo>
                    <a:pt x="3299" y="1824"/>
                  </a:lnTo>
                  <a:lnTo>
                    <a:pt x="3304" y="1766"/>
                  </a:lnTo>
                  <a:lnTo>
                    <a:pt x="3304" y="1766"/>
                  </a:lnTo>
                  <a:lnTo>
                    <a:pt x="3307" y="1721"/>
                  </a:lnTo>
                  <a:lnTo>
                    <a:pt x="3309" y="1677"/>
                  </a:lnTo>
                  <a:lnTo>
                    <a:pt x="3309" y="1632"/>
                  </a:lnTo>
                  <a:lnTo>
                    <a:pt x="3306" y="1587"/>
                  </a:lnTo>
                  <a:lnTo>
                    <a:pt x="3303" y="1542"/>
                  </a:lnTo>
                  <a:lnTo>
                    <a:pt x="3297" y="1498"/>
                  </a:lnTo>
                  <a:lnTo>
                    <a:pt x="3292" y="1455"/>
                  </a:lnTo>
                  <a:lnTo>
                    <a:pt x="3283" y="1411"/>
                  </a:lnTo>
                  <a:lnTo>
                    <a:pt x="3275" y="1368"/>
                  </a:lnTo>
                  <a:lnTo>
                    <a:pt x="3265" y="1326"/>
                  </a:lnTo>
                  <a:lnTo>
                    <a:pt x="3255" y="1285"/>
                  </a:lnTo>
                  <a:lnTo>
                    <a:pt x="3244" y="1244"/>
                  </a:lnTo>
                  <a:lnTo>
                    <a:pt x="3231" y="1203"/>
                  </a:lnTo>
                  <a:lnTo>
                    <a:pt x="3219" y="1164"/>
                  </a:lnTo>
                  <a:lnTo>
                    <a:pt x="3191" y="1087"/>
                  </a:lnTo>
                  <a:lnTo>
                    <a:pt x="3191" y="1087"/>
                  </a:lnTo>
                  <a:lnTo>
                    <a:pt x="3188" y="1078"/>
                  </a:lnTo>
                  <a:lnTo>
                    <a:pt x="3182" y="1070"/>
                  </a:lnTo>
                  <a:lnTo>
                    <a:pt x="3178" y="1062"/>
                  </a:lnTo>
                  <a:lnTo>
                    <a:pt x="3174" y="1052"/>
                  </a:lnTo>
                  <a:lnTo>
                    <a:pt x="3174" y="1052"/>
                  </a:lnTo>
                  <a:lnTo>
                    <a:pt x="3163" y="1019"/>
                  </a:lnTo>
                  <a:lnTo>
                    <a:pt x="3150" y="987"/>
                  </a:lnTo>
                  <a:lnTo>
                    <a:pt x="3136" y="956"/>
                  </a:lnTo>
                  <a:lnTo>
                    <a:pt x="3127" y="941"/>
                  </a:lnTo>
                  <a:lnTo>
                    <a:pt x="3119" y="927"/>
                  </a:lnTo>
                  <a:lnTo>
                    <a:pt x="3119" y="927"/>
                  </a:lnTo>
                  <a:lnTo>
                    <a:pt x="3109" y="900"/>
                  </a:lnTo>
                  <a:lnTo>
                    <a:pt x="3098" y="875"/>
                  </a:lnTo>
                  <a:lnTo>
                    <a:pt x="3084" y="851"/>
                  </a:lnTo>
                  <a:lnTo>
                    <a:pt x="3068" y="828"/>
                  </a:lnTo>
                  <a:lnTo>
                    <a:pt x="3035" y="784"/>
                  </a:lnTo>
                  <a:lnTo>
                    <a:pt x="3002" y="739"/>
                  </a:lnTo>
                  <a:lnTo>
                    <a:pt x="3002" y="739"/>
                  </a:lnTo>
                  <a:lnTo>
                    <a:pt x="2980" y="704"/>
                  </a:lnTo>
                  <a:lnTo>
                    <a:pt x="2959" y="668"/>
                  </a:lnTo>
                  <a:lnTo>
                    <a:pt x="2937" y="633"/>
                  </a:lnTo>
                  <a:lnTo>
                    <a:pt x="2925" y="615"/>
                  </a:lnTo>
                  <a:lnTo>
                    <a:pt x="2913" y="600"/>
                  </a:lnTo>
                  <a:lnTo>
                    <a:pt x="2913" y="600"/>
                  </a:lnTo>
                  <a:lnTo>
                    <a:pt x="2901" y="586"/>
                  </a:lnTo>
                  <a:lnTo>
                    <a:pt x="2889" y="573"/>
                  </a:lnTo>
                  <a:lnTo>
                    <a:pt x="2876" y="560"/>
                  </a:lnTo>
                  <a:lnTo>
                    <a:pt x="2864" y="546"/>
                  </a:lnTo>
                  <a:lnTo>
                    <a:pt x="2864" y="546"/>
                  </a:lnTo>
                  <a:lnTo>
                    <a:pt x="2848" y="529"/>
                  </a:lnTo>
                  <a:lnTo>
                    <a:pt x="2831" y="513"/>
                  </a:lnTo>
                  <a:lnTo>
                    <a:pt x="2799" y="482"/>
                  </a:lnTo>
                  <a:lnTo>
                    <a:pt x="2765" y="454"/>
                  </a:lnTo>
                  <a:lnTo>
                    <a:pt x="2730" y="426"/>
                  </a:lnTo>
                  <a:lnTo>
                    <a:pt x="2730" y="426"/>
                  </a:lnTo>
                  <a:lnTo>
                    <a:pt x="2709" y="407"/>
                  </a:lnTo>
                  <a:lnTo>
                    <a:pt x="2689" y="389"/>
                  </a:lnTo>
                  <a:lnTo>
                    <a:pt x="2670" y="372"/>
                  </a:lnTo>
                  <a:lnTo>
                    <a:pt x="2649" y="355"/>
                  </a:lnTo>
                  <a:lnTo>
                    <a:pt x="2649" y="355"/>
                  </a:lnTo>
                  <a:lnTo>
                    <a:pt x="2616" y="333"/>
                  </a:lnTo>
                  <a:lnTo>
                    <a:pt x="2584" y="312"/>
                  </a:lnTo>
                  <a:lnTo>
                    <a:pt x="2552" y="291"/>
                  </a:lnTo>
                  <a:lnTo>
                    <a:pt x="2518" y="273"/>
                  </a:lnTo>
                  <a:lnTo>
                    <a:pt x="2483" y="253"/>
                  </a:lnTo>
                  <a:lnTo>
                    <a:pt x="2448" y="236"/>
                  </a:lnTo>
                  <a:lnTo>
                    <a:pt x="2378" y="202"/>
                  </a:lnTo>
                  <a:lnTo>
                    <a:pt x="2303" y="170"/>
                  </a:lnTo>
                  <a:lnTo>
                    <a:pt x="2229" y="139"/>
                  </a:lnTo>
                  <a:lnTo>
                    <a:pt x="2076" y="80"/>
                  </a:lnTo>
                  <a:lnTo>
                    <a:pt x="2076" y="80"/>
                  </a:lnTo>
                  <a:lnTo>
                    <a:pt x="2070" y="80"/>
                  </a:lnTo>
                  <a:lnTo>
                    <a:pt x="2066" y="82"/>
                  </a:lnTo>
                  <a:lnTo>
                    <a:pt x="2062" y="83"/>
                  </a:lnTo>
                  <a:lnTo>
                    <a:pt x="2056" y="83"/>
                  </a:lnTo>
                  <a:lnTo>
                    <a:pt x="2056" y="83"/>
                  </a:lnTo>
                  <a:lnTo>
                    <a:pt x="2041" y="75"/>
                  </a:lnTo>
                  <a:lnTo>
                    <a:pt x="2027" y="70"/>
                  </a:lnTo>
                  <a:lnTo>
                    <a:pt x="2011" y="66"/>
                  </a:lnTo>
                  <a:lnTo>
                    <a:pt x="1995" y="65"/>
                  </a:lnTo>
                  <a:lnTo>
                    <a:pt x="1964" y="62"/>
                  </a:lnTo>
                  <a:lnTo>
                    <a:pt x="1947" y="60"/>
                  </a:lnTo>
                  <a:lnTo>
                    <a:pt x="1931" y="59"/>
                  </a:lnTo>
                  <a:lnTo>
                    <a:pt x="1931" y="59"/>
                  </a:lnTo>
                  <a:lnTo>
                    <a:pt x="1913" y="56"/>
                  </a:lnTo>
                  <a:lnTo>
                    <a:pt x="1895" y="51"/>
                  </a:lnTo>
                  <a:lnTo>
                    <a:pt x="1858" y="41"/>
                  </a:lnTo>
                  <a:lnTo>
                    <a:pt x="1822" y="31"/>
                  </a:lnTo>
                  <a:lnTo>
                    <a:pt x="1804" y="28"/>
                  </a:lnTo>
                  <a:lnTo>
                    <a:pt x="1787" y="24"/>
                  </a:lnTo>
                  <a:lnTo>
                    <a:pt x="1787" y="24"/>
                  </a:lnTo>
                  <a:lnTo>
                    <a:pt x="1762" y="21"/>
                  </a:lnTo>
                  <a:lnTo>
                    <a:pt x="1738" y="20"/>
                  </a:lnTo>
                  <a:lnTo>
                    <a:pt x="1714" y="18"/>
                  </a:lnTo>
                  <a:lnTo>
                    <a:pt x="1689" y="18"/>
                  </a:lnTo>
                  <a:lnTo>
                    <a:pt x="1639" y="21"/>
                  </a:lnTo>
                  <a:lnTo>
                    <a:pt x="1590" y="27"/>
                  </a:lnTo>
                  <a:lnTo>
                    <a:pt x="1492" y="39"/>
                  </a:lnTo>
                  <a:lnTo>
                    <a:pt x="1443" y="44"/>
                  </a:lnTo>
                  <a:lnTo>
                    <a:pt x="1394" y="48"/>
                  </a:lnTo>
                  <a:lnTo>
                    <a:pt x="1394" y="48"/>
                  </a:lnTo>
                  <a:lnTo>
                    <a:pt x="1392" y="49"/>
                  </a:lnTo>
                  <a:lnTo>
                    <a:pt x="1391" y="51"/>
                  </a:lnTo>
                  <a:lnTo>
                    <a:pt x="1390" y="53"/>
                  </a:lnTo>
                  <a:lnTo>
                    <a:pt x="1385" y="53"/>
                  </a:lnTo>
                  <a:lnTo>
                    <a:pt x="1385" y="53"/>
                  </a:lnTo>
                  <a:lnTo>
                    <a:pt x="1321" y="65"/>
                  </a:lnTo>
                  <a:lnTo>
                    <a:pt x="1259" y="79"/>
                  </a:lnTo>
                  <a:lnTo>
                    <a:pt x="1199" y="93"/>
                  </a:lnTo>
                  <a:lnTo>
                    <a:pt x="1141" y="108"/>
                  </a:lnTo>
                  <a:lnTo>
                    <a:pt x="1085" y="125"/>
                  </a:lnTo>
                  <a:lnTo>
                    <a:pt x="1029" y="143"/>
                  </a:lnTo>
                  <a:lnTo>
                    <a:pt x="974" y="163"/>
                  </a:lnTo>
                  <a:lnTo>
                    <a:pt x="921" y="184"/>
                  </a:lnTo>
                  <a:lnTo>
                    <a:pt x="921" y="184"/>
                  </a:lnTo>
                  <a:lnTo>
                    <a:pt x="914" y="191"/>
                  </a:lnTo>
                  <a:lnTo>
                    <a:pt x="907" y="198"/>
                  </a:lnTo>
                  <a:lnTo>
                    <a:pt x="890" y="209"/>
                  </a:lnTo>
                  <a:lnTo>
                    <a:pt x="872" y="219"/>
                  </a:lnTo>
                  <a:lnTo>
                    <a:pt x="853" y="228"/>
                  </a:lnTo>
                  <a:lnTo>
                    <a:pt x="814" y="244"/>
                  </a:lnTo>
                  <a:lnTo>
                    <a:pt x="796" y="254"/>
                  </a:lnTo>
                  <a:lnTo>
                    <a:pt x="779" y="265"/>
                  </a:lnTo>
                  <a:lnTo>
                    <a:pt x="779" y="265"/>
                  </a:lnTo>
                  <a:lnTo>
                    <a:pt x="745" y="294"/>
                  </a:lnTo>
                  <a:lnTo>
                    <a:pt x="713" y="320"/>
                  </a:lnTo>
                  <a:lnTo>
                    <a:pt x="644" y="374"/>
                  </a:lnTo>
                  <a:lnTo>
                    <a:pt x="612" y="402"/>
                  </a:lnTo>
                  <a:lnTo>
                    <a:pt x="580" y="430"/>
                  </a:lnTo>
                  <a:lnTo>
                    <a:pt x="549" y="459"/>
                  </a:lnTo>
                  <a:lnTo>
                    <a:pt x="521" y="492"/>
                  </a:lnTo>
                  <a:lnTo>
                    <a:pt x="521" y="492"/>
                  </a:lnTo>
                  <a:lnTo>
                    <a:pt x="492" y="518"/>
                  </a:lnTo>
                  <a:lnTo>
                    <a:pt x="466" y="545"/>
                  </a:lnTo>
                  <a:lnTo>
                    <a:pt x="439" y="573"/>
                  </a:lnTo>
                  <a:lnTo>
                    <a:pt x="412" y="602"/>
                  </a:lnTo>
                  <a:lnTo>
                    <a:pt x="387" y="632"/>
                  </a:lnTo>
                  <a:lnTo>
                    <a:pt x="362" y="661"/>
                  </a:lnTo>
                  <a:lnTo>
                    <a:pt x="337" y="694"/>
                  </a:lnTo>
                  <a:lnTo>
                    <a:pt x="313" y="725"/>
                  </a:lnTo>
                  <a:lnTo>
                    <a:pt x="290" y="758"/>
                  </a:lnTo>
                  <a:lnTo>
                    <a:pt x="268" y="791"/>
                  </a:lnTo>
                  <a:lnTo>
                    <a:pt x="247" y="824"/>
                  </a:lnTo>
                  <a:lnTo>
                    <a:pt x="226" y="859"/>
                  </a:lnTo>
                  <a:lnTo>
                    <a:pt x="206" y="894"/>
                  </a:lnTo>
                  <a:lnTo>
                    <a:pt x="188" y="930"/>
                  </a:lnTo>
                  <a:lnTo>
                    <a:pt x="171" y="966"/>
                  </a:lnTo>
                  <a:lnTo>
                    <a:pt x="154" y="1003"/>
                  </a:lnTo>
                  <a:lnTo>
                    <a:pt x="154" y="1003"/>
                  </a:lnTo>
                  <a:lnTo>
                    <a:pt x="150" y="1017"/>
                  </a:lnTo>
                  <a:lnTo>
                    <a:pt x="147" y="1031"/>
                  </a:lnTo>
                  <a:lnTo>
                    <a:pt x="144" y="1045"/>
                  </a:lnTo>
                  <a:lnTo>
                    <a:pt x="140" y="1057"/>
                  </a:lnTo>
                  <a:lnTo>
                    <a:pt x="140" y="1057"/>
                  </a:lnTo>
                  <a:lnTo>
                    <a:pt x="133" y="1073"/>
                  </a:lnTo>
                  <a:lnTo>
                    <a:pt x="126" y="1087"/>
                  </a:lnTo>
                  <a:lnTo>
                    <a:pt x="118" y="1101"/>
                  </a:lnTo>
                  <a:lnTo>
                    <a:pt x="111" y="1116"/>
                  </a:lnTo>
                  <a:lnTo>
                    <a:pt x="111" y="1116"/>
                  </a:lnTo>
                  <a:lnTo>
                    <a:pt x="104" y="1137"/>
                  </a:lnTo>
                  <a:lnTo>
                    <a:pt x="97" y="1161"/>
                  </a:lnTo>
                  <a:lnTo>
                    <a:pt x="85" y="1215"/>
                  </a:lnTo>
                  <a:lnTo>
                    <a:pt x="64" y="1328"/>
                  </a:lnTo>
                  <a:lnTo>
                    <a:pt x="64" y="1328"/>
                  </a:lnTo>
                  <a:lnTo>
                    <a:pt x="50" y="1400"/>
                  </a:lnTo>
                  <a:lnTo>
                    <a:pt x="45" y="1436"/>
                  </a:lnTo>
                  <a:lnTo>
                    <a:pt x="42" y="1473"/>
                  </a:lnTo>
                  <a:lnTo>
                    <a:pt x="42" y="1473"/>
                  </a:lnTo>
                  <a:lnTo>
                    <a:pt x="42" y="1484"/>
                  </a:lnTo>
                  <a:lnTo>
                    <a:pt x="43" y="1495"/>
                  </a:lnTo>
                  <a:lnTo>
                    <a:pt x="45" y="1505"/>
                  </a:lnTo>
                  <a:lnTo>
                    <a:pt x="45" y="1516"/>
                  </a:lnTo>
                  <a:lnTo>
                    <a:pt x="45" y="1516"/>
                  </a:lnTo>
                  <a:lnTo>
                    <a:pt x="43" y="1523"/>
                  </a:lnTo>
                  <a:lnTo>
                    <a:pt x="40" y="1529"/>
                  </a:lnTo>
                  <a:lnTo>
                    <a:pt x="38" y="1536"/>
                  </a:lnTo>
                  <a:lnTo>
                    <a:pt x="35" y="1543"/>
                  </a:lnTo>
                  <a:lnTo>
                    <a:pt x="35" y="1543"/>
                  </a:lnTo>
                  <a:lnTo>
                    <a:pt x="33" y="1564"/>
                  </a:lnTo>
                  <a:lnTo>
                    <a:pt x="33" y="1587"/>
                  </a:lnTo>
                  <a:lnTo>
                    <a:pt x="35" y="1608"/>
                  </a:lnTo>
                  <a:lnTo>
                    <a:pt x="38" y="1630"/>
                  </a:lnTo>
                  <a:lnTo>
                    <a:pt x="43" y="1672"/>
                  </a:lnTo>
                  <a:lnTo>
                    <a:pt x="46" y="1693"/>
                  </a:lnTo>
                  <a:lnTo>
                    <a:pt x="47" y="1714"/>
                  </a:lnTo>
                  <a:lnTo>
                    <a:pt x="47" y="1714"/>
                  </a:lnTo>
                  <a:lnTo>
                    <a:pt x="47" y="1750"/>
                  </a:lnTo>
                  <a:lnTo>
                    <a:pt x="50" y="1785"/>
                  </a:lnTo>
                  <a:lnTo>
                    <a:pt x="53" y="1818"/>
                  </a:lnTo>
                  <a:lnTo>
                    <a:pt x="56" y="1852"/>
                  </a:lnTo>
                  <a:lnTo>
                    <a:pt x="60" y="1886"/>
                  </a:lnTo>
                  <a:lnTo>
                    <a:pt x="66" y="1919"/>
                  </a:lnTo>
                  <a:lnTo>
                    <a:pt x="78" y="1985"/>
                  </a:lnTo>
                  <a:lnTo>
                    <a:pt x="94" y="2051"/>
                  </a:lnTo>
                  <a:lnTo>
                    <a:pt x="113" y="2115"/>
                  </a:lnTo>
                  <a:lnTo>
                    <a:pt x="135" y="2176"/>
                  </a:lnTo>
                  <a:lnTo>
                    <a:pt x="157" y="2238"/>
                  </a:lnTo>
                  <a:lnTo>
                    <a:pt x="184" y="2297"/>
                  </a:lnTo>
                  <a:lnTo>
                    <a:pt x="210" y="2356"/>
                  </a:lnTo>
                  <a:lnTo>
                    <a:pt x="240" y="2412"/>
                  </a:lnTo>
                  <a:lnTo>
                    <a:pt x="271" y="2468"/>
                  </a:lnTo>
                  <a:lnTo>
                    <a:pt x="303" y="2522"/>
                  </a:lnTo>
                  <a:lnTo>
                    <a:pt x="335" y="2575"/>
                  </a:lnTo>
                  <a:lnTo>
                    <a:pt x="369" y="2626"/>
                  </a:lnTo>
                  <a:lnTo>
                    <a:pt x="404" y="2675"/>
                  </a:lnTo>
                  <a:lnTo>
                    <a:pt x="404" y="2675"/>
                  </a:lnTo>
                  <a:lnTo>
                    <a:pt x="408" y="2685"/>
                  </a:lnTo>
                  <a:lnTo>
                    <a:pt x="410" y="2689"/>
                  </a:lnTo>
                  <a:lnTo>
                    <a:pt x="410" y="2696"/>
                  </a:lnTo>
                  <a:lnTo>
                    <a:pt x="410" y="2696"/>
                  </a:lnTo>
                  <a:lnTo>
                    <a:pt x="419" y="2703"/>
                  </a:lnTo>
                  <a:lnTo>
                    <a:pt x="427" y="2713"/>
                  </a:lnTo>
                  <a:lnTo>
                    <a:pt x="434" y="2723"/>
                  </a:lnTo>
                  <a:lnTo>
                    <a:pt x="439" y="2734"/>
                  </a:lnTo>
                  <a:lnTo>
                    <a:pt x="439" y="2734"/>
                  </a:lnTo>
                  <a:lnTo>
                    <a:pt x="446" y="2738"/>
                  </a:lnTo>
                  <a:lnTo>
                    <a:pt x="453" y="2744"/>
                  </a:lnTo>
                  <a:lnTo>
                    <a:pt x="466" y="2756"/>
                  </a:lnTo>
                  <a:lnTo>
                    <a:pt x="477" y="2769"/>
                  </a:lnTo>
                  <a:lnTo>
                    <a:pt x="484" y="2774"/>
                  </a:lnTo>
                  <a:lnTo>
                    <a:pt x="491" y="2780"/>
                  </a:lnTo>
                  <a:lnTo>
                    <a:pt x="491" y="2780"/>
                  </a:lnTo>
                  <a:lnTo>
                    <a:pt x="498" y="2790"/>
                  </a:lnTo>
                  <a:lnTo>
                    <a:pt x="504" y="2798"/>
                  </a:lnTo>
                  <a:lnTo>
                    <a:pt x="519" y="2815"/>
                  </a:lnTo>
                  <a:lnTo>
                    <a:pt x="536" y="2831"/>
                  </a:lnTo>
                  <a:lnTo>
                    <a:pt x="553" y="2845"/>
                  </a:lnTo>
                  <a:lnTo>
                    <a:pt x="588" y="2873"/>
                  </a:lnTo>
                  <a:lnTo>
                    <a:pt x="605" y="2888"/>
                  </a:lnTo>
                  <a:lnTo>
                    <a:pt x="619" y="2905"/>
                  </a:lnTo>
                  <a:lnTo>
                    <a:pt x="619" y="2905"/>
                  </a:lnTo>
                  <a:lnTo>
                    <a:pt x="648" y="2913"/>
                  </a:lnTo>
                  <a:lnTo>
                    <a:pt x="678" y="2925"/>
                  </a:lnTo>
                  <a:lnTo>
                    <a:pt x="735" y="2946"/>
                  </a:lnTo>
                  <a:lnTo>
                    <a:pt x="763" y="2956"/>
                  </a:lnTo>
                  <a:lnTo>
                    <a:pt x="793" y="2964"/>
                  </a:lnTo>
                  <a:lnTo>
                    <a:pt x="821" y="2971"/>
                  </a:lnTo>
                  <a:lnTo>
                    <a:pt x="852" y="2974"/>
                  </a:lnTo>
                  <a:lnTo>
                    <a:pt x="852" y="2974"/>
                  </a:lnTo>
                  <a:lnTo>
                    <a:pt x="811" y="2942"/>
                  </a:lnTo>
                  <a:lnTo>
                    <a:pt x="772" y="2909"/>
                  </a:lnTo>
                  <a:lnTo>
                    <a:pt x="734" y="2874"/>
                  </a:lnTo>
                  <a:lnTo>
                    <a:pt x="696" y="2838"/>
                  </a:lnTo>
                  <a:lnTo>
                    <a:pt x="661" y="2800"/>
                  </a:lnTo>
                  <a:lnTo>
                    <a:pt x="626" y="2762"/>
                  </a:lnTo>
                  <a:lnTo>
                    <a:pt x="592" y="2723"/>
                  </a:lnTo>
                  <a:lnTo>
                    <a:pt x="560" y="2682"/>
                  </a:lnTo>
                  <a:lnTo>
                    <a:pt x="528" y="2640"/>
                  </a:lnTo>
                  <a:lnTo>
                    <a:pt x="498" y="2598"/>
                  </a:lnTo>
                  <a:lnTo>
                    <a:pt x="469" y="2554"/>
                  </a:lnTo>
                  <a:lnTo>
                    <a:pt x="439" y="2511"/>
                  </a:lnTo>
                  <a:lnTo>
                    <a:pt x="412" y="2466"/>
                  </a:lnTo>
                  <a:lnTo>
                    <a:pt x="386" y="2419"/>
                  </a:lnTo>
                  <a:lnTo>
                    <a:pt x="362" y="2374"/>
                  </a:lnTo>
                  <a:lnTo>
                    <a:pt x="338" y="2327"/>
                  </a:lnTo>
                  <a:lnTo>
                    <a:pt x="338" y="2327"/>
                  </a:lnTo>
                  <a:lnTo>
                    <a:pt x="377" y="2386"/>
                  </a:lnTo>
                  <a:lnTo>
                    <a:pt x="415" y="2445"/>
                  </a:lnTo>
                  <a:lnTo>
                    <a:pt x="455" y="2502"/>
                  </a:lnTo>
                  <a:lnTo>
                    <a:pt x="476" y="2532"/>
                  </a:lnTo>
                  <a:lnTo>
                    <a:pt x="497" y="2560"/>
                  </a:lnTo>
                  <a:lnTo>
                    <a:pt x="497" y="2560"/>
                  </a:lnTo>
                  <a:lnTo>
                    <a:pt x="570" y="2652"/>
                  </a:lnTo>
                  <a:lnTo>
                    <a:pt x="608" y="2699"/>
                  </a:lnTo>
                  <a:lnTo>
                    <a:pt x="645" y="2745"/>
                  </a:lnTo>
                  <a:lnTo>
                    <a:pt x="645" y="2745"/>
                  </a:lnTo>
                  <a:lnTo>
                    <a:pt x="650" y="2744"/>
                  </a:lnTo>
                  <a:lnTo>
                    <a:pt x="653" y="2741"/>
                  </a:lnTo>
                  <a:lnTo>
                    <a:pt x="660" y="2732"/>
                  </a:lnTo>
                  <a:lnTo>
                    <a:pt x="662" y="2730"/>
                  </a:lnTo>
                  <a:lnTo>
                    <a:pt x="665" y="2727"/>
                  </a:lnTo>
                  <a:lnTo>
                    <a:pt x="669" y="2725"/>
                  </a:lnTo>
                  <a:lnTo>
                    <a:pt x="674" y="2728"/>
                  </a:lnTo>
                  <a:lnTo>
                    <a:pt x="674" y="2728"/>
                  </a:lnTo>
                  <a:lnTo>
                    <a:pt x="665" y="2714"/>
                  </a:lnTo>
                  <a:lnTo>
                    <a:pt x="655" y="2700"/>
                  </a:lnTo>
                  <a:lnTo>
                    <a:pt x="633" y="2675"/>
                  </a:lnTo>
                  <a:lnTo>
                    <a:pt x="610" y="2650"/>
                  </a:lnTo>
                  <a:lnTo>
                    <a:pt x="585" y="2626"/>
                  </a:lnTo>
                  <a:lnTo>
                    <a:pt x="561" y="2600"/>
                  </a:lnTo>
                  <a:lnTo>
                    <a:pt x="536" y="2575"/>
                  </a:lnTo>
                  <a:lnTo>
                    <a:pt x="514" y="2547"/>
                  </a:lnTo>
                  <a:lnTo>
                    <a:pt x="504" y="2533"/>
                  </a:lnTo>
                  <a:lnTo>
                    <a:pt x="494" y="2519"/>
                  </a:lnTo>
                  <a:lnTo>
                    <a:pt x="494" y="2519"/>
                  </a:lnTo>
                  <a:lnTo>
                    <a:pt x="500" y="2498"/>
                  </a:lnTo>
                  <a:lnTo>
                    <a:pt x="502" y="2477"/>
                  </a:lnTo>
                  <a:lnTo>
                    <a:pt x="502" y="2457"/>
                  </a:lnTo>
                  <a:lnTo>
                    <a:pt x="502" y="2437"/>
                  </a:lnTo>
                  <a:lnTo>
                    <a:pt x="504" y="2418"/>
                  </a:lnTo>
                  <a:lnTo>
                    <a:pt x="504" y="2398"/>
                  </a:lnTo>
                  <a:lnTo>
                    <a:pt x="507" y="2380"/>
                  </a:lnTo>
                  <a:lnTo>
                    <a:pt x="512" y="2362"/>
                  </a:lnTo>
                  <a:lnTo>
                    <a:pt x="512" y="2362"/>
                  </a:lnTo>
                  <a:lnTo>
                    <a:pt x="525" y="2363"/>
                  </a:lnTo>
                  <a:lnTo>
                    <a:pt x="539" y="2366"/>
                  </a:lnTo>
                  <a:lnTo>
                    <a:pt x="553" y="2370"/>
                  </a:lnTo>
                  <a:lnTo>
                    <a:pt x="565" y="2376"/>
                  </a:lnTo>
                  <a:lnTo>
                    <a:pt x="594" y="2387"/>
                  </a:lnTo>
                  <a:lnTo>
                    <a:pt x="609" y="2391"/>
                  </a:lnTo>
                  <a:lnTo>
                    <a:pt x="624" y="2394"/>
                  </a:lnTo>
                  <a:lnTo>
                    <a:pt x="624" y="2394"/>
                  </a:lnTo>
                  <a:lnTo>
                    <a:pt x="624" y="2374"/>
                  </a:lnTo>
                  <a:lnTo>
                    <a:pt x="626" y="2356"/>
                  </a:lnTo>
                  <a:lnTo>
                    <a:pt x="630" y="2321"/>
                  </a:lnTo>
                  <a:lnTo>
                    <a:pt x="634" y="2289"/>
                  </a:lnTo>
                  <a:lnTo>
                    <a:pt x="634" y="2275"/>
                  </a:lnTo>
                  <a:lnTo>
                    <a:pt x="634" y="2261"/>
                  </a:lnTo>
                  <a:lnTo>
                    <a:pt x="634" y="2261"/>
                  </a:lnTo>
                  <a:lnTo>
                    <a:pt x="640" y="2255"/>
                  </a:lnTo>
                  <a:lnTo>
                    <a:pt x="645" y="2251"/>
                  </a:lnTo>
                  <a:lnTo>
                    <a:pt x="654" y="2251"/>
                  </a:lnTo>
                  <a:lnTo>
                    <a:pt x="661" y="2251"/>
                  </a:lnTo>
                  <a:lnTo>
                    <a:pt x="671" y="2254"/>
                  </a:lnTo>
                  <a:lnTo>
                    <a:pt x="679" y="2256"/>
                  </a:lnTo>
                  <a:lnTo>
                    <a:pt x="700" y="2266"/>
                  </a:lnTo>
                  <a:lnTo>
                    <a:pt x="700" y="2266"/>
                  </a:lnTo>
                  <a:lnTo>
                    <a:pt x="723" y="2276"/>
                  </a:lnTo>
                  <a:lnTo>
                    <a:pt x="744" y="2287"/>
                  </a:lnTo>
                  <a:lnTo>
                    <a:pt x="763" y="2298"/>
                  </a:lnTo>
                  <a:lnTo>
                    <a:pt x="782" y="2307"/>
                  </a:lnTo>
                  <a:lnTo>
                    <a:pt x="782" y="2307"/>
                  </a:lnTo>
                  <a:lnTo>
                    <a:pt x="786" y="2287"/>
                  </a:lnTo>
                  <a:lnTo>
                    <a:pt x="787" y="2268"/>
                  </a:lnTo>
                  <a:lnTo>
                    <a:pt x="787" y="2230"/>
                  </a:lnTo>
                  <a:lnTo>
                    <a:pt x="789" y="2211"/>
                  </a:lnTo>
                  <a:lnTo>
                    <a:pt x="790" y="2193"/>
                  </a:lnTo>
                  <a:lnTo>
                    <a:pt x="794" y="2176"/>
                  </a:lnTo>
                  <a:lnTo>
                    <a:pt x="799" y="2169"/>
                  </a:lnTo>
                  <a:lnTo>
                    <a:pt x="801" y="2161"/>
                  </a:lnTo>
                  <a:lnTo>
                    <a:pt x="801" y="2161"/>
                  </a:lnTo>
                  <a:lnTo>
                    <a:pt x="829" y="2172"/>
                  </a:lnTo>
                  <a:lnTo>
                    <a:pt x="855" y="2185"/>
                  </a:lnTo>
                  <a:lnTo>
                    <a:pt x="881" y="2197"/>
                  </a:lnTo>
                  <a:lnTo>
                    <a:pt x="895" y="2203"/>
                  </a:lnTo>
                  <a:lnTo>
                    <a:pt x="909" y="2207"/>
                  </a:lnTo>
                  <a:lnTo>
                    <a:pt x="909" y="2207"/>
                  </a:lnTo>
                  <a:lnTo>
                    <a:pt x="901" y="2185"/>
                  </a:lnTo>
                  <a:lnTo>
                    <a:pt x="895" y="2164"/>
                  </a:lnTo>
                  <a:lnTo>
                    <a:pt x="888" y="2143"/>
                  </a:lnTo>
                  <a:lnTo>
                    <a:pt x="880" y="2123"/>
                  </a:lnTo>
                  <a:lnTo>
                    <a:pt x="880" y="2123"/>
                  </a:lnTo>
                  <a:lnTo>
                    <a:pt x="872" y="2126"/>
                  </a:lnTo>
                  <a:lnTo>
                    <a:pt x="863" y="2126"/>
                  </a:lnTo>
                  <a:lnTo>
                    <a:pt x="855" y="2126"/>
                  </a:lnTo>
                  <a:lnTo>
                    <a:pt x="848" y="2124"/>
                  </a:lnTo>
                  <a:lnTo>
                    <a:pt x="834" y="2120"/>
                  </a:lnTo>
                  <a:lnTo>
                    <a:pt x="820" y="2112"/>
                  </a:lnTo>
                  <a:lnTo>
                    <a:pt x="820" y="2112"/>
                  </a:lnTo>
                  <a:lnTo>
                    <a:pt x="814" y="2123"/>
                  </a:lnTo>
                  <a:lnTo>
                    <a:pt x="808" y="2131"/>
                  </a:lnTo>
                  <a:lnTo>
                    <a:pt x="800" y="2137"/>
                  </a:lnTo>
                  <a:lnTo>
                    <a:pt x="791" y="2140"/>
                  </a:lnTo>
                  <a:lnTo>
                    <a:pt x="780" y="2140"/>
                  </a:lnTo>
                  <a:lnTo>
                    <a:pt x="769" y="2138"/>
                  </a:lnTo>
                  <a:lnTo>
                    <a:pt x="756" y="2136"/>
                  </a:lnTo>
                  <a:lnTo>
                    <a:pt x="744" y="2133"/>
                  </a:lnTo>
                  <a:lnTo>
                    <a:pt x="744" y="2133"/>
                  </a:lnTo>
                  <a:lnTo>
                    <a:pt x="738" y="2130"/>
                  </a:lnTo>
                  <a:lnTo>
                    <a:pt x="734" y="2126"/>
                  </a:lnTo>
                  <a:lnTo>
                    <a:pt x="730" y="2122"/>
                  </a:lnTo>
                  <a:lnTo>
                    <a:pt x="727" y="2120"/>
                  </a:lnTo>
                  <a:lnTo>
                    <a:pt x="727" y="2120"/>
                  </a:lnTo>
                  <a:lnTo>
                    <a:pt x="721" y="2123"/>
                  </a:lnTo>
                  <a:lnTo>
                    <a:pt x="716" y="2127"/>
                  </a:lnTo>
                  <a:lnTo>
                    <a:pt x="707" y="2133"/>
                  </a:lnTo>
                  <a:lnTo>
                    <a:pt x="704" y="2134"/>
                  </a:lnTo>
                  <a:lnTo>
                    <a:pt x="700" y="2136"/>
                  </a:lnTo>
                  <a:lnTo>
                    <a:pt x="700" y="2136"/>
                  </a:lnTo>
                  <a:lnTo>
                    <a:pt x="690" y="2134"/>
                  </a:lnTo>
                  <a:lnTo>
                    <a:pt x="683" y="2133"/>
                  </a:lnTo>
                  <a:lnTo>
                    <a:pt x="675" y="2131"/>
                  </a:lnTo>
                  <a:lnTo>
                    <a:pt x="671" y="2131"/>
                  </a:lnTo>
                  <a:lnTo>
                    <a:pt x="665" y="2133"/>
                  </a:lnTo>
                  <a:lnTo>
                    <a:pt x="665" y="2133"/>
                  </a:lnTo>
                  <a:lnTo>
                    <a:pt x="665" y="2144"/>
                  </a:lnTo>
                  <a:lnTo>
                    <a:pt x="662" y="2154"/>
                  </a:lnTo>
                  <a:lnTo>
                    <a:pt x="658" y="2164"/>
                  </a:lnTo>
                  <a:lnTo>
                    <a:pt x="651" y="2172"/>
                  </a:lnTo>
                  <a:lnTo>
                    <a:pt x="644" y="2179"/>
                  </a:lnTo>
                  <a:lnTo>
                    <a:pt x="633" y="2186"/>
                  </a:lnTo>
                  <a:lnTo>
                    <a:pt x="622" y="2190"/>
                  </a:lnTo>
                  <a:lnTo>
                    <a:pt x="608" y="2193"/>
                  </a:lnTo>
                  <a:lnTo>
                    <a:pt x="608" y="2193"/>
                  </a:lnTo>
                  <a:lnTo>
                    <a:pt x="596" y="2186"/>
                  </a:lnTo>
                  <a:lnTo>
                    <a:pt x="587" y="2178"/>
                  </a:lnTo>
                  <a:lnTo>
                    <a:pt x="577" y="2169"/>
                  </a:lnTo>
                  <a:lnTo>
                    <a:pt x="567" y="2161"/>
                  </a:lnTo>
                  <a:lnTo>
                    <a:pt x="567" y="2161"/>
                  </a:lnTo>
                  <a:lnTo>
                    <a:pt x="554" y="2168"/>
                  </a:lnTo>
                  <a:lnTo>
                    <a:pt x="542" y="2172"/>
                  </a:lnTo>
                  <a:lnTo>
                    <a:pt x="528" y="2174"/>
                  </a:lnTo>
                  <a:lnTo>
                    <a:pt x="515" y="2174"/>
                  </a:lnTo>
                  <a:lnTo>
                    <a:pt x="502" y="2171"/>
                  </a:lnTo>
                  <a:lnTo>
                    <a:pt x="490" y="2165"/>
                  </a:lnTo>
                  <a:lnTo>
                    <a:pt x="478" y="2158"/>
                  </a:lnTo>
                  <a:lnTo>
                    <a:pt x="467" y="2150"/>
                  </a:lnTo>
                  <a:lnTo>
                    <a:pt x="456" y="2140"/>
                  </a:lnTo>
                  <a:lnTo>
                    <a:pt x="448" y="2130"/>
                  </a:lnTo>
                  <a:lnTo>
                    <a:pt x="439" y="2117"/>
                  </a:lnTo>
                  <a:lnTo>
                    <a:pt x="434" y="2106"/>
                  </a:lnTo>
                  <a:lnTo>
                    <a:pt x="428" y="2094"/>
                  </a:lnTo>
                  <a:lnTo>
                    <a:pt x="425" y="2079"/>
                  </a:lnTo>
                  <a:lnTo>
                    <a:pt x="424" y="2067"/>
                  </a:lnTo>
                  <a:lnTo>
                    <a:pt x="425" y="2054"/>
                  </a:lnTo>
                  <a:lnTo>
                    <a:pt x="425" y="2054"/>
                  </a:lnTo>
                  <a:lnTo>
                    <a:pt x="415" y="2051"/>
                  </a:lnTo>
                  <a:lnTo>
                    <a:pt x="405" y="2047"/>
                  </a:lnTo>
                  <a:lnTo>
                    <a:pt x="397" y="2042"/>
                  </a:lnTo>
                  <a:lnTo>
                    <a:pt x="390" y="2035"/>
                  </a:lnTo>
                  <a:lnTo>
                    <a:pt x="383" y="2026"/>
                  </a:lnTo>
                  <a:lnTo>
                    <a:pt x="377" y="2018"/>
                  </a:lnTo>
                  <a:lnTo>
                    <a:pt x="372" y="2008"/>
                  </a:lnTo>
                  <a:lnTo>
                    <a:pt x="368" y="1998"/>
                  </a:lnTo>
                  <a:lnTo>
                    <a:pt x="365" y="1988"/>
                  </a:lnTo>
                  <a:lnTo>
                    <a:pt x="363" y="1977"/>
                  </a:lnTo>
                  <a:lnTo>
                    <a:pt x="362" y="1966"/>
                  </a:lnTo>
                  <a:lnTo>
                    <a:pt x="362" y="1956"/>
                  </a:lnTo>
                  <a:lnTo>
                    <a:pt x="363" y="1945"/>
                  </a:lnTo>
                  <a:lnTo>
                    <a:pt x="366" y="1935"/>
                  </a:lnTo>
                  <a:lnTo>
                    <a:pt x="370" y="1926"/>
                  </a:lnTo>
                  <a:lnTo>
                    <a:pt x="375" y="1918"/>
                  </a:lnTo>
                  <a:lnTo>
                    <a:pt x="375" y="1918"/>
                  </a:lnTo>
                  <a:lnTo>
                    <a:pt x="363" y="1917"/>
                  </a:lnTo>
                  <a:lnTo>
                    <a:pt x="355" y="1914"/>
                  </a:lnTo>
                  <a:lnTo>
                    <a:pt x="346" y="1908"/>
                  </a:lnTo>
                  <a:lnTo>
                    <a:pt x="341" y="1903"/>
                  </a:lnTo>
                  <a:lnTo>
                    <a:pt x="341" y="1903"/>
                  </a:lnTo>
                  <a:lnTo>
                    <a:pt x="337" y="1883"/>
                  </a:lnTo>
                  <a:lnTo>
                    <a:pt x="335" y="1863"/>
                  </a:lnTo>
                  <a:lnTo>
                    <a:pt x="337" y="1853"/>
                  </a:lnTo>
                  <a:lnTo>
                    <a:pt x="338" y="1845"/>
                  </a:lnTo>
                  <a:lnTo>
                    <a:pt x="341" y="1837"/>
                  </a:lnTo>
                  <a:lnTo>
                    <a:pt x="346" y="1831"/>
                  </a:lnTo>
                  <a:lnTo>
                    <a:pt x="346" y="1831"/>
                  </a:lnTo>
                  <a:lnTo>
                    <a:pt x="331" y="1831"/>
                  </a:lnTo>
                  <a:lnTo>
                    <a:pt x="318" y="1827"/>
                  </a:lnTo>
                  <a:lnTo>
                    <a:pt x="306" y="1821"/>
                  </a:lnTo>
                  <a:lnTo>
                    <a:pt x="296" y="1814"/>
                  </a:lnTo>
                  <a:lnTo>
                    <a:pt x="286" y="1803"/>
                  </a:lnTo>
                  <a:lnTo>
                    <a:pt x="279" y="1792"/>
                  </a:lnTo>
                  <a:lnTo>
                    <a:pt x="273" y="1779"/>
                  </a:lnTo>
                  <a:lnTo>
                    <a:pt x="268" y="1765"/>
                  </a:lnTo>
                  <a:lnTo>
                    <a:pt x="265" y="1750"/>
                  </a:lnTo>
                  <a:lnTo>
                    <a:pt x="264" y="1734"/>
                  </a:lnTo>
                  <a:lnTo>
                    <a:pt x="264" y="1719"/>
                  </a:lnTo>
                  <a:lnTo>
                    <a:pt x="265" y="1705"/>
                  </a:lnTo>
                  <a:lnTo>
                    <a:pt x="268" y="1691"/>
                  </a:lnTo>
                  <a:lnTo>
                    <a:pt x="273" y="1678"/>
                  </a:lnTo>
                  <a:lnTo>
                    <a:pt x="279" y="1665"/>
                  </a:lnTo>
                  <a:lnTo>
                    <a:pt x="288" y="1655"/>
                  </a:lnTo>
                  <a:lnTo>
                    <a:pt x="288" y="1655"/>
                  </a:lnTo>
                  <a:lnTo>
                    <a:pt x="276" y="1650"/>
                  </a:lnTo>
                  <a:lnTo>
                    <a:pt x="265" y="1643"/>
                  </a:lnTo>
                  <a:lnTo>
                    <a:pt x="257" y="1633"/>
                  </a:lnTo>
                  <a:lnTo>
                    <a:pt x="251" y="1622"/>
                  </a:lnTo>
                  <a:lnTo>
                    <a:pt x="251" y="1622"/>
                  </a:lnTo>
                  <a:lnTo>
                    <a:pt x="255" y="1598"/>
                  </a:lnTo>
                  <a:lnTo>
                    <a:pt x="258" y="1588"/>
                  </a:lnTo>
                  <a:lnTo>
                    <a:pt x="262" y="1578"/>
                  </a:lnTo>
                  <a:lnTo>
                    <a:pt x="268" y="1570"/>
                  </a:lnTo>
                  <a:lnTo>
                    <a:pt x="273" y="1561"/>
                  </a:lnTo>
                  <a:lnTo>
                    <a:pt x="282" y="1556"/>
                  </a:lnTo>
                  <a:lnTo>
                    <a:pt x="290" y="1552"/>
                  </a:lnTo>
                  <a:lnTo>
                    <a:pt x="290" y="1552"/>
                  </a:lnTo>
                  <a:lnTo>
                    <a:pt x="286" y="1545"/>
                  </a:lnTo>
                  <a:lnTo>
                    <a:pt x="282" y="1538"/>
                  </a:lnTo>
                  <a:lnTo>
                    <a:pt x="278" y="1530"/>
                  </a:lnTo>
                  <a:lnTo>
                    <a:pt x="276" y="1522"/>
                  </a:lnTo>
                  <a:lnTo>
                    <a:pt x="273" y="1507"/>
                  </a:lnTo>
                  <a:lnTo>
                    <a:pt x="275" y="1490"/>
                  </a:lnTo>
                  <a:lnTo>
                    <a:pt x="278" y="1473"/>
                  </a:lnTo>
                  <a:lnTo>
                    <a:pt x="283" y="1457"/>
                  </a:lnTo>
                  <a:lnTo>
                    <a:pt x="290" y="1442"/>
                  </a:lnTo>
                  <a:lnTo>
                    <a:pt x="300" y="1429"/>
                  </a:lnTo>
                  <a:lnTo>
                    <a:pt x="300" y="1429"/>
                  </a:lnTo>
                  <a:lnTo>
                    <a:pt x="293" y="1415"/>
                  </a:lnTo>
                  <a:lnTo>
                    <a:pt x="289" y="1400"/>
                  </a:lnTo>
                  <a:lnTo>
                    <a:pt x="288" y="1384"/>
                  </a:lnTo>
                  <a:lnTo>
                    <a:pt x="288" y="1369"/>
                  </a:lnTo>
                  <a:lnTo>
                    <a:pt x="289" y="1354"/>
                  </a:lnTo>
                  <a:lnTo>
                    <a:pt x="292" y="1338"/>
                  </a:lnTo>
                  <a:lnTo>
                    <a:pt x="297" y="1324"/>
                  </a:lnTo>
                  <a:lnTo>
                    <a:pt x="304" y="1311"/>
                  </a:lnTo>
                  <a:lnTo>
                    <a:pt x="313" y="1299"/>
                  </a:lnTo>
                  <a:lnTo>
                    <a:pt x="323" y="1288"/>
                  </a:lnTo>
                  <a:lnTo>
                    <a:pt x="332" y="1278"/>
                  </a:lnTo>
                  <a:lnTo>
                    <a:pt x="345" y="1271"/>
                  </a:lnTo>
                  <a:lnTo>
                    <a:pt x="358" y="1265"/>
                  </a:lnTo>
                  <a:lnTo>
                    <a:pt x="372" y="1262"/>
                  </a:lnTo>
                  <a:lnTo>
                    <a:pt x="386" y="1262"/>
                  </a:lnTo>
                  <a:lnTo>
                    <a:pt x="401" y="1264"/>
                  </a:lnTo>
                  <a:lnTo>
                    <a:pt x="401" y="1264"/>
                  </a:lnTo>
                  <a:lnTo>
                    <a:pt x="401" y="1255"/>
                  </a:lnTo>
                  <a:lnTo>
                    <a:pt x="403" y="1247"/>
                  </a:lnTo>
                  <a:lnTo>
                    <a:pt x="405" y="1240"/>
                  </a:lnTo>
                  <a:lnTo>
                    <a:pt x="408" y="1233"/>
                  </a:lnTo>
                  <a:lnTo>
                    <a:pt x="412" y="1227"/>
                  </a:lnTo>
                  <a:lnTo>
                    <a:pt x="418" y="1223"/>
                  </a:lnTo>
                  <a:lnTo>
                    <a:pt x="424" y="1219"/>
                  </a:lnTo>
                  <a:lnTo>
                    <a:pt x="431" y="1216"/>
                  </a:lnTo>
                  <a:lnTo>
                    <a:pt x="445" y="1210"/>
                  </a:lnTo>
                  <a:lnTo>
                    <a:pt x="459" y="1208"/>
                  </a:lnTo>
                  <a:lnTo>
                    <a:pt x="473" y="1206"/>
                  </a:lnTo>
                  <a:lnTo>
                    <a:pt x="485" y="1206"/>
                  </a:lnTo>
                  <a:lnTo>
                    <a:pt x="485" y="1206"/>
                  </a:lnTo>
                  <a:lnTo>
                    <a:pt x="478" y="1202"/>
                  </a:lnTo>
                  <a:lnTo>
                    <a:pt x="473" y="1198"/>
                  </a:lnTo>
                  <a:lnTo>
                    <a:pt x="467" y="1192"/>
                  </a:lnTo>
                  <a:lnTo>
                    <a:pt x="462" y="1185"/>
                  </a:lnTo>
                  <a:lnTo>
                    <a:pt x="459" y="1178"/>
                  </a:lnTo>
                  <a:lnTo>
                    <a:pt x="456" y="1170"/>
                  </a:lnTo>
                  <a:lnTo>
                    <a:pt x="455" y="1163"/>
                  </a:lnTo>
                  <a:lnTo>
                    <a:pt x="455" y="1154"/>
                  </a:lnTo>
                  <a:lnTo>
                    <a:pt x="455" y="1146"/>
                  </a:lnTo>
                  <a:lnTo>
                    <a:pt x="456" y="1139"/>
                  </a:lnTo>
                  <a:lnTo>
                    <a:pt x="460" y="1130"/>
                  </a:lnTo>
                  <a:lnTo>
                    <a:pt x="464" y="1125"/>
                  </a:lnTo>
                  <a:lnTo>
                    <a:pt x="470" y="1118"/>
                  </a:lnTo>
                  <a:lnTo>
                    <a:pt x="477" y="1114"/>
                  </a:lnTo>
                  <a:lnTo>
                    <a:pt x="487" y="1109"/>
                  </a:lnTo>
                  <a:lnTo>
                    <a:pt x="497" y="1108"/>
                  </a:lnTo>
                  <a:lnTo>
                    <a:pt x="497" y="1108"/>
                  </a:lnTo>
                  <a:lnTo>
                    <a:pt x="495" y="1098"/>
                  </a:lnTo>
                  <a:lnTo>
                    <a:pt x="494" y="1090"/>
                  </a:lnTo>
                  <a:lnTo>
                    <a:pt x="494" y="1081"/>
                  </a:lnTo>
                  <a:lnTo>
                    <a:pt x="495" y="1074"/>
                  </a:lnTo>
                  <a:lnTo>
                    <a:pt x="498" y="1067"/>
                  </a:lnTo>
                  <a:lnTo>
                    <a:pt x="500" y="1062"/>
                  </a:lnTo>
                  <a:lnTo>
                    <a:pt x="504" y="1056"/>
                  </a:lnTo>
                  <a:lnTo>
                    <a:pt x="508" y="1052"/>
                  </a:lnTo>
                  <a:lnTo>
                    <a:pt x="512" y="1048"/>
                  </a:lnTo>
                  <a:lnTo>
                    <a:pt x="518" y="1045"/>
                  </a:lnTo>
                  <a:lnTo>
                    <a:pt x="523" y="1042"/>
                  </a:lnTo>
                  <a:lnTo>
                    <a:pt x="530" y="1040"/>
                  </a:lnTo>
                  <a:lnTo>
                    <a:pt x="536" y="1040"/>
                  </a:lnTo>
                  <a:lnTo>
                    <a:pt x="543" y="1042"/>
                  </a:lnTo>
                  <a:lnTo>
                    <a:pt x="550" y="1043"/>
                  </a:lnTo>
                  <a:lnTo>
                    <a:pt x="558" y="1046"/>
                  </a:lnTo>
                  <a:lnTo>
                    <a:pt x="558" y="1046"/>
                  </a:lnTo>
                  <a:lnTo>
                    <a:pt x="557" y="1036"/>
                  </a:lnTo>
                  <a:lnTo>
                    <a:pt x="558" y="1025"/>
                  </a:lnTo>
                  <a:lnTo>
                    <a:pt x="560" y="1015"/>
                  </a:lnTo>
                  <a:lnTo>
                    <a:pt x="563" y="1004"/>
                  </a:lnTo>
                  <a:lnTo>
                    <a:pt x="565" y="994"/>
                  </a:lnTo>
                  <a:lnTo>
                    <a:pt x="570" y="984"/>
                  </a:lnTo>
                  <a:lnTo>
                    <a:pt x="575" y="975"/>
                  </a:lnTo>
                  <a:lnTo>
                    <a:pt x="581" y="965"/>
                  </a:lnTo>
                  <a:lnTo>
                    <a:pt x="587" y="956"/>
                  </a:lnTo>
                  <a:lnTo>
                    <a:pt x="594" y="948"/>
                  </a:lnTo>
                  <a:lnTo>
                    <a:pt x="602" y="941"/>
                  </a:lnTo>
                  <a:lnTo>
                    <a:pt x="610" y="934"/>
                  </a:lnTo>
                  <a:lnTo>
                    <a:pt x="620" y="928"/>
                  </a:lnTo>
                  <a:lnTo>
                    <a:pt x="630" y="924"/>
                  </a:lnTo>
                  <a:lnTo>
                    <a:pt x="640" y="921"/>
                  </a:lnTo>
                  <a:lnTo>
                    <a:pt x="651" y="918"/>
                  </a:lnTo>
                  <a:lnTo>
                    <a:pt x="651" y="918"/>
                  </a:lnTo>
                  <a:lnTo>
                    <a:pt x="667" y="918"/>
                  </a:lnTo>
                  <a:lnTo>
                    <a:pt x="674" y="920"/>
                  </a:lnTo>
                  <a:lnTo>
                    <a:pt x="681" y="921"/>
                  </a:lnTo>
                  <a:lnTo>
                    <a:pt x="690" y="927"/>
                  </a:lnTo>
                  <a:lnTo>
                    <a:pt x="700" y="935"/>
                  </a:lnTo>
                  <a:lnTo>
                    <a:pt x="709" y="945"/>
                  </a:lnTo>
                  <a:lnTo>
                    <a:pt x="714" y="958"/>
                  </a:lnTo>
                  <a:lnTo>
                    <a:pt x="721" y="972"/>
                  </a:lnTo>
                  <a:lnTo>
                    <a:pt x="727" y="989"/>
                  </a:lnTo>
                  <a:lnTo>
                    <a:pt x="727" y="989"/>
                  </a:lnTo>
                  <a:lnTo>
                    <a:pt x="730" y="986"/>
                  </a:lnTo>
                  <a:lnTo>
                    <a:pt x="733" y="984"/>
                  </a:lnTo>
                  <a:lnTo>
                    <a:pt x="741" y="982"/>
                  </a:lnTo>
                  <a:lnTo>
                    <a:pt x="751" y="979"/>
                  </a:lnTo>
                  <a:lnTo>
                    <a:pt x="758" y="977"/>
                  </a:lnTo>
                  <a:lnTo>
                    <a:pt x="758" y="977"/>
                  </a:lnTo>
                  <a:lnTo>
                    <a:pt x="768" y="989"/>
                  </a:lnTo>
                  <a:lnTo>
                    <a:pt x="777" y="1000"/>
                  </a:lnTo>
                  <a:lnTo>
                    <a:pt x="782" y="1005"/>
                  </a:lnTo>
                  <a:lnTo>
                    <a:pt x="786" y="1012"/>
                  </a:lnTo>
                  <a:lnTo>
                    <a:pt x="789" y="1021"/>
                  </a:lnTo>
                  <a:lnTo>
                    <a:pt x="790" y="1029"/>
                  </a:lnTo>
                  <a:lnTo>
                    <a:pt x="790" y="1029"/>
                  </a:lnTo>
                  <a:lnTo>
                    <a:pt x="796" y="1026"/>
                  </a:lnTo>
                  <a:lnTo>
                    <a:pt x="801" y="1026"/>
                  </a:lnTo>
                  <a:lnTo>
                    <a:pt x="811" y="1028"/>
                  </a:lnTo>
                  <a:lnTo>
                    <a:pt x="820" y="1031"/>
                  </a:lnTo>
                  <a:lnTo>
                    <a:pt x="828" y="1038"/>
                  </a:lnTo>
                  <a:lnTo>
                    <a:pt x="835" y="1046"/>
                  </a:lnTo>
                  <a:lnTo>
                    <a:pt x="841" y="1057"/>
                  </a:lnTo>
                  <a:lnTo>
                    <a:pt x="845" y="1069"/>
                  </a:lnTo>
                  <a:lnTo>
                    <a:pt x="845" y="1081"/>
                  </a:lnTo>
                  <a:lnTo>
                    <a:pt x="845" y="1081"/>
                  </a:lnTo>
                  <a:lnTo>
                    <a:pt x="856" y="1077"/>
                  </a:lnTo>
                  <a:lnTo>
                    <a:pt x="866" y="1071"/>
                  </a:lnTo>
                  <a:lnTo>
                    <a:pt x="884" y="1062"/>
                  </a:lnTo>
                  <a:lnTo>
                    <a:pt x="893" y="1057"/>
                  </a:lnTo>
                  <a:lnTo>
                    <a:pt x="902" y="1053"/>
                  </a:lnTo>
                  <a:lnTo>
                    <a:pt x="912" y="1052"/>
                  </a:lnTo>
                  <a:lnTo>
                    <a:pt x="923" y="1052"/>
                  </a:lnTo>
                  <a:lnTo>
                    <a:pt x="923" y="1052"/>
                  </a:lnTo>
                  <a:lnTo>
                    <a:pt x="933" y="1055"/>
                  </a:lnTo>
                  <a:lnTo>
                    <a:pt x="946" y="1059"/>
                  </a:lnTo>
                  <a:lnTo>
                    <a:pt x="959" y="1066"/>
                  </a:lnTo>
                  <a:lnTo>
                    <a:pt x="971" y="1073"/>
                  </a:lnTo>
                  <a:lnTo>
                    <a:pt x="984" y="1083"/>
                  </a:lnTo>
                  <a:lnTo>
                    <a:pt x="995" y="1092"/>
                  </a:lnTo>
                  <a:lnTo>
                    <a:pt x="1005" y="1102"/>
                  </a:lnTo>
                  <a:lnTo>
                    <a:pt x="1010" y="1114"/>
                  </a:lnTo>
                  <a:lnTo>
                    <a:pt x="1010" y="1114"/>
                  </a:lnTo>
                  <a:lnTo>
                    <a:pt x="1016" y="1128"/>
                  </a:lnTo>
                  <a:lnTo>
                    <a:pt x="1019" y="1142"/>
                  </a:lnTo>
                  <a:lnTo>
                    <a:pt x="1018" y="1156"/>
                  </a:lnTo>
                  <a:lnTo>
                    <a:pt x="1016" y="1168"/>
                  </a:lnTo>
                  <a:lnTo>
                    <a:pt x="1009" y="1195"/>
                  </a:lnTo>
                  <a:lnTo>
                    <a:pt x="1005" y="1208"/>
                  </a:lnTo>
                  <a:lnTo>
                    <a:pt x="1002" y="1220"/>
                  </a:lnTo>
                  <a:lnTo>
                    <a:pt x="1002" y="1220"/>
                  </a:lnTo>
                  <a:lnTo>
                    <a:pt x="1013" y="1223"/>
                  </a:lnTo>
                  <a:lnTo>
                    <a:pt x="1025" y="1226"/>
                  </a:lnTo>
                  <a:lnTo>
                    <a:pt x="1036" y="1230"/>
                  </a:lnTo>
                  <a:lnTo>
                    <a:pt x="1046" y="1237"/>
                  </a:lnTo>
                  <a:lnTo>
                    <a:pt x="1054" y="1245"/>
                  </a:lnTo>
                  <a:lnTo>
                    <a:pt x="1057" y="1250"/>
                  </a:lnTo>
                  <a:lnTo>
                    <a:pt x="1058" y="1255"/>
                  </a:lnTo>
                  <a:lnTo>
                    <a:pt x="1060" y="1262"/>
                  </a:lnTo>
                  <a:lnTo>
                    <a:pt x="1060" y="1269"/>
                  </a:lnTo>
                  <a:lnTo>
                    <a:pt x="1060" y="1276"/>
                  </a:lnTo>
                  <a:lnTo>
                    <a:pt x="1057" y="1285"/>
                  </a:lnTo>
                  <a:lnTo>
                    <a:pt x="1057" y="1285"/>
                  </a:lnTo>
                  <a:lnTo>
                    <a:pt x="1067" y="1295"/>
                  </a:lnTo>
                  <a:lnTo>
                    <a:pt x="1075" y="1306"/>
                  </a:lnTo>
                  <a:lnTo>
                    <a:pt x="1083" y="1318"/>
                  </a:lnTo>
                  <a:lnTo>
                    <a:pt x="1089" y="1331"/>
                  </a:lnTo>
                  <a:lnTo>
                    <a:pt x="1093" y="1345"/>
                  </a:lnTo>
                  <a:lnTo>
                    <a:pt x="1096" y="1359"/>
                  </a:lnTo>
                  <a:lnTo>
                    <a:pt x="1098" y="1375"/>
                  </a:lnTo>
                  <a:lnTo>
                    <a:pt x="1095" y="1392"/>
                  </a:lnTo>
                  <a:lnTo>
                    <a:pt x="1095" y="1392"/>
                  </a:lnTo>
                  <a:lnTo>
                    <a:pt x="1105" y="1392"/>
                  </a:lnTo>
                  <a:lnTo>
                    <a:pt x="1113" y="1393"/>
                  </a:lnTo>
                  <a:lnTo>
                    <a:pt x="1121" y="1394"/>
                  </a:lnTo>
                  <a:lnTo>
                    <a:pt x="1128" y="1397"/>
                  </a:lnTo>
                  <a:lnTo>
                    <a:pt x="1135" y="1400"/>
                  </a:lnTo>
                  <a:lnTo>
                    <a:pt x="1142" y="1404"/>
                  </a:lnTo>
                  <a:lnTo>
                    <a:pt x="1148" y="1410"/>
                  </a:lnTo>
                  <a:lnTo>
                    <a:pt x="1154" y="1415"/>
                  </a:lnTo>
                  <a:lnTo>
                    <a:pt x="1164" y="1428"/>
                  </a:lnTo>
                  <a:lnTo>
                    <a:pt x="1172" y="1443"/>
                  </a:lnTo>
                  <a:lnTo>
                    <a:pt x="1176" y="1460"/>
                  </a:lnTo>
                  <a:lnTo>
                    <a:pt x="1179" y="1479"/>
                  </a:lnTo>
                  <a:lnTo>
                    <a:pt x="1179" y="1479"/>
                  </a:lnTo>
                  <a:lnTo>
                    <a:pt x="1258" y="1465"/>
                  </a:lnTo>
                  <a:lnTo>
                    <a:pt x="1258" y="1465"/>
                  </a:lnTo>
                  <a:lnTo>
                    <a:pt x="1252" y="1459"/>
                  </a:lnTo>
                  <a:lnTo>
                    <a:pt x="1249" y="1453"/>
                  </a:lnTo>
                  <a:lnTo>
                    <a:pt x="1248" y="1446"/>
                  </a:lnTo>
                  <a:lnTo>
                    <a:pt x="1248" y="1438"/>
                  </a:lnTo>
                  <a:lnTo>
                    <a:pt x="1251" y="1422"/>
                  </a:lnTo>
                  <a:lnTo>
                    <a:pt x="1255" y="1407"/>
                  </a:lnTo>
                  <a:lnTo>
                    <a:pt x="1255" y="1407"/>
                  </a:lnTo>
                  <a:lnTo>
                    <a:pt x="1265" y="1403"/>
                  </a:lnTo>
                  <a:lnTo>
                    <a:pt x="1273" y="1400"/>
                  </a:lnTo>
                  <a:lnTo>
                    <a:pt x="1281" y="1399"/>
                  </a:lnTo>
                  <a:lnTo>
                    <a:pt x="1290" y="1399"/>
                  </a:lnTo>
                  <a:lnTo>
                    <a:pt x="1308" y="1399"/>
                  </a:lnTo>
                  <a:lnTo>
                    <a:pt x="1331" y="1397"/>
                  </a:lnTo>
                  <a:lnTo>
                    <a:pt x="1331" y="1397"/>
                  </a:lnTo>
                  <a:lnTo>
                    <a:pt x="1331" y="1348"/>
                  </a:lnTo>
                  <a:lnTo>
                    <a:pt x="1331" y="1348"/>
                  </a:lnTo>
                  <a:lnTo>
                    <a:pt x="1346" y="1341"/>
                  </a:lnTo>
                  <a:lnTo>
                    <a:pt x="1361" y="1338"/>
                  </a:lnTo>
                  <a:lnTo>
                    <a:pt x="1378" y="1335"/>
                  </a:lnTo>
                  <a:lnTo>
                    <a:pt x="1399" y="1334"/>
                  </a:lnTo>
                  <a:lnTo>
                    <a:pt x="1399" y="1334"/>
                  </a:lnTo>
                  <a:lnTo>
                    <a:pt x="1401" y="1323"/>
                  </a:lnTo>
                  <a:lnTo>
                    <a:pt x="1402" y="1313"/>
                  </a:lnTo>
                  <a:lnTo>
                    <a:pt x="1406" y="1297"/>
                  </a:lnTo>
                  <a:lnTo>
                    <a:pt x="1411" y="1283"/>
                  </a:lnTo>
                  <a:lnTo>
                    <a:pt x="1412" y="1275"/>
                  </a:lnTo>
                  <a:lnTo>
                    <a:pt x="1412" y="1267"/>
                  </a:lnTo>
                  <a:lnTo>
                    <a:pt x="1412" y="1267"/>
                  </a:lnTo>
                  <a:lnTo>
                    <a:pt x="1454" y="1261"/>
                  </a:lnTo>
                  <a:lnTo>
                    <a:pt x="1502" y="1253"/>
                  </a:lnTo>
                  <a:lnTo>
                    <a:pt x="1502" y="1253"/>
                  </a:lnTo>
                  <a:lnTo>
                    <a:pt x="1500" y="1248"/>
                  </a:lnTo>
                  <a:lnTo>
                    <a:pt x="1499" y="1245"/>
                  </a:lnTo>
                  <a:lnTo>
                    <a:pt x="1500" y="1237"/>
                  </a:lnTo>
                  <a:lnTo>
                    <a:pt x="1503" y="1230"/>
                  </a:lnTo>
                  <a:lnTo>
                    <a:pt x="1509" y="1222"/>
                  </a:lnTo>
                  <a:lnTo>
                    <a:pt x="1520" y="1206"/>
                  </a:lnTo>
                  <a:lnTo>
                    <a:pt x="1526" y="1199"/>
                  </a:lnTo>
                  <a:lnTo>
                    <a:pt x="1531" y="1192"/>
                  </a:lnTo>
                  <a:lnTo>
                    <a:pt x="1531" y="1192"/>
                  </a:lnTo>
                  <a:lnTo>
                    <a:pt x="1543" y="1191"/>
                  </a:lnTo>
                  <a:lnTo>
                    <a:pt x="1554" y="1192"/>
                  </a:lnTo>
                  <a:lnTo>
                    <a:pt x="1565" y="1191"/>
                  </a:lnTo>
                  <a:lnTo>
                    <a:pt x="1571" y="1191"/>
                  </a:lnTo>
                  <a:lnTo>
                    <a:pt x="1575" y="1188"/>
                  </a:lnTo>
                  <a:lnTo>
                    <a:pt x="1575" y="1188"/>
                  </a:lnTo>
                  <a:lnTo>
                    <a:pt x="1578" y="1181"/>
                  </a:lnTo>
                  <a:lnTo>
                    <a:pt x="1579" y="1172"/>
                  </a:lnTo>
                  <a:lnTo>
                    <a:pt x="1579" y="1160"/>
                  </a:lnTo>
                  <a:lnTo>
                    <a:pt x="1579" y="1149"/>
                  </a:lnTo>
                  <a:lnTo>
                    <a:pt x="1580" y="1142"/>
                  </a:lnTo>
                  <a:lnTo>
                    <a:pt x="1583" y="1136"/>
                  </a:lnTo>
                  <a:lnTo>
                    <a:pt x="1583" y="1136"/>
                  </a:lnTo>
                  <a:lnTo>
                    <a:pt x="1587" y="1139"/>
                  </a:lnTo>
                  <a:lnTo>
                    <a:pt x="1593" y="1139"/>
                  </a:lnTo>
                  <a:lnTo>
                    <a:pt x="1606" y="1139"/>
                  </a:lnTo>
                  <a:lnTo>
                    <a:pt x="1620" y="1139"/>
                  </a:lnTo>
                  <a:lnTo>
                    <a:pt x="1625" y="1140"/>
                  </a:lnTo>
                  <a:lnTo>
                    <a:pt x="1630" y="1142"/>
                  </a:lnTo>
                  <a:lnTo>
                    <a:pt x="1630" y="1142"/>
                  </a:lnTo>
                  <a:lnTo>
                    <a:pt x="1624" y="1139"/>
                  </a:lnTo>
                  <a:lnTo>
                    <a:pt x="1620" y="1133"/>
                  </a:lnTo>
                  <a:lnTo>
                    <a:pt x="1616" y="1128"/>
                  </a:lnTo>
                  <a:lnTo>
                    <a:pt x="1613" y="1121"/>
                  </a:lnTo>
                  <a:lnTo>
                    <a:pt x="1609" y="1106"/>
                  </a:lnTo>
                  <a:lnTo>
                    <a:pt x="1604" y="1101"/>
                  </a:lnTo>
                  <a:lnTo>
                    <a:pt x="1600" y="1095"/>
                  </a:lnTo>
                  <a:lnTo>
                    <a:pt x="1600" y="1095"/>
                  </a:lnTo>
                  <a:lnTo>
                    <a:pt x="1610" y="1090"/>
                  </a:lnTo>
                  <a:lnTo>
                    <a:pt x="1620" y="1087"/>
                  </a:lnTo>
                  <a:lnTo>
                    <a:pt x="1631" y="1084"/>
                  </a:lnTo>
                  <a:lnTo>
                    <a:pt x="1642" y="1083"/>
                  </a:lnTo>
                  <a:lnTo>
                    <a:pt x="1663" y="1080"/>
                  </a:lnTo>
                  <a:lnTo>
                    <a:pt x="1674" y="1078"/>
                  </a:lnTo>
                  <a:lnTo>
                    <a:pt x="1684" y="1076"/>
                  </a:lnTo>
                  <a:lnTo>
                    <a:pt x="1684" y="1076"/>
                  </a:lnTo>
                  <a:lnTo>
                    <a:pt x="1689" y="1073"/>
                  </a:lnTo>
                  <a:lnTo>
                    <a:pt x="1693" y="1070"/>
                  </a:lnTo>
                  <a:lnTo>
                    <a:pt x="1700" y="1063"/>
                  </a:lnTo>
                  <a:lnTo>
                    <a:pt x="1707" y="1057"/>
                  </a:lnTo>
                  <a:lnTo>
                    <a:pt x="1711" y="1056"/>
                  </a:lnTo>
                  <a:lnTo>
                    <a:pt x="1717" y="1055"/>
                  </a:lnTo>
                  <a:lnTo>
                    <a:pt x="1717" y="1055"/>
                  </a:lnTo>
                  <a:lnTo>
                    <a:pt x="1725" y="1056"/>
                  </a:lnTo>
                  <a:lnTo>
                    <a:pt x="1733" y="1059"/>
                  </a:lnTo>
                  <a:lnTo>
                    <a:pt x="1740" y="1063"/>
                  </a:lnTo>
                  <a:lnTo>
                    <a:pt x="1749" y="1067"/>
                  </a:lnTo>
                  <a:lnTo>
                    <a:pt x="1766" y="1078"/>
                  </a:lnTo>
                  <a:lnTo>
                    <a:pt x="1774" y="1083"/>
                  </a:lnTo>
                  <a:lnTo>
                    <a:pt x="1783" y="1087"/>
                  </a:lnTo>
                  <a:lnTo>
                    <a:pt x="1783" y="1087"/>
                  </a:lnTo>
                  <a:lnTo>
                    <a:pt x="1795" y="1090"/>
                  </a:lnTo>
                  <a:lnTo>
                    <a:pt x="1805" y="1090"/>
                  </a:lnTo>
                  <a:lnTo>
                    <a:pt x="1816" y="1092"/>
                  </a:lnTo>
                  <a:lnTo>
                    <a:pt x="1822" y="1095"/>
                  </a:lnTo>
                  <a:lnTo>
                    <a:pt x="1826" y="1098"/>
                  </a:lnTo>
                  <a:lnTo>
                    <a:pt x="1826" y="1098"/>
                  </a:lnTo>
                  <a:lnTo>
                    <a:pt x="1826" y="1114"/>
                  </a:lnTo>
                  <a:lnTo>
                    <a:pt x="1823" y="1126"/>
                  </a:lnTo>
                  <a:lnTo>
                    <a:pt x="1818" y="1137"/>
                  </a:lnTo>
                  <a:lnTo>
                    <a:pt x="1812" y="1149"/>
                  </a:lnTo>
                  <a:lnTo>
                    <a:pt x="1812" y="1149"/>
                  </a:lnTo>
                  <a:lnTo>
                    <a:pt x="1832" y="1151"/>
                  </a:lnTo>
                  <a:lnTo>
                    <a:pt x="1846" y="1153"/>
                  </a:lnTo>
                  <a:lnTo>
                    <a:pt x="1861" y="1151"/>
                  </a:lnTo>
                  <a:lnTo>
                    <a:pt x="1882" y="1149"/>
                  </a:lnTo>
                  <a:lnTo>
                    <a:pt x="1882" y="1149"/>
                  </a:lnTo>
                  <a:lnTo>
                    <a:pt x="1892" y="1158"/>
                  </a:lnTo>
                  <a:lnTo>
                    <a:pt x="1901" y="1170"/>
                  </a:lnTo>
                  <a:lnTo>
                    <a:pt x="1905" y="1177"/>
                  </a:lnTo>
                  <a:lnTo>
                    <a:pt x="1908" y="1184"/>
                  </a:lnTo>
                  <a:lnTo>
                    <a:pt x="1909" y="1192"/>
                  </a:lnTo>
                  <a:lnTo>
                    <a:pt x="1908" y="1203"/>
                  </a:lnTo>
                  <a:lnTo>
                    <a:pt x="1908" y="1203"/>
                  </a:lnTo>
                  <a:lnTo>
                    <a:pt x="1920" y="1201"/>
                  </a:lnTo>
                  <a:lnTo>
                    <a:pt x="1931" y="1199"/>
                  </a:lnTo>
                  <a:lnTo>
                    <a:pt x="1943" y="1198"/>
                  </a:lnTo>
                  <a:lnTo>
                    <a:pt x="1954" y="1195"/>
                  </a:lnTo>
                  <a:lnTo>
                    <a:pt x="1954" y="1195"/>
                  </a:lnTo>
                  <a:lnTo>
                    <a:pt x="1950" y="1156"/>
                  </a:lnTo>
                  <a:lnTo>
                    <a:pt x="1944" y="1108"/>
                  </a:lnTo>
                  <a:lnTo>
                    <a:pt x="1941" y="1057"/>
                  </a:lnTo>
                  <a:lnTo>
                    <a:pt x="1941" y="1035"/>
                  </a:lnTo>
                  <a:lnTo>
                    <a:pt x="1943" y="1014"/>
                  </a:lnTo>
                  <a:lnTo>
                    <a:pt x="1943" y="1014"/>
                  </a:lnTo>
                  <a:lnTo>
                    <a:pt x="1891" y="1017"/>
                  </a:lnTo>
                  <a:lnTo>
                    <a:pt x="1832" y="1019"/>
                  </a:lnTo>
                  <a:lnTo>
                    <a:pt x="1705" y="1026"/>
                  </a:lnTo>
                  <a:lnTo>
                    <a:pt x="1642" y="1031"/>
                  </a:lnTo>
                  <a:lnTo>
                    <a:pt x="1583" y="1032"/>
                  </a:lnTo>
                  <a:lnTo>
                    <a:pt x="1530" y="1032"/>
                  </a:lnTo>
                  <a:lnTo>
                    <a:pt x="1507" y="1031"/>
                  </a:lnTo>
                  <a:lnTo>
                    <a:pt x="1488" y="1029"/>
                  </a:lnTo>
                  <a:lnTo>
                    <a:pt x="1488" y="1029"/>
                  </a:lnTo>
                  <a:lnTo>
                    <a:pt x="1482" y="1033"/>
                  </a:lnTo>
                  <a:lnTo>
                    <a:pt x="1478" y="1035"/>
                  </a:lnTo>
                  <a:lnTo>
                    <a:pt x="1471" y="1036"/>
                  </a:lnTo>
                  <a:lnTo>
                    <a:pt x="1465" y="1036"/>
                  </a:lnTo>
                  <a:lnTo>
                    <a:pt x="1453" y="1036"/>
                  </a:lnTo>
                  <a:lnTo>
                    <a:pt x="1447" y="1038"/>
                  </a:lnTo>
                  <a:lnTo>
                    <a:pt x="1443" y="1040"/>
                  </a:lnTo>
                  <a:lnTo>
                    <a:pt x="1443" y="1040"/>
                  </a:lnTo>
                  <a:lnTo>
                    <a:pt x="1444" y="1087"/>
                  </a:lnTo>
                  <a:lnTo>
                    <a:pt x="1447" y="1142"/>
                  </a:lnTo>
                  <a:lnTo>
                    <a:pt x="1448" y="1196"/>
                  </a:lnTo>
                  <a:lnTo>
                    <a:pt x="1448" y="1222"/>
                  </a:lnTo>
                  <a:lnTo>
                    <a:pt x="1447" y="1244"/>
                  </a:lnTo>
                  <a:lnTo>
                    <a:pt x="1447" y="1244"/>
                  </a:lnTo>
                  <a:lnTo>
                    <a:pt x="1439" y="1236"/>
                  </a:lnTo>
                  <a:lnTo>
                    <a:pt x="1434" y="1227"/>
                  </a:lnTo>
                  <a:lnTo>
                    <a:pt x="1432" y="1217"/>
                  </a:lnTo>
                  <a:lnTo>
                    <a:pt x="1430" y="1206"/>
                  </a:lnTo>
                  <a:lnTo>
                    <a:pt x="1429" y="1184"/>
                  </a:lnTo>
                  <a:lnTo>
                    <a:pt x="1429" y="1163"/>
                  </a:lnTo>
                  <a:lnTo>
                    <a:pt x="1429" y="1163"/>
                  </a:lnTo>
                  <a:lnTo>
                    <a:pt x="1429" y="1129"/>
                  </a:lnTo>
                  <a:lnTo>
                    <a:pt x="1429" y="1095"/>
                  </a:lnTo>
                  <a:lnTo>
                    <a:pt x="1429" y="1062"/>
                  </a:lnTo>
                  <a:lnTo>
                    <a:pt x="1427" y="1045"/>
                  </a:lnTo>
                  <a:lnTo>
                    <a:pt x="1426" y="1029"/>
                  </a:lnTo>
                  <a:lnTo>
                    <a:pt x="1426" y="1029"/>
                  </a:lnTo>
                  <a:lnTo>
                    <a:pt x="1420" y="1025"/>
                  </a:lnTo>
                  <a:lnTo>
                    <a:pt x="1416" y="1019"/>
                  </a:lnTo>
                  <a:lnTo>
                    <a:pt x="1412" y="1012"/>
                  </a:lnTo>
                  <a:lnTo>
                    <a:pt x="1409" y="1005"/>
                  </a:lnTo>
                  <a:lnTo>
                    <a:pt x="1409" y="1005"/>
                  </a:lnTo>
                  <a:lnTo>
                    <a:pt x="1412" y="996"/>
                  </a:lnTo>
                  <a:lnTo>
                    <a:pt x="1416" y="986"/>
                  </a:lnTo>
                  <a:lnTo>
                    <a:pt x="1420" y="976"/>
                  </a:lnTo>
                  <a:lnTo>
                    <a:pt x="1423" y="972"/>
                  </a:lnTo>
                  <a:lnTo>
                    <a:pt x="1426" y="967"/>
                  </a:lnTo>
                  <a:lnTo>
                    <a:pt x="1426" y="967"/>
                  </a:lnTo>
                  <a:lnTo>
                    <a:pt x="1422" y="948"/>
                  </a:lnTo>
                  <a:lnTo>
                    <a:pt x="1418" y="928"/>
                  </a:lnTo>
                  <a:lnTo>
                    <a:pt x="1411" y="885"/>
                  </a:lnTo>
                  <a:lnTo>
                    <a:pt x="1406" y="840"/>
                  </a:lnTo>
                  <a:lnTo>
                    <a:pt x="1404" y="793"/>
                  </a:lnTo>
                  <a:lnTo>
                    <a:pt x="1398" y="702"/>
                  </a:lnTo>
                  <a:lnTo>
                    <a:pt x="1395" y="660"/>
                  </a:lnTo>
                  <a:lnTo>
                    <a:pt x="1391" y="619"/>
                  </a:lnTo>
                  <a:lnTo>
                    <a:pt x="1391" y="619"/>
                  </a:lnTo>
                  <a:lnTo>
                    <a:pt x="1382" y="629"/>
                  </a:lnTo>
                  <a:lnTo>
                    <a:pt x="1371" y="640"/>
                  </a:lnTo>
                  <a:lnTo>
                    <a:pt x="1366" y="643"/>
                  </a:lnTo>
                  <a:lnTo>
                    <a:pt x="1359" y="647"/>
                  </a:lnTo>
                  <a:lnTo>
                    <a:pt x="1352" y="649"/>
                  </a:lnTo>
                  <a:lnTo>
                    <a:pt x="1345" y="649"/>
                  </a:lnTo>
                  <a:lnTo>
                    <a:pt x="1345" y="649"/>
                  </a:lnTo>
                  <a:lnTo>
                    <a:pt x="1339" y="647"/>
                  </a:lnTo>
                  <a:lnTo>
                    <a:pt x="1336" y="645"/>
                  </a:lnTo>
                  <a:lnTo>
                    <a:pt x="1333" y="640"/>
                  </a:lnTo>
                  <a:lnTo>
                    <a:pt x="1331" y="636"/>
                  </a:lnTo>
                  <a:lnTo>
                    <a:pt x="1326" y="625"/>
                  </a:lnTo>
                  <a:lnTo>
                    <a:pt x="1319" y="611"/>
                  </a:lnTo>
                  <a:lnTo>
                    <a:pt x="1319" y="611"/>
                  </a:lnTo>
                  <a:lnTo>
                    <a:pt x="1314" y="604"/>
                  </a:lnTo>
                  <a:lnTo>
                    <a:pt x="1308" y="597"/>
                  </a:lnTo>
                  <a:lnTo>
                    <a:pt x="1297" y="584"/>
                  </a:lnTo>
                  <a:lnTo>
                    <a:pt x="1291" y="579"/>
                  </a:lnTo>
                  <a:lnTo>
                    <a:pt x="1288" y="572"/>
                  </a:lnTo>
                  <a:lnTo>
                    <a:pt x="1286" y="565"/>
                  </a:lnTo>
                  <a:lnTo>
                    <a:pt x="1284" y="556"/>
                  </a:lnTo>
                  <a:lnTo>
                    <a:pt x="1284" y="556"/>
                  </a:lnTo>
                  <a:lnTo>
                    <a:pt x="1301" y="536"/>
                  </a:lnTo>
                  <a:lnTo>
                    <a:pt x="1319" y="520"/>
                  </a:lnTo>
                  <a:lnTo>
                    <a:pt x="1356" y="486"/>
                  </a:lnTo>
                  <a:lnTo>
                    <a:pt x="1356" y="486"/>
                  </a:lnTo>
                  <a:lnTo>
                    <a:pt x="1374" y="489"/>
                  </a:lnTo>
                  <a:lnTo>
                    <a:pt x="1384" y="489"/>
                  </a:lnTo>
                  <a:lnTo>
                    <a:pt x="1397" y="486"/>
                  </a:lnTo>
                  <a:lnTo>
                    <a:pt x="1397" y="486"/>
                  </a:lnTo>
                  <a:lnTo>
                    <a:pt x="1395" y="479"/>
                  </a:lnTo>
                  <a:lnTo>
                    <a:pt x="1397" y="473"/>
                  </a:lnTo>
                  <a:lnTo>
                    <a:pt x="1398" y="468"/>
                  </a:lnTo>
                  <a:lnTo>
                    <a:pt x="1401" y="463"/>
                  </a:lnTo>
                  <a:lnTo>
                    <a:pt x="1405" y="459"/>
                  </a:lnTo>
                  <a:lnTo>
                    <a:pt x="1411" y="455"/>
                  </a:lnTo>
                  <a:lnTo>
                    <a:pt x="1423" y="449"/>
                  </a:lnTo>
                  <a:lnTo>
                    <a:pt x="1437" y="444"/>
                  </a:lnTo>
                  <a:lnTo>
                    <a:pt x="1453" y="440"/>
                  </a:lnTo>
                  <a:lnTo>
                    <a:pt x="1468" y="435"/>
                  </a:lnTo>
                  <a:lnTo>
                    <a:pt x="1481" y="431"/>
                  </a:lnTo>
                  <a:lnTo>
                    <a:pt x="1481" y="431"/>
                  </a:lnTo>
                  <a:lnTo>
                    <a:pt x="1481" y="427"/>
                  </a:lnTo>
                  <a:lnTo>
                    <a:pt x="1478" y="423"/>
                  </a:lnTo>
                  <a:lnTo>
                    <a:pt x="1475" y="417"/>
                  </a:lnTo>
                  <a:lnTo>
                    <a:pt x="1471" y="410"/>
                  </a:lnTo>
                  <a:lnTo>
                    <a:pt x="1470" y="407"/>
                  </a:lnTo>
                  <a:lnTo>
                    <a:pt x="1470" y="402"/>
                  </a:lnTo>
                  <a:lnTo>
                    <a:pt x="1470" y="402"/>
                  </a:lnTo>
                  <a:lnTo>
                    <a:pt x="1479" y="393"/>
                  </a:lnTo>
                  <a:lnTo>
                    <a:pt x="1489" y="388"/>
                  </a:lnTo>
                  <a:lnTo>
                    <a:pt x="1500" y="383"/>
                  </a:lnTo>
                  <a:lnTo>
                    <a:pt x="1513" y="379"/>
                  </a:lnTo>
                  <a:lnTo>
                    <a:pt x="1526" y="376"/>
                  </a:lnTo>
                  <a:lnTo>
                    <a:pt x="1537" y="372"/>
                  </a:lnTo>
                  <a:lnTo>
                    <a:pt x="1547" y="368"/>
                  </a:lnTo>
                  <a:lnTo>
                    <a:pt x="1557" y="361"/>
                  </a:lnTo>
                  <a:lnTo>
                    <a:pt x="1557" y="361"/>
                  </a:lnTo>
                  <a:lnTo>
                    <a:pt x="1551" y="358"/>
                  </a:lnTo>
                  <a:lnTo>
                    <a:pt x="1547" y="354"/>
                  </a:lnTo>
                  <a:lnTo>
                    <a:pt x="1543" y="348"/>
                  </a:lnTo>
                  <a:lnTo>
                    <a:pt x="1543" y="346"/>
                  </a:lnTo>
                  <a:lnTo>
                    <a:pt x="1543" y="341"/>
                  </a:lnTo>
                  <a:lnTo>
                    <a:pt x="1543" y="341"/>
                  </a:lnTo>
                  <a:lnTo>
                    <a:pt x="1548" y="334"/>
                  </a:lnTo>
                  <a:lnTo>
                    <a:pt x="1554" y="330"/>
                  </a:lnTo>
                  <a:lnTo>
                    <a:pt x="1562" y="326"/>
                  </a:lnTo>
                  <a:lnTo>
                    <a:pt x="1569" y="322"/>
                  </a:lnTo>
                  <a:lnTo>
                    <a:pt x="1587" y="316"/>
                  </a:lnTo>
                  <a:lnTo>
                    <a:pt x="1606" y="312"/>
                  </a:lnTo>
                  <a:lnTo>
                    <a:pt x="1606" y="312"/>
                  </a:lnTo>
                  <a:lnTo>
                    <a:pt x="1607" y="309"/>
                  </a:lnTo>
                  <a:lnTo>
                    <a:pt x="1609" y="305"/>
                  </a:lnTo>
                  <a:lnTo>
                    <a:pt x="1609" y="299"/>
                  </a:lnTo>
                  <a:lnTo>
                    <a:pt x="1609" y="296"/>
                  </a:lnTo>
                  <a:lnTo>
                    <a:pt x="1609" y="295"/>
                  </a:lnTo>
                  <a:lnTo>
                    <a:pt x="1611" y="292"/>
                  </a:lnTo>
                  <a:lnTo>
                    <a:pt x="1614" y="291"/>
                  </a:lnTo>
                  <a:lnTo>
                    <a:pt x="1614" y="291"/>
                  </a:lnTo>
                  <a:lnTo>
                    <a:pt x="1625" y="291"/>
                  </a:lnTo>
                  <a:lnTo>
                    <a:pt x="1634" y="289"/>
                  </a:lnTo>
                  <a:lnTo>
                    <a:pt x="1642" y="285"/>
                  </a:lnTo>
                  <a:lnTo>
                    <a:pt x="1649" y="281"/>
                  </a:lnTo>
                  <a:lnTo>
                    <a:pt x="1655" y="277"/>
                  </a:lnTo>
                  <a:lnTo>
                    <a:pt x="1662" y="274"/>
                  </a:lnTo>
                  <a:lnTo>
                    <a:pt x="1670" y="273"/>
                  </a:lnTo>
                  <a:lnTo>
                    <a:pt x="1679" y="274"/>
                  </a:lnTo>
                  <a:lnTo>
                    <a:pt x="1679" y="274"/>
                  </a:lnTo>
                  <a:lnTo>
                    <a:pt x="1686" y="280"/>
                  </a:lnTo>
                  <a:lnTo>
                    <a:pt x="1693" y="284"/>
                  </a:lnTo>
                  <a:lnTo>
                    <a:pt x="1708" y="289"/>
                  </a:lnTo>
                  <a:lnTo>
                    <a:pt x="1724" y="294"/>
                  </a:lnTo>
                  <a:lnTo>
                    <a:pt x="1740" y="298"/>
                  </a:lnTo>
                  <a:lnTo>
                    <a:pt x="1756" y="302"/>
                  </a:lnTo>
                  <a:lnTo>
                    <a:pt x="1771" y="309"/>
                  </a:lnTo>
                  <a:lnTo>
                    <a:pt x="1777" y="313"/>
                  </a:lnTo>
                  <a:lnTo>
                    <a:pt x="1783" y="317"/>
                  </a:lnTo>
                  <a:lnTo>
                    <a:pt x="1788" y="324"/>
                  </a:lnTo>
                  <a:lnTo>
                    <a:pt x="1792" y="331"/>
                  </a:lnTo>
                  <a:lnTo>
                    <a:pt x="1792" y="331"/>
                  </a:lnTo>
                  <a:lnTo>
                    <a:pt x="1801" y="331"/>
                  </a:lnTo>
                  <a:lnTo>
                    <a:pt x="1808" y="333"/>
                  </a:lnTo>
                  <a:lnTo>
                    <a:pt x="1813" y="334"/>
                  </a:lnTo>
                  <a:lnTo>
                    <a:pt x="1819" y="337"/>
                  </a:lnTo>
                  <a:lnTo>
                    <a:pt x="1829" y="344"/>
                  </a:lnTo>
                  <a:lnTo>
                    <a:pt x="1839" y="353"/>
                  </a:lnTo>
                  <a:lnTo>
                    <a:pt x="1839" y="353"/>
                  </a:lnTo>
                  <a:lnTo>
                    <a:pt x="1839" y="357"/>
                  </a:lnTo>
                  <a:lnTo>
                    <a:pt x="1839" y="360"/>
                  </a:lnTo>
                  <a:lnTo>
                    <a:pt x="1837" y="365"/>
                  </a:lnTo>
                  <a:lnTo>
                    <a:pt x="1836" y="371"/>
                  </a:lnTo>
                  <a:lnTo>
                    <a:pt x="1837" y="374"/>
                  </a:lnTo>
                  <a:lnTo>
                    <a:pt x="1839" y="375"/>
                  </a:lnTo>
                  <a:lnTo>
                    <a:pt x="1839" y="375"/>
                  </a:lnTo>
                  <a:lnTo>
                    <a:pt x="1850" y="375"/>
                  </a:lnTo>
                  <a:lnTo>
                    <a:pt x="1858" y="376"/>
                  </a:lnTo>
                  <a:lnTo>
                    <a:pt x="1867" y="381"/>
                  </a:lnTo>
                  <a:lnTo>
                    <a:pt x="1872" y="385"/>
                  </a:lnTo>
                  <a:lnTo>
                    <a:pt x="1877" y="392"/>
                  </a:lnTo>
                  <a:lnTo>
                    <a:pt x="1879" y="400"/>
                  </a:lnTo>
                  <a:lnTo>
                    <a:pt x="1879" y="409"/>
                  </a:lnTo>
                  <a:lnTo>
                    <a:pt x="1877" y="419"/>
                  </a:lnTo>
                  <a:lnTo>
                    <a:pt x="1877" y="419"/>
                  </a:lnTo>
                  <a:lnTo>
                    <a:pt x="1891" y="417"/>
                  </a:lnTo>
                  <a:lnTo>
                    <a:pt x="1903" y="417"/>
                  </a:lnTo>
                  <a:lnTo>
                    <a:pt x="1915" y="420"/>
                  </a:lnTo>
                  <a:lnTo>
                    <a:pt x="1926" y="426"/>
                  </a:lnTo>
                  <a:lnTo>
                    <a:pt x="1933" y="434"/>
                  </a:lnTo>
                  <a:lnTo>
                    <a:pt x="1940" y="444"/>
                  </a:lnTo>
                  <a:lnTo>
                    <a:pt x="1943" y="455"/>
                  </a:lnTo>
                  <a:lnTo>
                    <a:pt x="1943" y="469"/>
                  </a:lnTo>
                  <a:lnTo>
                    <a:pt x="1943" y="469"/>
                  </a:lnTo>
                  <a:lnTo>
                    <a:pt x="1950" y="466"/>
                  </a:lnTo>
                  <a:lnTo>
                    <a:pt x="1955" y="465"/>
                  </a:lnTo>
                  <a:lnTo>
                    <a:pt x="1959" y="466"/>
                  </a:lnTo>
                  <a:lnTo>
                    <a:pt x="1965" y="466"/>
                  </a:lnTo>
                  <a:lnTo>
                    <a:pt x="1969" y="469"/>
                  </a:lnTo>
                  <a:lnTo>
                    <a:pt x="1974" y="472"/>
                  </a:lnTo>
                  <a:lnTo>
                    <a:pt x="1981" y="479"/>
                  </a:lnTo>
                  <a:lnTo>
                    <a:pt x="1985" y="487"/>
                  </a:lnTo>
                  <a:lnTo>
                    <a:pt x="1986" y="497"/>
                  </a:lnTo>
                  <a:lnTo>
                    <a:pt x="1985" y="508"/>
                  </a:lnTo>
                  <a:lnTo>
                    <a:pt x="1981" y="518"/>
                  </a:lnTo>
                  <a:lnTo>
                    <a:pt x="1981" y="518"/>
                  </a:lnTo>
                  <a:lnTo>
                    <a:pt x="1988" y="521"/>
                  </a:lnTo>
                  <a:lnTo>
                    <a:pt x="1995" y="522"/>
                  </a:lnTo>
                  <a:lnTo>
                    <a:pt x="2010" y="524"/>
                  </a:lnTo>
                  <a:lnTo>
                    <a:pt x="2016" y="525"/>
                  </a:lnTo>
                  <a:lnTo>
                    <a:pt x="2021" y="527"/>
                  </a:lnTo>
                  <a:lnTo>
                    <a:pt x="2027" y="528"/>
                  </a:lnTo>
                  <a:lnTo>
                    <a:pt x="2030" y="532"/>
                  </a:lnTo>
                  <a:lnTo>
                    <a:pt x="2030" y="532"/>
                  </a:lnTo>
                  <a:lnTo>
                    <a:pt x="2031" y="538"/>
                  </a:lnTo>
                  <a:lnTo>
                    <a:pt x="2031" y="545"/>
                  </a:lnTo>
                  <a:lnTo>
                    <a:pt x="2028" y="552"/>
                  </a:lnTo>
                  <a:lnTo>
                    <a:pt x="2025" y="560"/>
                  </a:lnTo>
                  <a:lnTo>
                    <a:pt x="2020" y="567"/>
                  </a:lnTo>
                  <a:lnTo>
                    <a:pt x="2014" y="574"/>
                  </a:lnTo>
                  <a:lnTo>
                    <a:pt x="2007" y="580"/>
                  </a:lnTo>
                  <a:lnTo>
                    <a:pt x="2002" y="584"/>
                  </a:lnTo>
                  <a:lnTo>
                    <a:pt x="2002" y="584"/>
                  </a:lnTo>
                  <a:lnTo>
                    <a:pt x="2003" y="591"/>
                  </a:lnTo>
                  <a:lnTo>
                    <a:pt x="2003" y="597"/>
                  </a:lnTo>
                  <a:lnTo>
                    <a:pt x="2003" y="604"/>
                  </a:lnTo>
                  <a:lnTo>
                    <a:pt x="2000" y="609"/>
                  </a:lnTo>
                  <a:lnTo>
                    <a:pt x="1997" y="615"/>
                  </a:lnTo>
                  <a:lnTo>
                    <a:pt x="1993" y="619"/>
                  </a:lnTo>
                  <a:lnTo>
                    <a:pt x="1988" y="624"/>
                  </a:lnTo>
                  <a:lnTo>
                    <a:pt x="1982" y="626"/>
                  </a:lnTo>
                  <a:lnTo>
                    <a:pt x="1976" y="629"/>
                  </a:lnTo>
                  <a:lnTo>
                    <a:pt x="1971" y="631"/>
                  </a:lnTo>
                  <a:lnTo>
                    <a:pt x="1965" y="631"/>
                  </a:lnTo>
                  <a:lnTo>
                    <a:pt x="1961" y="631"/>
                  </a:lnTo>
                  <a:lnTo>
                    <a:pt x="1955" y="628"/>
                  </a:lnTo>
                  <a:lnTo>
                    <a:pt x="1951" y="624"/>
                  </a:lnTo>
                  <a:lnTo>
                    <a:pt x="1948" y="618"/>
                  </a:lnTo>
                  <a:lnTo>
                    <a:pt x="1945" y="611"/>
                  </a:lnTo>
                  <a:lnTo>
                    <a:pt x="1945" y="611"/>
                  </a:lnTo>
                  <a:lnTo>
                    <a:pt x="1944" y="632"/>
                  </a:lnTo>
                  <a:lnTo>
                    <a:pt x="1944" y="653"/>
                  </a:lnTo>
                  <a:lnTo>
                    <a:pt x="1945" y="697"/>
                  </a:lnTo>
                  <a:lnTo>
                    <a:pt x="1948" y="739"/>
                  </a:lnTo>
                  <a:lnTo>
                    <a:pt x="1952" y="781"/>
                  </a:lnTo>
                  <a:lnTo>
                    <a:pt x="1957" y="824"/>
                  </a:lnTo>
                  <a:lnTo>
                    <a:pt x="1959" y="868"/>
                  </a:lnTo>
                  <a:lnTo>
                    <a:pt x="1961" y="913"/>
                  </a:lnTo>
                  <a:lnTo>
                    <a:pt x="1961" y="959"/>
                  </a:lnTo>
                  <a:lnTo>
                    <a:pt x="1961" y="959"/>
                  </a:lnTo>
                  <a:lnTo>
                    <a:pt x="1964" y="963"/>
                  </a:lnTo>
                  <a:lnTo>
                    <a:pt x="1966" y="966"/>
                  </a:lnTo>
                  <a:lnTo>
                    <a:pt x="1971" y="969"/>
                  </a:lnTo>
                  <a:lnTo>
                    <a:pt x="1972" y="973"/>
                  </a:lnTo>
                  <a:lnTo>
                    <a:pt x="1972" y="973"/>
                  </a:lnTo>
                  <a:lnTo>
                    <a:pt x="1971" y="982"/>
                  </a:lnTo>
                  <a:lnTo>
                    <a:pt x="1968" y="991"/>
                  </a:lnTo>
                  <a:lnTo>
                    <a:pt x="1964" y="1001"/>
                  </a:lnTo>
                  <a:lnTo>
                    <a:pt x="1958" y="1011"/>
                  </a:lnTo>
                  <a:lnTo>
                    <a:pt x="1958" y="1011"/>
                  </a:lnTo>
                  <a:lnTo>
                    <a:pt x="1957" y="1045"/>
                  </a:lnTo>
                  <a:lnTo>
                    <a:pt x="1957" y="1078"/>
                  </a:lnTo>
                  <a:lnTo>
                    <a:pt x="1958" y="1112"/>
                  </a:lnTo>
                  <a:lnTo>
                    <a:pt x="1961" y="1146"/>
                  </a:lnTo>
                  <a:lnTo>
                    <a:pt x="1966" y="1177"/>
                  </a:lnTo>
                  <a:lnTo>
                    <a:pt x="1974" y="1208"/>
                  </a:lnTo>
                  <a:lnTo>
                    <a:pt x="1983" y="1237"/>
                  </a:lnTo>
                  <a:lnTo>
                    <a:pt x="1989" y="1251"/>
                  </a:lnTo>
                  <a:lnTo>
                    <a:pt x="1995" y="1264"/>
                  </a:lnTo>
                  <a:lnTo>
                    <a:pt x="1995" y="1264"/>
                  </a:lnTo>
                  <a:lnTo>
                    <a:pt x="2011" y="1267"/>
                  </a:lnTo>
                  <a:lnTo>
                    <a:pt x="2028" y="1267"/>
                  </a:lnTo>
                  <a:lnTo>
                    <a:pt x="2044" y="1267"/>
                  </a:lnTo>
                  <a:lnTo>
                    <a:pt x="2052" y="1264"/>
                  </a:lnTo>
                  <a:lnTo>
                    <a:pt x="2059" y="1261"/>
                  </a:lnTo>
                  <a:lnTo>
                    <a:pt x="2059" y="1261"/>
                  </a:lnTo>
                  <a:lnTo>
                    <a:pt x="2066" y="1268"/>
                  </a:lnTo>
                  <a:lnTo>
                    <a:pt x="2070" y="1275"/>
                  </a:lnTo>
                  <a:lnTo>
                    <a:pt x="2073" y="1285"/>
                  </a:lnTo>
                  <a:lnTo>
                    <a:pt x="2075" y="1295"/>
                  </a:lnTo>
                  <a:lnTo>
                    <a:pt x="2075" y="1316"/>
                  </a:lnTo>
                  <a:lnTo>
                    <a:pt x="2075" y="1324"/>
                  </a:lnTo>
                  <a:lnTo>
                    <a:pt x="2076" y="1331"/>
                  </a:lnTo>
                  <a:lnTo>
                    <a:pt x="2076" y="1331"/>
                  </a:lnTo>
                  <a:lnTo>
                    <a:pt x="2087" y="1328"/>
                  </a:lnTo>
                  <a:lnTo>
                    <a:pt x="2098" y="1326"/>
                  </a:lnTo>
                  <a:lnTo>
                    <a:pt x="2110" y="1326"/>
                  </a:lnTo>
                  <a:lnTo>
                    <a:pt x="2119" y="1326"/>
                  </a:lnTo>
                  <a:lnTo>
                    <a:pt x="2129" y="1326"/>
                  </a:lnTo>
                  <a:lnTo>
                    <a:pt x="2139" y="1328"/>
                  </a:lnTo>
                  <a:lnTo>
                    <a:pt x="2148" y="1331"/>
                  </a:lnTo>
                  <a:lnTo>
                    <a:pt x="2156" y="1335"/>
                  </a:lnTo>
                  <a:lnTo>
                    <a:pt x="2163" y="1340"/>
                  </a:lnTo>
                  <a:lnTo>
                    <a:pt x="2169" y="1345"/>
                  </a:lnTo>
                  <a:lnTo>
                    <a:pt x="2174" y="1352"/>
                  </a:lnTo>
                  <a:lnTo>
                    <a:pt x="2178" y="1361"/>
                  </a:lnTo>
                  <a:lnTo>
                    <a:pt x="2183" y="1369"/>
                  </a:lnTo>
                  <a:lnTo>
                    <a:pt x="2184" y="1379"/>
                  </a:lnTo>
                  <a:lnTo>
                    <a:pt x="2184" y="1389"/>
                  </a:lnTo>
                  <a:lnTo>
                    <a:pt x="2184" y="1400"/>
                  </a:lnTo>
                  <a:lnTo>
                    <a:pt x="2184" y="1400"/>
                  </a:lnTo>
                  <a:lnTo>
                    <a:pt x="2197" y="1401"/>
                  </a:lnTo>
                  <a:lnTo>
                    <a:pt x="2211" y="1403"/>
                  </a:lnTo>
                  <a:lnTo>
                    <a:pt x="2226" y="1403"/>
                  </a:lnTo>
                  <a:lnTo>
                    <a:pt x="2235" y="1403"/>
                  </a:lnTo>
                  <a:lnTo>
                    <a:pt x="2242" y="1400"/>
                  </a:lnTo>
                  <a:lnTo>
                    <a:pt x="2242" y="1400"/>
                  </a:lnTo>
                  <a:lnTo>
                    <a:pt x="2250" y="1407"/>
                  </a:lnTo>
                  <a:lnTo>
                    <a:pt x="2257" y="1415"/>
                  </a:lnTo>
                  <a:lnTo>
                    <a:pt x="2263" y="1425"/>
                  </a:lnTo>
                  <a:lnTo>
                    <a:pt x="2267" y="1436"/>
                  </a:lnTo>
                  <a:lnTo>
                    <a:pt x="2271" y="1448"/>
                  </a:lnTo>
                  <a:lnTo>
                    <a:pt x="2271" y="1457"/>
                  </a:lnTo>
                  <a:lnTo>
                    <a:pt x="2270" y="1467"/>
                  </a:lnTo>
                  <a:lnTo>
                    <a:pt x="2268" y="1472"/>
                  </a:lnTo>
                  <a:lnTo>
                    <a:pt x="2265" y="1476"/>
                  </a:lnTo>
                  <a:lnTo>
                    <a:pt x="2265" y="1476"/>
                  </a:lnTo>
                  <a:lnTo>
                    <a:pt x="2275" y="1476"/>
                  </a:lnTo>
                  <a:lnTo>
                    <a:pt x="2284" y="1476"/>
                  </a:lnTo>
                  <a:lnTo>
                    <a:pt x="2299" y="1479"/>
                  </a:lnTo>
                  <a:lnTo>
                    <a:pt x="2308" y="1480"/>
                  </a:lnTo>
                  <a:lnTo>
                    <a:pt x="2316" y="1480"/>
                  </a:lnTo>
                  <a:lnTo>
                    <a:pt x="2324" y="1480"/>
                  </a:lnTo>
                  <a:lnTo>
                    <a:pt x="2334" y="1476"/>
                  </a:lnTo>
                  <a:lnTo>
                    <a:pt x="2334" y="1476"/>
                  </a:lnTo>
                  <a:lnTo>
                    <a:pt x="2343" y="1483"/>
                  </a:lnTo>
                  <a:lnTo>
                    <a:pt x="2348" y="1491"/>
                  </a:lnTo>
                  <a:lnTo>
                    <a:pt x="2354" y="1500"/>
                  </a:lnTo>
                  <a:lnTo>
                    <a:pt x="2360" y="1509"/>
                  </a:lnTo>
                  <a:lnTo>
                    <a:pt x="2362" y="1519"/>
                  </a:lnTo>
                  <a:lnTo>
                    <a:pt x="2362" y="1529"/>
                  </a:lnTo>
                  <a:lnTo>
                    <a:pt x="2360" y="1539"/>
                  </a:lnTo>
                  <a:lnTo>
                    <a:pt x="2355" y="1549"/>
                  </a:lnTo>
                  <a:lnTo>
                    <a:pt x="2355" y="1549"/>
                  </a:lnTo>
                  <a:lnTo>
                    <a:pt x="2388" y="1554"/>
                  </a:lnTo>
                  <a:lnTo>
                    <a:pt x="2403" y="1557"/>
                  </a:lnTo>
                  <a:lnTo>
                    <a:pt x="2410" y="1560"/>
                  </a:lnTo>
                  <a:lnTo>
                    <a:pt x="2416" y="1563"/>
                  </a:lnTo>
                  <a:lnTo>
                    <a:pt x="2416" y="1563"/>
                  </a:lnTo>
                  <a:lnTo>
                    <a:pt x="2417" y="1573"/>
                  </a:lnTo>
                  <a:lnTo>
                    <a:pt x="2417" y="1581"/>
                  </a:lnTo>
                  <a:lnTo>
                    <a:pt x="2417" y="1589"/>
                  </a:lnTo>
                  <a:lnTo>
                    <a:pt x="2414" y="1598"/>
                  </a:lnTo>
                  <a:lnTo>
                    <a:pt x="2411" y="1605"/>
                  </a:lnTo>
                  <a:lnTo>
                    <a:pt x="2407" y="1612"/>
                  </a:lnTo>
                  <a:lnTo>
                    <a:pt x="2402" y="1618"/>
                  </a:lnTo>
                  <a:lnTo>
                    <a:pt x="2396" y="1622"/>
                  </a:lnTo>
                  <a:lnTo>
                    <a:pt x="2396" y="1622"/>
                  </a:lnTo>
                  <a:lnTo>
                    <a:pt x="2399" y="1629"/>
                  </a:lnTo>
                  <a:lnTo>
                    <a:pt x="2400" y="1636"/>
                  </a:lnTo>
                  <a:lnTo>
                    <a:pt x="2402" y="1643"/>
                  </a:lnTo>
                  <a:lnTo>
                    <a:pt x="2402" y="1650"/>
                  </a:lnTo>
                  <a:lnTo>
                    <a:pt x="2400" y="1657"/>
                  </a:lnTo>
                  <a:lnTo>
                    <a:pt x="2399" y="1665"/>
                  </a:lnTo>
                  <a:lnTo>
                    <a:pt x="2392" y="1678"/>
                  </a:lnTo>
                  <a:lnTo>
                    <a:pt x="2383" y="1691"/>
                  </a:lnTo>
                  <a:lnTo>
                    <a:pt x="2372" y="1700"/>
                  </a:lnTo>
                  <a:lnTo>
                    <a:pt x="2360" y="1709"/>
                  </a:lnTo>
                  <a:lnTo>
                    <a:pt x="2347" y="1714"/>
                  </a:lnTo>
                  <a:lnTo>
                    <a:pt x="2347" y="1714"/>
                  </a:lnTo>
                  <a:lnTo>
                    <a:pt x="2291" y="1685"/>
                  </a:lnTo>
                  <a:lnTo>
                    <a:pt x="2263" y="1669"/>
                  </a:lnTo>
                  <a:lnTo>
                    <a:pt x="2236" y="1653"/>
                  </a:lnTo>
                  <a:lnTo>
                    <a:pt x="2236" y="1653"/>
                  </a:lnTo>
                  <a:lnTo>
                    <a:pt x="2228" y="1723"/>
                  </a:lnTo>
                  <a:lnTo>
                    <a:pt x="2228" y="1723"/>
                  </a:lnTo>
                  <a:lnTo>
                    <a:pt x="2246" y="1727"/>
                  </a:lnTo>
                  <a:lnTo>
                    <a:pt x="2257" y="1731"/>
                  </a:lnTo>
                  <a:lnTo>
                    <a:pt x="2267" y="1735"/>
                  </a:lnTo>
                  <a:lnTo>
                    <a:pt x="2274" y="1741"/>
                  </a:lnTo>
                  <a:lnTo>
                    <a:pt x="2277" y="1745"/>
                  </a:lnTo>
                  <a:lnTo>
                    <a:pt x="2280" y="1750"/>
                  </a:lnTo>
                  <a:lnTo>
                    <a:pt x="2281" y="1755"/>
                  </a:lnTo>
                  <a:lnTo>
                    <a:pt x="2281" y="1761"/>
                  </a:lnTo>
                  <a:lnTo>
                    <a:pt x="2280" y="1768"/>
                  </a:lnTo>
                  <a:lnTo>
                    <a:pt x="2277" y="1775"/>
                  </a:lnTo>
                  <a:lnTo>
                    <a:pt x="2277" y="1775"/>
                  </a:lnTo>
                  <a:lnTo>
                    <a:pt x="2284" y="1779"/>
                  </a:lnTo>
                  <a:lnTo>
                    <a:pt x="2292" y="1782"/>
                  </a:lnTo>
                  <a:lnTo>
                    <a:pt x="2312" y="1785"/>
                  </a:lnTo>
                  <a:lnTo>
                    <a:pt x="2322" y="1786"/>
                  </a:lnTo>
                  <a:lnTo>
                    <a:pt x="2330" y="1787"/>
                  </a:lnTo>
                  <a:lnTo>
                    <a:pt x="2336" y="1790"/>
                  </a:lnTo>
                  <a:lnTo>
                    <a:pt x="2340" y="1796"/>
                  </a:lnTo>
                  <a:lnTo>
                    <a:pt x="2340" y="1796"/>
                  </a:lnTo>
                  <a:lnTo>
                    <a:pt x="2340" y="1804"/>
                  </a:lnTo>
                  <a:lnTo>
                    <a:pt x="2337" y="1811"/>
                  </a:lnTo>
                  <a:lnTo>
                    <a:pt x="2334" y="1817"/>
                  </a:lnTo>
                  <a:lnTo>
                    <a:pt x="2331" y="1824"/>
                  </a:lnTo>
                  <a:lnTo>
                    <a:pt x="2331" y="1824"/>
                  </a:lnTo>
                  <a:lnTo>
                    <a:pt x="2337" y="1827"/>
                  </a:lnTo>
                  <a:lnTo>
                    <a:pt x="2343" y="1828"/>
                  </a:lnTo>
                  <a:lnTo>
                    <a:pt x="2354" y="1828"/>
                  </a:lnTo>
                  <a:lnTo>
                    <a:pt x="2367" y="1828"/>
                  </a:lnTo>
                  <a:lnTo>
                    <a:pt x="2372" y="1828"/>
                  </a:lnTo>
                  <a:lnTo>
                    <a:pt x="2378" y="1831"/>
                  </a:lnTo>
                  <a:lnTo>
                    <a:pt x="2378" y="1831"/>
                  </a:lnTo>
                  <a:lnTo>
                    <a:pt x="2381" y="1837"/>
                  </a:lnTo>
                  <a:lnTo>
                    <a:pt x="2382" y="1842"/>
                  </a:lnTo>
                  <a:lnTo>
                    <a:pt x="2385" y="1853"/>
                  </a:lnTo>
                  <a:lnTo>
                    <a:pt x="2386" y="1862"/>
                  </a:lnTo>
                  <a:lnTo>
                    <a:pt x="2388" y="1865"/>
                  </a:lnTo>
                  <a:lnTo>
                    <a:pt x="2390" y="1867"/>
                  </a:lnTo>
                  <a:lnTo>
                    <a:pt x="2390" y="1867"/>
                  </a:lnTo>
                  <a:lnTo>
                    <a:pt x="2402" y="1863"/>
                  </a:lnTo>
                  <a:lnTo>
                    <a:pt x="2413" y="1862"/>
                  </a:lnTo>
                  <a:lnTo>
                    <a:pt x="2424" y="1863"/>
                  </a:lnTo>
                  <a:lnTo>
                    <a:pt x="2433" y="1867"/>
                  </a:lnTo>
                  <a:lnTo>
                    <a:pt x="2438" y="1874"/>
                  </a:lnTo>
                  <a:lnTo>
                    <a:pt x="2442" y="1884"/>
                  </a:lnTo>
                  <a:lnTo>
                    <a:pt x="2444" y="1896"/>
                  </a:lnTo>
                  <a:lnTo>
                    <a:pt x="2442" y="1908"/>
                  </a:lnTo>
                  <a:lnTo>
                    <a:pt x="2442" y="1908"/>
                  </a:lnTo>
                  <a:lnTo>
                    <a:pt x="2448" y="1910"/>
                  </a:lnTo>
                  <a:lnTo>
                    <a:pt x="2452" y="1911"/>
                  </a:lnTo>
                  <a:lnTo>
                    <a:pt x="2462" y="1910"/>
                  </a:lnTo>
                  <a:lnTo>
                    <a:pt x="2472" y="1910"/>
                  </a:lnTo>
                  <a:lnTo>
                    <a:pt x="2483" y="1911"/>
                  </a:lnTo>
                  <a:lnTo>
                    <a:pt x="2483" y="1911"/>
                  </a:lnTo>
                  <a:lnTo>
                    <a:pt x="2484" y="1928"/>
                  </a:lnTo>
                  <a:lnTo>
                    <a:pt x="2483" y="1945"/>
                  </a:lnTo>
                  <a:lnTo>
                    <a:pt x="2482" y="1963"/>
                  </a:lnTo>
                  <a:lnTo>
                    <a:pt x="2476" y="1980"/>
                  </a:lnTo>
                  <a:lnTo>
                    <a:pt x="2473" y="1988"/>
                  </a:lnTo>
                  <a:lnTo>
                    <a:pt x="2469" y="1995"/>
                  </a:lnTo>
                  <a:lnTo>
                    <a:pt x="2465" y="2002"/>
                  </a:lnTo>
                  <a:lnTo>
                    <a:pt x="2459" y="2008"/>
                  </a:lnTo>
                  <a:lnTo>
                    <a:pt x="2454" y="2013"/>
                  </a:lnTo>
                  <a:lnTo>
                    <a:pt x="2447" y="2018"/>
                  </a:lnTo>
                  <a:lnTo>
                    <a:pt x="2440" y="2021"/>
                  </a:lnTo>
                  <a:lnTo>
                    <a:pt x="2431" y="2022"/>
                  </a:lnTo>
                  <a:lnTo>
                    <a:pt x="2431" y="2022"/>
                  </a:lnTo>
                  <a:lnTo>
                    <a:pt x="2417" y="2079"/>
                  </a:lnTo>
                  <a:lnTo>
                    <a:pt x="2400" y="2136"/>
                  </a:lnTo>
                  <a:lnTo>
                    <a:pt x="2368" y="2251"/>
                  </a:lnTo>
                  <a:lnTo>
                    <a:pt x="2334" y="2366"/>
                  </a:lnTo>
                  <a:lnTo>
                    <a:pt x="2317" y="2425"/>
                  </a:lnTo>
                  <a:lnTo>
                    <a:pt x="2303" y="2484"/>
                  </a:lnTo>
                  <a:lnTo>
                    <a:pt x="2303" y="2484"/>
                  </a:lnTo>
                  <a:lnTo>
                    <a:pt x="2312" y="2482"/>
                  </a:lnTo>
                  <a:lnTo>
                    <a:pt x="2319" y="2480"/>
                  </a:lnTo>
                  <a:lnTo>
                    <a:pt x="2322" y="2480"/>
                  </a:lnTo>
                  <a:lnTo>
                    <a:pt x="2324" y="2480"/>
                  </a:lnTo>
                  <a:lnTo>
                    <a:pt x="2326" y="2482"/>
                  </a:lnTo>
                  <a:lnTo>
                    <a:pt x="2329" y="2487"/>
                  </a:lnTo>
                  <a:lnTo>
                    <a:pt x="2329" y="2487"/>
                  </a:lnTo>
                  <a:lnTo>
                    <a:pt x="2323" y="2492"/>
                  </a:lnTo>
                  <a:lnTo>
                    <a:pt x="2319" y="2498"/>
                  </a:lnTo>
                  <a:lnTo>
                    <a:pt x="2316" y="2506"/>
                  </a:lnTo>
                  <a:lnTo>
                    <a:pt x="2316" y="2513"/>
                  </a:lnTo>
                  <a:lnTo>
                    <a:pt x="2317" y="2522"/>
                  </a:lnTo>
                  <a:lnTo>
                    <a:pt x="2320" y="2529"/>
                  </a:lnTo>
                  <a:lnTo>
                    <a:pt x="2326" y="2534"/>
                  </a:lnTo>
                  <a:lnTo>
                    <a:pt x="2331" y="2539"/>
                  </a:lnTo>
                  <a:lnTo>
                    <a:pt x="2331" y="2539"/>
                  </a:lnTo>
                  <a:lnTo>
                    <a:pt x="2340" y="2537"/>
                  </a:lnTo>
                  <a:lnTo>
                    <a:pt x="2347" y="2536"/>
                  </a:lnTo>
                  <a:lnTo>
                    <a:pt x="2354" y="2534"/>
                  </a:lnTo>
                  <a:lnTo>
                    <a:pt x="2357" y="2534"/>
                  </a:lnTo>
                  <a:lnTo>
                    <a:pt x="2361" y="2536"/>
                  </a:lnTo>
                  <a:lnTo>
                    <a:pt x="2361" y="2536"/>
                  </a:lnTo>
                  <a:lnTo>
                    <a:pt x="2367" y="2527"/>
                  </a:lnTo>
                  <a:lnTo>
                    <a:pt x="2374" y="2519"/>
                  </a:lnTo>
                  <a:lnTo>
                    <a:pt x="2381" y="2513"/>
                  </a:lnTo>
                  <a:lnTo>
                    <a:pt x="2389" y="2508"/>
                  </a:lnTo>
                  <a:lnTo>
                    <a:pt x="2399" y="2503"/>
                  </a:lnTo>
                  <a:lnTo>
                    <a:pt x="2409" y="2501"/>
                  </a:lnTo>
                  <a:lnTo>
                    <a:pt x="2419" y="2498"/>
                  </a:lnTo>
                  <a:lnTo>
                    <a:pt x="2428" y="2498"/>
                  </a:lnTo>
                  <a:lnTo>
                    <a:pt x="2437" y="2499"/>
                  </a:lnTo>
                  <a:lnTo>
                    <a:pt x="2447" y="2502"/>
                  </a:lnTo>
                  <a:lnTo>
                    <a:pt x="2455" y="2506"/>
                  </a:lnTo>
                  <a:lnTo>
                    <a:pt x="2462" y="2512"/>
                  </a:lnTo>
                  <a:lnTo>
                    <a:pt x="2468" y="2519"/>
                  </a:lnTo>
                  <a:lnTo>
                    <a:pt x="2472" y="2529"/>
                  </a:lnTo>
                  <a:lnTo>
                    <a:pt x="2476" y="2540"/>
                  </a:lnTo>
                  <a:lnTo>
                    <a:pt x="2477" y="2553"/>
                  </a:lnTo>
                  <a:lnTo>
                    <a:pt x="2477" y="2553"/>
                  </a:lnTo>
                  <a:lnTo>
                    <a:pt x="2486" y="2554"/>
                  </a:lnTo>
                  <a:lnTo>
                    <a:pt x="2494" y="2555"/>
                  </a:lnTo>
                  <a:lnTo>
                    <a:pt x="2500" y="2560"/>
                  </a:lnTo>
                  <a:lnTo>
                    <a:pt x="2506" y="2565"/>
                  </a:lnTo>
                  <a:lnTo>
                    <a:pt x="2510" y="2571"/>
                  </a:lnTo>
                  <a:lnTo>
                    <a:pt x="2513" y="2578"/>
                  </a:lnTo>
                  <a:lnTo>
                    <a:pt x="2514" y="2585"/>
                  </a:lnTo>
                  <a:lnTo>
                    <a:pt x="2515" y="2592"/>
                  </a:lnTo>
                  <a:lnTo>
                    <a:pt x="2514" y="2598"/>
                  </a:lnTo>
                  <a:lnTo>
                    <a:pt x="2513" y="2605"/>
                  </a:lnTo>
                  <a:lnTo>
                    <a:pt x="2510" y="2609"/>
                  </a:lnTo>
                  <a:lnTo>
                    <a:pt x="2506" y="2612"/>
                  </a:lnTo>
                  <a:lnTo>
                    <a:pt x="2500" y="2613"/>
                  </a:lnTo>
                  <a:lnTo>
                    <a:pt x="2494" y="2612"/>
                  </a:lnTo>
                  <a:lnTo>
                    <a:pt x="2487" y="2609"/>
                  </a:lnTo>
                  <a:lnTo>
                    <a:pt x="2480" y="2603"/>
                  </a:lnTo>
                  <a:lnTo>
                    <a:pt x="2480" y="2603"/>
                  </a:lnTo>
                  <a:lnTo>
                    <a:pt x="2480" y="2600"/>
                  </a:lnTo>
                  <a:lnTo>
                    <a:pt x="2483" y="2600"/>
                  </a:lnTo>
                  <a:lnTo>
                    <a:pt x="2489" y="2599"/>
                  </a:lnTo>
                  <a:lnTo>
                    <a:pt x="2494" y="2599"/>
                  </a:lnTo>
                  <a:lnTo>
                    <a:pt x="2496" y="2599"/>
                  </a:lnTo>
                  <a:lnTo>
                    <a:pt x="2497" y="2596"/>
                  </a:lnTo>
                  <a:lnTo>
                    <a:pt x="2497" y="2596"/>
                  </a:lnTo>
                  <a:lnTo>
                    <a:pt x="2494" y="2588"/>
                  </a:lnTo>
                  <a:lnTo>
                    <a:pt x="2490" y="2581"/>
                  </a:lnTo>
                  <a:lnTo>
                    <a:pt x="2483" y="2575"/>
                  </a:lnTo>
                  <a:lnTo>
                    <a:pt x="2477" y="2571"/>
                  </a:lnTo>
                  <a:lnTo>
                    <a:pt x="2477" y="2571"/>
                  </a:lnTo>
                  <a:lnTo>
                    <a:pt x="2469" y="2574"/>
                  </a:lnTo>
                  <a:lnTo>
                    <a:pt x="2462" y="2576"/>
                  </a:lnTo>
                  <a:lnTo>
                    <a:pt x="2458" y="2578"/>
                  </a:lnTo>
                  <a:lnTo>
                    <a:pt x="2455" y="2578"/>
                  </a:lnTo>
                  <a:lnTo>
                    <a:pt x="2452" y="2576"/>
                  </a:lnTo>
                  <a:lnTo>
                    <a:pt x="2448" y="2574"/>
                  </a:lnTo>
                  <a:lnTo>
                    <a:pt x="2448" y="2574"/>
                  </a:lnTo>
                  <a:lnTo>
                    <a:pt x="2448" y="2568"/>
                  </a:lnTo>
                  <a:lnTo>
                    <a:pt x="2448" y="2565"/>
                  </a:lnTo>
                  <a:lnTo>
                    <a:pt x="2451" y="2564"/>
                  </a:lnTo>
                  <a:lnTo>
                    <a:pt x="2454" y="2561"/>
                  </a:lnTo>
                  <a:lnTo>
                    <a:pt x="2456" y="2560"/>
                  </a:lnTo>
                  <a:lnTo>
                    <a:pt x="2458" y="2558"/>
                  </a:lnTo>
                  <a:lnTo>
                    <a:pt x="2459" y="2555"/>
                  </a:lnTo>
                  <a:lnTo>
                    <a:pt x="2459" y="2550"/>
                  </a:lnTo>
                  <a:lnTo>
                    <a:pt x="2459" y="2550"/>
                  </a:lnTo>
                  <a:lnTo>
                    <a:pt x="2458" y="2543"/>
                  </a:lnTo>
                  <a:lnTo>
                    <a:pt x="2454" y="2536"/>
                  </a:lnTo>
                  <a:lnTo>
                    <a:pt x="2449" y="2529"/>
                  </a:lnTo>
                  <a:lnTo>
                    <a:pt x="2445" y="2523"/>
                  </a:lnTo>
                  <a:lnTo>
                    <a:pt x="2438" y="2519"/>
                  </a:lnTo>
                  <a:lnTo>
                    <a:pt x="2433" y="2515"/>
                  </a:lnTo>
                  <a:lnTo>
                    <a:pt x="2424" y="2512"/>
                  </a:lnTo>
                  <a:lnTo>
                    <a:pt x="2416" y="2509"/>
                  </a:lnTo>
                  <a:lnTo>
                    <a:pt x="2416" y="2509"/>
                  </a:lnTo>
                  <a:lnTo>
                    <a:pt x="2407" y="2513"/>
                  </a:lnTo>
                  <a:lnTo>
                    <a:pt x="2399" y="2519"/>
                  </a:lnTo>
                  <a:lnTo>
                    <a:pt x="2390" y="2525"/>
                  </a:lnTo>
                  <a:lnTo>
                    <a:pt x="2383" y="2533"/>
                  </a:lnTo>
                  <a:lnTo>
                    <a:pt x="2376" y="2541"/>
                  </a:lnTo>
                  <a:lnTo>
                    <a:pt x="2369" y="2551"/>
                  </a:lnTo>
                  <a:lnTo>
                    <a:pt x="2364" y="2561"/>
                  </a:lnTo>
                  <a:lnTo>
                    <a:pt x="2361" y="2572"/>
                  </a:lnTo>
                  <a:lnTo>
                    <a:pt x="2358" y="2582"/>
                  </a:lnTo>
                  <a:lnTo>
                    <a:pt x="2358" y="2592"/>
                  </a:lnTo>
                  <a:lnTo>
                    <a:pt x="2360" y="2600"/>
                  </a:lnTo>
                  <a:lnTo>
                    <a:pt x="2364" y="2609"/>
                  </a:lnTo>
                  <a:lnTo>
                    <a:pt x="2371" y="2616"/>
                  </a:lnTo>
                  <a:lnTo>
                    <a:pt x="2379" y="2620"/>
                  </a:lnTo>
                  <a:lnTo>
                    <a:pt x="2392" y="2624"/>
                  </a:lnTo>
                  <a:lnTo>
                    <a:pt x="2407" y="2626"/>
                  </a:lnTo>
                  <a:lnTo>
                    <a:pt x="2407" y="2626"/>
                  </a:lnTo>
                  <a:lnTo>
                    <a:pt x="2409" y="2641"/>
                  </a:lnTo>
                  <a:lnTo>
                    <a:pt x="2413" y="2655"/>
                  </a:lnTo>
                  <a:lnTo>
                    <a:pt x="2419" y="2668"/>
                  </a:lnTo>
                  <a:lnTo>
                    <a:pt x="2427" y="2678"/>
                  </a:lnTo>
                  <a:lnTo>
                    <a:pt x="2437" y="2685"/>
                  </a:lnTo>
                  <a:lnTo>
                    <a:pt x="2448" y="2690"/>
                  </a:lnTo>
                  <a:lnTo>
                    <a:pt x="2461" y="2693"/>
                  </a:lnTo>
                  <a:lnTo>
                    <a:pt x="2475" y="2693"/>
                  </a:lnTo>
                  <a:lnTo>
                    <a:pt x="2475" y="2693"/>
                  </a:lnTo>
                  <a:lnTo>
                    <a:pt x="2482" y="2690"/>
                  </a:lnTo>
                  <a:lnTo>
                    <a:pt x="2487" y="2687"/>
                  </a:lnTo>
                  <a:lnTo>
                    <a:pt x="2500" y="2678"/>
                  </a:lnTo>
                  <a:lnTo>
                    <a:pt x="2506" y="2675"/>
                  </a:lnTo>
                  <a:lnTo>
                    <a:pt x="2511" y="2673"/>
                  </a:lnTo>
                  <a:lnTo>
                    <a:pt x="2517" y="2673"/>
                  </a:lnTo>
                  <a:lnTo>
                    <a:pt x="2524" y="2678"/>
                  </a:lnTo>
                  <a:lnTo>
                    <a:pt x="2524" y="2678"/>
                  </a:lnTo>
                  <a:lnTo>
                    <a:pt x="2518" y="2686"/>
                  </a:lnTo>
                  <a:lnTo>
                    <a:pt x="2514" y="2693"/>
                  </a:lnTo>
                  <a:lnTo>
                    <a:pt x="2511" y="2701"/>
                  </a:lnTo>
                  <a:lnTo>
                    <a:pt x="2510" y="2710"/>
                  </a:lnTo>
                  <a:lnTo>
                    <a:pt x="2511" y="2717"/>
                  </a:lnTo>
                  <a:lnTo>
                    <a:pt x="2513" y="2725"/>
                  </a:lnTo>
                  <a:lnTo>
                    <a:pt x="2515" y="2732"/>
                  </a:lnTo>
                  <a:lnTo>
                    <a:pt x="2518" y="2739"/>
                  </a:lnTo>
                  <a:lnTo>
                    <a:pt x="2524" y="2746"/>
                  </a:lnTo>
                  <a:lnTo>
                    <a:pt x="2528" y="2752"/>
                  </a:lnTo>
                  <a:lnTo>
                    <a:pt x="2535" y="2758"/>
                  </a:lnTo>
                  <a:lnTo>
                    <a:pt x="2542" y="2763"/>
                  </a:lnTo>
                  <a:lnTo>
                    <a:pt x="2549" y="2767"/>
                  </a:lnTo>
                  <a:lnTo>
                    <a:pt x="2556" y="2770"/>
                  </a:lnTo>
                  <a:lnTo>
                    <a:pt x="2565" y="2773"/>
                  </a:lnTo>
                  <a:lnTo>
                    <a:pt x="2573" y="2774"/>
                  </a:lnTo>
                  <a:lnTo>
                    <a:pt x="2573" y="2774"/>
                  </a:lnTo>
                  <a:lnTo>
                    <a:pt x="2579" y="2772"/>
                  </a:lnTo>
                  <a:lnTo>
                    <a:pt x="2584" y="2769"/>
                  </a:lnTo>
                  <a:lnTo>
                    <a:pt x="2591" y="2760"/>
                  </a:lnTo>
                  <a:lnTo>
                    <a:pt x="2598" y="2752"/>
                  </a:lnTo>
                  <a:lnTo>
                    <a:pt x="2604" y="2742"/>
                  </a:lnTo>
                  <a:lnTo>
                    <a:pt x="2615" y="2721"/>
                  </a:lnTo>
                  <a:lnTo>
                    <a:pt x="2622" y="2711"/>
                  </a:lnTo>
                  <a:lnTo>
                    <a:pt x="2630" y="2704"/>
                  </a:lnTo>
                  <a:lnTo>
                    <a:pt x="2630" y="2704"/>
                  </a:lnTo>
                  <a:lnTo>
                    <a:pt x="2636" y="2711"/>
                  </a:lnTo>
                  <a:lnTo>
                    <a:pt x="2642" y="2718"/>
                  </a:lnTo>
                  <a:lnTo>
                    <a:pt x="2647" y="2723"/>
                  </a:lnTo>
                  <a:lnTo>
                    <a:pt x="2654" y="2725"/>
                  </a:lnTo>
                  <a:lnTo>
                    <a:pt x="2663" y="2727"/>
                  </a:lnTo>
                  <a:lnTo>
                    <a:pt x="2670" y="2727"/>
                  </a:lnTo>
                  <a:lnTo>
                    <a:pt x="2678" y="2727"/>
                  </a:lnTo>
                  <a:lnTo>
                    <a:pt x="2685" y="2724"/>
                  </a:lnTo>
                  <a:lnTo>
                    <a:pt x="2692" y="2721"/>
                  </a:lnTo>
                  <a:lnTo>
                    <a:pt x="2698" y="2715"/>
                  </a:lnTo>
                  <a:lnTo>
                    <a:pt x="2703" y="2711"/>
                  </a:lnTo>
                  <a:lnTo>
                    <a:pt x="2706" y="2704"/>
                  </a:lnTo>
                  <a:lnTo>
                    <a:pt x="2708" y="2697"/>
                  </a:lnTo>
                  <a:lnTo>
                    <a:pt x="2708" y="2690"/>
                  </a:lnTo>
                  <a:lnTo>
                    <a:pt x="2705" y="2682"/>
                  </a:lnTo>
                  <a:lnTo>
                    <a:pt x="2701" y="2672"/>
                  </a:lnTo>
                  <a:lnTo>
                    <a:pt x="2701" y="2672"/>
                  </a:lnTo>
                  <a:lnTo>
                    <a:pt x="2692" y="2672"/>
                  </a:lnTo>
                  <a:lnTo>
                    <a:pt x="2684" y="2673"/>
                  </a:lnTo>
                  <a:lnTo>
                    <a:pt x="2680" y="2673"/>
                  </a:lnTo>
                  <a:lnTo>
                    <a:pt x="2675" y="2672"/>
                  </a:lnTo>
                  <a:lnTo>
                    <a:pt x="2671" y="2669"/>
                  </a:lnTo>
                  <a:lnTo>
                    <a:pt x="2668" y="2664"/>
                  </a:lnTo>
                  <a:lnTo>
                    <a:pt x="2668" y="2664"/>
                  </a:lnTo>
                  <a:lnTo>
                    <a:pt x="2674" y="2661"/>
                  </a:lnTo>
                  <a:lnTo>
                    <a:pt x="2678" y="2657"/>
                  </a:lnTo>
                  <a:lnTo>
                    <a:pt x="2681" y="2652"/>
                  </a:lnTo>
                  <a:lnTo>
                    <a:pt x="2684" y="2647"/>
                  </a:lnTo>
                  <a:lnTo>
                    <a:pt x="2689" y="2637"/>
                  </a:lnTo>
                  <a:lnTo>
                    <a:pt x="2695" y="2626"/>
                  </a:lnTo>
                  <a:lnTo>
                    <a:pt x="2695" y="2626"/>
                  </a:lnTo>
                  <a:lnTo>
                    <a:pt x="2691" y="2620"/>
                  </a:lnTo>
                  <a:lnTo>
                    <a:pt x="2687" y="2616"/>
                  </a:lnTo>
                  <a:lnTo>
                    <a:pt x="2677" y="2607"/>
                  </a:lnTo>
                  <a:lnTo>
                    <a:pt x="2666" y="2600"/>
                  </a:lnTo>
                  <a:lnTo>
                    <a:pt x="2661" y="2596"/>
                  </a:lnTo>
                  <a:lnTo>
                    <a:pt x="2657" y="2591"/>
                  </a:lnTo>
                  <a:lnTo>
                    <a:pt x="2657" y="2591"/>
                  </a:lnTo>
                  <a:lnTo>
                    <a:pt x="2668" y="2579"/>
                  </a:lnTo>
                  <a:lnTo>
                    <a:pt x="2675" y="2572"/>
                  </a:lnTo>
                  <a:lnTo>
                    <a:pt x="2681" y="2565"/>
                  </a:lnTo>
                  <a:lnTo>
                    <a:pt x="2684" y="2558"/>
                  </a:lnTo>
                  <a:lnTo>
                    <a:pt x="2687" y="2550"/>
                  </a:lnTo>
                  <a:lnTo>
                    <a:pt x="2685" y="2540"/>
                  </a:lnTo>
                  <a:lnTo>
                    <a:pt x="2680" y="2530"/>
                  </a:lnTo>
                  <a:lnTo>
                    <a:pt x="2680" y="2530"/>
                  </a:lnTo>
                  <a:lnTo>
                    <a:pt x="2674" y="2527"/>
                  </a:lnTo>
                  <a:lnTo>
                    <a:pt x="2668" y="2525"/>
                  </a:lnTo>
                  <a:lnTo>
                    <a:pt x="2663" y="2525"/>
                  </a:lnTo>
                  <a:lnTo>
                    <a:pt x="2657" y="2525"/>
                  </a:lnTo>
                  <a:lnTo>
                    <a:pt x="2646" y="2526"/>
                  </a:lnTo>
                  <a:lnTo>
                    <a:pt x="2635" y="2530"/>
                  </a:lnTo>
                  <a:lnTo>
                    <a:pt x="2615" y="2539"/>
                  </a:lnTo>
                  <a:lnTo>
                    <a:pt x="2605" y="2541"/>
                  </a:lnTo>
                  <a:lnTo>
                    <a:pt x="2595" y="2541"/>
                  </a:lnTo>
                  <a:lnTo>
                    <a:pt x="2595" y="2541"/>
                  </a:lnTo>
                  <a:lnTo>
                    <a:pt x="2600" y="2533"/>
                  </a:lnTo>
                  <a:lnTo>
                    <a:pt x="2601" y="2525"/>
                  </a:lnTo>
                  <a:lnTo>
                    <a:pt x="2600" y="2518"/>
                  </a:lnTo>
                  <a:lnTo>
                    <a:pt x="2598" y="2512"/>
                  </a:lnTo>
                  <a:lnTo>
                    <a:pt x="2595" y="2506"/>
                  </a:lnTo>
                  <a:lnTo>
                    <a:pt x="2593" y="2502"/>
                  </a:lnTo>
                  <a:lnTo>
                    <a:pt x="2587" y="2498"/>
                  </a:lnTo>
                  <a:lnTo>
                    <a:pt x="2581" y="2495"/>
                  </a:lnTo>
                  <a:lnTo>
                    <a:pt x="2570" y="2491"/>
                  </a:lnTo>
                  <a:lnTo>
                    <a:pt x="2556" y="2489"/>
                  </a:lnTo>
                  <a:lnTo>
                    <a:pt x="2542" y="2491"/>
                  </a:lnTo>
                  <a:lnTo>
                    <a:pt x="2529" y="2495"/>
                  </a:lnTo>
                  <a:lnTo>
                    <a:pt x="2529" y="2495"/>
                  </a:lnTo>
                  <a:lnTo>
                    <a:pt x="2529" y="2488"/>
                  </a:lnTo>
                  <a:lnTo>
                    <a:pt x="2529" y="2481"/>
                  </a:lnTo>
                  <a:lnTo>
                    <a:pt x="2531" y="2467"/>
                  </a:lnTo>
                  <a:lnTo>
                    <a:pt x="2531" y="2460"/>
                  </a:lnTo>
                  <a:lnTo>
                    <a:pt x="2529" y="2454"/>
                  </a:lnTo>
                  <a:lnTo>
                    <a:pt x="2525" y="2449"/>
                  </a:lnTo>
                  <a:lnTo>
                    <a:pt x="2521" y="2443"/>
                  </a:lnTo>
                  <a:lnTo>
                    <a:pt x="2521" y="2443"/>
                  </a:lnTo>
                  <a:lnTo>
                    <a:pt x="2534" y="2430"/>
                  </a:lnTo>
                  <a:lnTo>
                    <a:pt x="2546" y="2416"/>
                  </a:lnTo>
                  <a:lnTo>
                    <a:pt x="2546" y="2416"/>
                  </a:lnTo>
                  <a:lnTo>
                    <a:pt x="2548" y="2409"/>
                  </a:lnTo>
                  <a:lnTo>
                    <a:pt x="2548" y="2402"/>
                  </a:lnTo>
                  <a:lnTo>
                    <a:pt x="2545" y="2397"/>
                  </a:lnTo>
                  <a:lnTo>
                    <a:pt x="2543" y="2393"/>
                  </a:lnTo>
                  <a:lnTo>
                    <a:pt x="2539" y="2388"/>
                  </a:lnTo>
                  <a:lnTo>
                    <a:pt x="2535" y="2386"/>
                  </a:lnTo>
                  <a:lnTo>
                    <a:pt x="2524" y="2381"/>
                  </a:lnTo>
                  <a:lnTo>
                    <a:pt x="2513" y="2379"/>
                  </a:lnTo>
                  <a:lnTo>
                    <a:pt x="2499" y="2377"/>
                  </a:lnTo>
                  <a:lnTo>
                    <a:pt x="2475" y="2376"/>
                  </a:lnTo>
                  <a:lnTo>
                    <a:pt x="2475" y="2376"/>
                  </a:lnTo>
                  <a:lnTo>
                    <a:pt x="2468" y="2394"/>
                  </a:lnTo>
                  <a:lnTo>
                    <a:pt x="2463" y="2402"/>
                  </a:lnTo>
                  <a:lnTo>
                    <a:pt x="2458" y="2411"/>
                  </a:lnTo>
                  <a:lnTo>
                    <a:pt x="2454" y="2418"/>
                  </a:lnTo>
                  <a:lnTo>
                    <a:pt x="2447" y="2423"/>
                  </a:lnTo>
                  <a:lnTo>
                    <a:pt x="2440" y="2426"/>
                  </a:lnTo>
                  <a:lnTo>
                    <a:pt x="2431" y="2429"/>
                  </a:lnTo>
                  <a:lnTo>
                    <a:pt x="2431" y="2429"/>
                  </a:lnTo>
                  <a:lnTo>
                    <a:pt x="2424" y="2428"/>
                  </a:lnTo>
                  <a:lnTo>
                    <a:pt x="2417" y="2426"/>
                  </a:lnTo>
                  <a:lnTo>
                    <a:pt x="2411" y="2425"/>
                  </a:lnTo>
                  <a:lnTo>
                    <a:pt x="2406" y="2421"/>
                  </a:lnTo>
                  <a:lnTo>
                    <a:pt x="2400" y="2416"/>
                  </a:lnTo>
                  <a:lnTo>
                    <a:pt x="2396" y="2412"/>
                  </a:lnTo>
                  <a:lnTo>
                    <a:pt x="2393" y="2407"/>
                  </a:lnTo>
                  <a:lnTo>
                    <a:pt x="2390" y="2402"/>
                  </a:lnTo>
                  <a:lnTo>
                    <a:pt x="2389" y="2397"/>
                  </a:lnTo>
                  <a:lnTo>
                    <a:pt x="2389" y="2393"/>
                  </a:lnTo>
                  <a:lnTo>
                    <a:pt x="2390" y="2388"/>
                  </a:lnTo>
                  <a:lnTo>
                    <a:pt x="2392" y="2384"/>
                  </a:lnTo>
                  <a:lnTo>
                    <a:pt x="2396" y="2381"/>
                  </a:lnTo>
                  <a:lnTo>
                    <a:pt x="2402" y="2380"/>
                  </a:lnTo>
                  <a:lnTo>
                    <a:pt x="2407" y="2380"/>
                  </a:lnTo>
                  <a:lnTo>
                    <a:pt x="2416" y="2381"/>
                  </a:lnTo>
                  <a:lnTo>
                    <a:pt x="2416" y="2381"/>
                  </a:lnTo>
                  <a:lnTo>
                    <a:pt x="2416" y="2384"/>
                  </a:lnTo>
                  <a:lnTo>
                    <a:pt x="2414" y="2386"/>
                  </a:lnTo>
                  <a:lnTo>
                    <a:pt x="2409" y="2388"/>
                  </a:lnTo>
                  <a:lnTo>
                    <a:pt x="2406" y="2391"/>
                  </a:lnTo>
                  <a:lnTo>
                    <a:pt x="2404" y="2393"/>
                  </a:lnTo>
                  <a:lnTo>
                    <a:pt x="2404" y="2397"/>
                  </a:lnTo>
                  <a:lnTo>
                    <a:pt x="2404" y="2397"/>
                  </a:lnTo>
                  <a:lnTo>
                    <a:pt x="2410" y="2402"/>
                  </a:lnTo>
                  <a:lnTo>
                    <a:pt x="2416" y="2407"/>
                  </a:lnTo>
                  <a:lnTo>
                    <a:pt x="2421" y="2409"/>
                  </a:lnTo>
                  <a:lnTo>
                    <a:pt x="2427" y="2409"/>
                  </a:lnTo>
                  <a:lnTo>
                    <a:pt x="2431" y="2408"/>
                  </a:lnTo>
                  <a:lnTo>
                    <a:pt x="2437" y="2407"/>
                  </a:lnTo>
                  <a:lnTo>
                    <a:pt x="2441" y="2402"/>
                  </a:lnTo>
                  <a:lnTo>
                    <a:pt x="2444" y="2398"/>
                  </a:lnTo>
                  <a:lnTo>
                    <a:pt x="2451" y="2387"/>
                  </a:lnTo>
                  <a:lnTo>
                    <a:pt x="2455" y="2376"/>
                  </a:lnTo>
                  <a:lnTo>
                    <a:pt x="2458" y="2363"/>
                  </a:lnTo>
                  <a:lnTo>
                    <a:pt x="2459" y="2353"/>
                  </a:lnTo>
                  <a:lnTo>
                    <a:pt x="2459" y="2353"/>
                  </a:lnTo>
                  <a:lnTo>
                    <a:pt x="2475" y="2360"/>
                  </a:lnTo>
                  <a:lnTo>
                    <a:pt x="2492" y="2367"/>
                  </a:lnTo>
                  <a:lnTo>
                    <a:pt x="2492" y="2367"/>
                  </a:lnTo>
                  <a:lnTo>
                    <a:pt x="2501" y="2363"/>
                  </a:lnTo>
                  <a:lnTo>
                    <a:pt x="2511" y="2357"/>
                  </a:lnTo>
                  <a:lnTo>
                    <a:pt x="2520" y="2352"/>
                  </a:lnTo>
                  <a:lnTo>
                    <a:pt x="2527" y="2345"/>
                  </a:lnTo>
                  <a:lnTo>
                    <a:pt x="2527" y="2345"/>
                  </a:lnTo>
                  <a:lnTo>
                    <a:pt x="2525" y="2331"/>
                  </a:lnTo>
                  <a:lnTo>
                    <a:pt x="2522" y="2321"/>
                  </a:lnTo>
                  <a:lnTo>
                    <a:pt x="2518" y="2313"/>
                  </a:lnTo>
                  <a:lnTo>
                    <a:pt x="2511" y="2306"/>
                  </a:lnTo>
                  <a:lnTo>
                    <a:pt x="2504" y="2300"/>
                  </a:lnTo>
                  <a:lnTo>
                    <a:pt x="2494" y="2297"/>
                  </a:lnTo>
                  <a:lnTo>
                    <a:pt x="2484" y="2294"/>
                  </a:lnTo>
                  <a:lnTo>
                    <a:pt x="2475" y="2294"/>
                  </a:lnTo>
                  <a:lnTo>
                    <a:pt x="2475" y="2294"/>
                  </a:lnTo>
                  <a:lnTo>
                    <a:pt x="2476" y="2289"/>
                  </a:lnTo>
                  <a:lnTo>
                    <a:pt x="2479" y="2283"/>
                  </a:lnTo>
                  <a:lnTo>
                    <a:pt x="2486" y="2275"/>
                  </a:lnTo>
                  <a:lnTo>
                    <a:pt x="2493" y="2265"/>
                  </a:lnTo>
                  <a:lnTo>
                    <a:pt x="2496" y="2261"/>
                  </a:lnTo>
                  <a:lnTo>
                    <a:pt x="2497" y="2254"/>
                  </a:lnTo>
                  <a:lnTo>
                    <a:pt x="2497" y="2254"/>
                  </a:lnTo>
                  <a:lnTo>
                    <a:pt x="2496" y="2248"/>
                  </a:lnTo>
                  <a:lnTo>
                    <a:pt x="2492" y="2244"/>
                  </a:lnTo>
                  <a:lnTo>
                    <a:pt x="2487" y="2240"/>
                  </a:lnTo>
                  <a:lnTo>
                    <a:pt x="2482" y="2237"/>
                  </a:lnTo>
                  <a:lnTo>
                    <a:pt x="2468" y="2234"/>
                  </a:lnTo>
                  <a:lnTo>
                    <a:pt x="2454" y="2231"/>
                  </a:lnTo>
                  <a:lnTo>
                    <a:pt x="2454" y="2231"/>
                  </a:lnTo>
                  <a:lnTo>
                    <a:pt x="2454" y="2223"/>
                  </a:lnTo>
                  <a:lnTo>
                    <a:pt x="2455" y="2214"/>
                  </a:lnTo>
                  <a:lnTo>
                    <a:pt x="2456" y="2207"/>
                  </a:lnTo>
                  <a:lnTo>
                    <a:pt x="2456" y="2199"/>
                  </a:lnTo>
                  <a:lnTo>
                    <a:pt x="2456" y="2199"/>
                  </a:lnTo>
                  <a:lnTo>
                    <a:pt x="2447" y="2197"/>
                  </a:lnTo>
                  <a:lnTo>
                    <a:pt x="2437" y="2193"/>
                  </a:lnTo>
                  <a:lnTo>
                    <a:pt x="2428" y="2190"/>
                  </a:lnTo>
                  <a:lnTo>
                    <a:pt x="2419" y="2188"/>
                  </a:lnTo>
                  <a:lnTo>
                    <a:pt x="2419" y="2188"/>
                  </a:lnTo>
                  <a:lnTo>
                    <a:pt x="2414" y="2189"/>
                  </a:lnTo>
                  <a:lnTo>
                    <a:pt x="2410" y="2193"/>
                  </a:lnTo>
                  <a:lnTo>
                    <a:pt x="2402" y="2200"/>
                  </a:lnTo>
                  <a:lnTo>
                    <a:pt x="2397" y="2204"/>
                  </a:lnTo>
                  <a:lnTo>
                    <a:pt x="2393" y="2206"/>
                  </a:lnTo>
                  <a:lnTo>
                    <a:pt x="2389" y="2207"/>
                  </a:lnTo>
                  <a:lnTo>
                    <a:pt x="2385" y="2204"/>
                  </a:lnTo>
                  <a:lnTo>
                    <a:pt x="2385" y="2204"/>
                  </a:lnTo>
                  <a:lnTo>
                    <a:pt x="2392" y="2195"/>
                  </a:lnTo>
                  <a:lnTo>
                    <a:pt x="2402" y="2185"/>
                  </a:lnTo>
                  <a:lnTo>
                    <a:pt x="2414" y="2178"/>
                  </a:lnTo>
                  <a:lnTo>
                    <a:pt x="2428" y="2174"/>
                  </a:lnTo>
                  <a:lnTo>
                    <a:pt x="2428" y="2174"/>
                  </a:lnTo>
                  <a:lnTo>
                    <a:pt x="2444" y="2181"/>
                  </a:lnTo>
                  <a:lnTo>
                    <a:pt x="2454" y="2183"/>
                  </a:lnTo>
                  <a:lnTo>
                    <a:pt x="2462" y="2188"/>
                  </a:lnTo>
                  <a:lnTo>
                    <a:pt x="2468" y="2193"/>
                  </a:lnTo>
                  <a:lnTo>
                    <a:pt x="2472" y="2200"/>
                  </a:lnTo>
                  <a:lnTo>
                    <a:pt x="2473" y="2203"/>
                  </a:lnTo>
                  <a:lnTo>
                    <a:pt x="2473" y="2209"/>
                  </a:lnTo>
                  <a:lnTo>
                    <a:pt x="2473" y="2213"/>
                  </a:lnTo>
                  <a:lnTo>
                    <a:pt x="2472" y="2220"/>
                  </a:lnTo>
                  <a:lnTo>
                    <a:pt x="2472" y="2220"/>
                  </a:lnTo>
                  <a:lnTo>
                    <a:pt x="2479" y="2218"/>
                  </a:lnTo>
                  <a:lnTo>
                    <a:pt x="2484" y="2220"/>
                  </a:lnTo>
                  <a:lnTo>
                    <a:pt x="2490" y="2221"/>
                  </a:lnTo>
                  <a:lnTo>
                    <a:pt x="2496" y="2224"/>
                  </a:lnTo>
                  <a:lnTo>
                    <a:pt x="2500" y="2227"/>
                  </a:lnTo>
                  <a:lnTo>
                    <a:pt x="2504" y="2231"/>
                  </a:lnTo>
                  <a:lnTo>
                    <a:pt x="2510" y="2240"/>
                  </a:lnTo>
                  <a:lnTo>
                    <a:pt x="2513" y="2249"/>
                  </a:lnTo>
                  <a:lnTo>
                    <a:pt x="2513" y="2261"/>
                  </a:lnTo>
                  <a:lnTo>
                    <a:pt x="2510" y="2270"/>
                  </a:lnTo>
                  <a:lnTo>
                    <a:pt x="2507" y="2276"/>
                  </a:lnTo>
                  <a:lnTo>
                    <a:pt x="2503" y="2280"/>
                  </a:lnTo>
                  <a:lnTo>
                    <a:pt x="2503" y="2280"/>
                  </a:lnTo>
                  <a:lnTo>
                    <a:pt x="2515" y="2286"/>
                  </a:lnTo>
                  <a:lnTo>
                    <a:pt x="2525" y="2293"/>
                  </a:lnTo>
                  <a:lnTo>
                    <a:pt x="2534" y="2301"/>
                  </a:lnTo>
                  <a:lnTo>
                    <a:pt x="2539" y="2313"/>
                  </a:lnTo>
                  <a:lnTo>
                    <a:pt x="2542" y="2324"/>
                  </a:lnTo>
                  <a:lnTo>
                    <a:pt x="2542" y="2336"/>
                  </a:lnTo>
                  <a:lnTo>
                    <a:pt x="2541" y="2349"/>
                  </a:lnTo>
                  <a:lnTo>
                    <a:pt x="2535" y="2362"/>
                  </a:lnTo>
                  <a:lnTo>
                    <a:pt x="2535" y="2362"/>
                  </a:lnTo>
                  <a:lnTo>
                    <a:pt x="2539" y="2363"/>
                  </a:lnTo>
                  <a:lnTo>
                    <a:pt x="2542" y="2366"/>
                  </a:lnTo>
                  <a:lnTo>
                    <a:pt x="2548" y="2373"/>
                  </a:lnTo>
                  <a:lnTo>
                    <a:pt x="2552" y="2379"/>
                  </a:lnTo>
                  <a:lnTo>
                    <a:pt x="2559" y="2386"/>
                  </a:lnTo>
                  <a:lnTo>
                    <a:pt x="2559" y="2386"/>
                  </a:lnTo>
                  <a:lnTo>
                    <a:pt x="2563" y="2379"/>
                  </a:lnTo>
                  <a:lnTo>
                    <a:pt x="2570" y="2373"/>
                  </a:lnTo>
                  <a:lnTo>
                    <a:pt x="2577" y="2369"/>
                  </a:lnTo>
                  <a:lnTo>
                    <a:pt x="2587" y="2366"/>
                  </a:lnTo>
                  <a:lnTo>
                    <a:pt x="2595" y="2364"/>
                  </a:lnTo>
                  <a:lnTo>
                    <a:pt x="2605" y="2364"/>
                  </a:lnTo>
                  <a:lnTo>
                    <a:pt x="2615" y="2366"/>
                  </a:lnTo>
                  <a:lnTo>
                    <a:pt x="2625" y="2369"/>
                  </a:lnTo>
                  <a:lnTo>
                    <a:pt x="2635" y="2373"/>
                  </a:lnTo>
                  <a:lnTo>
                    <a:pt x="2642" y="2377"/>
                  </a:lnTo>
                  <a:lnTo>
                    <a:pt x="2649" y="2384"/>
                  </a:lnTo>
                  <a:lnTo>
                    <a:pt x="2654" y="2391"/>
                  </a:lnTo>
                  <a:lnTo>
                    <a:pt x="2657" y="2400"/>
                  </a:lnTo>
                  <a:lnTo>
                    <a:pt x="2659" y="2409"/>
                  </a:lnTo>
                  <a:lnTo>
                    <a:pt x="2659" y="2419"/>
                  </a:lnTo>
                  <a:lnTo>
                    <a:pt x="2654" y="2432"/>
                  </a:lnTo>
                  <a:lnTo>
                    <a:pt x="2654" y="2432"/>
                  </a:lnTo>
                  <a:lnTo>
                    <a:pt x="2660" y="2430"/>
                  </a:lnTo>
                  <a:lnTo>
                    <a:pt x="2666" y="2429"/>
                  </a:lnTo>
                  <a:lnTo>
                    <a:pt x="2678" y="2429"/>
                  </a:lnTo>
                  <a:lnTo>
                    <a:pt x="2701" y="2435"/>
                  </a:lnTo>
                  <a:lnTo>
                    <a:pt x="2701" y="2435"/>
                  </a:lnTo>
                  <a:lnTo>
                    <a:pt x="2705" y="2440"/>
                  </a:lnTo>
                  <a:lnTo>
                    <a:pt x="2709" y="2447"/>
                  </a:lnTo>
                  <a:lnTo>
                    <a:pt x="2712" y="2456"/>
                  </a:lnTo>
                  <a:lnTo>
                    <a:pt x="2712" y="2466"/>
                  </a:lnTo>
                  <a:lnTo>
                    <a:pt x="2712" y="2466"/>
                  </a:lnTo>
                  <a:lnTo>
                    <a:pt x="2720" y="2466"/>
                  </a:lnTo>
                  <a:lnTo>
                    <a:pt x="2729" y="2466"/>
                  </a:lnTo>
                  <a:lnTo>
                    <a:pt x="2736" y="2466"/>
                  </a:lnTo>
                  <a:lnTo>
                    <a:pt x="2743" y="2467"/>
                  </a:lnTo>
                  <a:lnTo>
                    <a:pt x="2750" y="2470"/>
                  </a:lnTo>
                  <a:lnTo>
                    <a:pt x="2755" y="2473"/>
                  </a:lnTo>
                  <a:lnTo>
                    <a:pt x="2760" y="2477"/>
                  </a:lnTo>
                  <a:lnTo>
                    <a:pt x="2765" y="2481"/>
                  </a:lnTo>
                  <a:lnTo>
                    <a:pt x="2772" y="2491"/>
                  </a:lnTo>
                  <a:lnTo>
                    <a:pt x="2778" y="2503"/>
                  </a:lnTo>
                  <a:lnTo>
                    <a:pt x="2779" y="2516"/>
                  </a:lnTo>
                  <a:lnTo>
                    <a:pt x="2779" y="2530"/>
                  </a:lnTo>
                  <a:lnTo>
                    <a:pt x="2779" y="2530"/>
                  </a:lnTo>
                  <a:lnTo>
                    <a:pt x="2776" y="2539"/>
                  </a:lnTo>
                  <a:lnTo>
                    <a:pt x="2772" y="2546"/>
                  </a:lnTo>
                  <a:lnTo>
                    <a:pt x="2767" y="2553"/>
                  </a:lnTo>
                  <a:lnTo>
                    <a:pt x="2761" y="2558"/>
                  </a:lnTo>
                  <a:lnTo>
                    <a:pt x="2750" y="2569"/>
                  </a:lnTo>
                  <a:lnTo>
                    <a:pt x="2744" y="2575"/>
                  </a:lnTo>
                  <a:lnTo>
                    <a:pt x="2741" y="2582"/>
                  </a:lnTo>
                  <a:lnTo>
                    <a:pt x="2741" y="2582"/>
                  </a:lnTo>
                  <a:lnTo>
                    <a:pt x="2741" y="2589"/>
                  </a:lnTo>
                  <a:lnTo>
                    <a:pt x="2743" y="2596"/>
                  </a:lnTo>
                  <a:lnTo>
                    <a:pt x="2746" y="2603"/>
                  </a:lnTo>
                  <a:lnTo>
                    <a:pt x="2750" y="2609"/>
                  </a:lnTo>
                  <a:lnTo>
                    <a:pt x="2758" y="2621"/>
                  </a:lnTo>
                  <a:lnTo>
                    <a:pt x="2762" y="2628"/>
                  </a:lnTo>
                  <a:lnTo>
                    <a:pt x="2764" y="2634"/>
                  </a:lnTo>
                  <a:lnTo>
                    <a:pt x="2764" y="2634"/>
                  </a:lnTo>
                  <a:lnTo>
                    <a:pt x="2765" y="2644"/>
                  </a:lnTo>
                  <a:lnTo>
                    <a:pt x="2765" y="2651"/>
                  </a:lnTo>
                  <a:lnTo>
                    <a:pt x="2762" y="2659"/>
                  </a:lnTo>
                  <a:lnTo>
                    <a:pt x="2758" y="2666"/>
                  </a:lnTo>
                  <a:lnTo>
                    <a:pt x="2753" y="2673"/>
                  </a:lnTo>
                  <a:lnTo>
                    <a:pt x="2746" y="2679"/>
                  </a:lnTo>
                  <a:lnTo>
                    <a:pt x="2737" y="2683"/>
                  </a:lnTo>
                  <a:lnTo>
                    <a:pt x="2727" y="2687"/>
                  </a:lnTo>
                  <a:lnTo>
                    <a:pt x="2727" y="2687"/>
                  </a:lnTo>
                  <a:lnTo>
                    <a:pt x="2727" y="2694"/>
                  </a:lnTo>
                  <a:lnTo>
                    <a:pt x="2726" y="2703"/>
                  </a:lnTo>
                  <a:lnTo>
                    <a:pt x="2722" y="2713"/>
                  </a:lnTo>
                  <a:lnTo>
                    <a:pt x="2718" y="2721"/>
                  </a:lnTo>
                  <a:lnTo>
                    <a:pt x="2711" y="2730"/>
                  </a:lnTo>
                  <a:lnTo>
                    <a:pt x="2702" y="2737"/>
                  </a:lnTo>
                  <a:lnTo>
                    <a:pt x="2694" y="2742"/>
                  </a:lnTo>
                  <a:lnTo>
                    <a:pt x="2684" y="2745"/>
                  </a:lnTo>
                  <a:lnTo>
                    <a:pt x="2684" y="2745"/>
                  </a:lnTo>
                  <a:lnTo>
                    <a:pt x="2684" y="2748"/>
                  </a:lnTo>
                  <a:lnTo>
                    <a:pt x="2685" y="2752"/>
                  </a:lnTo>
                  <a:lnTo>
                    <a:pt x="2691" y="2758"/>
                  </a:lnTo>
                  <a:lnTo>
                    <a:pt x="2692" y="2760"/>
                  </a:lnTo>
                  <a:lnTo>
                    <a:pt x="2692" y="2763"/>
                  </a:lnTo>
                  <a:lnTo>
                    <a:pt x="2689" y="2766"/>
                  </a:lnTo>
                  <a:lnTo>
                    <a:pt x="2687" y="2767"/>
                  </a:lnTo>
                  <a:lnTo>
                    <a:pt x="2687" y="2767"/>
                  </a:lnTo>
                  <a:lnTo>
                    <a:pt x="2680" y="2763"/>
                  </a:lnTo>
                  <a:lnTo>
                    <a:pt x="2673" y="2758"/>
                  </a:lnTo>
                  <a:lnTo>
                    <a:pt x="2661" y="2746"/>
                  </a:lnTo>
                  <a:lnTo>
                    <a:pt x="2654" y="2741"/>
                  </a:lnTo>
                  <a:lnTo>
                    <a:pt x="2647" y="2737"/>
                  </a:lnTo>
                  <a:lnTo>
                    <a:pt x="2640" y="2732"/>
                  </a:lnTo>
                  <a:lnTo>
                    <a:pt x="2630" y="2731"/>
                  </a:lnTo>
                  <a:lnTo>
                    <a:pt x="2630" y="2731"/>
                  </a:lnTo>
                  <a:lnTo>
                    <a:pt x="2619" y="2751"/>
                  </a:lnTo>
                  <a:lnTo>
                    <a:pt x="2614" y="2760"/>
                  </a:lnTo>
                  <a:lnTo>
                    <a:pt x="2607" y="2770"/>
                  </a:lnTo>
                  <a:lnTo>
                    <a:pt x="2600" y="2779"/>
                  </a:lnTo>
                  <a:lnTo>
                    <a:pt x="2591" y="2786"/>
                  </a:lnTo>
                  <a:lnTo>
                    <a:pt x="2581" y="2790"/>
                  </a:lnTo>
                  <a:lnTo>
                    <a:pt x="2570" y="2791"/>
                  </a:lnTo>
                  <a:lnTo>
                    <a:pt x="2570" y="2791"/>
                  </a:lnTo>
                  <a:lnTo>
                    <a:pt x="2563" y="2791"/>
                  </a:lnTo>
                  <a:lnTo>
                    <a:pt x="2556" y="2790"/>
                  </a:lnTo>
                  <a:lnTo>
                    <a:pt x="2549" y="2787"/>
                  </a:lnTo>
                  <a:lnTo>
                    <a:pt x="2542" y="2784"/>
                  </a:lnTo>
                  <a:lnTo>
                    <a:pt x="2529" y="2774"/>
                  </a:lnTo>
                  <a:lnTo>
                    <a:pt x="2517" y="2763"/>
                  </a:lnTo>
                  <a:lnTo>
                    <a:pt x="2507" y="2749"/>
                  </a:lnTo>
                  <a:lnTo>
                    <a:pt x="2500" y="2735"/>
                  </a:lnTo>
                  <a:lnTo>
                    <a:pt x="2496" y="2720"/>
                  </a:lnTo>
                  <a:lnTo>
                    <a:pt x="2494" y="2711"/>
                  </a:lnTo>
                  <a:lnTo>
                    <a:pt x="2494" y="2704"/>
                  </a:lnTo>
                  <a:lnTo>
                    <a:pt x="2494" y="2704"/>
                  </a:lnTo>
                  <a:lnTo>
                    <a:pt x="2484" y="2707"/>
                  </a:lnTo>
                  <a:lnTo>
                    <a:pt x="2476" y="2708"/>
                  </a:lnTo>
                  <a:lnTo>
                    <a:pt x="2466" y="2708"/>
                  </a:lnTo>
                  <a:lnTo>
                    <a:pt x="2458" y="2707"/>
                  </a:lnTo>
                  <a:lnTo>
                    <a:pt x="2449" y="2706"/>
                  </a:lnTo>
                  <a:lnTo>
                    <a:pt x="2441" y="2701"/>
                  </a:lnTo>
                  <a:lnTo>
                    <a:pt x="2433" y="2699"/>
                  </a:lnTo>
                  <a:lnTo>
                    <a:pt x="2426" y="2693"/>
                  </a:lnTo>
                  <a:lnTo>
                    <a:pt x="2419" y="2689"/>
                  </a:lnTo>
                  <a:lnTo>
                    <a:pt x="2413" y="2683"/>
                  </a:lnTo>
                  <a:lnTo>
                    <a:pt x="2407" y="2676"/>
                  </a:lnTo>
                  <a:lnTo>
                    <a:pt x="2403" y="2669"/>
                  </a:lnTo>
                  <a:lnTo>
                    <a:pt x="2399" y="2662"/>
                  </a:lnTo>
                  <a:lnTo>
                    <a:pt x="2396" y="2655"/>
                  </a:lnTo>
                  <a:lnTo>
                    <a:pt x="2393" y="2648"/>
                  </a:lnTo>
                  <a:lnTo>
                    <a:pt x="2393" y="2640"/>
                  </a:lnTo>
                  <a:lnTo>
                    <a:pt x="2393" y="2640"/>
                  </a:lnTo>
                  <a:lnTo>
                    <a:pt x="2383" y="2640"/>
                  </a:lnTo>
                  <a:lnTo>
                    <a:pt x="2374" y="2637"/>
                  </a:lnTo>
                  <a:lnTo>
                    <a:pt x="2367" y="2634"/>
                  </a:lnTo>
                  <a:lnTo>
                    <a:pt x="2360" y="2630"/>
                  </a:lnTo>
                  <a:lnTo>
                    <a:pt x="2354" y="2624"/>
                  </a:lnTo>
                  <a:lnTo>
                    <a:pt x="2350" y="2619"/>
                  </a:lnTo>
                  <a:lnTo>
                    <a:pt x="2346" y="2613"/>
                  </a:lnTo>
                  <a:lnTo>
                    <a:pt x="2343" y="2606"/>
                  </a:lnTo>
                  <a:lnTo>
                    <a:pt x="2340" y="2592"/>
                  </a:lnTo>
                  <a:lnTo>
                    <a:pt x="2340" y="2578"/>
                  </a:lnTo>
                  <a:lnTo>
                    <a:pt x="2343" y="2564"/>
                  </a:lnTo>
                  <a:lnTo>
                    <a:pt x="2347" y="2550"/>
                  </a:lnTo>
                  <a:lnTo>
                    <a:pt x="2347" y="2550"/>
                  </a:lnTo>
                  <a:lnTo>
                    <a:pt x="2340" y="2553"/>
                  </a:lnTo>
                  <a:lnTo>
                    <a:pt x="2334" y="2553"/>
                  </a:lnTo>
                  <a:lnTo>
                    <a:pt x="2329" y="2553"/>
                  </a:lnTo>
                  <a:lnTo>
                    <a:pt x="2324" y="2551"/>
                  </a:lnTo>
                  <a:lnTo>
                    <a:pt x="2320" y="2550"/>
                  </a:lnTo>
                  <a:lnTo>
                    <a:pt x="2316" y="2547"/>
                  </a:lnTo>
                  <a:lnTo>
                    <a:pt x="2309" y="2540"/>
                  </a:lnTo>
                  <a:lnTo>
                    <a:pt x="2305" y="2532"/>
                  </a:lnTo>
                  <a:lnTo>
                    <a:pt x="2301" y="2520"/>
                  </a:lnTo>
                  <a:lnTo>
                    <a:pt x="2298" y="2509"/>
                  </a:lnTo>
                  <a:lnTo>
                    <a:pt x="2296" y="2498"/>
                  </a:lnTo>
                  <a:lnTo>
                    <a:pt x="2296" y="2498"/>
                  </a:lnTo>
                  <a:close/>
                  <a:moveTo>
                    <a:pt x="1627" y="306"/>
                  </a:moveTo>
                  <a:lnTo>
                    <a:pt x="1627" y="306"/>
                  </a:lnTo>
                  <a:lnTo>
                    <a:pt x="1627" y="310"/>
                  </a:lnTo>
                  <a:lnTo>
                    <a:pt x="1630" y="313"/>
                  </a:lnTo>
                  <a:lnTo>
                    <a:pt x="1638" y="315"/>
                  </a:lnTo>
                  <a:lnTo>
                    <a:pt x="1638" y="315"/>
                  </a:lnTo>
                  <a:lnTo>
                    <a:pt x="1641" y="310"/>
                  </a:lnTo>
                  <a:lnTo>
                    <a:pt x="1645" y="308"/>
                  </a:lnTo>
                  <a:lnTo>
                    <a:pt x="1655" y="302"/>
                  </a:lnTo>
                  <a:lnTo>
                    <a:pt x="1665" y="298"/>
                  </a:lnTo>
                  <a:lnTo>
                    <a:pt x="1669" y="295"/>
                  </a:lnTo>
                  <a:lnTo>
                    <a:pt x="1673" y="291"/>
                  </a:lnTo>
                  <a:lnTo>
                    <a:pt x="1673" y="291"/>
                  </a:lnTo>
                  <a:lnTo>
                    <a:pt x="1666" y="292"/>
                  </a:lnTo>
                  <a:lnTo>
                    <a:pt x="1659" y="294"/>
                  </a:lnTo>
                  <a:lnTo>
                    <a:pt x="1655" y="296"/>
                  </a:lnTo>
                  <a:lnTo>
                    <a:pt x="1651" y="299"/>
                  </a:lnTo>
                  <a:lnTo>
                    <a:pt x="1645" y="302"/>
                  </a:lnTo>
                  <a:lnTo>
                    <a:pt x="1641" y="305"/>
                  </a:lnTo>
                  <a:lnTo>
                    <a:pt x="1634" y="306"/>
                  </a:lnTo>
                  <a:lnTo>
                    <a:pt x="1627" y="306"/>
                  </a:lnTo>
                  <a:lnTo>
                    <a:pt x="1627" y="306"/>
                  </a:lnTo>
                  <a:close/>
                  <a:moveTo>
                    <a:pt x="1690" y="367"/>
                  </a:moveTo>
                  <a:lnTo>
                    <a:pt x="1690" y="367"/>
                  </a:lnTo>
                  <a:lnTo>
                    <a:pt x="1724" y="392"/>
                  </a:lnTo>
                  <a:lnTo>
                    <a:pt x="1755" y="417"/>
                  </a:lnTo>
                  <a:lnTo>
                    <a:pt x="1785" y="445"/>
                  </a:lnTo>
                  <a:lnTo>
                    <a:pt x="1815" y="473"/>
                  </a:lnTo>
                  <a:lnTo>
                    <a:pt x="1844" y="501"/>
                  </a:lnTo>
                  <a:lnTo>
                    <a:pt x="1875" y="529"/>
                  </a:lnTo>
                  <a:lnTo>
                    <a:pt x="1906" y="555"/>
                  </a:lnTo>
                  <a:lnTo>
                    <a:pt x="1923" y="567"/>
                  </a:lnTo>
                  <a:lnTo>
                    <a:pt x="1940" y="579"/>
                  </a:lnTo>
                  <a:lnTo>
                    <a:pt x="1940" y="579"/>
                  </a:lnTo>
                  <a:lnTo>
                    <a:pt x="1947" y="590"/>
                  </a:lnTo>
                  <a:lnTo>
                    <a:pt x="1955" y="600"/>
                  </a:lnTo>
                  <a:lnTo>
                    <a:pt x="1975" y="616"/>
                  </a:lnTo>
                  <a:lnTo>
                    <a:pt x="1975" y="616"/>
                  </a:lnTo>
                  <a:lnTo>
                    <a:pt x="1978" y="615"/>
                  </a:lnTo>
                  <a:lnTo>
                    <a:pt x="1979" y="612"/>
                  </a:lnTo>
                  <a:lnTo>
                    <a:pt x="1979" y="607"/>
                  </a:lnTo>
                  <a:lnTo>
                    <a:pt x="1979" y="605"/>
                  </a:lnTo>
                  <a:lnTo>
                    <a:pt x="1981" y="604"/>
                  </a:lnTo>
                  <a:lnTo>
                    <a:pt x="1983" y="604"/>
                  </a:lnTo>
                  <a:lnTo>
                    <a:pt x="1986" y="605"/>
                  </a:lnTo>
                  <a:lnTo>
                    <a:pt x="1986" y="605"/>
                  </a:lnTo>
                  <a:lnTo>
                    <a:pt x="1985" y="595"/>
                  </a:lnTo>
                  <a:lnTo>
                    <a:pt x="1983" y="587"/>
                  </a:lnTo>
                  <a:lnTo>
                    <a:pt x="1979" y="580"/>
                  </a:lnTo>
                  <a:lnTo>
                    <a:pt x="1975" y="572"/>
                  </a:lnTo>
                  <a:lnTo>
                    <a:pt x="1965" y="559"/>
                  </a:lnTo>
                  <a:lnTo>
                    <a:pt x="1952" y="546"/>
                  </a:lnTo>
                  <a:lnTo>
                    <a:pt x="1927" y="522"/>
                  </a:lnTo>
                  <a:lnTo>
                    <a:pt x="1915" y="508"/>
                  </a:lnTo>
                  <a:lnTo>
                    <a:pt x="1905" y="494"/>
                  </a:lnTo>
                  <a:lnTo>
                    <a:pt x="1905" y="494"/>
                  </a:lnTo>
                  <a:lnTo>
                    <a:pt x="1889" y="485"/>
                  </a:lnTo>
                  <a:lnTo>
                    <a:pt x="1874" y="473"/>
                  </a:lnTo>
                  <a:lnTo>
                    <a:pt x="1847" y="449"/>
                  </a:lnTo>
                  <a:lnTo>
                    <a:pt x="1820" y="424"/>
                  </a:lnTo>
                  <a:lnTo>
                    <a:pt x="1795" y="397"/>
                  </a:lnTo>
                  <a:lnTo>
                    <a:pt x="1770" y="371"/>
                  </a:lnTo>
                  <a:lnTo>
                    <a:pt x="1743" y="346"/>
                  </a:lnTo>
                  <a:lnTo>
                    <a:pt x="1715" y="322"/>
                  </a:lnTo>
                  <a:lnTo>
                    <a:pt x="1700" y="310"/>
                  </a:lnTo>
                  <a:lnTo>
                    <a:pt x="1684" y="301"/>
                  </a:lnTo>
                  <a:lnTo>
                    <a:pt x="1684" y="301"/>
                  </a:lnTo>
                  <a:lnTo>
                    <a:pt x="1682" y="309"/>
                  </a:lnTo>
                  <a:lnTo>
                    <a:pt x="1680" y="316"/>
                  </a:lnTo>
                  <a:lnTo>
                    <a:pt x="1680" y="324"/>
                  </a:lnTo>
                  <a:lnTo>
                    <a:pt x="1682" y="331"/>
                  </a:lnTo>
                  <a:lnTo>
                    <a:pt x="1686" y="348"/>
                  </a:lnTo>
                  <a:lnTo>
                    <a:pt x="1690" y="367"/>
                  </a:lnTo>
                  <a:lnTo>
                    <a:pt x="1690" y="367"/>
                  </a:lnTo>
                  <a:close/>
                  <a:moveTo>
                    <a:pt x="1731" y="312"/>
                  </a:moveTo>
                  <a:lnTo>
                    <a:pt x="1731" y="312"/>
                  </a:lnTo>
                  <a:lnTo>
                    <a:pt x="1736" y="322"/>
                  </a:lnTo>
                  <a:lnTo>
                    <a:pt x="1745" y="329"/>
                  </a:lnTo>
                  <a:lnTo>
                    <a:pt x="1749" y="331"/>
                  </a:lnTo>
                  <a:lnTo>
                    <a:pt x="1755" y="334"/>
                  </a:lnTo>
                  <a:lnTo>
                    <a:pt x="1762" y="334"/>
                  </a:lnTo>
                  <a:lnTo>
                    <a:pt x="1769" y="334"/>
                  </a:lnTo>
                  <a:lnTo>
                    <a:pt x="1769" y="334"/>
                  </a:lnTo>
                  <a:lnTo>
                    <a:pt x="1766" y="329"/>
                  </a:lnTo>
                  <a:lnTo>
                    <a:pt x="1763" y="324"/>
                  </a:lnTo>
                  <a:lnTo>
                    <a:pt x="1759" y="319"/>
                  </a:lnTo>
                  <a:lnTo>
                    <a:pt x="1755" y="316"/>
                  </a:lnTo>
                  <a:lnTo>
                    <a:pt x="1749" y="313"/>
                  </a:lnTo>
                  <a:lnTo>
                    <a:pt x="1743" y="310"/>
                  </a:lnTo>
                  <a:lnTo>
                    <a:pt x="1738" y="310"/>
                  </a:lnTo>
                  <a:lnTo>
                    <a:pt x="1731" y="312"/>
                  </a:lnTo>
                  <a:lnTo>
                    <a:pt x="1731" y="312"/>
                  </a:lnTo>
                  <a:close/>
                  <a:moveTo>
                    <a:pt x="1399" y="546"/>
                  </a:moveTo>
                  <a:lnTo>
                    <a:pt x="1399" y="546"/>
                  </a:lnTo>
                  <a:lnTo>
                    <a:pt x="1391" y="555"/>
                  </a:lnTo>
                  <a:lnTo>
                    <a:pt x="1378" y="563"/>
                  </a:lnTo>
                  <a:lnTo>
                    <a:pt x="1366" y="572"/>
                  </a:lnTo>
                  <a:lnTo>
                    <a:pt x="1354" y="581"/>
                  </a:lnTo>
                  <a:lnTo>
                    <a:pt x="1350" y="587"/>
                  </a:lnTo>
                  <a:lnTo>
                    <a:pt x="1346" y="593"/>
                  </a:lnTo>
                  <a:lnTo>
                    <a:pt x="1343" y="598"/>
                  </a:lnTo>
                  <a:lnTo>
                    <a:pt x="1340" y="605"/>
                  </a:lnTo>
                  <a:lnTo>
                    <a:pt x="1340" y="611"/>
                  </a:lnTo>
                  <a:lnTo>
                    <a:pt x="1342" y="618"/>
                  </a:lnTo>
                  <a:lnTo>
                    <a:pt x="1346" y="624"/>
                  </a:lnTo>
                  <a:lnTo>
                    <a:pt x="1350" y="631"/>
                  </a:lnTo>
                  <a:lnTo>
                    <a:pt x="1350" y="631"/>
                  </a:lnTo>
                  <a:lnTo>
                    <a:pt x="1430" y="562"/>
                  </a:lnTo>
                  <a:lnTo>
                    <a:pt x="1510" y="494"/>
                  </a:lnTo>
                  <a:lnTo>
                    <a:pt x="1593" y="428"/>
                  </a:lnTo>
                  <a:lnTo>
                    <a:pt x="1676" y="364"/>
                  </a:lnTo>
                  <a:lnTo>
                    <a:pt x="1676" y="364"/>
                  </a:lnTo>
                  <a:lnTo>
                    <a:pt x="1670" y="337"/>
                  </a:lnTo>
                  <a:lnTo>
                    <a:pt x="1666" y="326"/>
                  </a:lnTo>
                  <a:lnTo>
                    <a:pt x="1665" y="320"/>
                  </a:lnTo>
                  <a:lnTo>
                    <a:pt x="1662" y="315"/>
                  </a:lnTo>
                  <a:lnTo>
                    <a:pt x="1662" y="315"/>
                  </a:lnTo>
                  <a:lnTo>
                    <a:pt x="1597" y="369"/>
                  </a:lnTo>
                  <a:lnTo>
                    <a:pt x="1531" y="428"/>
                  </a:lnTo>
                  <a:lnTo>
                    <a:pt x="1399" y="546"/>
                  </a:lnTo>
                  <a:lnTo>
                    <a:pt x="1399" y="546"/>
                  </a:lnTo>
                  <a:close/>
                  <a:moveTo>
                    <a:pt x="1559" y="347"/>
                  </a:moveTo>
                  <a:lnTo>
                    <a:pt x="1559" y="347"/>
                  </a:lnTo>
                  <a:lnTo>
                    <a:pt x="1569" y="347"/>
                  </a:lnTo>
                  <a:lnTo>
                    <a:pt x="1578" y="348"/>
                  </a:lnTo>
                  <a:lnTo>
                    <a:pt x="1585" y="350"/>
                  </a:lnTo>
                  <a:lnTo>
                    <a:pt x="1592" y="353"/>
                  </a:lnTo>
                  <a:lnTo>
                    <a:pt x="1592" y="353"/>
                  </a:lnTo>
                  <a:lnTo>
                    <a:pt x="1594" y="348"/>
                  </a:lnTo>
                  <a:lnTo>
                    <a:pt x="1597" y="346"/>
                  </a:lnTo>
                  <a:lnTo>
                    <a:pt x="1606" y="340"/>
                  </a:lnTo>
                  <a:lnTo>
                    <a:pt x="1613" y="334"/>
                  </a:lnTo>
                  <a:lnTo>
                    <a:pt x="1616" y="331"/>
                  </a:lnTo>
                  <a:lnTo>
                    <a:pt x="1618" y="326"/>
                  </a:lnTo>
                  <a:lnTo>
                    <a:pt x="1618" y="326"/>
                  </a:lnTo>
                  <a:lnTo>
                    <a:pt x="1600" y="329"/>
                  </a:lnTo>
                  <a:lnTo>
                    <a:pt x="1585" y="333"/>
                  </a:lnTo>
                  <a:lnTo>
                    <a:pt x="1571" y="338"/>
                  </a:lnTo>
                  <a:lnTo>
                    <a:pt x="1559" y="347"/>
                  </a:lnTo>
                  <a:lnTo>
                    <a:pt x="1559" y="347"/>
                  </a:lnTo>
                  <a:close/>
                  <a:moveTo>
                    <a:pt x="1769" y="353"/>
                  </a:moveTo>
                  <a:lnTo>
                    <a:pt x="1769" y="353"/>
                  </a:lnTo>
                  <a:lnTo>
                    <a:pt x="1776" y="354"/>
                  </a:lnTo>
                  <a:lnTo>
                    <a:pt x="1781" y="357"/>
                  </a:lnTo>
                  <a:lnTo>
                    <a:pt x="1791" y="362"/>
                  </a:lnTo>
                  <a:lnTo>
                    <a:pt x="1801" y="368"/>
                  </a:lnTo>
                  <a:lnTo>
                    <a:pt x="1812" y="372"/>
                  </a:lnTo>
                  <a:lnTo>
                    <a:pt x="1812" y="372"/>
                  </a:lnTo>
                  <a:lnTo>
                    <a:pt x="1813" y="371"/>
                  </a:lnTo>
                  <a:lnTo>
                    <a:pt x="1813" y="369"/>
                  </a:lnTo>
                  <a:lnTo>
                    <a:pt x="1818" y="367"/>
                  </a:lnTo>
                  <a:lnTo>
                    <a:pt x="1820" y="364"/>
                  </a:lnTo>
                  <a:lnTo>
                    <a:pt x="1820" y="361"/>
                  </a:lnTo>
                  <a:lnTo>
                    <a:pt x="1820" y="358"/>
                  </a:lnTo>
                  <a:lnTo>
                    <a:pt x="1820" y="358"/>
                  </a:lnTo>
                  <a:lnTo>
                    <a:pt x="1809" y="353"/>
                  </a:lnTo>
                  <a:lnTo>
                    <a:pt x="1795" y="348"/>
                  </a:lnTo>
                  <a:lnTo>
                    <a:pt x="1788" y="347"/>
                  </a:lnTo>
                  <a:lnTo>
                    <a:pt x="1781" y="347"/>
                  </a:lnTo>
                  <a:lnTo>
                    <a:pt x="1774" y="350"/>
                  </a:lnTo>
                  <a:lnTo>
                    <a:pt x="1769" y="353"/>
                  </a:lnTo>
                  <a:lnTo>
                    <a:pt x="1769" y="353"/>
                  </a:lnTo>
                  <a:close/>
                  <a:moveTo>
                    <a:pt x="1923" y="643"/>
                  </a:moveTo>
                  <a:lnTo>
                    <a:pt x="1923" y="643"/>
                  </a:lnTo>
                  <a:lnTo>
                    <a:pt x="1922" y="614"/>
                  </a:lnTo>
                  <a:lnTo>
                    <a:pt x="1920" y="605"/>
                  </a:lnTo>
                  <a:lnTo>
                    <a:pt x="1919" y="597"/>
                  </a:lnTo>
                  <a:lnTo>
                    <a:pt x="1916" y="591"/>
                  </a:lnTo>
                  <a:lnTo>
                    <a:pt x="1912" y="584"/>
                  </a:lnTo>
                  <a:lnTo>
                    <a:pt x="1893" y="567"/>
                  </a:lnTo>
                  <a:lnTo>
                    <a:pt x="1893" y="567"/>
                  </a:lnTo>
                  <a:lnTo>
                    <a:pt x="1790" y="472"/>
                  </a:lnTo>
                  <a:lnTo>
                    <a:pt x="1690" y="379"/>
                  </a:lnTo>
                  <a:lnTo>
                    <a:pt x="1690" y="379"/>
                  </a:lnTo>
                  <a:lnTo>
                    <a:pt x="1690" y="376"/>
                  </a:lnTo>
                  <a:lnTo>
                    <a:pt x="1689" y="375"/>
                  </a:lnTo>
                  <a:lnTo>
                    <a:pt x="1687" y="375"/>
                  </a:lnTo>
                  <a:lnTo>
                    <a:pt x="1687" y="375"/>
                  </a:lnTo>
                  <a:lnTo>
                    <a:pt x="1662" y="395"/>
                  </a:lnTo>
                  <a:lnTo>
                    <a:pt x="1635" y="416"/>
                  </a:lnTo>
                  <a:lnTo>
                    <a:pt x="1583" y="459"/>
                  </a:lnTo>
                  <a:lnTo>
                    <a:pt x="1530" y="504"/>
                  </a:lnTo>
                  <a:lnTo>
                    <a:pt x="1503" y="527"/>
                  </a:lnTo>
                  <a:lnTo>
                    <a:pt x="1475" y="546"/>
                  </a:lnTo>
                  <a:lnTo>
                    <a:pt x="1475" y="546"/>
                  </a:lnTo>
                  <a:lnTo>
                    <a:pt x="1457" y="560"/>
                  </a:lnTo>
                  <a:lnTo>
                    <a:pt x="1437" y="577"/>
                  </a:lnTo>
                  <a:lnTo>
                    <a:pt x="1427" y="586"/>
                  </a:lnTo>
                  <a:lnTo>
                    <a:pt x="1420" y="593"/>
                  </a:lnTo>
                  <a:lnTo>
                    <a:pt x="1415" y="601"/>
                  </a:lnTo>
                  <a:lnTo>
                    <a:pt x="1412" y="608"/>
                  </a:lnTo>
                  <a:lnTo>
                    <a:pt x="1412" y="608"/>
                  </a:lnTo>
                  <a:lnTo>
                    <a:pt x="1411" y="615"/>
                  </a:lnTo>
                  <a:lnTo>
                    <a:pt x="1409" y="622"/>
                  </a:lnTo>
                  <a:lnTo>
                    <a:pt x="1411" y="639"/>
                  </a:lnTo>
                  <a:lnTo>
                    <a:pt x="1413" y="656"/>
                  </a:lnTo>
                  <a:lnTo>
                    <a:pt x="1415" y="671"/>
                  </a:lnTo>
                  <a:lnTo>
                    <a:pt x="1415" y="671"/>
                  </a:lnTo>
                  <a:lnTo>
                    <a:pt x="1419" y="746"/>
                  </a:lnTo>
                  <a:lnTo>
                    <a:pt x="1427" y="821"/>
                  </a:lnTo>
                  <a:lnTo>
                    <a:pt x="1436" y="897"/>
                  </a:lnTo>
                  <a:lnTo>
                    <a:pt x="1447" y="970"/>
                  </a:lnTo>
                  <a:lnTo>
                    <a:pt x="1447" y="970"/>
                  </a:lnTo>
                  <a:lnTo>
                    <a:pt x="1506" y="970"/>
                  </a:lnTo>
                  <a:lnTo>
                    <a:pt x="1568" y="969"/>
                  </a:lnTo>
                  <a:lnTo>
                    <a:pt x="1693" y="962"/>
                  </a:lnTo>
                  <a:lnTo>
                    <a:pt x="1945" y="948"/>
                  </a:lnTo>
                  <a:lnTo>
                    <a:pt x="1945" y="948"/>
                  </a:lnTo>
                  <a:lnTo>
                    <a:pt x="1941" y="872"/>
                  </a:lnTo>
                  <a:lnTo>
                    <a:pt x="1936" y="795"/>
                  </a:lnTo>
                  <a:lnTo>
                    <a:pt x="1923" y="643"/>
                  </a:lnTo>
                  <a:lnTo>
                    <a:pt x="1923" y="643"/>
                  </a:lnTo>
                  <a:close/>
                  <a:moveTo>
                    <a:pt x="1484" y="407"/>
                  </a:moveTo>
                  <a:lnTo>
                    <a:pt x="1484" y="407"/>
                  </a:lnTo>
                  <a:lnTo>
                    <a:pt x="1488" y="411"/>
                  </a:lnTo>
                  <a:lnTo>
                    <a:pt x="1491" y="417"/>
                  </a:lnTo>
                  <a:lnTo>
                    <a:pt x="1495" y="421"/>
                  </a:lnTo>
                  <a:lnTo>
                    <a:pt x="1499" y="426"/>
                  </a:lnTo>
                  <a:lnTo>
                    <a:pt x="1499" y="426"/>
                  </a:lnTo>
                  <a:lnTo>
                    <a:pt x="1506" y="421"/>
                  </a:lnTo>
                  <a:lnTo>
                    <a:pt x="1514" y="417"/>
                  </a:lnTo>
                  <a:lnTo>
                    <a:pt x="1521" y="413"/>
                  </a:lnTo>
                  <a:lnTo>
                    <a:pt x="1528" y="407"/>
                  </a:lnTo>
                  <a:lnTo>
                    <a:pt x="1538" y="395"/>
                  </a:lnTo>
                  <a:lnTo>
                    <a:pt x="1545" y="385"/>
                  </a:lnTo>
                  <a:lnTo>
                    <a:pt x="1545" y="385"/>
                  </a:lnTo>
                  <a:lnTo>
                    <a:pt x="1538" y="388"/>
                  </a:lnTo>
                  <a:lnTo>
                    <a:pt x="1531" y="390"/>
                  </a:lnTo>
                  <a:lnTo>
                    <a:pt x="1514" y="396"/>
                  </a:lnTo>
                  <a:lnTo>
                    <a:pt x="1498" y="400"/>
                  </a:lnTo>
                  <a:lnTo>
                    <a:pt x="1491" y="403"/>
                  </a:lnTo>
                  <a:lnTo>
                    <a:pt x="1484" y="407"/>
                  </a:lnTo>
                  <a:lnTo>
                    <a:pt x="1484" y="407"/>
                  </a:lnTo>
                  <a:close/>
                  <a:moveTo>
                    <a:pt x="1861" y="416"/>
                  </a:moveTo>
                  <a:lnTo>
                    <a:pt x="1861" y="416"/>
                  </a:lnTo>
                  <a:lnTo>
                    <a:pt x="1861" y="406"/>
                  </a:lnTo>
                  <a:lnTo>
                    <a:pt x="1863" y="402"/>
                  </a:lnTo>
                  <a:lnTo>
                    <a:pt x="1864" y="399"/>
                  </a:lnTo>
                  <a:lnTo>
                    <a:pt x="1864" y="399"/>
                  </a:lnTo>
                  <a:lnTo>
                    <a:pt x="1860" y="395"/>
                  </a:lnTo>
                  <a:lnTo>
                    <a:pt x="1854" y="392"/>
                  </a:lnTo>
                  <a:lnTo>
                    <a:pt x="1847" y="390"/>
                  </a:lnTo>
                  <a:lnTo>
                    <a:pt x="1839" y="389"/>
                  </a:lnTo>
                  <a:lnTo>
                    <a:pt x="1822" y="389"/>
                  </a:lnTo>
                  <a:lnTo>
                    <a:pt x="1809" y="390"/>
                  </a:lnTo>
                  <a:lnTo>
                    <a:pt x="1809" y="390"/>
                  </a:lnTo>
                  <a:lnTo>
                    <a:pt x="1820" y="399"/>
                  </a:lnTo>
                  <a:lnTo>
                    <a:pt x="1832" y="407"/>
                  </a:lnTo>
                  <a:lnTo>
                    <a:pt x="1837" y="410"/>
                  </a:lnTo>
                  <a:lnTo>
                    <a:pt x="1844" y="413"/>
                  </a:lnTo>
                  <a:lnTo>
                    <a:pt x="1853" y="416"/>
                  </a:lnTo>
                  <a:lnTo>
                    <a:pt x="1861" y="416"/>
                  </a:lnTo>
                  <a:lnTo>
                    <a:pt x="1861" y="416"/>
                  </a:lnTo>
                  <a:close/>
                  <a:moveTo>
                    <a:pt x="1926" y="459"/>
                  </a:moveTo>
                  <a:lnTo>
                    <a:pt x="1926" y="459"/>
                  </a:lnTo>
                  <a:lnTo>
                    <a:pt x="1923" y="455"/>
                  </a:lnTo>
                  <a:lnTo>
                    <a:pt x="1922" y="452"/>
                  </a:lnTo>
                  <a:lnTo>
                    <a:pt x="1920" y="448"/>
                  </a:lnTo>
                  <a:lnTo>
                    <a:pt x="1923" y="442"/>
                  </a:lnTo>
                  <a:lnTo>
                    <a:pt x="1923" y="442"/>
                  </a:lnTo>
                  <a:lnTo>
                    <a:pt x="1920" y="440"/>
                  </a:lnTo>
                  <a:lnTo>
                    <a:pt x="1916" y="438"/>
                  </a:lnTo>
                  <a:lnTo>
                    <a:pt x="1908" y="435"/>
                  </a:lnTo>
                  <a:lnTo>
                    <a:pt x="1898" y="434"/>
                  </a:lnTo>
                  <a:lnTo>
                    <a:pt x="1888" y="434"/>
                  </a:lnTo>
                  <a:lnTo>
                    <a:pt x="1867" y="435"/>
                  </a:lnTo>
                  <a:lnTo>
                    <a:pt x="1860" y="435"/>
                  </a:lnTo>
                  <a:lnTo>
                    <a:pt x="1853" y="434"/>
                  </a:lnTo>
                  <a:lnTo>
                    <a:pt x="1853" y="434"/>
                  </a:lnTo>
                  <a:lnTo>
                    <a:pt x="1870" y="442"/>
                  </a:lnTo>
                  <a:lnTo>
                    <a:pt x="1888" y="451"/>
                  </a:lnTo>
                  <a:lnTo>
                    <a:pt x="1906" y="456"/>
                  </a:lnTo>
                  <a:lnTo>
                    <a:pt x="1916" y="459"/>
                  </a:lnTo>
                  <a:lnTo>
                    <a:pt x="1926" y="459"/>
                  </a:lnTo>
                  <a:lnTo>
                    <a:pt x="1926" y="459"/>
                  </a:lnTo>
                  <a:close/>
                  <a:moveTo>
                    <a:pt x="1415" y="477"/>
                  </a:moveTo>
                  <a:lnTo>
                    <a:pt x="1415" y="477"/>
                  </a:lnTo>
                  <a:lnTo>
                    <a:pt x="1419" y="479"/>
                  </a:lnTo>
                  <a:lnTo>
                    <a:pt x="1423" y="480"/>
                  </a:lnTo>
                  <a:lnTo>
                    <a:pt x="1429" y="480"/>
                  </a:lnTo>
                  <a:lnTo>
                    <a:pt x="1433" y="480"/>
                  </a:lnTo>
                  <a:lnTo>
                    <a:pt x="1444" y="476"/>
                  </a:lnTo>
                  <a:lnTo>
                    <a:pt x="1455" y="470"/>
                  </a:lnTo>
                  <a:lnTo>
                    <a:pt x="1464" y="465"/>
                  </a:lnTo>
                  <a:lnTo>
                    <a:pt x="1471" y="458"/>
                  </a:lnTo>
                  <a:lnTo>
                    <a:pt x="1475" y="451"/>
                  </a:lnTo>
                  <a:lnTo>
                    <a:pt x="1477" y="448"/>
                  </a:lnTo>
                  <a:lnTo>
                    <a:pt x="1475" y="445"/>
                  </a:lnTo>
                  <a:lnTo>
                    <a:pt x="1475" y="445"/>
                  </a:lnTo>
                  <a:lnTo>
                    <a:pt x="1470" y="451"/>
                  </a:lnTo>
                  <a:lnTo>
                    <a:pt x="1461" y="454"/>
                  </a:lnTo>
                  <a:lnTo>
                    <a:pt x="1443" y="458"/>
                  </a:lnTo>
                  <a:lnTo>
                    <a:pt x="1433" y="461"/>
                  </a:lnTo>
                  <a:lnTo>
                    <a:pt x="1425" y="465"/>
                  </a:lnTo>
                  <a:lnTo>
                    <a:pt x="1419" y="469"/>
                  </a:lnTo>
                  <a:lnTo>
                    <a:pt x="1416" y="473"/>
                  </a:lnTo>
                  <a:lnTo>
                    <a:pt x="1415" y="477"/>
                  </a:lnTo>
                  <a:lnTo>
                    <a:pt x="1415" y="477"/>
                  </a:lnTo>
                  <a:close/>
                  <a:moveTo>
                    <a:pt x="1966" y="510"/>
                  </a:moveTo>
                  <a:lnTo>
                    <a:pt x="1966" y="510"/>
                  </a:lnTo>
                  <a:lnTo>
                    <a:pt x="1968" y="506"/>
                  </a:lnTo>
                  <a:lnTo>
                    <a:pt x="1969" y="501"/>
                  </a:lnTo>
                  <a:lnTo>
                    <a:pt x="1966" y="494"/>
                  </a:lnTo>
                  <a:lnTo>
                    <a:pt x="1964" y="489"/>
                  </a:lnTo>
                  <a:lnTo>
                    <a:pt x="1964" y="486"/>
                  </a:lnTo>
                  <a:lnTo>
                    <a:pt x="1964" y="483"/>
                  </a:lnTo>
                  <a:lnTo>
                    <a:pt x="1964" y="483"/>
                  </a:lnTo>
                  <a:lnTo>
                    <a:pt x="1954" y="483"/>
                  </a:lnTo>
                  <a:lnTo>
                    <a:pt x="1944" y="483"/>
                  </a:lnTo>
                  <a:lnTo>
                    <a:pt x="1927" y="480"/>
                  </a:lnTo>
                  <a:lnTo>
                    <a:pt x="1899" y="475"/>
                  </a:lnTo>
                  <a:lnTo>
                    <a:pt x="1899" y="475"/>
                  </a:lnTo>
                  <a:lnTo>
                    <a:pt x="1913" y="486"/>
                  </a:lnTo>
                  <a:lnTo>
                    <a:pt x="1929" y="496"/>
                  </a:lnTo>
                  <a:lnTo>
                    <a:pt x="1947" y="503"/>
                  </a:lnTo>
                  <a:lnTo>
                    <a:pt x="1966" y="510"/>
                  </a:lnTo>
                  <a:lnTo>
                    <a:pt x="1966" y="510"/>
                  </a:lnTo>
                  <a:close/>
                  <a:moveTo>
                    <a:pt x="1339" y="529"/>
                  </a:moveTo>
                  <a:lnTo>
                    <a:pt x="1339" y="529"/>
                  </a:lnTo>
                  <a:lnTo>
                    <a:pt x="1363" y="529"/>
                  </a:lnTo>
                  <a:lnTo>
                    <a:pt x="1373" y="528"/>
                  </a:lnTo>
                  <a:lnTo>
                    <a:pt x="1382" y="527"/>
                  </a:lnTo>
                  <a:lnTo>
                    <a:pt x="1391" y="524"/>
                  </a:lnTo>
                  <a:lnTo>
                    <a:pt x="1398" y="520"/>
                  </a:lnTo>
                  <a:lnTo>
                    <a:pt x="1415" y="510"/>
                  </a:lnTo>
                  <a:lnTo>
                    <a:pt x="1415" y="510"/>
                  </a:lnTo>
                  <a:lnTo>
                    <a:pt x="1415" y="506"/>
                  </a:lnTo>
                  <a:lnTo>
                    <a:pt x="1413" y="503"/>
                  </a:lnTo>
                  <a:lnTo>
                    <a:pt x="1411" y="501"/>
                  </a:lnTo>
                  <a:lnTo>
                    <a:pt x="1409" y="500"/>
                  </a:lnTo>
                  <a:lnTo>
                    <a:pt x="1409" y="500"/>
                  </a:lnTo>
                  <a:lnTo>
                    <a:pt x="1397" y="503"/>
                  </a:lnTo>
                  <a:lnTo>
                    <a:pt x="1384" y="504"/>
                  </a:lnTo>
                  <a:lnTo>
                    <a:pt x="1364" y="506"/>
                  </a:lnTo>
                  <a:lnTo>
                    <a:pt x="1356" y="507"/>
                  </a:lnTo>
                  <a:lnTo>
                    <a:pt x="1349" y="511"/>
                  </a:lnTo>
                  <a:lnTo>
                    <a:pt x="1343" y="518"/>
                  </a:lnTo>
                  <a:lnTo>
                    <a:pt x="1339" y="529"/>
                  </a:lnTo>
                  <a:lnTo>
                    <a:pt x="1339" y="529"/>
                  </a:lnTo>
                  <a:close/>
                  <a:moveTo>
                    <a:pt x="2002" y="567"/>
                  </a:moveTo>
                  <a:lnTo>
                    <a:pt x="2002" y="567"/>
                  </a:lnTo>
                  <a:lnTo>
                    <a:pt x="2006" y="562"/>
                  </a:lnTo>
                  <a:lnTo>
                    <a:pt x="2009" y="556"/>
                  </a:lnTo>
                  <a:lnTo>
                    <a:pt x="2016" y="543"/>
                  </a:lnTo>
                  <a:lnTo>
                    <a:pt x="2016" y="543"/>
                  </a:lnTo>
                  <a:lnTo>
                    <a:pt x="2007" y="543"/>
                  </a:lnTo>
                  <a:lnTo>
                    <a:pt x="1999" y="541"/>
                  </a:lnTo>
                  <a:lnTo>
                    <a:pt x="1983" y="535"/>
                  </a:lnTo>
                  <a:lnTo>
                    <a:pt x="1969" y="531"/>
                  </a:lnTo>
                  <a:lnTo>
                    <a:pt x="1964" y="529"/>
                  </a:lnTo>
                  <a:lnTo>
                    <a:pt x="1958" y="529"/>
                  </a:lnTo>
                  <a:lnTo>
                    <a:pt x="1958" y="529"/>
                  </a:lnTo>
                  <a:lnTo>
                    <a:pt x="1964" y="534"/>
                  </a:lnTo>
                  <a:lnTo>
                    <a:pt x="1969" y="538"/>
                  </a:lnTo>
                  <a:lnTo>
                    <a:pt x="1979" y="549"/>
                  </a:lnTo>
                  <a:lnTo>
                    <a:pt x="1989" y="559"/>
                  </a:lnTo>
                  <a:lnTo>
                    <a:pt x="1995" y="563"/>
                  </a:lnTo>
                  <a:lnTo>
                    <a:pt x="2002" y="567"/>
                  </a:lnTo>
                  <a:lnTo>
                    <a:pt x="2002" y="567"/>
                  </a:lnTo>
                  <a:close/>
                  <a:moveTo>
                    <a:pt x="1315" y="541"/>
                  </a:moveTo>
                  <a:lnTo>
                    <a:pt x="1315" y="541"/>
                  </a:lnTo>
                  <a:lnTo>
                    <a:pt x="1309" y="546"/>
                  </a:lnTo>
                  <a:lnTo>
                    <a:pt x="1307" y="553"/>
                  </a:lnTo>
                  <a:lnTo>
                    <a:pt x="1305" y="560"/>
                  </a:lnTo>
                  <a:lnTo>
                    <a:pt x="1305" y="567"/>
                  </a:lnTo>
                  <a:lnTo>
                    <a:pt x="1308" y="574"/>
                  </a:lnTo>
                  <a:lnTo>
                    <a:pt x="1312" y="581"/>
                  </a:lnTo>
                  <a:lnTo>
                    <a:pt x="1318" y="587"/>
                  </a:lnTo>
                  <a:lnTo>
                    <a:pt x="1325" y="590"/>
                  </a:lnTo>
                  <a:lnTo>
                    <a:pt x="1325" y="590"/>
                  </a:lnTo>
                  <a:lnTo>
                    <a:pt x="1328" y="583"/>
                  </a:lnTo>
                  <a:lnTo>
                    <a:pt x="1332" y="577"/>
                  </a:lnTo>
                  <a:lnTo>
                    <a:pt x="1338" y="572"/>
                  </a:lnTo>
                  <a:lnTo>
                    <a:pt x="1343" y="566"/>
                  </a:lnTo>
                  <a:lnTo>
                    <a:pt x="1356" y="558"/>
                  </a:lnTo>
                  <a:lnTo>
                    <a:pt x="1368" y="546"/>
                  </a:lnTo>
                  <a:lnTo>
                    <a:pt x="1368" y="546"/>
                  </a:lnTo>
                  <a:lnTo>
                    <a:pt x="1353" y="548"/>
                  </a:lnTo>
                  <a:lnTo>
                    <a:pt x="1340" y="548"/>
                  </a:lnTo>
                  <a:lnTo>
                    <a:pt x="1328" y="546"/>
                  </a:lnTo>
                  <a:lnTo>
                    <a:pt x="1315" y="541"/>
                  </a:lnTo>
                  <a:lnTo>
                    <a:pt x="1315" y="541"/>
                  </a:lnTo>
                  <a:close/>
                  <a:moveTo>
                    <a:pt x="570" y="1067"/>
                  </a:moveTo>
                  <a:lnTo>
                    <a:pt x="570" y="1067"/>
                  </a:lnTo>
                  <a:lnTo>
                    <a:pt x="563" y="1064"/>
                  </a:lnTo>
                  <a:lnTo>
                    <a:pt x="557" y="1063"/>
                  </a:lnTo>
                  <a:lnTo>
                    <a:pt x="546" y="1057"/>
                  </a:lnTo>
                  <a:lnTo>
                    <a:pt x="540" y="1055"/>
                  </a:lnTo>
                  <a:lnTo>
                    <a:pt x="536" y="1053"/>
                  </a:lnTo>
                  <a:lnTo>
                    <a:pt x="529" y="1053"/>
                  </a:lnTo>
                  <a:lnTo>
                    <a:pt x="523" y="1055"/>
                  </a:lnTo>
                  <a:lnTo>
                    <a:pt x="523" y="1055"/>
                  </a:lnTo>
                  <a:lnTo>
                    <a:pt x="519" y="1057"/>
                  </a:lnTo>
                  <a:lnTo>
                    <a:pt x="515" y="1060"/>
                  </a:lnTo>
                  <a:lnTo>
                    <a:pt x="512" y="1063"/>
                  </a:lnTo>
                  <a:lnTo>
                    <a:pt x="511" y="1066"/>
                  </a:lnTo>
                  <a:lnTo>
                    <a:pt x="509" y="1074"/>
                  </a:lnTo>
                  <a:lnTo>
                    <a:pt x="509" y="1083"/>
                  </a:lnTo>
                  <a:lnTo>
                    <a:pt x="514" y="1102"/>
                  </a:lnTo>
                  <a:lnTo>
                    <a:pt x="515" y="1111"/>
                  </a:lnTo>
                  <a:lnTo>
                    <a:pt x="515" y="1119"/>
                  </a:lnTo>
                  <a:lnTo>
                    <a:pt x="515" y="1119"/>
                  </a:lnTo>
                  <a:lnTo>
                    <a:pt x="504" y="1119"/>
                  </a:lnTo>
                  <a:lnTo>
                    <a:pt x="494" y="1122"/>
                  </a:lnTo>
                  <a:lnTo>
                    <a:pt x="487" y="1125"/>
                  </a:lnTo>
                  <a:lnTo>
                    <a:pt x="481" y="1130"/>
                  </a:lnTo>
                  <a:lnTo>
                    <a:pt x="476" y="1136"/>
                  </a:lnTo>
                  <a:lnTo>
                    <a:pt x="471" y="1143"/>
                  </a:lnTo>
                  <a:lnTo>
                    <a:pt x="466" y="1160"/>
                  </a:lnTo>
                  <a:lnTo>
                    <a:pt x="466" y="1160"/>
                  </a:lnTo>
                  <a:lnTo>
                    <a:pt x="469" y="1167"/>
                  </a:lnTo>
                  <a:lnTo>
                    <a:pt x="473" y="1174"/>
                  </a:lnTo>
                  <a:lnTo>
                    <a:pt x="485" y="1185"/>
                  </a:lnTo>
                  <a:lnTo>
                    <a:pt x="491" y="1189"/>
                  </a:lnTo>
                  <a:lnTo>
                    <a:pt x="497" y="1196"/>
                  </a:lnTo>
                  <a:lnTo>
                    <a:pt x="501" y="1203"/>
                  </a:lnTo>
                  <a:lnTo>
                    <a:pt x="502" y="1212"/>
                  </a:lnTo>
                  <a:lnTo>
                    <a:pt x="502" y="1212"/>
                  </a:lnTo>
                  <a:lnTo>
                    <a:pt x="497" y="1215"/>
                  </a:lnTo>
                  <a:lnTo>
                    <a:pt x="491" y="1217"/>
                  </a:lnTo>
                  <a:lnTo>
                    <a:pt x="478" y="1222"/>
                  </a:lnTo>
                  <a:lnTo>
                    <a:pt x="452" y="1226"/>
                  </a:lnTo>
                  <a:lnTo>
                    <a:pt x="439" y="1229"/>
                  </a:lnTo>
                  <a:lnTo>
                    <a:pt x="434" y="1230"/>
                  </a:lnTo>
                  <a:lnTo>
                    <a:pt x="428" y="1234"/>
                  </a:lnTo>
                  <a:lnTo>
                    <a:pt x="424" y="1237"/>
                  </a:lnTo>
                  <a:lnTo>
                    <a:pt x="421" y="1243"/>
                  </a:lnTo>
                  <a:lnTo>
                    <a:pt x="418" y="1248"/>
                  </a:lnTo>
                  <a:lnTo>
                    <a:pt x="415" y="1255"/>
                  </a:lnTo>
                  <a:lnTo>
                    <a:pt x="415" y="1255"/>
                  </a:lnTo>
                  <a:lnTo>
                    <a:pt x="415" y="1260"/>
                  </a:lnTo>
                  <a:lnTo>
                    <a:pt x="417" y="1262"/>
                  </a:lnTo>
                  <a:lnTo>
                    <a:pt x="418" y="1271"/>
                  </a:lnTo>
                  <a:lnTo>
                    <a:pt x="419" y="1274"/>
                  </a:lnTo>
                  <a:lnTo>
                    <a:pt x="419" y="1278"/>
                  </a:lnTo>
                  <a:lnTo>
                    <a:pt x="418" y="1283"/>
                  </a:lnTo>
                  <a:lnTo>
                    <a:pt x="415" y="1288"/>
                  </a:lnTo>
                  <a:lnTo>
                    <a:pt x="415" y="1288"/>
                  </a:lnTo>
                  <a:lnTo>
                    <a:pt x="408" y="1282"/>
                  </a:lnTo>
                  <a:lnTo>
                    <a:pt x="403" y="1279"/>
                  </a:lnTo>
                  <a:lnTo>
                    <a:pt x="396" y="1276"/>
                  </a:lnTo>
                  <a:lnTo>
                    <a:pt x="389" y="1275"/>
                  </a:lnTo>
                  <a:lnTo>
                    <a:pt x="382" y="1275"/>
                  </a:lnTo>
                  <a:lnTo>
                    <a:pt x="375" y="1276"/>
                  </a:lnTo>
                  <a:lnTo>
                    <a:pt x="362" y="1281"/>
                  </a:lnTo>
                  <a:lnTo>
                    <a:pt x="349" y="1288"/>
                  </a:lnTo>
                  <a:lnTo>
                    <a:pt x="338" y="1296"/>
                  </a:lnTo>
                  <a:lnTo>
                    <a:pt x="328" y="1307"/>
                  </a:lnTo>
                  <a:lnTo>
                    <a:pt x="318" y="1321"/>
                  </a:lnTo>
                  <a:lnTo>
                    <a:pt x="311" y="1335"/>
                  </a:lnTo>
                  <a:lnTo>
                    <a:pt x="306" y="1349"/>
                  </a:lnTo>
                  <a:lnTo>
                    <a:pt x="302" y="1363"/>
                  </a:lnTo>
                  <a:lnTo>
                    <a:pt x="302" y="1377"/>
                  </a:lnTo>
                  <a:lnTo>
                    <a:pt x="302" y="1390"/>
                  </a:lnTo>
                  <a:lnTo>
                    <a:pt x="306" y="1401"/>
                  </a:lnTo>
                  <a:lnTo>
                    <a:pt x="309" y="1407"/>
                  </a:lnTo>
                  <a:lnTo>
                    <a:pt x="313" y="1411"/>
                  </a:lnTo>
                  <a:lnTo>
                    <a:pt x="317" y="1415"/>
                  </a:lnTo>
                  <a:lnTo>
                    <a:pt x="323" y="1418"/>
                  </a:lnTo>
                  <a:lnTo>
                    <a:pt x="323" y="1418"/>
                  </a:lnTo>
                  <a:lnTo>
                    <a:pt x="334" y="1415"/>
                  </a:lnTo>
                  <a:lnTo>
                    <a:pt x="344" y="1415"/>
                  </a:lnTo>
                  <a:lnTo>
                    <a:pt x="352" y="1417"/>
                  </a:lnTo>
                  <a:lnTo>
                    <a:pt x="363" y="1421"/>
                  </a:lnTo>
                  <a:lnTo>
                    <a:pt x="363" y="1421"/>
                  </a:lnTo>
                  <a:lnTo>
                    <a:pt x="366" y="1414"/>
                  </a:lnTo>
                  <a:lnTo>
                    <a:pt x="370" y="1408"/>
                  </a:lnTo>
                  <a:lnTo>
                    <a:pt x="376" y="1404"/>
                  </a:lnTo>
                  <a:lnTo>
                    <a:pt x="382" y="1401"/>
                  </a:lnTo>
                  <a:lnTo>
                    <a:pt x="389" y="1399"/>
                  </a:lnTo>
                  <a:lnTo>
                    <a:pt x="397" y="1397"/>
                  </a:lnTo>
                  <a:lnTo>
                    <a:pt x="404" y="1396"/>
                  </a:lnTo>
                  <a:lnTo>
                    <a:pt x="412" y="1396"/>
                  </a:lnTo>
                  <a:lnTo>
                    <a:pt x="421" y="1397"/>
                  </a:lnTo>
                  <a:lnTo>
                    <a:pt x="428" y="1399"/>
                  </a:lnTo>
                  <a:lnTo>
                    <a:pt x="435" y="1401"/>
                  </a:lnTo>
                  <a:lnTo>
                    <a:pt x="441" y="1404"/>
                  </a:lnTo>
                  <a:lnTo>
                    <a:pt x="445" y="1408"/>
                  </a:lnTo>
                  <a:lnTo>
                    <a:pt x="449" y="1414"/>
                  </a:lnTo>
                  <a:lnTo>
                    <a:pt x="450" y="1420"/>
                  </a:lnTo>
                  <a:lnTo>
                    <a:pt x="450" y="1427"/>
                  </a:lnTo>
                  <a:lnTo>
                    <a:pt x="450" y="1427"/>
                  </a:lnTo>
                  <a:lnTo>
                    <a:pt x="434" y="1417"/>
                  </a:lnTo>
                  <a:lnTo>
                    <a:pt x="422" y="1413"/>
                  </a:lnTo>
                  <a:lnTo>
                    <a:pt x="412" y="1410"/>
                  </a:lnTo>
                  <a:lnTo>
                    <a:pt x="403" y="1408"/>
                  </a:lnTo>
                  <a:lnTo>
                    <a:pt x="398" y="1408"/>
                  </a:lnTo>
                  <a:lnTo>
                    <a:pt x="394" y="1410"/>
                  </a:lnTo>
                  <a:lnTo>
                    <a:pt x="390" y="1413"/>
                  </a:lnTo>
                  <a:lnTo>
                    <a:pt x="387" y="1417"/>
                  </a:lnTo>
                  <a:lnTo>
                    <a:pt x="383" y="1421"/>
                  </a:lnTo>
                  <a:lnTo>
                    <a:pt x="382" y="1427"/>
                  </a:lnTo>
                  <a:lnTo>
                    <a:pt x="382" y="1427"/>
                  </a:lnTo>
                  <a:lnTo>
                    <a:pt x="382" y="1431"/>
                  </a:lnTo>
                  <a:lnTo>
                    <a:pt x="382" y="1434"/>
                  </a:lnTo>
                  <a:lnTo>
                    <a:pt x="386" y="1441"/>
                  </a:lnTo>
                  <a:lnTo>
                    <a:pt x="387" y="1443"/>
                  </a:lnTo>
                  <a:lnTo>
                    <a:pt x="387" y="1446"/>
                  </a:lnTo>
                  <a:lnTo>
                    <a:pt x="387" y="1449"/>
                  </a:lnTo>
                  <a:lnTo>
                    <a:pt x="384" y="1453"/>
                  </a:lnTo>
                  <a:lnTo>
                    <a:pt x="384" y="1453"/>
                  </a:lnTo>
                  <a:lnTo>
                    <a:pt x="377" y="1452"/>
                  </a:lnTo>
                  <a:lnTo>
                    <a:pt x="372" y="1449"/>
                  </a:lnTo>
                  <a:lnTo>
                    <a:pt x="361" y="1441"/>
                  </a:lnTo>
                  <a:lnTo>
                    <a:pt x="355" y="1435"/>
                  </a:lnTo>
                  <a:lnTo>
                    <a:pt x="348" y="1431"/>
                  </a:lnTo>
                  <a:lnTo>
                    <a:pt x="341" y="1428"/>
                  </a:lnTo>
                  <a:lnTo>
                    <a:pt x="331" y="1427"/>
                  </a:lnTo>
                  <a:lnTo>
                    <a:pt x="331" y="1427"/>
                  </a:lnTo>
                  <a:lnTo>
                    <a:pt x="324" y="1431"/>
                  </a:lnTo>
                  <a:lnTo>
                    <a:pt x="318" y="1435"/>
                  </a:lnTo>
                  <a:lnTo>
                    <a:pt x="311" y="1441"/>
                  </a:lnTo>
                  <a:lnTo>
                    <a:pt x="306" y="1448"/>
                  </a:lnTo>
                  <a:lnTo>
                    <a:pt x="302" y="1456"/>
                  </a:lnTo>
                  <a:lnTo>
                    <a:pt x="297" y="1465"/>
                  </a:lnTo>
                  <a:lnTo>
                    <a:pt x="293" y="1473"/>
                  </a:lnTo>
                  <a:lnTo>
                    <a:pt x="292" y="1483"/>
                  </a:lnTo>
                  <a:lnTo>
                    <a:pt x="290" y="1491"/>
                  </a:lnTo>
                  <a:lnTo>
                    <a:pt x="290" y="1501"/>
                  </a:lnTo>
                  <a:lnTo>
                    <a:pt x="292" y="1509"/>
                  </a:lnTo>
                  <a:lnTo>
                    <a:pt x="295" y="1518"/>
                  </a:lnTo>
                  <a:lnTo>
                    <a:pt x="299" y="1526"/>
                  </a:lnTo>
                  <a:lnTo>
                    <a:pt x="304" y="1533"/>
                  </a:lnTo>
                  <a:lnTo>
                    <a:pt x="311" y="1540"/>
                  </a:lnTo>
                  <a:lnTo>
                    <a:pt x="320" y="1546"/>
                  </a:lnTo>
                  <a:lnTo>
                    <a:pt x="320" y="1546"/>
                  </a:lnTo>
                  <a:lnTo>
                    <a:pt x="320" y="1557"/>
                  </a:lnTo>
                  <a:lnTo>
                    <a:pt x="320" y="1557"/>
                  </a:lnTo>
                  <a:lnTo>
                    <a:pt x="310" y="1559"/>
                  </a:lnTo>
                  <a:lnTo>
                    <a:pt x="300" y="1563"/>
                  </a:lnTo>
                  <a:lnTo>
                    <a:pt x="292" y="1567"/>
                  </a:lnTo>
                  <a:lnTo>
                    <a:pt x="285" y="1573"/>
                  </a:lnTo>
                  <a:lnTo>
                    <a:pt x="279" y="1580"/>
                  </a:lnTo>
                  <a:lnTo>
                    <a:pt x="275" y="1588"/>
                  </a:lnTo>
                  <a:lnTo>
                    <a:pt x="272" y="1596"/>
                  </a:lnTo>
                  <a:lnTo>
                    <a:pt x="271" y="1604"/>
                  </a:lnTo>
                  <a:lnTo>
                    <a:pt x="271" y="1612"/>
                  </a:lnTo>
                  <a:lnTo>
                    <a:pt x="272" y="1620"/>
                  </a:lnTo>
                  <a:lnTo>
                    <a:pt x="275" y="1629"/>
                  </a:lnTo>
                  <a:lnTo>
                    <a:pt x="279" y="1634"/>
                  </a:lnTo>
                  <a:lnTo>
                    <a:pt x="285" y="1641"/>
                  </a:lnTo>
                  <a:lnTo>
                    <a:pt x="293" y="1646"/>
                  </a:lnTo>
                  <a:lnTo>
                    <a:pt x="303" y="1648"/>
                  </a:lnTo>
                  <a:lnTo>
                    <a:pt x="314" y="1650"/>
                  </a:lnTo>
                  <a:lnTo>
                    <a:pt x="314" y="1650"/>
                  </a:lnTo>
                  <a:lnTo>
                    <a:pt x="311" y="1657"/>
                  </a:lnTo>
                  <a:lnTo>
                    <a:pt x="309" y="1662"/>
                  </a:lnTo>
                  <a:lnTo>
                    <a:pt x="303" y="1668"/>
                  </a:lnTo>
                  <a:lnTo>
                    <a:pt x="297" y="1671"/>
                  </a:lnTo>
                  <a:lnTo>
                    <a:pt x="288" y="1679"/>
                  </a:lnTo>
                  <a:lnTo>
                    <a:pt x="282" y="1685"/>
                  </a:lnTo>
                  <a:lnTo>
                    <a:pt x="279" y="1691"/>
                  </a:lnTo>
                  <a:lnTo>
                    <a:pt x="279" y="1691"/>
                  </a:lnTo>
                  <a:lnTo>
                    <a:pt x="281" y="1726"/>
                  </a:lnTo>
                  <a:lnTo>
                    <a:pt x="282" y="1741"/>
                  </a:lnTo>
                  <a:lnTo>
                    <a:pt x="283" y="1757"/>
                  </a:lnTo>
                  <a:lnTo>
                    <a:pt x="288" y="1771"/>
                  </a:lnTo>
                  <a:lnTo>
                    <a:pt x="292" y="1785"/>
                  </a:lnTo>
                  <a:lnTo>
                    <a:pt x="297" y="1794"/>
                  </a:lnTo>
                  <a:lnTo>
                    <a:pt x="306" y="1804"/>
                  </a:lnTo>
                  <a:lnTo>
                    <a:pt x="306" y="1804"/>
                  </a:lnTo>
                  <a:lnTo>
                    <a:pt x="313" y="1808"/>
                  </a:lnTo>
                  <a:lnTo>
                    <a:pt x="320" y="1811"/>
                  </a:lnTo>
                  <a:lnTo>
                    <a:pt x="328" y="1813"/>
                  </a:lnTo>
                  <a:lnTo>
                    <a:pt x="337" y="1813"/>
                  </a:lnTo>
                  <a:lnTo>
                    <a:pt x="354" y="1813"/>
                  </a:lnTo>
                  <a:lnTo>
                    <a:pt x="363" y="1814"/>
                  </a:lnTo>
                  <a:lnTo>
                    <a:pt x="372" y="1818"/>
                  </a:lnTo>
                  <a:lnTo>
                    <a:pt x="372" y="1818"/>
                  </a:lnTo>
                  <a:lnTo>
                    <a:pt x="368" y="1828"/>
                  </a:lnTo>
                  <a:lnTo>
                    <a:pt x="363" y="1837"/>
                  </a:lnTo>
                  <a:lnTo>
                    <a:pt x="355" y="1852"/>
                  </a:lnTo>
                  <a:lnTo>
                    <a:pt x="352" y="1862"/>
                  </a:lnTo>
                  <a:lnTo>
                    <a:pt x="351" y="1870"/>
                  </a:lnTo>
                  <a:lnTo>
                    <a:pt x="351" y="1882"/>
                  </a:lnTo>
                  <a:lnTo>
                    <a:pt x="355" y="1894"/>
                  </a:lnTo>
                  <a:lnTo>
                    <a:pt x="355" y="1894"/>
                  </a:lnTo>
                  <a:lnTo>
                    <a:pt x="362" y="1900"/>
                  </a:lnTo>
                  <a:lnTo>
                    <a:pt x="370" y="1901"/>
                  </a:lnTo>
                  <a:lnTo>
                    <a:pt x="377" y="1901"/>
                  </a:lnTo>
                  <a:lnTo>
                    <a:pt x="386" y="1900"/>
                  </a:lnTo>
                  <a:lnTo>
                    <a:pt x="394" y="1900"/>
                  </a:lnTo>
                  <a:lnTo>
                    <a:pt x="403" y="1898"/>
                  </a:lnTo>
                  <a:lnTo>
                    <a:pt x="411" y="1900"/>
                  </a:lnTo>
                  <a:lnTo>
                    <a:pt x="418" y="1903"/>
                  </a:lnTo>
                  <a:lnTo>
                    <a:pt x="418" y="1903"/>
                  </a:lnTo>
                  <a:lnTo>
                    <a:pt x="418" y="1908"/>
                  </a:lnTo>
                  <a:lnTo>
                    <a:pt x="415" y="1912"/>
                  </a:lnTo>
                  <a:lnTo>
                    <a:pt x="411" y="1915"/>
                  </a:lnTo>
                  <a:lnTo>
                    <a:pt x="407" y="1918"/>
                  </a:lnTo>
                  <a:lnTo>
                    <a:pt x="398" y="1921"/>
                  </a:lnTo>
                  <a:lnTo>
                    <a:pt x="393" y="1924"/>
                  </a:lnTo>
                  <a:lnTo>
                    <a:pt x="390" y="1926"/>
                  </a:lnTo>
                  <a:lnTo>
                    <a:pt x="390" y="1926"/>
                  </a:lnTo>
                  <a:lnTo>
                    <a:pt x="386" y="1933"/>
                  </a:lnTo>
                  <a:lnTo>
                    <a:pt x="382" y="1940"/>
                  </a:lnTo>
                  <a:lnTo>
                    <a:pt x="380" y="1947"/>
                  </a:lnTo>
                  <a:lnTo>
                    <a:pt x="379" y="1956"/>
                  </a:lnTo>
                  <a:lnTo>
                    <a:pt x="377" y="1964"/>
                  </a:lnTo>
                  <a:lnTo>
                    <a:pt x="379" y="1971"/>
                  </a:lnTo>
                  <a:lnTo>
                    <a:pt x="382" y="1988"/>
                  </a:lnTo>
                  <a:lnTo>
                    <a:pt x="387" y="2002"/>
                  </a:lnTo>
                  <a:lnTo>
                    <a:pt x="396" y="2016"/>
                  </a:lnTo>
                  <a:lnTo>
                    <a:pt x="405" y="2026"/>
                  </a:lnTo>
                  <a:lnTo>
                    <a:pt x="410" y="2030"/>
                  </a:lnTo>
                  <a:lnTo>
                    <a:pt x="415" y="2033"/>
                  </a:lnTo>
                  <a:lnTo>
                    <a:pt x="415" y="2033"/>
                  </a:lnTo>
                  <a:lnTo>
                    <a:pt x="421" y="2035"/>
                  </a:lnTo>
                  <a:lnTo>
                    <a:pt x="425" y="2035"/>
                  </a:lnTo>
                  <a:lnTo>
                    <a:pt x="434" y="2035"/>
                  </a:lnTo>
                  <a:lnTo>
                    <a:pt x="436" y="2035"/>
                  </a:lnTo>
                  <a:lnTo>
                    <a:pt x="441" y="2036"/>
                  </a:lnTo>
                  <a:lnTo>
                    <a:pt x="443" y="2037"/>
                  </a:lnTo>
                  <a:lnTo>
                    <a:pt x="445" y="2042"/>
                  </a:lnTo>
                  <a:lnTo>
                    <a:pt x="445" y="2042"/>
                  </a:lnTo>
                  <a:lnTo>
                    <a:pt x="442" y="2057"/>
                  </a:lnTo>
                  <a:lnTo>
                    <a:pt x="441" y="2071"/>
                  </a:lnTo>
                  <a:lnTo>
                    <a:pt x="442" y="2084"/>
                  </a:lnTo>
                  <a:lnTo>
                    <a:pt x="446" y="2098"/>
                  </a:lnTo>
                  <a:lnTo>
                    <a:pt x="452" y="2110"/>
                  </a:lnTo>
                  <a:lnTo>
                    <a:pt x="460" y="2122"/>
                  </a:lnTo>
                  <a:lnTo>
                    <a:pt x="469" y="2131"/>
                  </a:lnTo>
                  <a:lnTo>
                    <a:pt x="478" y="2140"/>
                  </a:lnTo>
                  <a:lnTo>
                    <a:pt x="490" y="2147"/>
                  </a:lnTo>
                  <a:lnTo>
                    <a:pt x="501" y="2152"/>
                  </a:lnTo>
                  <a:lnTo>
                    <a:pt x="514" y="2157"/>
                  </a:lnTo>
                  <a:lnTo>
                    <a:pt x="526" y="2158"/>
                  </a:lnTo>
                  <a:lnTo>
                    <a:pt x="539" y="2157"/>
                  </a:lnTo>
                  <a:lnTo>
                    <a:pt x="550" y="2154"/>
                  </a:lnTo>
                  <a:lnTo>
                    <a:pt x="561" y="2147"/>
                  </a:lnTo>
                  <a:lnTo>
                    <a:pt x="572" y="2138"/>
                  </a:lnTo>
                  <a:lnTo>
                    <a:pt x="572" y="2138"/>
                  </a:lnTo>
                  <a:lnTo>
                    <a:pt x="578" y="2143"/>
                  </a:lnTo>
                  <a:lnTo>
                    <a:pt x="584" y="2147"/>
                  </a:lnTo>
                  <a:lnTo>
                    <a:pt x="591" y="2158"/>
                  </a:lnTo>
                  <a:lnTo>
                    <a:pt x="595" y="2164"/>
                  </a:lnTo>
                  <a:lnTo>
                    <a:pt x="599" y="2168"/>
                  </a:lnTo>
                  <a:lnTo>
                    <a:pt x="603" y="2171"/>
                  </a:lnTo>
                  <a:lnTo>
                    <a:pt x="610" y="2174"/>
                  </a:lnTo>
                  <a:lnTo>
                    <a:pt x="610" y="2174"/>
                  </a:lnTo>
                  <a:lnTo>
                    <a:pt x="617" y="2174"/>
                  </a:lnTo>
                  <a:lnTo>
                    <a:pt x="623" y="2174"/>
                  </a:lnTo>
                  <a:lnTo>
                    <a:pt x="629" y="2171"/>
                  </a:lnTo>
                  <a:lnTo>
                    <a:pt x="633" y="2169"/>
                  </a:lnTo>
                  <a:lnTo>
                    <a:pt x="636" y="2167"/>
                  </a:lnTo>
                  <a:lnTo>
                    <a:pt x="640" y="2162"/>
                  </a:lnTo>
                  <a:lnTo>
                    <a:pt x="644" y="2152"/>
                  </a:lnTo>
                  <a:lnTo>
                    <a:pt x="647" y="2143"/>
                  </a:lnTo>
                  <a:lnTo>
                    <a:pt x="647" y="2130"/>
                  </a:lnTo>
                  <a:lnTo>
                    <a:pt x="647" y="2119"/>
                  </a:lnTo>
                  <a:lnTo>
                    <a:pt x="645" y="2106"/>
                  </a:lnTo>
                  <a:lnTo>
                    <a:pt x="645" y="2106"/>
                  </a:lnTo>
                  <a:lnTo>
                    <a:pt x="654" y="2108"/>
                  </a:lnTo>
                  <a:lnTo>
                    <a:pt x="662" y="2109"/>
                  </a:lnTo>
                  <a:lnTo>
                    <a:pt x="676" y="2113"/>
                  </a:lnTo>
                  <a:lnTo>
                    <a:pt x="683" y="2116"/>
                  </a:lnTo>
                  <a:lnTo>
                    <a:pt x="690" y="2117"/>
                  </a:lnTo>
                  <a:lnTo>
                    <a:pt x="697" y="2119"/>
                  </a:lnTo>
                  <a:lnTo>
                    <a:pt x="706" y="2117"/>
                  </a:lnTo>
                  <a:lnTo>
                    <a:pt x="706" y="2117"/>
                  </a:lnTo>
                  <a:lnTo>
                    <a:pt x="709" y="2115"/>
                  </a:lnTo>
                  <a:lnTo>
                    <a:pt x="711" y="2110"/>
                  </a:lnTo>
                  <a:lnTo>
                    <a:pt x="714" y="2102"/>
                  </a:lnTo>
                  <a:lnTo>
                    <a:pt x="717" y="2098"/>
                  </a:lnTo>
                  <a:lnTo>
                    <a:pt x="720" y="2095"/>
                  </a:lnTo>
                  <a:lnTo>
                    <a:pt x="724" y="2092"/>
                  </a:lnTo>
                  <a:lnTo>
                    <a:pt x="730" y="2092"/>
                  </a:lnTo>
                  <a:lnTo>
                    <a:pt x="730" y="2092"/>
                  </a:lnTo>
                  <a:lnTo>
                    <a:pt x="734" y="2099"/>
                  </a:lnTo>
                  <a:lnTo>
                    <a:pt x="740" y="2105"/>
                  </a:lnTo>
                  <a:lnTo>
                    <a:pt x="747" y="2112"/>
                  </a:lnTo>
                  <a:lnTo>
                    <a:pt x="755" y="2117"/>
                  </a:lnTo>
                  <a:lnTo>
                    <a:pt x="763" y="2122"/>
                  </a:lnTo>
                  <a:lnTo>
                    <a:pt x="773" y="2123"/>
                  </a:lnTo>
                  <a:lnTo>
                    <a:pt x="782" y="2124"/>
                  </a:lnTo>
                  <a:lnTo>
                    <a:pt x="790" y="2123"/>
                  </a:lnTo>
                  <a:lnTo>
                    <a:pt x="790" y="2123"/>
                  </a:lnTo>
                  <a:lnTo>
                    <a:pt x="797" y="2120"/>
                  </a:lnTo>
                  <a:lnTo>
                    <a:pt x="801" y="2117"/>
                  </a:lnTo>
                  <a:lnTo>
                    <a:pt x="804" y="2112"/>
                  </a:lnTo>
                  <a:lnTo>
                    <a:pt x="806" y="2106"/>
                  </a:lnTo>
                  <a:lnTo>
                    <a:pt x="808" y="2094"/>
                  </a:lnTo>
                  <a:lnTo>
                    <a:pt x="810" y="2088"/>
                  </a:lnTo>
                  <a:lnTo>
                    <a:pt x="814" y="2082"/>
                  </a:lnTo>
                  <a:lnTo>
                    <a:pt x="814" y="2082"/>
                  </a:lnTo>
                  <a:lnTo>
                    <a:pt x="821" y="2086"/>
                  </a:lnTo>
                  <a:lnTo>
                    <a:pt x="828" y="2091"/>
                  </a:lnTo>
                  <a:lnTo>
                    <a:pt x="842" y="2102"/>
                  </a:lnTo>
                  <a:lnTo>
                    <a:pt x="848" y="2106"/>
                  </a:lnTo>
                  <a:lnTo>
                    <a:pt x="856" y="2109"/>
                  </a:lnTo>
                  <a:lnTo>
                    <a:pt x="866" y="2109"/>
                  </a:lnTo>
                  <a:lnTo>
                    <a:pt x="877" y="2106"/>
                  </a:lnTo>
                  <a:lnTo>
                    <a:pt x="877" y="2106"/>
                  </a:lnTo>
                  <a:lnTo>
                    <a:pt x="855" y="2060"/>
                  </a:lnTo>
                  <a:lnTo>
                    <a:pt x="842" y="2037"/>
                  </a:lnTo>
                  <a:lnTo>
                    <a:pt x="827" y="2016"/>
                  </a:lnTo>
                  <a:lnTo>
                    <a:pt x="818" y="2006"/>
                  </a:lnTo>
                  <a:lnTo>
                    <a:pt x="810" y="1997"/>
                  </a:lnTo>
                  <a:lnTo>
                    <a:pt x="800" y="1988"/>
                  </a:lnTo>
                  <a:lnTo>
                    <a:pt x="790" y="1980"/>
                  </a:lnTo>
                  <a:lnTo>
                    <a:pt x="780" y="1974"/>
                  </a:lnTo>
                  <a:lnTo>
                    <a:pt x="769" y="1969"/>
                  </a:lnTo>
                  <a:lnTo>
                    <a:pt x="756" y="1964"/>
                  </a:lnTo>
                  <a:lnTo>
                    <a:pt x="744" y="1962"/>
                  </a:lnTo>
                  <a:lnTo>
                    <a:pt x="744" y="1962"/>
                  </a:lnTo>
                  <a:lnTo>
                    <a:pt x="731" y="1960"/>
                  </a:lnTo>
                  <a:lnTo>
                    <a:pt x="718" y="1960"/>
                  </a:lnTo>
                  <a:lnTo>
                    <a:pt x="704" y="1960"/>
                  </a:lnTo>
                  <a:lnTo>
                    <a:pt x="692" y="1963"/>
                  </a:lnTo>
                  <a:lnTo>
                    <a:pt x="667" y="1967"/>
                  </a:lnTo>
                  <a:lnTo>
                    <a:pt x="640" y="1973"/>
                  </a:lnTo>
                  <a:lnTo>
                    <a:pt x="640" y="1973"/>
                  </a:lnTo>
                  <a:lnTo>
                    <a:pt x="640" y="1980"/>
                  </a:lnTo>
                  <a:lnTo>
                    <a:pt x="640" y="1988"/>
                  </a:lnTo>
                  <a:lnTo>
                    <a:pt x="638" y="1995"/>
                  </a:lnTo>
                  <a:lnTo>
                    <a:pt x="634" y="2002"/>
                  </a:lnTo>
                  <a:lnTo>
                    <a:pt x="630" y="2008"/>
                  </a:lnTo>
                  <a:lnTo>
                    <a:pt x="624" y="2013"/>
                  </a:lnTo>
                  <a:lnTo>
                    <a:pt x="617" y="2016"/>
                  </a:lnTo>
                  <a:lnTo>
                    <a:pt x="610" y="2019"/>
                  </a:lnTo>
                  <a:lnTo>
                    <a:pt x="610" y="2019"/>
                  </a:lnTo>
                  <a:lnTo>
                    <a:pt x="615" y="2033"/>
                  </a:lnTo>
                  <a:lnTo>
                    <a:pt x="615" y="2046"/>
                  </a:lnTo>
                  <a:lnTo>
                    <a:pt x="612" y="2057"/>
                  </a:lnTo>
                  <a:lnTo>
                    <a:pt x="608" y="2067"/>
                  </a:lnTo>
                  <a:lnTo>
                    <a:pt x="601" y="2075"/>
                  </a:lnTo>
                  <a:lnTo>
                    <a:pt x="592" y="2082"/>
                  </a:lnTo>
                  <a:lnTo>
                    <a:pt x="582" y="2086"/>
                  </a:lnTo>
                  <a:lnTo>
                    <a:pt x="572" y="2089"/>
                  </a:lnTo>
                  <a:lnTo>
                    <a:pt x="561" y="2092"/>
                  </a:lnTo>
                  <a:lnTo>
                    <a:pt x="550" y="2091"/>
                  </a:lnTo>
                  <a:lnTo>
                    <a:pt x="540" y="2089"/>
                  </a:lnTo>
                  <a:lnTo>
                    <a:pt x="530" y="2086"/>
                  </a:lnTo>
                  <a:lnTo>
                    <a:pt x="522" y="2081"/>
                  </a:lnTo>
                  <a:lnTo>
                    <a:pt x="515" y="2074"/>
                  </a:lnTo>
                  <a:lnTo>
                    <a:pt x="511" y="2064"/>
                  </a:lnTo>
                  <a:lnTo>
                    <a:pt x="509" y="2054"/>
                  </a:lnTo>
                  <a:lnTo>
                    <a:pt x="509" y="2054"/>
                  </a:lnTo>
                  <a:lnTo>
                    <a:pt x="514" y="2058"/>
                  </a:lnTo>
                  <a:lnTo>
                    <a:pt x="519" y="2064"/>
                  </a:lnTo>
                  <a:lnTo>
                    <a:pt x="532" y="2071"/>
                  </a:lnTo>
                  <a:lnTo>
                    <a:pt x="546" y="2075"/>
                  </a:lnTo>
                  <a:lnTo>
                    <a:pt x="554" y="2077"/>
                  </a:lnTo>
                  <a:lnTo>
                    <a:pt x="561" y="2077"/>
                  </a:lnTo>
                  <a:lnTo>
                    <a:pt x="567" y="2075"/>
                  </a:lnTo>
                  <a:lnTo>
                    <a:pt x="574" y="2074"/>
                  </a:lnTo>
                  <a:lnTo>
                    <a:pt x="580" y="2071"/>
                  </a:lnTo>
                  <a:lnTo>
                    <a:pt x="585" y="2067"/>
                  </a:lnTo>
                  <a:lnTo>
                    <a:pt x="591" y="2061"/>
                  </a:lnTo>
                  <a:lnTo>
                    <a:pt x="594" y="2056"/>
                  </a:lnTo>
                  <a:lnTo>
                    <a:pt x="596" y="2049"/>
                  </a:lnTo>
                  <a:lnTo>
                    <a:pt x="599" y="2039"/>
                  </a:lnTo>
                  <a:lnTo>
                    <a:pt x="599" y="2039"/>
                  </a:lnTo>
                  <a:lnTo>
                    <a:pt x="595" y="2032"/>
                  </a:lnTo>
                  <a:lnTo>
                    <a:pt x="591" y="2025"/>
                  </a:lnTo>
                  <a:lnTo>
                    <a:pt x="588" y="2018"/>
                  </a:lnTo>
                  <a:lnTo>
                    <a:pt x="584" y="2011"/>
                  </a:lnTo>
                  <a:lnTo>
                    <a:pt x="584" y="2011"/>
                  </a:lnTo>
                  <a:lnTo>
                    <a:pt x="595" y="2009"/>
                  </a:lnTo>
                  <a:lnTo>
                    <a:pt x="605" y="2006"/>
                  </a:lnTo>
                  <a:lnTo>
                    <a:pt x="612" y="2002"/>
                  </a:lnTo>
                  <a:lnTo>
                    <a:pt x="616" y="1997"/>
                  </a:lnTo>
                  <a:lnTo>
                    <a:pt x="620" y="1990"/>
                  </a:lnTo>
                  <a:lnTo>
                    <a:pt x="622" y="1983"/>
                  </a:lnTo>
                  <a:lnTo>
                    <a:pt x="622" y="1976"/>
                  </a:lnTo>
                  <a:lnTo>
                    <a:pt x="620" y="1967"/>
                  </a:lnTo>
                  <a:lnTo>
                    <a:pt x="617" y="1960"/>
                  </a:lnTo>
                  <a:lnTo>
                    <a:pt x="615" y="1953"/>
                  </a:lnTo>
                  <a:lnTo>
                    <a:pt x="610" y="1945"/>
                  </a:lnTo>
                  <a:lnTo>
                    <a:pt x="605" y="1939"/>
                  </a:lnTo>
                  <a:lnTo>
                    <a:pt x="598" y="1933"/>
                  </a:lnTo>
                  <a:lnTo>
                    <a:pt x="591" y="1928"/>
                  </a:lnTo>
                  <a:lnTo>
                    <a:pt x="584" y="1925"/>
                  </a:lnTo>
                  <a:lnTo>
                    <a:pt x="575" y="1924"/>
                  </a:lnTo>
                  <a:lnTo>
                    <a:pt x="575" y="1924"/>
                  </a:lnTo>
                  <a:lnTo>
                    <a:pt x="580" y="1918"/>
                  </a:lnTo>
                  <a:lnTo>
                    <a:pt x="585" y="1912"/>
                  </a:lnTo>
                  <a:lnTo>
                    <a:pt x="598" y="1900"/>
                  </a:lnTo>
                  <a:lnTo>
                    <a:pt x="605" y="1893"/>
                  </a:lnTo>
                  <a:lnTo>
                    <a:pt x="610" y="1886"/>
                  </a:lnTo>
                  <a:lnTo>
                    <a:pt x="615" y="1877"/>
                  </a:lnTo>
                  <a:lnTo>
                    <a:pt x="616" y="1867"/>
                  </a:lnTo>
                  <a:lnTo>
                    <a:pt x="616" y="1867"/>
                  </a:lnTo>
                  <a:lnTo>
                    <a:pt x="616" y="1859"/>
                  </a:lnTo>
                  <a:lnTo>
                    <a:pt x="613" y="1851"/>
                  </a:lnTo>
                  <a:lnTo>
                    <a:pt x="605" y="1834"/>
                  </a:lnTo>
                  <a:lnTo>
                    <a:pt x="605" y="1834"/>
                  </a:lnTo>
                  <a:lnTo>
                    <a:pt x="595" y="1832"/>
                  </a:lnTo>
                  <a:lnTo>
                    <a:pt x="587" y="1831"/>
                  </a:lnTo>
                  <a:lnTo>
                    <a:pt x="580" y="1825"/>
                  </a:lnTo>
                  <a:lnTo>
                    <a:pt x="572" y="1820"/>
                  </a:lnTo>
                  <a:lnTo>
                    <a:pt x="567" y="1813"/>
                  </a:lnTo>
                  <a:lnTo>
                    <a:pt x="563" y="1804"/>
                  </a:lnTo>
                  <a:lnTo>
                    <a:pt x="556" y="1787"/>
                  </a:lnTo>
                  <a:lnTo>
                    <a:pt x="556" y="1787"/>
                  </a:lnTo>
                  <a:lnTo>
                    <a:pt x="550" y="1792"/>
                  </a:lnTo>
                  <a:lnTo>
                    <a:pt x="544" y="1796"/>
                  </a:lnTo>
                  <a:lnTo>
                    <a:pt x="539" y="1799"/>
                  </a:lnTo>
                  <a:lnTo>
                    <a:pt x="533" y="1801"/>
                  </a:lnTo>
                  <a:lnTo>
                    <a:pt x="528" y="1803"/>
                  </a:lnTo>
                  <a:lnTo>
                    <a:pt x="522" y="1803"/>
                  </a:lnTo>
                  <a:lnTo>
                    <a:pt x="512" y="1801"/>
                  </a:lnTo>
                  <a:lnTo>
                    <a:pt x="502" y="1797"/>
                  </a:lnTo>
                  <a:lnTo>
                    <a:pt x="492" y="1790"/>
                  </a:lnTo>
                  <a:lnTo>
                    <a:pt x="485" y="1780"/>
                  </a:lnTo>
                  <a:lnTo>
                    <a:pt x="478" y="1771"/>
                  </a:lnTo>
                  <a:lnTo>
                    <a:pt x="473" y="1759"/>
                  </a:lnTo>
                  <a:lnTo>
                    <a:pt x="470" y="1748"/>
                  </a:lnTo>
                  <a:lnTo>
                    <a:pt x="469" y="1735"/>
                  </a:lnTo>
                  <a:lnTo>
                    <a:pt x="469" y="1724"/>
                  </a:lnTo>
                  <a:lnTo>
                    <a:pt x="471" y="1713"/>
                  </a:lnTo>
                  <a:lnTo>
                    <a:pt x="477" y="1705"/>
                  </a:lnTo>
                  <a:lnTo>
                    <a:pt x="481" y="1700"/>
                  </a:lnTo>
                  <a:lnTo>
                    <a:pt x="485" y="1696"/>
                  </a:lnTo>
                  <a:lnTo>
                    <a:pt x="491" y="1693"/>
                  </a:lnTo>
                  <a:lnTo>
                    <a:pt x="497" y="1691"/>
                  </a:lnTo>
                  <a:lnTo>
                    <a:pt x="497" y="1691"/>
                  </a:lnTo>
                  <a:lnTo>
                    <a:pt x="490" y="1707"/>
                  </a:lnTo>
                  <a:lnTo>
                    <a:pt x="487" y="1723"/>
                  </a:lnTo>
                  <a:lnTo>
                    <a:pt x="485" y="1740"/>
                  </a:lnTo>
                  <a:lnTo>
                    <a:pt x="485" y="1748"/>
                  </a:lnTo>
                  <a:lnTo>
                    <a:pt x="487" y="1755"/>
                  </a:lnTo>
                  <a:lnTo>
                    <a:pt x="490" y="1762"/>
                  </a:lnTo>
                  <a:lnTo>
                    <a:pt x="492" y="1769"/>
                  </a:lnTo>
                  <a:lnTo>
                    <a:pt x="497" y="1775"/>
                  </a:lnTo>
                  <a:lnTo>
                    <a:pt x="502" y="1780"/>
                  </a:lnTo>
                  <a:lnTo>
                    <a:pt x="508" y="1785"/>
                  </a:lnTo>
                  <a:lnTo>
                    <a:pt x="515" y="1789"/>
                  </a:lnTo>
                  <a:lnTo>
                    <a:pt x="523" y="1792"/>
                  </a:lnTo>
                  <a:lnTo>
                    <a:pt x="532" y="1793"/>
                  </a:lnTo>
                  <a:lnTo>
                    <a:pt x="532" y="1793"/>
                  </a:lnTo>
                  <a:lnTo>
                    <a:pt x="536" y="1789"/>
                  </a:lnTo>
                  <a:lnTo>
                    <a:pt x="539" y="1785"/>
                  </a:lnTo>
                  <a:lnTo>
                    <a:pt x="544" y="1776"/>
                  </a:lnTo>
                  <a:lnTo>
                    <a:pt x="547" y="1772"/>
                  </a:lnTo>
                  <a:lnTo>
                    <a:pt x="550" y="1768"/>
                  </a:lnTo>
                  <a:lnTo>
                    <a:pt x="556" y="1765"/>
                  </a:lnTo>
                  <a:lnTo>
                    <a:pt x="561" y="1764"/>
                  </a:lnTo>
                  <a:lnTo>
                    <a:pt x="561" y="1764"/>
                  </a:lnTo>
                  <a:lnTo>
                    <a:pt x="568" y="1778"/>
                  </a:lnTo>
                  <a:lnTo>
                    <a:pt x="574" y="1792"/>
                  </a:lnTo>
                  <a:lnTo>
                    <a:pt x="580" y="1804"/>
                  </a:lnTo>
                  <a:lnTo>
                    <a:pt x="587" y="1818"/>
                  </a:lnTo>
                  <a:lnTo>
                    <a:pt x="587" y="1818"/>
                  </a:lnTo>
                  <a:lnTo>
                    <a:pt x="595" y="1816"/>
                  </a:lnTo>
                  <a:lnTo>
                    <a:pt x="602" y="1816"/>
                  </a:lnTo>
                  <a:lnTo>
                    <a:pt x="615" y="1818"/>
                  </a:lnTo>
                  <a:lnTo>
                    <a:pt x="620" y="1818"/>
                  </a:lnTo>
                  <a:lnTo>
                    <a:pt x="627" y="1818"/>
                  </a:lnTo>
                  <a:lnTo>
                    <a:pt x="634" y="1817"/>
                  </a:lnTo>
                  <a:lnTo>
                    <a:pt x="643" y="1813"/>
                  </a:lnTo>
                  <a:lnTo>
                    <a:pt x="643" y="1813"/>
                  </a:lnTo>
                  <a:lnTo>
                    <a:pt x="645" y="1808"/>
                  </a:lnTo>
                  <a:lnTo>
                    <a:pt x="647" y="1804"/>
                  </a:lnTo>
                  <a:lnTo>
                    <a:pt x="648" y="1794"/>
                  </a:lnTo>
                  <a:lnTo>
                    <a:pt x="650" y="1785"/>
                  </a:lnTo>
                  <a:lnTo>
                    <a:pt x="651" y="1780"/>
                  </a:lnTo>
                  <a:lnTo>
                    <a:pt x="654" y="1778"/>
                  </a:lnTo>
                  <a:lnTo>
                    <a:pt x="654" y="1778"/>
                  </a:lnTo>
                  <a:lnTo>
                    <a:pt x="658" y="1780"/>
                  </a:lnTo>
                  <a:lnTo>
                    <a:pt x="662" y="1785"/>
                  </a:lnTo>
                  <a:lnTo>
                    <a:pt x="671" y="1792"/>
                  </a:lnTo>
                  <a:lnTo>
                    <a:pt x="675" y="1796"/>
                  </a:lnTo>
                  <a:lnTo>
                    <a:pt x="679" y="1799"/>
                  </a:lnTo>
                  <a:lnTo>
                    <a:pt x="685" y="1800"/>
                  </a:lnTo>
                  <a:lnTo>
                    <a:pt x="692" y="1801"/>
                  </a:lnTo>
                  <a:lnTo>
                    <a:pt x="692" y="1801"/>
                  </a:lnTo>
                  <a:lnTo>
                    <a:pt x="697" y="1799"/>
                  </a:lnTo>
                  <a:lnTo>
                    <a:pt x="702" y="1796"/>
                  </a:lnTo>
                  <a:lnTo>
                    <a:pt x="704" y="1792"/>
                  </a:lnTo>
                  <a:lnTo>
                    <a:pt x="707" y="1787"/>
                  </a:lnTo>
                  <a:lnTo>
                    <a:pt x="709" y="1778"/>
                  </a:lnTo>
                  <a:lnTo>
                    <a:pt x="709" y="1766"/>
                  </a:lnTo>
                  <a:lnTo>
                    <a:pt x="706" y="1745"/>
                  </a:lnTo>
                  <a:lnTo>
                    <a:pt x="704" y="1737"/>
                  </a:lnTo>
                  <a:lnTo>
                    <a:pt x="706" y="1728"/>
                  </a:lnTo>
                  <a:lnTo>
                    <a:pt x="706" y="1728"/>
                  </a:lnTo>
                  <a:lnTo>
                    <a:pt x="711" y="1733"/>
                  </a:lnTo>
                  <a:lnTo>
                    <a:pt x="717" y="1737"/>
                  </a:lnTo>
                  <a:lnTo>
                    <a:pt x="720" y="1743"/>
                  </a:lnTo>
                  <a:lnTo>
                    <a:pt x="723" y="1748"/>
                  </a:lnTo>
                  <a:lnTo>
                    <a:pt x="724" y="1754"/>
                  </a:lnTo>
                  <a:lnTo>
                    <a:pt x="726" y="1759"/>
                  </a:lnTo>
                  <a:lnTo>
                    <a:pt x="724" y="1772"/>
                  </a:lnTo>
                  <a:lnTo>
                    <a:pt x="721" y="1786"/>
                  </a:lnTo>
                  <a:lnTo>
                    <a:pt x="716" y="1797"/>
                  </a:lnTo>
                  <a:lnTo>
                    <a:pt x="709" y="1807"/>
                  </a:lnTo>
                  <a:lnTo>
                    <a:pt x="700" y="1816"/>
                  </a:lnTo>
                  <a:lnTo>
                    <a:pt x="700" y="1816"/>
                  </a:lnTo>
                  <a:lnTo>
                    <a:pt x="718" y="1831"/>
                  </a:lnTo>
                  <a:lnTo>
                    <a:pt x="735" y="1846"/>
                  </a:lnTo>
                  <a:lnTo>
                    <a:pt x="754" y="1863"/>
                  </a:lnTo>
                  <a:lnTo>
                    <a:pt x="770" y="1880"/>
                  </a:lnTo>
                  <a:lnTo>
                    <a:pt x="770" y="1880"/>
                  </a:lnTo>
                  <a:lnTo>
                    <a:pt x="780" y="1883"/>
                  </a:lnTo>
                  <a:lnTo>
                    <a:pt x="790" y="1889"/>
                  </a:lnTo>
                  <a:lnTo>
                    <a:pt x="808" y="1903"/>
                  </a:lnTo>
                  <a:lnTo>
                    <a:pt x="818" y="1907"/>
                  </a:lnTo>
                  <a:lnTo>
                    <a:pt x="828" y="1910"/>
                  </a:lnTo>
                  <a:lnTo>
                    <a:pt x="834" y="1910"/>
                  </a:lnTo>
                  <a:lnTo>
                    <a:pt x="838" y="1908"/>
                  </a:lnTo>
                  <a:lnTo>
                    <a:pt x="843" y="1907"/>
                  </a:lnTo>
                  <a:lnTo>
                    <a:pt x="849" y="1903"/>
                  </a:lnTo>
                  <a:lnTo>
                    <a:pt x="849" y="1903"/>
                  </a:lnTo>
                  <a:lnTo>
                    <a:pt x="848" y="1887"/>
                  </a:lnTo>
                  <a:lnTo>
                    <a:pt x="843" y="1873"/>
                  </a:lnTo>
                  <a:lnTo>
                    <a:pt x="839" y="1859"/>
                  </a:lnTo>
                  <a:lnTo>
                    <a:pt x="834" y="1845"/>
                  </a:lnTo>
                  <a:lnTo>
                    <a:pt x="818" y="1818"/>
                  </a:lnTo>
                  <a:lnTo>
                    <a:pt x="806" y="1793"/>
                  </a:lnTo>
                  <a:lnTo>
                    <a:pt x="806" y="1793"/>
                  </a:lnTo>
                  <a:lnTo>
                    <a:pt x="794" y="1785"/>
                  </a:lnTo>
                  <a:lnTo>
                    <a:pt x="784" y="1776"/>
                  </a:lnTo>
                  <a:lnTo>
                    <a:pt x="776" y="1766"/>
                  </a:lnTo>
                  <a:lnTo>
                    <a:pt x="768" y="1757"/>
                  </a:lnTo>
                  <a:lnTo>
                    <a:pt x="752" y="1735"/>
                  </a:lnTo>
                  <a:lnTo>
                    <a:pt x="738" y="1713"/>
                  </a:lnTo>
                  <a:lnTo>
                    <a:pt x="711" y="1665"/>
                  </a:lnTo>
                  <a:lnTo>
                    <a:pt x="697" y="1643"/>
                  </a:lnTo>
                  <a:lnTo>
                    <a:pt x="683" y="1622"/>
                  </a:lnTo>
                  <a:lnTo>
                    <a:pt x="683" y="1622"/>
                  </a:lnTo>
                  <a:lnTo>
                    <a:pt x="674" y="1622"/>
                  </a:lnTo>
                  <a:lnTo>
                    <a:pt x="667" y="1622"/>
                  </a:lnTo>
                  <a:lnTo>
                    <a:pt x="658" y="1619"/>
                  </a:lnTo>
                  <a:lnTo>
                    <a:pt x="651" y="1616"/>
                  </a:lnTo>
                  <a:lnTo>
                    <a:pt x="645" y="1611"/>
                  </a:lnTo>
                  <a:lnTo>
                    <a:pt x="640" y="1605"/>
                  </a:lnTo>
                  <a:lnTo>
                    <a:pt x="634" y="1599"/>
                  </a:lnTo>
                  <a:lnTo>
                    <a:pt x="630" y="1592"/>
                  </a:lnTo>
                  <a:lnTo>
                    <a:pt x="630" y="1592"/>
                  </a:lnTo>
                  <a:lnTo>
                    <a:pt x="624" y="1596"/>
                  </a:lnTo>
                  <a:lnTo>
                    <a:pt x="619" y="1601"/>
                  </a:lnTo>
                  <a:lnTo>
                    <a:pt x="615" y="1606"/>
                  </a:lnTo>
                  <a:lnTo>
                    <a:pt x="608" y="1609"/>
                  </a:lnTo>
                  <a:lnTo>
                    <a:pt x="608" y="1609"/>
                  </a:lnTo>
                  <a:lnTo>
                    <a:pt x="596" y="1605"/>
                  </a:lnTo>
                  <a:lnTo>
                    <a:pt x="588" y="1599"/>
                  </a:lnTo>
                  <a:lnTo>
                    <a:pt x="580" y="1594"/>
                  </a:lnTo>
                  <a:lnTo>
                    <a:pt x="574" y="1587"/>
                  </a:lnTo>
                  <a:lnTo>
                    <a:pt x="568" y="1578"/>
                  </a:lnTo>
                  <a:lnTo>
                    <a:pt x="564" y="1570"/>
                  </a:lnTo>
                  <a:lnTo>
                    <a:pt x="560" y="1560"/>
                  </a:lnTo>
                  <a:lnTo>
                    <a:pt x="558" y="1549"/>
                  </a:lnTo>
                  <a:lnTo>
                    <a:pt x="558" y="1549"/>
                  </a:lnTo>
                  <a:lnTo>
                    <a:pt x="561" y="1543"/>
                  </a:lnTo>
                  <a:lnTo>
                    <a:pt x="563" y="1538"/>
                  </a:lnTo>
                  <a:lnTo>
                    <a:pt x="564" y="1535"/>
                  </a:lnTo>
                  <a:lnTo>
                    <a:pt x="567" y="1533"/>
                  </a:lnTo>
                  <a:lnTo>
                    <a:pt x="571" y="1533"/>
                  </a:lnTo>
                  <a:lnTo>
                    <a:pt x="575" y="1535"/>
                  </a:lnTo>
                  <a:lnTo>
                    <a:pt x="575" y="1535"/>
                  </a:lnTo>
                  <a:lnTo>
                    <a:pt x="574" y="1545"/>
                  </a:lnTo>
                  <a:lnTo>
                    <a:pt x="574" y="1554"/>
                  </a:lnTo>
                  <a:lnTo>
                    <a:pt x="575" y="1564"/>
                  </a:lnTo>
                  <a:lnTo>
                    <a:pt x="580" y="1573"/>
                  </a:lnTo>
                  <a:lnTo>
                    <a:pt x="585" y="1581"/>
                  </a:lnTo>
                  <a:lnTo>
                    <a:pt x="592" y="1587"/>
                  </a:lnTo>
                  <a:lnTo>
                    <a:pt x="601" y="1591"/>
                  </a:lnTo>
                  <a:lnTo>
                    <a:pt x="610" y="1592"/>
                  </a:lnTo>
                  <a:lnTo>
                    <a:pt x="610" y="1592"/>
                  </a:lnTo>
                  <a:lnTo>
                    <a:pt x="613" y="1591"/>
                  </a:lnTo>
                  <a:lnTo>
                    <a:pt x="615" y="1587"/>
                  </a:lnTo>
                  <a:lnTo>
                    <a:pt x="616" y="1580"/>
                  </a:lnTo>
                  <a:lnTo>
                    <a:pt x="619" y="1573"/>
                  </a:lnTo>
                  <a:lnTo>
                    <a:pt x="622" y="1570"/>
                  </a:lnTo>
                  <a:lnTo>
                    <a:pt x="624" y="1568"/>
                  </a:lnTo>
                  <a:lnTo>
                    <a:pt x="624" y="1568"/>
                  </a:lnTo>
                  <a:lnTo>
                    <a:pt x="629" y="1570"/>
                  </a:lnTo>
                  <a:lnTo>
                    <a:pt x="631" y="1571"/>
                  </a:lnTo>
                  <a:lnTo>
                    <a:pt x="637" y="1575"/>
                  </a:lnTo>
                  <a:lnTo>
                    <a:pt x="641" y="1582"/>
                  </a:lnTo>
                  <a:lnTo>
                    <a:pt x="647" y="1591"/>
                  </a:lnTo>
                  <a:lnTo>
                    <a:pt x="651" y="1598"/>
                  </a:lnTo>
                  <a:lnTo>
                    <a:pt x="658" y="1605"/>
                  </a:lnTo>
                  <a:lnTo>
                    <a:pt x="662" y="1608"/>
                  </a:lnTo>
                  <a:lnTo>
                    <a:pt x="667" y="1609"/>
                  </a:lnTo>
                  <a:lnTo>
                    <a:pt x="671" y="1609"/>
                  </a:lnTo>
                  <a:lnTo>
                    <a:pt x="678" y="1609"/>
                  </a:lnTo>
                  <a:lnTo>
                    <a:pt x="678" y="1609"/>
                  </a:lnTo>
                  <a:lnTo>
                    <a:pt x="679" y="1609"/>
                  </a:lnTo>
                  <a:lnTo>
                    <a:pt x="681" y="1608"/>
                  </a:lnTo>
                  <a:lnTo>
                    <a:pt x="681" y="1604"/>
                  </a:lnTo>
                  <a:lnTo>
                    <a:pt x="681" y="1602"/>
                  </a:lnTo>
                  <a:lnTo>
                    <a:pt x="681" y="1601"/>
                  </a:lnTo>
                  <a:lnTo>
                    <a:pt x="683" y="1601"/>
                  </a:lnTo>
                  <a:lnTo>
                    <a:pt x="686" y="1601"/>
                  </a:lnTo>
                  <a:lnTo>
                    <a:pt x="686" y="1601"/>
                  </a:lnTo>
                  <a:lnTo>
                    <a:pt x="689" y="1601"/>
                  </a:lnTo>
                  <a:lnTo>
                    <a:pt x="692" y="1602"/>
                  </a:lnTo>
                  <a:lnTo>
                    <a:pt x="695" y="1606"/>
                  </a:lnTo>
                  <a:lnTo>
                    <a:pt x="699" y="1609"/>
                  </a:lnTo>
                  <a:lnTo>
                    <a:pt x="702" y="1611"/>
                  </a:lnTo>
                  <a:lnTo>
                    <a:pt x="706" y="1609"/>
                  </a:lnTo>
                  <a:lnTo>
                    <a:pt x="706" y="1609"/>
                  </a:lnTo>
                  <a:lnTo>
                    <a:pt x="714" y="1608"/>
                  </a:lnTo>
                  <a:lnTo>
                    <a:pt x="720" y="1605"/>
                  </a:lnTo>
                  <a:lnTo>
                    <a:pt x="726" y="1601"/>
                  </a:lnTo>
                  <a:lnTo>
                    <a:pt x="728" y="1596"/>
                  </a:lnTo>
                  <a:lnTo>
                    <a:pt x="731" y="1592"/>
                  </a:lnTo>
                  <a:lnTo>
                    <a:pt x="733" y="1587"/>
                  </a:lnTo>
                  <a:lnTo>
                    <a:pt x="733" y="1581"/>
                  </a:lnTo>
                  <a:lnTo>
                    <a:pt x="733" y="1575"/>
                  </a:lnTo>
                  <a:lnTo>
                    <a:pt x="730" y="1563"/>
                  </a:lnTo>
                  <a:lnTo>
                    <a:pt x="724" y="1549"/>
                  </a:lnTo>
                  <a:lnTo>
                    <a:pt x="714" y="1525"/>
                  </a:lnTo>
                  <a:lnTo>
                    <a:pt x="714" y="1525"/>
                  </a:lnTo>
                  <a:lnTo>
                    <a:pt x="718" y="1523"/>
                  </a:lnTo>
                  <a:lnTo>
                    <a:pt x="723" y="1522"/>
                  </a:lnTo>
                  <a:lnTo>
                    <a:pt x="730" y="1523"/>
                  </a:lnTo>
                  <a:lnTo>
                    <a:pt x="737" y="1523"/>
                  </a:lnTo>
                  <a:lnTo>
                    <a:pt x="740" y="1523"/>
                  </a:lnTo>
                  <a:lnTo>
                    <a:pt x="744" y="1522"/>
                  </a:lnTo>
                  <a:lnTo>
                    <a:pt x="744" y="1522"/>
                  </a:lnTo>
                  <a:lnTo>
                    <a:pt x="749" y="1532"/>
                  </a:lnTo>
                  <a:lnTo>
                    <a:pt x="756" y="1539"/>
                  </a:lnTo>
                  <a:lnTo>
                    <a:pt x="765" y="1545"/>
                  </a:lnTo>
                  <a:lnTo>
                    <a:pt x="773" y="1550"/>
                  </a:lnTo>
                  <a:lnTo>
                    <a:pt x="783" y="1554"/>
                  </a:lnTo>
                  <a:lnTo>
                    <a:pt x="794" y="1557"/>
                  </a:lnTo>
                  <a:lnTo>
                    <a:pt x="817" y="1563"/>
                  </a:lnTo>
                  <a:lnTo>
                    <a:pt x="817" y="1563"/>
                  </a:lnTo>
                  <a:lnTo>
                    <a:pt x="818" y="1559"/>
                  </a:lnTo>
                  <a:lnTo>
                    <a:pt x="818" y="1554"/>
                  </a:lnTo>
                  <a:lnTo>
                    <a:pt x="815" y="1546"/>
                  </a:lnTo>
                  <a:lnTo>
                    <a:pt x="813" y="1542"/>
                  </a:lnTo>
                  <a:lnTo>
                    <a:pt x="811" y="1538"/>
                  </a:lnTo>
                  <a:lnTo>
                    <a:pt x="811" y="1533"/>
                  </a:lnTo>
                  <a:lnTo>
                    <a:pt x="814" y="1528"/>
                  </a:lnTo>
                  <a:lnTo>
                    <a:pt x="814" y="1528"/>
                  </a:lnTo>
                  <a:lnTo>
                    <a:pt x="822" y="1530"/>
                  </a:lnTo>
                  <a:lnTo>
                    <a:pt x="828" y="1535"/>
                  </a:lnTo>
                  <a:lnTo>
                    <a:pt x="834" y="1539"/>
                  </a:lnTo>
                  <a:lnTo>
                    <a:pt x="838" y="1543"/>
                  </a:lnTo>
                  <a:lnTo>
                    <a:pt x="842" y="1549"/>
                  </a:lnTo>
                  <a:lnTo>
                    <a:pt x="846" y="1553"/>
                  </a:lnTo>
                  <a:lnTo>
                    <a:pt x="852" y="1556"/>
                  </a:lnTo>
                  <a:lnTo>
                    <a:pt x="860" y="1557"/>
                  </a:lnTo>
                  <a:lnTo>
                    <a:pt x="860" y="1557"/>
                  </a:lnTo>
                  <a:lnTo>
                    <a:pt x="867" y="1557"/>
                  </a:lnTo>
                  <a:lnTo>
                    <a:pt x="874" y="1556"/>
                  </a:lnTo>
                  <a:lnTo>
                    <a:pt x="881" y="1554"/>
                  </a:lnTo>
                  <a:lnTo>
                    <a:pt x="888" y="1550"/>
                  </a:lnTo>
                  <a:lnTo>
                    <a:pt x="894" y="1546"/>
                  </a:lnTo>
                  <a:lnTo>
                    <a:pt x="901" y="1542"/>
                  </a:lnTo>
                  <a:lnTo>
                    <a:pt x="911" y="1529"/>
                  </a:lnTo>
                  <a:lnTo>
                    <a:pt x="919" y="1515"/>
                  </a:lnTo>
                  <a:lnTo>
                    <a:pt x="926" y="1500"/>
                  </a:lnTo>
                  <a:lnTo>
                    <a:pt x="929" y="1483"/>
                  </a:lnTo>
                  <a:lnTo>
                    <a:pt x="930" y="1474"/>
                  </a:lnTo>
                  <a:lnTo>
                    <a:pt x="929" y="1467"/>
                  </a:lnTo>
                  <a:lnTo>
                    <a:pt x="929" y="1467"/>
                  </a:lnTo>
                  <a:lnTo>
                    <a:pt x="928" y="1465"/>
                  </a:lnTo>
                  <a:lnTo>
                    <a:pt x="926" y="1463"/>
                  </a:lnTo>
                  <a:lnTo>
                    <a:pt x="919" y="1462"/>
                  </a:lnTo>
                  <a:lnTo>
                    <a:pt x="912" y="1460"/>
                  </a:lnTo>
                  <a:lnTo>
                    <a:pt x="909" y="1459"/>
                  </a:lnTo>
                  <a:lnTo>
                    <a:pt x="909" y="1456"/>
                  </a:lnTo>
                  <a:lnTo>
                    <a:pt x="909" y="1456"/>
                  </a:lnTo>
                  <a:lnTo>
                    <a:pt x="921" y="1448"/>
                  </a:lnTo>
                  <a:lnTo>
                    <a:pt x="932" y="1442"/>
                  </a:lnTo>
                  <a:lnTo>
                    <a:pt x="957" y="1428"/>
                  </a:lnTo>
                  <a:lnTo>
                    <a:pt x="968" y="1421"/>
                  </a:lnTo>
                  <a:lnTo>
                    <a:pt x="977" y="1411"/>
                  </a:lnTo>
                  <a:lnTo>
                    <a:pt x="980" y="1406"/>
                  </a:lnTo>
                  <a:lnTo>
                    <a:pt x="982" y="1400"/>
                  </a:lnTo>
                  <a:lnTo>
                    <a:pt x="984" y="1393"/>
                  </a:lnTo>
                  <a:lnTo>
                    <a:pt x="985" y="1386"/>
                  </a:lnTo>
                  <a:lnTo>
                    <a:pt x="985" y="1386"/>
                  </a:lnTo>
                  <a:lnTo>
                    <a:pt x="984" y="1382"/>
                  </a:lnTo>
                  <a:lnTo>
                    <a:pt x="982" y="1379"/>
                  </a:lnTo>
                  <a:lnTo>
                    <a:pt x="980" y="1372"/>
                  </a:lnTo>
                  <a:lnTo>
                    <a:pt x="978" y="1369"/>
                  </a:lnTo>
                  <a:lnTo>
                    <a:pt x="977" y="1366"/>
                  </a:lnTo>
                  <a:lnTo>
                    <a:pt x="977" y="1362"/>
                  </a:lnTo>
                  <a:lnTo>
                    <a:pt x="980" y="1356"/>
                  </a:lnTo>
                  <a:lnTo>
                    <a:pt x="980" y="1356"/>
                  </a:lnTo>
                  <a:lnTo>
                    <a:pt x="973" y="1352"/>
                  </a:lnTo>
                  <a:lnTo>
                    <a:pt x="966" y="1348"/>
                  </a:lnTo>
                  <a:lnTo>
                    <a:pt x="959" y="1347"/>
                  </a:lnTo>
                  <a:lnTo>
                    <a:pt x="950" y="1345"/>
                  </a:lnTo>
                  <a:lnTo>
                    <a:pt x="935" y="1344"/>
                  </a:lnTo>
                  <a:lnTo>
                    <a:pt x="928" y="1344"/>
                  </a:lnTo>
                  <a:lnTo>
                    <a:pt x="921" y="1342"/>
                  </a:lnTo>
                  <a:lnTo>
                    <a:pt x="921" y="1342"/>
                  </a:lnTo>
                  <a:lnTo>
                    <a:pt x="925" y="1335"/>
                  </a:lnTo>
                  <a:lnTo>
                    <a:pt x="929" y="1328"/>
                  </a:lnTo>
                  <a:lnTo>
                    <a:pt x="939" y="1316"/>
                  </a:lnTo>
                  <a:lnTo>
                    <a:pt x="939" y="1316"/>
                  </a:lnTo>
                  <a:lnTo>
                    <a:pt x="935" y="1307"/>
                  </a:lnTo>
                  <a:lnTo>
                    <a:pt x="930" y="1300"/>
                  </a:lnTo>
                  <a:lnTo>
                    <a:pt x="923" y="1295"/>
                  </a:lnTo>
                  <a:lnTo>
                    <a:pt x="915" y="1290"/>
                  </a:lnTo>
                  <a:lnTo>
                    <a:pt x="907" y="1288"/>
                  </a:lnTo>
                  <a:lnTo>
                    <a:pt x="897" y="1286"/>
                  </a:lnTo>
                  <a:lnTo>
                    <a:pt x="888" y="1286"/>
                  </a:lnTo>
                  <a:lnTo>
                    <a:pt x="880" y="1288"/>
                  </a:lnTo>
                  <a:lnTo>
                    <a:pt x="880" y="1288"/>
                  </a:lnTo>
                  <a:lnTo>
                    <a:pt x="886" y="1282"/>
                  </a:lnTo>
                  <a:lnTo>
                    <a:pt x="893" y="1278"/>
                  </a:lnTo>
                  <a:lnTo>
                    <a:pt x="900" y="1275"/>
                  </a:lnTo>
                  <a:lnTo>
                    <a:pt x="907" y="1274"/>
                  </a:lnTo>
                  <a:lnTo>
                    <a:pt x="914" y="1274"/>
                  </a:lnTo>
                  <a:lnTo>
                    <a:pt x="921" y="1275"/>
                  </a:lnTo>
                  <a:lnTo>
                    <a:pt x="928" y="1278"/>
                  </a:lnTo>
                  <a:lnTo>
                    <a:pt x="935" y="1281"/>
                  </a:lnTo>
                  <a:lnTo>
                    <a:pt x="940" y="1285"/>
                  </a:lnTo>
                  <a:lnTo>
                    <a:pt x="945" y="1290"/>
                  </a:lnTo>
                  <a:lnTo>
                    <a:pt x="949" y="1296"/>
                  </a:lnTo>
                  <a:lnTo>
                    <a:pt x="952" y="1302"/>
                  </a:lnTo>
                  <a:lnTo>
                    <a:pt x="953" y="1309"/>
                  </a:lnTo>
                  <a:lnTo>
                    <a:pt x="953" y="1314"/>
                  </a:lnTo>
                  <a:lnTo>
                    <a:pt x="952" y="1321"/>
                  </a:lnTo>
                  <a:lnTo>
                    <a:pt x="947" y="1328"/>
                  </a:lnTo>
                  <a:lnTo>
                    <a:pt x="947" y="1328"/>
                  </a:lnTo>
                  <a:lnTo>
                    <a:pt x="960" y="1330"/>
                  </a:lnTo>
                  <a:lnTo>
                    <a:pt x="971" y="1334"/>
                  </a:lnTo>
                  <a:lnTo>
                    <a:pt x="980" y="1340"/>
                  </a:lnTo>
                  <a:lnTo>
                    <a:pt x="987" y="1347"/>
                  </a:lnTo>
                  <a:lnTo>
                    <a:pt x="992" y="1356"/>
                  </a:lnTo>
                  <a:lnTo>
                    <a:pt x="996" y="1366"/>
                  </a:lnTo>
                  <a:lnTo>
                    <a:pt x="998" y="1376"/>
                  </a:lnTo>
                  <a:lnTo>
                    <a:pt x="998" y="1387"/>
                  </a:lnTo>
                  <a:lnTo>
                    <a:pt x="996" y="1397"/>
                  </a:lnTo>
                  <a:lnTo>
                    <a:pt x="994" y="1408"/>
                  </a:lnTo>
                  <a:lnTo>
                    <a:pt x="989" y="1418"/>
                  </a:lnTo>
                  <a:lnTo>
                    <a:pt x="982" y="1428"/>
                  </a:lnTo>
                  <a:lnTo>
                    <a:pt x="975" y="1436"/>
                  </a:lnTo>
                  <a:lnTo>
                    <a:pt x="967" y="1443"/>
                  </a:lnTo>
                  <a:lnTo>
                    <a:pt x="956" y="1449"/>
                  </a:lnTo>
                  <a:lnTo>
                    <a:pt x="945" y="1453"/>
                  </a:lnTo>
                  <a:lnTo>
                    <a:pt x="945" y="1453"/>
                  </a:lnTo>
                  <a:lnTo>
                    <a:pt x="946" y="1463"/>
                  </a:lnTo>
                  <a:lnTo>
                    <a:pt x="946" y="1474"/>
                  </a:lnTo>
                  <a:lnTo>
                    <a:pt x="945" y="1484"/>
                  </a:lnTo>
                  <a:lnTo>
                    <a:pt x="943" y="1495"/>
                  </a:lnTo>
                  <a:lnTo>
                    <a:pt x="940" y="1505"/>
                  </a:lnTo>
                  <a:lnTo>
                    <a:pt x="936" y="1514"/>
                  </a:lnTo>
                  <a:lnTo>
                    <a:pt x="932" y="1523"/>
                  </a:lnTo>
                  <a:lnTo>
                    <a:pt x="928" y="1532"/>
                  </a:lnTo>
                  <a:lnTo>
                    <a:pt x="921" y="1540"/>
                  </a:lnTo>
                  <a:lnTo>
                    <a:pt x="914" y="1547"/>
                  </a:lnTo>
                  <a:lnTo>
                    <a:pt x="907" y="1554"/>
                  </a:lnTo>
                  <a:lnTo>
                    <a:pt x="898" y="1560"/>
                  </a:lnTo>
                  <a:lnTo>
                    <a:pt x="890" y="1564"/>
                  </a:lnTo>
                  <a:lnTo>
                    <a:pt x="880" y="1568"/>
                  </a:lnTo>
                  <a:lnTo>
                    <a:pt x="870" y="1573"/>
                  </a:lnTo>
                  <a:lnTo>
                    <a:pt x="860" y="1575"/>
                  </a:lnTo>
                  <a:lnTo>
                    <a:pt x="860" y="1575"/>
                  </a:lnTo>
                  <a:lnTo>
                    <a:pt x="857" y="1598"/>
                  </a:lnTo>
                  <a:lnTo>
                    <a:pt x="857" y="1620"/>
                  </a:lnTo>
                  <a:lnTo>
                    <a:pt x="857" y="1643"/>
                  </a:lnTo>
                  <a:lnTo>
                    <a:pt x="860" y="1665"/>
                  </a:lnTo>
                  <a:lnTo>
                    <a:pt x="864" y="1686"/>
                  </a:lnTo>
                  <a:lnTo>
                    <a:pt x="869" y="1707"/>
                  </a:lnTo>
                  <a:lnTo>
                    <a:pt x="874" y="1730"/>
                  </a:lnTo>
                  <a:lnTo>
                    <a:pt x="880" y="1750"/>
                  </a:lnTo>
                  <a:lnTo>
                    <a:pt x="895" y="1792"/>
                  </a:lnTo>
                  <a:lnTo>
                    <a:pt x="912" y="1831"/>
                  </a:lnTo>
                  <a:lnTo>
                    <a:pt x="947" y="1908"/>
                  </a:lnTo>
                  <a:lnTo>
                    <a:pt x="947" y="1908"/>
                  </a:lnTo>
                  <a:lnTo>
                    <a:pt x="952" y="1904"/>
                  </a:lnTo>
                  <a:lnTo>
                    <a:pt x="954" y="1898"/>
                  </a:lnTo>
                  <a:lnTo>
                    <a:pt x="957" y="1887"/>
                  </a:lnTo>
                  <a:lnTo>
                    <a:pt x="960" y="1882"/>
                  </a:lnTo>
                  <a:lnTo>
                    <a:pt x="963" y="1877"/>
                  </a:lnTo>
                  <a:lnTo>
                    <a:pt x="967" y="1874"/>
                  </a:lnTo>
                  <a:lnTo>
                    <a:pt x="973" y="1870"/>
                  </a:lnTo>
                  <a:lnTo>
                    <a:pt x="973" y="1870"/>
                  </a:lnTo>
                  <a:lnTo>
                    <a:pt x="980" y="1872"/>
                  </a:lnTo>
                  <a:lnTo>
                    <a:pt x="985" y="1873"/>
                  </a:lnTo>
                  <a:lnTo>
                    <a:pt x="989" y="1877"/>
                  </a:lnTo>
                  <a:lnTo>
                    <a:pt x="994" y="1880"/>
                  </a:lnTo>
                  <a:lnTo>
                    <a:pt x="994" y="1880"/>
                  </a:lnTo>
                  <a:lnTo>
                    <a:pt x="1002" y="1872"/>
                  </a:lnTo>
                  <a:lnTo>
                    <a:pt x="1008" y="1863"/>
                  </a:lnTo>
                  <a:lnTo>
                    <a:pt x="1012" y="1853"/>
                  </a:lnTo>
                  <a:lnTo>
                    <a:pt x="1015" y="1844"/>
                  </a:lnTo>
                  <a:lnTo>
                    <a:pt x="1016" y="1832"/>
                  </a:lnTo>
                  <a:lnTo>
                    <a:pt x="1018" y="1821"/>
                  </a:lnTo>
                  <a:lnTo>
                    <a:pt x="1016" y="1796"/>
                  </a:lnTo>
                  <a:lnTo>
                    <a:pt x="1016" y="1796"/>
                  </a:lnTo>
                  <a:lnTo>
                    <a:pt x="1020" y="1797"/>
                  </a:lnTo>
                  <a:lnTo>
                    <a:pt x="1027" y="1800"/>
                  </a:lnTo>
                  <a:lnTo>
                    <a:pt x="1043" y="1804"/>
                  </a:lnTo>
                  <a:lnTo>
                    <a:pt x="1053" y="1804"/>
                  </a:lnTo>
                  <a:lnTo>
                    <a:pt x="1062" y="1804"/>
                  </a:lnTo>
                  <a:lnTo>
                    <a:pt x="1072" y="1803"/>
                  </a:lnTo>
                  <a:lnTo>
                    <a:pt x="1081" y="1801"/>
                  </a:lnTo>
                  <a:lnTo>
                    <a:pt x="1081" y="1801"/>
                  </a:lnTo>
                  <a:lnTo>
                    <a:pt x="1086" y="1793"/>
                  </a:lnTo>
                  <a:lnTo>
                    <a:pt x="1091" y="1786"/>
                  </a:lnTo>
                  <a:lnTo>
                    <a:pt x="1093" y="1776"/>
                  </a:lnTo>
                  <a:lnTo>
                    <a:pt x="1096" y="1768"/>
                  </a:lnTo>
                  <a:lnTo>
                    <a:pt x="1096" y="1758"/>
                  </a:lnTo>
                  <a:lnTo>
                    <a:pt x="1096" y="1748"/>
                  </a:lnTo>
                  <a:lnTo>
                    <a:pt x="1095" y="1737"/>
                  </a:lnTo>
                  <a:lnTo>
                    <a:pt x="1092" y="1726"/>
                  </a:lnTo>
                  <a:lnTo>
                    <a:pt x="1092" y="1726"/>
                  </a:lnTo>
                  <a:lnTo>
                    <a:pt x="1078" y="1734"/>
                  </a:lnTo>
                  <a:lnTo>
                    <a:pt x="1061" y="1740"/>
                  </a:lnTo>
                  <a:lnTo>
                    <a:pt x="1043" y="1744"/>
                  </a:lnTo>
                  <a:lnTo>
                    <a:pt x="1025" y="1747"/>
                  </a:lnTo>
                  <a:lnTo>
                    <a:pt x="1006" y="1747"/>
                  </a:lnTo>
                  <a:lnTo>
                    <a:pt x="988" y="1744"/>
                  </a:lnTo>
                  <a:lnTo>
                    <a:pt x="970" y="1740"/>
                  </a:lnTo>
                  <a:lnTo>
                    <a:pt x="953" y="1731"/>
                  </a:lnTo>
                  <a:lnTo>
                    <a:pt x="953" y="1731"/>
                  </a:lnTo>
                  <a:lnTo>
                    <a:pt x="952" y="1724"/>
                  </a:lnTo>
                  <a:lnTo>
                    <a:pt x="950" y="1719"/>
                  </a:lnTo>
                  <a:lnTo>
                    <a:pt x="947" y="1713"/>
                  </a:lnTo>
                  <a:lnTo>
                    <a:pt x="943" y="1707"/>
                  </a:lnTo>
                  <a:lnTo>
                    <a:pt x="935" y="1698"/>
                  </a:lnTo>
                  <a:lnTo>
                    <a:pt x="925" y="1689"/>
                  </a:lnTo>
                  <a:lnTo>
                    <a:pt x="916" y="1681"/>
                  </a:lnTo>
                  <a:lnTo>
                    <a:pt x="908" y="1671"/>
                  </a:lnTo>
                  <a:lnTo>
                    <a:pt x="907" y="1667"/>
                  </a:lnTo>
                  <a:lnTo>
                    <a:pt x="904" y="1661"/>
                  </a:lnTo>
                  <a:lnTo>
                    <a:pt x="904" y="1654"/>
                  </a:lnTo>
                  <a:lnTo>
                    <a:pt x="904" y="1647"/>
                  </a:lnTo>
                  <a:lnTo>
                    <a:pt x="904" y="1647"/>
                  </a:lnTo>
                  <a:lnTo>
                    <a:pt x="905" y="1640"/>
                  </a:lnTo>
                  <a:lnTo>
                    <a:pt x="909" y="1634"/>
                  </a:lnTo>
                  <a:lnTo>
                    <a:pt x="914" y="1629"/>
                  </a:lnTo>
                  <a:lnTo>
                    <a:pt x="919" y="1626"/>
                  </a:lnTo>
                  <a:lnTo>
                    <a:pt x="926" y="1625"/>
                  </a:lnTo>
                  <a:lnTo>
                    <a:pt x="933" y="1623"/>
                  </a:lnTo>
                  <a:lnTo>
                    <a:pt x="949" y="1622"/>
                  </a:lnTo>
                  <a:lnTo>
                    <a:pt x="982" y="1623"/>
                  </a:lnTo>
                  <a:lnTo>
                    <a:pt x="996" y="1622"/>
                  </a:lnTo>
                  <a:lnTo>
                    <a:pt x="1003" y="1620"/>
                  </a:lnTo>
                  <a:lnTo>
                    <a:pt x="1008" y="1619"/>
                  </a:lnTo>
                  <a:lnTo>
                    <a:pt x="1008" y="1619"/>
                  </a:lnTo>
                  <a:lnTo>
                    <a:pt x="1008" y="1606"/>
                  </a:lnTo>
                  <a:lnTo>
                    <a:pt x="1008" y="1595"/>
                  </a:lnTo>
                  <a:lnTo>
                    <a:pt x="1010" y="1587"/>
                  </a:lnTo>
                  <a:lnTo>
                    <a:pt x="1015" y="1578"/>
                  </a:lnTo>
                  <a:lnTo>
                    <a:pt x="1022" y="1571"/>
                  </a:lnTo>
                  <a:lnTo>
                    <a:pt x="1029" y="1566"/>
                  </a:lnTo>
                  <a:lnTo>
                    <a:pt x="1036" y="1561"/>
                  </a:lnTo>
                  <a:lnTo>
                    <a:pt x="1046" y="1557"/>
                  </a:lnTo>
                  <a:lnTo>
                    <a:pt x="1065" y="1552"/>
                  </a:lnTo>
                  <a:lnTo>
                    <a:pt x="1088" y="1547"/>
                  </a:lnTo>
                  <a:lnTo>
                    <a:pt x="1130" y="1543"/>
                  </a:lnTo>
                  <a:lnTo>
                    <a:pt x="1130" y="1543"/>
                  </a:lnTo>
                  <a:lnTo>
                    <a:pt x="1130" y="1536"/>
                  </a:lnTo>
                  <a:lnTo>
                    <a:pt x="1133" y="1528"/>
                  </a:lnTo>
                  <a:lnTo>
                    <a:pt x="1135" y="1519"/>
                  </a:lnTo>
                  <a:lnTo>
                    <a:pt x="1140" y="1509"/>
                  </a:lnTo>
                  <a:lnTo>
                    <a:pt x="1149" y="1491"/>
                  </a:lnTo>
                  <a:lnTo>
                    <a:pt x="1162" y="1476"/>
                  </a:lnTo>
                  <a:lnTo>
                    <a:pt x="1162" y="1476"/>
                  </a:lnTo>
                  <a:lnTo>
                    <a:pt x="1159" y="1462"/>
                  </a:lnTo>
                  <a:lnTo>
                    <a:pt x="1155" y="1450"/>
                  </a:lnTo>
                  <a:lnTo>
                    <a:pt x="1149" y="1439"/>
                  </a:lnTo>
                  <a:lnTo>
                    <a:pt x="1144" y="1429"/>
                  </a:lnTo>
                  <a:lnTo>
                    <a:pt x="1135" y="1421"/>
                  </a:lnTo>
                  <a:lnTo>
                    <a:pt x="1126" y="1414"/>
                  </a:lnTo>
                  <a:lnTo>
                    <a:pt x="1116" y="1408"/>
                  </a:lnTo>
                  <a:lnTo>
                    <a:pt x="1105" y="1404"/>
                  </a:lnTo>
                  <a:lnTo>
                    <a:pt x="1105" y="1404"/>
                  </a:lnTo>
                  <a:lnTo>
                    <a:pt x="1099" y="1404"/>
                  </a:lnTo>
                  <a:lnTo>
                    <a:pt x="1096" y="1407"/>
                  </a:lnTo>
                  <a:lnTo>
                    <a:pt x="1089" y="1413"/>
                  </a:lnTo>
                  <a:lnTo>
                    <a:pt x="1082" y="1417"/>
                  </a:lnTo>
                  <a:lnTo>
                    <a:pt x="1078" y="1418"/>
                  </a:lnTo>
                  <a:lnTo>
                    <a:pt x="1072" y="1418"/>
                  </a:lnTo>
                  <a:lnTo>
                    <a:pt x="1072" y="1418"/>
                  </a:lnTo>
                  <a:lnTo>
                    <a:pt x="1076" y="1403"/>
                  </a:lnTo>
                  <a:lnTo>
                    <a:pt x="1079" y="1386"/>
                  </a:lnTo>
                  <a:lnTo>
                    <a:pt x="1079" y="1370"/>
                  </a:lnTo>
                  <a:lnTo>
                    <a:pt x="1079" y="1355"/>
                  </a:lnTo>
                  <a:lnTo>
                    <a:pt x="1075" y="1340"/>
                  </a:lnTo>
                  <a:lnTo>
                    <a:pt x="1069" y="1327"/>
                  </a:lnTo>
                  <a:lnTo>
                    <a:pt x="1062" y="1314"/>
                  </a:lnTo>
                  <a:lnTo>
                    <a:pt x="1057" y="1310"/>
                  </a:lnTo>
                  <a:lnTo>
                    <a:pt x="1051" y="1304"/>
                  </a:lnTo>
                  <a:lnTo>
                    <a:pt x="1051" y="1304"/>
                  </a:lnTo>
                  <a:lnTo>
                    <a:pt x="1050" y="1304"/>
                  </a:lnTo>
                  <a:lnTo>
                    <a:pt x="1048" y="1304"/>
                  </a:lnTo>
                  <a:lnTo>
                    <a:pt x="1043" y="1309"/>
                  </a:lnTo>
                  <a:lnTo>
                    <a:pt x="1040" y="1310"/>
                  </a:lnTo>
                  <a:lnTo>
                    <a:pt x="1036" y="1311"/>
                  </a:lnTo>
                  <a:lnTo>
                    <a:pt x="1033" y="1310"/>
                  </a:lnTo>
                  <a:lnTo>
                    <a:pt x="1029" y="1307"/>
                  </a:lnTo>
                  <a:lnTo>
                    <a:pt x="1029" y="1307"/>
                  </a:lnTo>
                  <a:lnTo>
                    <a:pt x="1034" y="1299"/>
                  </a:lnTo>
                  <a:lnTo>
                    <a:pt x="1039" y="1292"/>
                  </a:lnTo>
                  <a:lnTo>
                    <a:pt x="1040" y="1283"/>
                  </a:lnTo>
                  <a:lnTo>
                    <a:pt x="1041" y="1276"/>
                  </a:lnTo>
                  <a:lnTo>
                    <a:pt x="1041" y="1269"/>
                  </a:lnTo>
                  <a:lnTo>
                    <a:pt x="1039" y="1262"/>
                  </a:lnTo>
                  <a:lnTo>
                    <a:pt x="1036" y="1257"/>
                  </a:lnTo>
                  <a:lnTo>
                    <a:pt x="1032" y="1251"/>
                  </a:lnTo>
                  <a:lnTo>
                    <a:pt x="1026" y="1245"/>
                  </a:lnTo>
                  <a:lnTo>
                    <a:pt x="1020" y="1241"/>
                  </a:lnTo>
                  <a:lnTo>
                    <a:pt x="1013" y="1238"/>
                  </a:lnTo>
                  <a:lnTo>
                    <a:pt x="1006" y="1236"/>
                  </a:lnTo>
                  <a:lnTo>
                    <a:pt x="999" y="1233"/>
                  </a:lnTo>
                  <a:lnTo>
                    <a:pt x="991" y="1231"/>
                  </a:lnTo>
                  <a:lnTo>
                    <a:pt x="982" y="1231"/>
                  </a:lnTo>
                  <a:lnTo>
                    <a:pt x="973" y="1233"/>
                  </a:lnTo>
                  <a:lnTo>
                    <a:pt x="973" y="1233"/>
                  </a:lnTo>
                  <a:lnTo>
                    <a:pt x="985" y="1206"/>
                  </a:lnTo>
                  <a:lnTo>
                    <a:pt x="992" y="1192"/>
                  </a:lnTo>
                  <a:lnTo>
                    <a:pt x="996" y="1178"/>
                  </a:lnTo>
                  <a:lnTo>
                    <a:pt x="1001" y="1164"/>
                  </a:lnTo>
                  <a:lnTo>
                    <a:pt x="1001" y="1149"/>
                  </a:lnTo>
                  <a:lnTo>
                    <a:pt x="999" y="1133"/>
                  </a:lnTo>
                  <a:lnTo>
                    <a:pt x="996" y="1125"/>
                  </a:lnTo>
                  <a:lnTo>
                    <a:pt x="994" y="1116"/>
                  </a:lnTo>
                  <a:lnTo>
                    <a:pt x="994" y="1116"/>
                  </a:lnTo>
                  <a:lnTo>
                    <a:pt x="975" y="1102"/>
                  </a:lnTo>
                  <a:lnTo>
                    <a:pt x="959" y="1088"/>
                  </a:lnTo>
                  <a:lnTo>
                    <a:pt x="950" y="1081"/>
                  </a:lnTo>
                  <a:lnTo>
                    <a:pt x="942" y="1076"/>
                  </a:lnTo>
                  <a:lnTo>
                    <a:pt x="932" y="1073"/>
                  </a:lnTo>
                  <a:lnTo>
                    <a:pt x="921" y="1070"/>
                  </a:lnTo>
                  <a:lnTo>
                    <a:pt x="921" y="1070"/>
                  </a:lnTo>
                  <a:lnTo>
                    <a:pt x="914" y="1069"/>
                  </a:lnTo>
                  <a:lnTo>
                    <a:pt x="907" y="1070"/>
                  </a:lnTo>
                  <a:lnTo>
                    <a:pt x="895" y="1073"/>
                  </a:lnTo>
                  <a:lnTo>
                    <a:pt x="883" y="1078"/>
                  </a:lnTo>
                  <a:lnTo>
                    <a:pt x="873" y="1085"/>
                  </a:lnTo>
                  <a:lnTo>
                    <a:pt x="862" y="1092"/>
                  </a:lnTo>
                  <a:lnTo>
                    <a:pt x="852" y="1099"/>
                  </a:lnTo>
                  <a:lnTo>
                    <a:pt x="841" y="1105"/>
                  </a:lnTo>
                  <a:lnTo>
                    <a:pt x="828" y="1108"/>
                  </a:lnTo>
                  <a:lnTo>
                    <a:pt x="828" y="1108"/>
                  </a:lnTo>
                  <a:lnTo>
                    <a:pt x="831" y="1095"/>
                  </a:lnTo>
                  <a:lnTo>
                    <a:pt x="831" y="1084"/>
                  </a:lnTo>
                  <a:lnTo>
                    <a:pt x="829" y="1073"/>
                  </a:lnTo>
                  <a:lnTo>
                    <a:pt x="827" y="1064"/>
                  </a:lnTo>
                  <a:lnTo>
                    <a:pt x="821" y="1056"/>
                  </a:lnTo>
                  <a:lnTo>
                    <a:pt x="815" y="1050"/>
                  </a:lnTo>
                  <a:lnTo>
                    <a:pt x="807" y="1045"/>
                  </a:lnTo>
                  <a:lnTo>
                    <a:pt x="799" y="1040"/>
                  </a:lnTo>
                  <a:lnTo>
                    <a:pt x="799" y="1040"/>
                  </a:lnTo>
                  <a:lnTo>
                    <a:pt x="794" y="1045"/>
                  </a:lnTo>
                  <a:lnTo>
                    <a:pt x="790" y="1048"/>
                  </a:lnTo>
                  <a:lnTo>
                    <a:pt x="786" y="1052"/>
                  </a:lnTo>
                  <a:lnTo>
                    <a:pt x="783" y="1052"/>
                  </a:lnTo>
                  <a:lnTo>
                    <a:pt x="779" y="1052"/>
                  </a:lnTo>
                  <a:lnTo>
                    <a:pt x="779" y="1052"/>
                  </a:lnTo>
                  <a:lnTo>
                    <a:pt x="775" y="1038"/>
                  </a:lnTo>
                  <a:lnTo>
                    <a:pt x="769" y="1022"/>
                  </a:lnTo>
                  <a:lnTo>
                    <a:pt x="766" y="1014"/>
                  </a:lnTo>
                  <a:lnTo>
                    <a:pt x="762" y="1007"/>
                  </a:lnTo>
                  <a:lnTo>
                    <a:pt x="756" y="1001"/>
                  </a:lnTo>
                  <a:lnTo>
                    <a:pt x="749" y="997"/>
                  </a:lnTo>
                  <a:lnTo>
                    <a:pt x="749" y="997"/>
                  </a:lnTo>
                  <a:lnTo>
                    <a:pt x="744" y="997"/>
                  </a:lnTo>
                  <a:lnTo>
                    <a:pt x="738" y="1000"/>
                  </a:lnTo>
                  <a:lnTo>
                    <a:pt x="730" y="1004"/>
                  </a:lnTo>
                  <a:lnTo>
                    <a:pt x="724" y="1007"/>
                  </a:lnTo>
                  <a:lnTo>
                    <a:pt x="720" y="1008"/>
                  </a:lnTo>
                  <a:lnTo>
                    <a:pt x="714" y="1010"/>
                  </a:lnTo>
                  <a:lnTo>
                    <a:pt x="706" y="1008"/>
                  </a:lnTo>
                  <a:lnTo>
                    <a:pt x="706" y="1008"/>
                  </a:lnTo>
                  <a:lnTo>
                    <a:pt x="706" y="996"/>
                  </a:lnTo>
                  <a:lnTo>
                    <a:pt x="706" y="984"/>
                  </a:lnTo>
                  <a:lnTo>
                    <a:pt x="703" y="973"/>
                  </a:lnTo>
                  <a:lnTo>
                    <a:pt x="699" y="965"/>
                  </a:lnTo>
                  <a:lnTo>
                    <a:pt x="695" y="956"/>
                  </a:lnTo>
                  <a:lnTo>
                    <a:pt x="689" y="949"/>
                  </a:lnTo>
                  <a:lnTo>
                    <a:pt x="678" y="937"/>
                  </a:lnTo>
                  <a:lnTo>
                    <a:pt x="678" y="937"/>
                  </a:lnTo>
                  <a:lnTo>
                    <a:pt x="662" y="935"/>
                  </a:lnTo>
                  <a:lnTo>
                    <a:pt x="648" y="935"/>
                  </a:lnTo>
                  <a:lnTo>
                    <a:pt x="636" y="938"/>
                  </a:lnTo>
                  <a:lnTo>
                    <a:pt x="624" y="942"/>
                  </a:lnTo>
                  <a:lnTo>
                    <a:pt x="615" y="948"/>
                  </a:lnTo>
                  <a:lnTo>
                    <a:pt x="606" y="955"/>
                  </a:lnTo>
                  <a:lnTo>
                    <a:pt x="599" y="963"/>
                  </a:lnTo>
                  <a:lnTo>
                    <a:pt x="592" y="973"/>
                  </a:lnTo>
                  <a:lnTo>
                    <a:pt x="587" y="983"/>
                  </a:lnTo>
                  <a:lnTo>
                    <a:pt x="581" y="994"/>
                  </a:lnTo>
                  <a:lnTo>
                    <a:pt x="578" y="1005"/>
                  </a:lnTo>
                  <a:lnTo>
                    <a:pt x="575" y="1018"/>
                  </a:lnTo>
                  <a:lnTo>
                    <a:pt x="571" y="1042"/>
                  </a:lnTo>
                  <a:lnTo>
                    <a:pt x="570" y="1067"/>
                  </a:lnTo>
                  <a:lnTo>
                    <a:pt x="570" y="1067"/>
                  </a:lnTo>
                  <a:close/>
                  <a:moveTo>
                    <a:pt x="1478" y="1017"/>
                  </a:moveTo>
                  <a:lnTo>
                    <a:pt x="1478" y="1017"/>
                  </a:lnTo>
                  <a:lnTo>
                    <a:pt x="1524" y="1014"/>
                  </a:lnTo>
                  <a:lnTo>
                    <a:pt x="1566" y="1012"/>
                  </a:lnTo>
                  <a:lnTo>
                    <a:pt x="1641" y="1011"/>
                  </a:lnTo>
                  <a:lnTo>
                    <a:pt x="1641" y="1011"/>
                  </a:lnTo>
                  <a:lnTo>
                    <a:pt x="1684" y="1010"/>
                  </a:lnTo>
                  <a:lnTo>
                    <a:pt x="1724" y="1007"/>
                  </a:lnTo>
                  <a:lnTo>
                    <a:pt x="1759" y="1004"/>
                  </a:lnTo>
                  <a:lnTo>
                    <a:pt x="1792" y="1003"/>
                  </a:lnTo>
                  <a:lnTo>
                    <a:pt x="1792" y="1003"/>
                  </a:lnTo>
                  <a:lnTo>
                    <a:pt x="1818" y="1001"/>
                  </a:lnTo>
                  <a:lnTo>
                    <a:pt x="1844" y="1000"/>
                  </a:lnTo>
                  <a:lnTo>
                    <a:pt x="1871" y="997"/>
                  </a:lnTo>
                  <a:lnTo>
                    <a:pt x="1899" y="994"/>
                  </a:lnTo>
                  <a:lnTo>
                    <a:pt x="1899" y="994"/>
                  </a:lnTo>
                  <a:lnTo>
                    <a:pt x="1912" y="994"/>
                  </a:lnTo>
                  <a:lnTo>
                    <a:pt x="1930" y="996"/>
                  </a:lnTo>
                  <a:lnTo>
                    <a:pt x="1940" y="994"/>
                  </a:lnTo>
                  <a:lnTo>
                    <a:pt x="1947" y="991"/>
                  </a:lnTo>
                  <a:lnTo>
                    <a:pt x="1950" y="990"/>
                  </a:lnTo>
                  <a:lnTo>
                    <a:pt x="1951" y="987"/>
                  </a:lnTo>
                  <a:lnTo>
                    <a:pt x="1951" y="983"/>
                  </a:lnTo>
                  <a:lnTo>
                    <a:pt x="1951" y="980"/>
                  </a:lnTo>
                  <a:lnTo>
                    <a:pt x="1951" y="980"/>
                  </a:lnTo>
                  <a:lnTo>
                    <a:pt x="1950" y="975"/>
                  </a:lnTo>
                  <a:lnTo>
                    <a:pt x="1945" y="970"/>
                  </a:lnTo>
                  <a:lnTo>
                    <a:pt x="1938" y="969"/>
                  </a:lnTo>
                  <a:lnTo>
                    <a:pt x="1931" y="967"/>
                  </a:lnTo>
                  <a:lnTo>
                    <a:pt x="1916" y="967"/>
                  </a:lnTo>
                  <a:lnTo>
                    <a:pt x="1899" y="967"/>
                  </a:lnTo>
                  <a:lnTo>
                    <a:pt x="1899" y="967"/>
                  </a:lnTo>
                  <a:lnTo>
                    <a:pt x="1823" y="973"/>
                  </a:lnTo>
                  <a:lnTo>
                    <a:pt x="1823" y="973"/>
                  </a:lnTo>
                  <a:lnTo>
                    <a:pt x="1731" y="979"/>
                  </a:lnTo>
                  <a:lnTo>
                    <a:pt x="1638" y="983"/>
                  </a:lnTo>
                  <a:lnTo>
                    <a:pt x="1540" y="986"/>
                  </a:lnTo>
                  <a:lnTo>
                    <a:pt x="1434" y="986"/>
                  </a:lnTo>
                  <a:lnTo>
                    <a:pt x="1434" y="986"/>
                  </a:lnTo>
                  <a:lnTo>
                    <a:pt x="1430" y="997"/>
                  </a:lnTo>
                  <a:lnTo>
                    <a:pt x="1429" y="1003"/>
                  </a:lnTo>
                  <a:lnTo>
                    <a:pt x="1429" y="1007"/>
                  </a:lnTo>
                  <a:lnTo>
                    <a:pt x="1429" y="1010"/>
                  </a:lnTo>
                  <a:lnTo>
                    <a:pt x="1432" y="1012"/>
                  </a:lnTo>
                  <a:lnTo>
                    <a:pt x="1433" y="1014"/>
                  </a:lnTo>
                  <a:lnTo>
                    <a:pt x="1436" y="1017"/>
                  </a:lnTo>
                  <a:lnTo>
                    <a:pt x="1444" y="1018"/>
                  </a:lnTo>
                  <a:lnTo>
                    <a:pt x="1454" y="1018"/>
                  </a:lnTo>
                  <a:lnTo>
                    <a:pt x="1478" y="1017"/>
                  </a:lnTo>
                  <a:lnTo>
                    <a:pt x="1478" y="1017"/>
                  </a:lnTo>
                  <a:close/>
                  <a:moveTo>
                    <a:pt x="1722" y="1125"/>
                  </a:moveTo>
                  <a:lnTo>
                    <a:pt x="1722" y="1125"/>
                  </a:lnTo>
                  <a:lnTo>
                    <a:pt x="1743" y="1129"/>
                  </a:lnTo>
                  <a:lnTo>
                    <a:pt x="1763" y="1132"/>
                  </a:lnTo>
                  <a:lnTo>
                    <a:pt x="1781" y="1136"/>
                  </a:lnTo>
                  <a:lnTo>
                    <a:pt x="1790" y="1139"/>
                  </a:lnTo>
                  <a:lnTo>
                    <a:pt x="1798" y="1142"/>
                  </a:lnTo>
                  <a:lnTo>
                    <a:pt x="1798" y="1142"/>
                  </a:lnTo>
                  <a:lnTo>
                    <a:pt x="1802" y="1135"/>
                  </a:lnTo>
                  <a:lnTo>
                    <a:pt x="1806" y="1129"/>
                  </a:lnTo>
                  <a:lnTo>
                    <a:pt x="1809" y="1121"/>
                  </a:lnTo>
                  <a:lnTo>
                    <a:pt x="1809" y="1116"/>
                  </a:lnTo>
                  <a:lnTo>
                    <a:pt x="1809" y="1111"/>
                  </a:lnTo>
                  <a:lnTo>
                    <a:pt x="1809" y="1111"/>
                  </a:lnTo>
                  <a:lnTo>
                    <a:pt x="1797" y="1108"/>
                  </a:lnTo>
                  <a:lnTo>
                    <a:pt x="1785" y="1104"/>
                  </a:lnTo>
                  <a:lnTo>
                    <a:pt x="1764" y="1095"/>
                  </a:lnTo>
                  <a:lnTo>
                    <a:pt x="1745" y="1085"/>
                  </a:lnTo>
                  <a:lnTo>
                    <a:pt x="1725" y="1076"/>
                  </a:lnTo>
                  <a:lnTo>
                    <a:pt x="1725" y="1076"/>
                  </a:lnTo>
                  <a:lnTo>
                    <a:pt x="1722" y="1080"/>
                  </a:lnTo>
                  <a:lnTo>
                    <a:pt x="1719" y="1085"/>
                  </a:lnTo>
                  <a:lnTo>
                    <a:pt x="1719" y="1091"/>
                  </a:lnTo>
                  <a:lnTo>
                    <a:pt x="1719" y="1098"/>
                  </a:lnTo>
                  <a:lnTo>
                    <a:pt x="1721" y="1112"/>
                  </a:lnTo>
                  <a:lnTo>
                    <a:pt x="1722" y="1125"/>
                  </a:lnTo>
                  <a:lnTo>
                    <a:pt x="1722" y="1125"/>
                  </a:lnTo>
                  <a:close/>
                  <a:moveTo>
                    <a:pt x="1627" y="1101"/>
                  </a:moveTo>
                  <a:lnTo>
                    <a:pt x="1627" y="1101"/>
                  </a:lnTo>
                  <a:lnTo>
                    <a:pt x="1627" y="1106"/>
                  </a:lnTo>
                  <a:lnTo>
                    <a:pt x="1628" y="1111"/>
                  </a:lnTo>
                  <a:lnTo>
                    <a:pt x="1631" y="1119"/>
                  </a:lnTo>
                  <a:lnTo>
                    <a:pt x="1632" y="1128"/>
                  </a:lnTo>
                  <a:lnTo>
                    <a:pt x="1632" y="1133"/>
                  </a:lnTo>
                  <a:lnTo>
                    <a:pt x="1632" y="1139"/>
                  </a:lnTo>
                  <a:lnTo>
                    <a:pt x="1632" y="1139"/>
                  </a:lnTo>
                  <a:lnTo>
                    <a:pt x="1652" y="1137"/>
                  </a:lnTo>
                  <a:lnTo>
                    <a:pt x="1672" y="1133"/>
                  </a:lnTo>
                  <a:lnTo>
                    <a:pt x="1690" y="1129"/>
                  </a:lnTo>
                  <a:lnTo>
                    <a:pt x="1705" y="1128"/>
                  </a:lnTo>
                  <a:lnTo>
                    <a:pt x="1705" y="1128"/>
                  </a:lnTo>
                  <a:lnTo>
                    <a:pt x="1704" y="1114"/>
                  </a:lnTo>
                  <a:lnTo>
                    <a:pt x="1704" y="1101"/>
                  </a:lnTo>
                  <a:lnTo>
                    <a:pt x="1703" y="1090"/>
                  </a:lnTo>
                  <a:lnTo>
                    <a:pt x="1701" y="1084"/>
                  </a:lnTo>
                  <a:lnTo>
                    <a:pt x="1698" y="1078"/>
                  </a:lnTo>
                  <a:lnTo>
                    <a:pt x="1698" y="1078"/>
                  </a:lnTo>
                  <a:lnTo>
                    <a:pt x="1691" y="1085"/>
                  </a:lnTo>
                  <a:lnTo>
                    <a:pt x="1684" y="1090"/>
                  </a:lnTo>
                  <a:lnTo>
                    <a:pt x="1674" y="1092"/>
                  </a:lnTo>
                  <a:lnTo>
                    <a:pt x="1666" y="1094"/>
                  </a:lnTo>
                  <a:lnTo>
                    <a:pt x="1646" y="1097"/>
                  </a:lnTo>
                  <a:lnTo>
                    <a:pt x="1637" y="1098"/>
                  </a:lnTo>
                  <a:lnTo>
                    <a:pt x="1627" y="1101"/>
                  </a:lnTo>
                  <a:lnTo>
                    <a:pt x="1627" y="1101"/>
                  </a:lnTo>
                  <a:close/>
                  <a:moveTo>
                    <a:pt x="1597" y="1154"/>
                  </a:moveTo>
                  <a:lnTo>
                    <a:pt x="1597" y="1154"/>
                  </a:lnTo>
                  <a:lnTo>
                    <a:pt x="1596" y="1158"/>
                  </a:lnTo>
                  <a:lnTo>
                    <a:pt x="1594" y="1163"/>
                  </a:lnTo>
                  <a:lnTo>
                    <a:pt x="1596" y="1171"/>
                  </a:lnTo>
                  <a:lnTo>
                    <a:pt x="1596" y="1179"/>
                  </a:lnTo>
                  <a:lnTo>
                    <a:pt x="1596" y="1184"/>
                  </a:lnTo>
                  <a:lnTo>
                    <a:pt x="1594" y="1188"/>
                  </a:lnTo>
                  <a:lnTo>
                    <a:pt x="1594" y="1188"/>
                  </a:lnTo>
                  <a:lnTo>
                    <a:pt x="1613" y="1185"/>
                  </a:lnTo>
                  <a:lnTo>
                    <a:pt x="1630" y="1181"/>
                  </a:lnTo>
                  <a:lnTo>
                    <a:pt x="1646" y="1175"/>
                  </a:lnTo>
                  <a:lnTo>
                    <a:pt x="1665" y="1171"/>
                  </a:lnTo>
                  <a:lnTo>
                    <a:pt x="1665" y="1171"/>
                  </a:lnTo>
                  <a:lnTo>
                    <a:pt x="1666" y="1167"/>
                  </a:lnTo>
                  <a:lnTo>
                    <a:pt x="1669" y="1163"/>
                  </a:lnTo>
                  <a:lnTo>
                    <a:pt x="1679" y="1156"/>
                  </a:lnTo>
                  <a:lnTo>
                    <a:pt x="1683" y="1153"/>
                  </a:lnTo>
                  <a:lnTo>
                    <a:pt x="1687" y="1150"/>
                  </a:lnTo>
                  <a:lnTo>
                    <a:pt x="1689" y="1146"/>
                  </a:lnTo>
                  <a:lnTo>
                    <a:pt x="1687" y="1142"/>
                  </a:lnTo>
                  <a:lnTo>
                    <a:pt x="1687" y="1142"/>
                  </a:lnTo>
                  <a:lnTo>
                    <a:pt x="1667" y="1147"/>
                  </a:lnTo>
                  <a:lnTo>
                    <a:pt x="1646" y="1151"/>
                  </a:lnTo>
                  <a:lnTo>
                    <a:pt x="1624" y="1153"/>
                  </a:lnTo>
                  <a:lnTo>
                    <a:pt x="1597" y="1154"/>
                  </a:lnTo>
                  <a:lnTo>
                    <a:pt x="1597" y="1154"/>
                  </a:lnTo>
                  <a:close/>
                  <a:moveTo>
                    <a:pt x="1896" y="1203"/>
                  </a:moveTo>
                  <a:lnTo>
                    <a:pt x="1896" y="1203"/>
                  </a:lnTo>
                  <a:lnTo>
                    <a:pt x="1893" y="1191"/>
                  </a:lnTo>
                  <a:lnTo>
                    <a:pt x="1889" y="1181"/>
                  </a:lnTo>
                  <a:lnTo>
                    <a:pt x="1882" y="1172"/>
                  </a:lnTo>
                  <a:lnTo>
                    <a:pt x="1874" y="1165"/>
                  </a:lnTo>
                  <a:lnTo>
                    <a:pt x="1874" y="1165"/>
                  </a:lnTo>
                  <a:lnTo>
                    <a:pt x="1857" y="1168"/>
                  </a:lnTo>
                  <a:lnTo>
                    <a:pt x="1843" y="1170"/>
                  </a:lnTo>
                  <a:lnTo>
                    <a:pt x="1828" y="1168"/>
                  </a:lnTo>
                  <a:lnTo>
                    <a:pt x="1813" y="1164"/>
                  </a:lnTo>
                  <a:lnTo>
                    <a:pt x="1785" y="1156"/>
                  </a:lnTo>
                  <a:lnTo>
                    <a:pt x="1771" y="1151"/>
                  </a:lnTo>
                  <a:lnTo>
                    <a:pt x="1757" y="1149"/>
                  </a:lnTo>
                  <a:lnTo>
                    <a:pt x="1757" y="1149"/>
                  </a:lnTo>
                  <a:lnTo>
                    <a:pt x="1771" y="1163"/>
                  </a:lnTo>
                  <a:lnTo>
                    <a:pt x="1785" y="1174"/>
                  </a:lnTo>
                  <a:lnTo>
                    <a:pt x="1801" y="1182"/>
                  </a:lnTo>
                  <a:lnTo>
                    <a:pt x="1816" y="1189"/>
                  </a:lnTo>
                  <a:lnTo>
                    <a:pt x="1833" y="1194"/>
                  </a:lnTo>
                  <a:lnTo>
                    <a:pt x="1853" y="1198"/>
                  </a:lnTo>
                  <a:lnTo>
                    <a:pt x="1874" y="1201"/>
                  </a:lnTo>
                  <a:lnTo>
                    <a:pt x="1896" y="1203"/>
                  </a:lnTo>
                  <a:lnTo>
                    <a:pt x="1896" y="1203"/>
                  </a:lnTo>
                  <a:close/>
                  <a:moveTo>
                    <a:pt x="959" y="1714"/>
                  </a:moveTo>
                  <a:lnTo>
                    <a:pt x="959" y="1714"/>
                  </a:lnTo>
                  <a:lnTo>
                    <a:pt x="964" y="1719"/>
                  </a:lnTo>
                  <a:lnTo>
                    <a:pt x="971" y="1721"/>
                  </a:lnTo>
                  <a:lnTo>
                    <a:pt x="987" y="1726"/>
                  </a:lnTo>
                  <a:lnTo>
                    <a:pt x="1003" y="1730"/>
                  </a:lnTo>
                  <a:lnTo>
                    <a:pt x="1020" y="1734"/>
                  </a:lnTo>
                  <a:lnTo>
                    <a:pt x="1020" y="1734"/>
                  </a:lnTo>
                  <a:lnTo>
                    <a:pt x="1036" y="1730"/>
                  </a:lnTo>
                  <a:lnTo>
                    <a:pt x="1051" y="1724"/>
                  </a:lnTo>
                  <a:lnTo>
                    <a:pt x="1081" y="1712"/>
                  </a:lnTo>
                  <a:lnTo>
                    <a:pt x="1133" y="1685"/>
                  </a:lnTo>
                  <a:lnTo>
                    <a:pt x="1133" y="1685"/>
                  </a:lnTo>
                  <a:lnTo>
                    <a:pt x="1155" y="1668"/>
                  </a:lnTo>
                  <a:lnTo>
                    <a:pt x="1178" y="1653"/>
                  </a:lnTo>
                  <a:lnTo>
                    <a:pt x="1220" y="1625"/>
                  </a:lnTo>
                  <a:lnTo>
                    <a:pt x="1220" y="1625"/>
                  </a:lnTo>
                  <a:lnTo>
                    <a:pt x="1248" y="1605"/>
                  </a:lnTo>
                  <a:lnTo>
                    <a:pt x="1274" y="1587"/>
                  </a:lnTo>
                  <a:lnTo>
                    <a:pt x="1301" y="1567"/>
                  </a:lnTo>
                  <a:lnTo>
                    <a:pt x="1328" y="1549"/>
                  </a:lnTo>
                  <a:lnTo>
                    <a:pt x="1328" y="1549"/>
                  </a:lnTo>
                  <a:lnTo>
                    <a:pt x="1401" y="1501"/>
                  </a:lnTo>
                  <a:lnTo>
                    <a:pt x="1436" y="1476"/>
                  </a:lnTo>
                  <a:lnTo>
                    <a:pt x="1470" y="1450"/>
                  </a:lnTo>
                  <a:lnTo>
                    <a:pt x="1470" y="1450"/>
                  </a:lnTo>
                  <a:lnTo>
                    <a:pt x="1503" y="1422"/>
                  </a:lnTo>
                  <a:lnTo>
                    <a:pt x="1536" y="1394"/>
                  </a:lnTo>
                  <a:lnTo>
                    <a:pt x="1566" y="1365"/>
                  </a:lnTo>
                  <a:lnTo>
                    <a:pt x="1599" y="1335"/>
                  </a:lnTo>
                  <a:lnTo>
                    <a:pt x="1659" y="1276"/>
                  </a:lnTo>
                  <a:lnTo>
                    <a:pt x="1719" y="1215"/>
                  </a:lnTo>
                  <a:lnTo>
                    <a:pt x="1719" y="1215"/>
                  </a:lnTo>
                  <a:lnTo>
                    <a:pt x="1717" y="1209"/>
                  </a:lnTo>
                  <a:lnTo>
                    <a:pt x="1714" y="1201"/>
                  </a:lnTo>
                  <a:lnTo>
                    <a:pt x="1711" y="1182"/>
                  </a:lnTo>
                  <a:lnTo>
                    <a:pt x="1708" y="1164"/>
                  </a:lnTo>
                  <a:lnTo>
                    <a:pt x="1707" y="1157"/>
                  </a:lnTo>
                  <a:lnTo>
                    <a:pt x="1705" y="1151"/>
                  </a:lnTo>
                  <a:lnTo>
                    <a:pt x="1705" y="1151"/>
                  </a:lnTo>
                  <a:lnTo>
                    <a:pt x="1618" y="1229"/>
                  </a:lnTo>
                  <a:lnTo>
                    <a:pt x="1531" y="1304"/>
                  </a:lnTo>
                  <a:lnTo>
                    <a:pt x="1443" y="1380"/>
                  </a:lnTo>
                  <a:lnTo>
                    <a:pt x="1398" y="1417"/>
                  </a:lnTo>
                  <a:lnTo>
                    <a:pt x="1353" y="1453"/>
                  </a:lnTo>
                  <a:lnTo>
                    <a:pt x="1307" y="1490"/>
                  </a:lnTo>
                  <a:lnTo>
                    <a:pt x="1260" y="1523"/>
                  </a:lnTo>
                  <a:lnTo>
                    <a:pt x="1213" y="1559"/>
                  </a:lnTo>
                  <a:lnTo>
                    <a:pt x="1164" y="1591"/>
                  </a:lnTo>
                  <a:lnTo>
                    <a:pt x="1114" y="1623"/>
                  </a:lnTo>
                  <a:lnTo>
                    <a:pt x="1064" y="1655"/>
                  </a:lnTo>
                  <a:lnTo>
                    <a:pt x="1012" y="1685"/>
                  </a:lnTo>
                  <a:lnTo>
                    <a:pt x="959" y="1714"/>
                  </a:lnTo>
                  <a:lnTo>
                    <a:pt x="959" y="1714"/>
                  </a:lnTo>
                  <a:close/>
                  <a:moveTo>
                    <a:pt x="2091" y="1441"/>
                  </a:moveTo>
                  <a:lnTo>
                    <a:pt x="2091" y="1441"/>
                  </a:lnTo>
                  <a:lnTo>
                    <a:pt x="2042" y="1408"/>
                  </a:lnTo>
                  <a:lnTo>
                    <a:pt x="1996" y="1373"/>
                  </a:lnTo>
                  <a:lnTo>
                    <a:pt x="1951" y="1338"/>
                  </a:lnTo>
                  <a:lnTo>
                    <a:pt x="1908" y="1302"/>
                  </a:lnTo>
                  <a:lnTo>
                    <a:pt x="1820" y="1227"/>
                  </a:lnTo>
                  <a:lnTo>
                    <a:pt x="1776" y="1189"/>
                  </a:lnTo>
                  <a:lnTo>
                    <a:pt x="1731" y="1154"/>
                  </a:lnTo>
                  <a:lnTo>
                    <a:pt x="1731" y="1154"/>
                  </a:lnTo>
                  <a:lnTo>
                    <a:pt x="1731" y="1151"/>
                  </a:lnTo>
                  <a:lnTo>
                    <a:pt x="1729" y="1151"/>
                  </a:lnTo>
                  <a:lnTo>
                    <a:pt x="1725" y="1154"/>
                  </a:lnTo>
                  <a:lnTo>
                    <a:pt x="1725" y="1154"/>
                  </a:lnTo>
                  <a:lnTo>
                    <a:pt x="1725" y="1165"/>
                  </a:lnTo>
                  <a:lnTo>
                    <a:pt x="1725" y="1177"/>
                  </a:lnTo>
                  <a:lnTo>
                    <a:pt x="1728" y="1194"/>
                  </a:lnTo>
                  <a:lnTo>
                    <a:pt x="1732" y="1209"/>
                  </a:lnTo>
                  <a:lnTo>
                    <a:pt x="1733" y="1226"/>
                  </a:lnTo>
                  <a:lnTo>
                    <a:pt x="1733" y="1226"/>
                  </a:lnTo>
                  <a:lnTo>
                    <a:pt x="1764" y="1258"/>
                  </a:lnTo>
                  <a:lnTo>
                    <a:pt x="1795" y="1290"/>
                  </a:lnTo>
                  <a:lnTo>
                    <a:pt x="1795" y="1290"/>
                  </a:lnTo>
                  <a:lnTo>
                    <a:pt x="1812" y="1306"/>
                  </a:lnTo>
                  <a:lnTo>
                    <a:pt x="1830" y="1318"/>
                  </a:lnTo>
                  <a:lnTo>
                    <a:pt x="1849" y="1331"/>
                  </a:lnTo>
                  <a:lnTo>
                    <a:pt x="1867" y="1345"/>
                  </a:lnTo>
                  <a:lnTo>
                    <a:pt x="1867" y="1345"/>
                  </a:lnTo>
                  <a:lnTo>
                    <a:pt x="1877" y="1355"/>
                  </a:lnTo>
                  <a:lnTo>
                    <a:pt x="1886" y="1366"/>
                  </a:lnTo>
                  <a:lnTo>
                    <a:pt x="1895" y="1376"/>
                  </a:lnTo>
                  <a:lnTo>
                    <a:pt x="1905" y="1386"/>
                  </a:lnTo>
                  <a:lnTo>
                    <a:pt x="1905" y="1386"/>
                  </a:lnTo>
                  <a:lnTo>
                    <a:pt x="1931" y="1407"/>
                  </a:lnTo>
                  <a:lnTo>
                    <a:pt x="1958" y="1427"/>
                  </a:lnTo>
                  <a:lnTo>
                    <a:pt x="1986" y="1446"/>
                  </a:lnTo>
                  <a:lnTo>
                    <a:pt x="2013" y="1467"/>
                  </a:lnTo>
                  <a:lnTo>
                    <a:pt x="2013" y="1467"/>
                  </a:lnTo>
                  <a:lnTo>
                    <a:pt x="2093" y="1530"/>
                  </a:lnTo>
                  <a:lnTo>
                    <a:pt x="2134" y="1561"/>
                  </a:lnTo>
                  <a:lnTo>
                    <a:pt x="2174" y="1591"/>
                  </a:lnTo>
                  <a:lnTo>
                    <a:pt x="2218" y="1619"/>
                  </a:lnTo>
                  <a:lnTo>
                    <a:pt x="2261" y="1647"/>
                  </a:lnTo>
                  <a:lnTo>
                    <a:pt x="2308" y="1671"/>
                  </a:lnTo>
                  <a:lnTo>
                    <a:pt x="2355" y="1693"/>
                  </a:lnTo>
                  <a:lnTo>
                    <a:pt x="2355" y="1693"/>
                  </a:lnTo>
                  <a:lnTo>
                    <a:pt x="2361" y="1689"/>
                  </a:lnTo>
                  <a:lnTo>
                    <a:pt x="2367" y="1684"/>
                  </a:lnTo>
                  <a:lnTo>
                    <a:pt x="2371" y="1678"/>
                  </a:lnTo>
                  <a:lnTo>
                    <a:pt x="2375" y="1672"/>
                  </a:lnTo>
                  <a:lnTo>
                    <a:pt x="2379" y="1665"/>
                  </a:lnTo>
                  <a:lnTo>
                    <a:pt x="2381" y="1657"/>
                  </a:lnTo>
                  <a:lnTo>
                    <a:pt x="2383" y="1648"/>
                  </a:lnTo>
                  <a:lnTo>
                    <a:pt x="2385" y="1639"/>
                  </a:lnTo>
                  <a:lnTo>
                    <a:pt x="2385" y="1639"/>
                  </a:lnTo>
                  <a:lnTo>
                    <a:pt x="2353" y="1616"/>
                  </a:lnTo>
                  <a:lnTo>
                    <a:pt x="2319" y="1595"/>
                  </a:lnTo>
                  <a:lnTo>
                    <a:pt x="2287" y="1574"/>
                  </a:lnTo>
                  <a:lnTo>
                    <a:pt x="2253" y="1552"/>
                  </a:lnTo>
                  <a:lnTo>
                    <a:pt x="2253" y="1552"/>
                  </a:lnTo>
                  <a:lnTo>
                    <a:pt x="2216" y="1525"/>
                  </a:lnTo>
                  <a:lnTo>
                    <a:pt x="2195" y="1511"/>
                  </a:lnTo>
                  <a:lnTo>
                    <a:pt x="2176" y="1497"/>
                  </a:lnTo>
                  <a:lnTo>
                    <a:pt x="2153" y="1484"/>
                  </a:lnTo>
                  <a:lnTo>
                    <a:pt x="2132" y="1473"/>
                  </a:lnTo>
                  <a:lnTo>
                    <a:pt x="2111" y="1465"/>
                  </a:lnTo>
                  <a:lnTo>
                    <a:pt x="2091" y="1459"/>
                  </a:lnTo>
                  <a:lnTo>
                    <a:pt x="2091" y="1459"/>
                  </a:lnTo>
                  <a:lnTo>
                    <a:pt x="2093" y="1449"/>
                  </a:lnTo>
                  <a:lnTo>
                    <a:pt x="2093" y="1445"/>
                  </a:lnTo>
                  <a:lnTo>
                    <a:pt x="2091" y="1441"/>
                  </a:lnTo>
                  <a:lnTo>
                    <a:pt x="2091" y="1441"/>
                  </a:lnTo>
                  <a:close/>
                  <a:moveTo>
                    <a:pt x="1627" y="1203"/>
                  </a:moveTo>
                  <a:lnTo>
                    <a:pt x="1627" y="1203"/>
                  </a:lnTo>
                  <a:lnTo>
                    <a:pt x="1625" y="1199"/>
                  </a:lnTo>
                  <a:lnTo>
                    <a:pt x="1624" y="1198"/>
                  </a:lnTo>
                  <a:lnTo>
                    <a:pt x="1621" y="1198"/>
                  </a:lnTo>
                  <a:lnTo>
                    <a:pt x="1621" y="1198"/>
                  </a:lnTo>
                  <a:lnTo>
                    <a:pt x="1611" y="1201"/>
                  </a:lnTo>
                  <a:lnTo>
                    <a:pt x="1601" y="1202"/>
                  </a:lnTo>
                  <a:lnTo>
                    <a:pt x="1583" y="1205"/>
                  </a:lnTo>
                  <a:lnTo>
                    <a:pt x="1537" y="1206"/>
                  </a:lnTo>
                  <a:lnTo>
                    <a:pt x="1537" y="1206"/>
                  </a:lnTo>
                  <a:lnTo>
                    <a:pt x="1531" y="1217"/>
                  </a:lnTo>
                  <a:lnTo>
                    <a:pt x="1524" y="1229"/>
                  </a:lnTo>
                  <a:lnTo>
                    <a:pt x="1510" y="1250"/>
                  </a:lnTo>
                  <a:lnTo>
                    <a:pt x="1510" y="1250"/>
                  </a:lnTo>
                  <a:lnTo>
                    <a:pt x="1541" y="1240"/>
                  </a:lnTo>
                  <a:lnTo>
                    <a:pt x="1572" y="1230"/>
                  </a:lnTo>
                  <a:lnTo>
                    <a:pt x="1587" y="1224"/>
                  </a:lnTo>
                  <a:lnTo>
                    <a:pt x="1601" y="1219"/>
                  </a:lnTo>
                  <a:lnTo>
                    <a:pt x="1614" y="1212"/>
                  </a:lnTo>
                  <a:lnTo>
                    <a:pt x="1627" y="1203"/>
                  </a:lnTo>
                  <a:lnTo>
                    <a:pt x="1627" y="1203"/>
                  </a:lnTo>
                  <a:close/>
                  <a:moveTo>
                    <a:pt x="1975" y="1261"/>
                  </a:moveTo>
                  <a:lnTo>
                    <a:pt x="1975" y="1261"/>
                  </a:lnTo>
                  <a:lnTo>
                    <a:pt x="1971" y="1245"/>
                  </a:lnTo>
                  <a:lnTo>
                    <a:pt x="1968" y="1238"/>
                  </a:lnTo>
                  <a:lnTo>
                    <a:pt x="1964" y="1231"/>
                  </a:lnTo>
                  <a:lnTo>
                    <a:pt x="1959" y="1226"/>
                  </a:lnTo>
                  <a:lnTo>
                    <a:pt x="1955" y="1220"/>
                  </a:lnTo>
                  <a:lnTo>
                    <a:pt x="1950" y="1216"/>
                  </a:lnTo>
                  <a:lnTo>
                    <a:pt x="1943" y="1212"/>
                  </a:lnTo>
                  <a:lnTo>
                    <a:pt x="1943" y="1212"/>
                  </a:lnTo>
                  <a:lnTo>
                    <a:pt x="1931" y="1216"/>
                  </a:lnTo>
                  <a:lnTo>
                    <a:pt x="1917" y="1220"/>
                  </a:lnTo>
                  <a:lnTo>
                    <a:pt x="1902" y="1222"/>
                  </a:lnTo>
                  <a:lnTo>
                    <a:pt x="1885" y="1222"/>
                  </a:lnTo>
                  <a:lnTo>
                    <a:pt x="1868" y="1219"/>
                  </a:lnTo>
                  <a:lnTo>
                    <a:pt x="1853" y="1216"/>
                  </a:lnTo>
                  <a:lnTo>
                    <a:pt x="1837" y="1212"/>
                  </a:lnTo>
                  <a:lnTo>
                    <a:pt x="1823" y="1206"/>
                  </a:lnTo>
                  <a:lnTo>
                    <a:pt x="1823" y="1206"/>
                  </a:lnTo>
                  <a:lnTo>
                    <a:pt x="1829" y="1213"/>
                  </a:lnTo>
                  <a:lnTo>
                    <a:pt x="1835" y="1220"/>
                  </a:lnTo>
                  <a:lnTo>
                    <a:pt x="1842" y="1227"/>
                  </a:lnTo>
                  <a:lnTo>
                    <a:pt x="1849" y="1233"/>
                  </a:lnTo>
                  <a:lnTo>
                    <a:pt x="1865" y="1243"/>
                  </a:lnTo>
                  <a:lnTo>
                    <a:pt x="1884" y="1250"/>
                  </a:lnTo>
                  <a:lnTo>
                    <a:pt x="1905" y="1254"/>
                  </a:lnTo>
                  <a:lnTo>
                    <a:pt x="1926" y="1258"/>
                  </a:lnTo>
                  <a:lnTo>
                    <a:pt x="1950" y="1261"/>
                  </a:lnTo>
                  <a:lnTo>
                    <a:pt x="1975" y="1261"/>
                  </a:lnTo>
                  <a:lnTo>
                    <a:pt x="1975" y="1261"/>
                  </a:lnTo>
                  <a:close/>
                  <a:moveTo>
                    <a:pt x="1717" y="1236"/>
                  </a:moveTo>
                  <a:lnTo>
                    <a:pt x="1717" y="1236"/>
                  </a:lnTo>
                  <a:lnTo>
                    <a:pt x="1686" y="1271"/>
                  </a:lnTo>
                  <a:lnTo>
                    <a:pt x="1652" y="1306"/>
                  </a:lnTo>
                  <a:lnTo>
                    <a:pt x="1618" y="1340"/>
                  </a:lnTo>
                  <a:lnTo>
                    <a:pt x="1583" y="1373"/>
                  </a:lnTo>
                  <a:lnTo>
                    <a:pt x="1547" y="1406"/>
                  </a:lnTo>
                  <a:lnTo>
                    <a:pt x="1509" y="1438"/>
                  </a:lnTo>
                  <a:lnTo>
                    <a:pt x="1472" y="1467"/>
                  </a:lnTo>
                  <a:lnTo>
                    <a:pt x="1434" y="1497"/>
                  </a:lnTo>
                  <a:lnTo>
                    <a:pt x="1434" y="1497"/>
                  </a:lnTo>
                  <a:lnTo>
                    <a:pt x="1408" y="1515"/>
                  </a:lnTo>
                  <a:lnTo>
                    <a:pt x="1380" y="1530"/>
                  </a:lnTo>
                  <a:lnTo>
                    <a:pt x="1352" y="1547"/>
                  </a:lnTo>
                  <a:lnTo>
                    <a:pt x="1325" y="1566"/>
                  </a:lnTo>
                  <a:lnTo>
                    <a:pt x="1325" y="1566"/>
                  </a:lnTo>
                  <a:lnTo>
                    <a:pt x="1270" y="1606"/>
                  </a:lnTo>
                  <a:lnTo>
                    <a:pt x="1217" y="1647"/>
                  </a:lnTo>
                  <a:lnTo>
                    <a:pt x="1189" y="1667"/>
                  </a:lnTo>
                  <a:lnTo>
                    <a:pt x="1161" y="1685"/>
                  </a:lnTo>
                  <a:lnTo>
                    <a:pt x="1133" y="1702"/>
                  </a:lnTo>
                  <a:lnTo>
                    <a:pt x="1105" y="1717"/>
                  </a:lnTo>
                  <a:lnTo>
                    <a:pt x="1105" y="1717"/>
                  </a:lnTo>
                  <a:lnTo>
                    <a:pt x="1155" y="1904"/>
                  </a:lnTo>
                  <a:lnTo>
                    <a:pt x="1179" y="1994"/>
                  </a:lnTo>
                  <a:lnTo>
                    <a:pt x="1201" y="2084"/>
                  </a:lnTo>
                  <a:lnTo>
                    <a:pt x="1221" y="2175"/>
                  </a:lnTo>
                  <a:lnTo>
                    <a:pt x="1241" y="2268"/>
                  </a:lnTo>
                  <a:lnTo>
                    <a:pt x="1258" y="2367"/>
                  </a:lnTo>
                  <a:lnTo>
                    <a:pt x="1272" y="2473"/>
                  </a:lnTo>
                  <a:lnTo>
                    <a:pt x="1272" y="2473"/>
                  </a:lnTo>
                  <a:lnTo>
                    <a:pt x="1298" y="2467"/>
                  </a:lnTo>
                  <a:lnTo>
                    <a:pt x="1324" y="2460"/>
                  </a:lnTo>
                  <a:lnTo>
                    <a:pt x="1373" y="2443"/>
                  </a:lnTo>
                  <a:lnTo>
                    <a:pt x="1397" y="2435"/>
                  </a:lnTo>
                  <a:lnTo>
                    <a:pt x="1423" y="2426"/>
                  </a:lnTo>
                  <a:lnTo>
                    <a:pt x="1450" y="2419"/>
                  </a:lnTo>
                  <a:lnTo>
                    <a:pt x="1478" y="2414"/>
                  </a:lnTo>
                  <a:lnTo>
                    <a:pt x="1478" y="2414"/>
                  </a:lnTo>
                  <a:lnTo>
                    <a:pt x="1475" y="2400"/>
                  </a:lnTo>
                  <a:lnTo>
                    <a:pt x="1472" y="2390"/>
                  </a:lnTo>
                  <a:lnTo>
                    <a:pt x="1470" y="2380"/>
                  </a:lnTo>
                  <a:lnTo>
                    <a:pt x="1470" y="2370"/>
                  </a:lnTo>
                  <a:lnTo>
                    <a:pt x="1470" y="2370"/>
                  </a:lnTo>
                  <a:lnTo>
                    <a:pt x="1471" y="2364"/>
                  </a:lnTo>
                  <a:lnTo>
                    <a:pt x="1475" y="2359"/>
                  </a:lnTo>
                  <a:lnTo>
                    <a:pt x="1481" y="2350"/>
                  </a:lnTo>
                  <a:lnTo>
                    <a:pt x="1481" y="2350"/>
                  </a:lnTo>
                  <a:lnTo>
                    <a:pt x="1484" y="2342"/>
                  </a:lnTo>
                  <a:lnTo>
                    <a:pt x="1485" y="2332"/>
                  </a:lnTo>
                  <a:lnTo>
                    <a:pt x="1485" y="2322"/>
                  </a:lnTo>
                  <a:lnTo>
                    <a:pt x="1488" y="2315"/>
                  </a:lnTo>
                  <a:lnTo>
                    <a:pt x="1488" y="2315"/>
                  </a:lnTo>
                  <a:lnTo>
                    <a:pt x="1492" y="2307"/>
                  </a:lnTo>
                  <a:lnTo>
                    <a:pt x="1499" y="2300"/>
                  </a:lnTo>
                  <a:lnTo>
                    <a:pt x="1514" y="2289"/>
                  </a:lnTo>
                  <a:lnTo>
                    <a:pt x="1530" y="2277"/>
                  </a:lnTo>
                  <a:lnTo>
                    <a:pt x="1536" y="2270"/>
                  </a:lnTo>
                  <a:lnTo>
                    <a:pt x="1540" y="2263"/>
                  </a:lnTo>
                  <a:lnTo>
                    <a:pt x="1540" y="2263"/>
                  </a:lnTo>
                  <a:lnTo>
                    <a:pt x="1540" y="2259"/>
                  </a:lnTo>
                  <a:lnTo>
                    <a:pt x="1541" y="2254"/>
                  </a:lnTo>
                  <a:lnTo>
                    <a:pt x="1540" y="2238"/>
                  </a:lnTo>
                  <a:lnTo>
                    <a:pt x="1537" y="2204"/>
                  </a:lnTo>
                  <a:lnTo>
                    <a:pt x="1537" y="2204"/>
                  </a:lnTo>
                  <a:lnTo>
                    <a:pt x="1528" y="2063"/>
                  </a:lnTo>
                  <a:lnTo>
                    <a:pt x="1521" y="1984"/>
                  </a:lnTo>
                  <a:lnTo>
                    <a:pt x="1513" y="1903"/>
                  </a:lnTo>
                  <a:lnTo>
                    <a:pt x="1513" y="1903"/>
                  </a:lnTo>
                  <a:lnTo>
                    <a:pt x="1510" y="1870"/>
                  </a:lnTo>
                  <a:lnTo>
                    <a:pt x="1507" y="1835"/>
                  </a:lnTo>
                  <a:lnTo>
                    <a:pt x="1506" y="1818"/>
                  </a:lnTo>
                  <a:lnTo>
                    <a:pt x="1503" y="1801"/>
                  </a:lnTo>
                  <a:lnTo>
                    <a:pt x="1500" y="1786"/>
                  </a:lnTo>
                  <a:lnTo>
                    <a:pt x="1496" y="1772"/>
                  </a:lnTo>
                  <a:lnTo>
                    <a:pt x="1496" y="1772"/>
                  </a:lnTo>
                  <a:lnTo>
                    <a:pt x="1492" y="1766"/>
                  </a:lnTo>
                  <a:lnTo>
                    <a:pt x="1488" y="1761"/>
                  </a:lnTo>
                  <a:lnTo>
                    <a:pt x="1479" y="1750"/>
                  </a:lnTo>
                  <a:lnTo>
                    <a:pt x="1475" y="1744"/>
                  </a:lnTo>
                  <a:lnTo>
                    <a:pt x="1472" y="1738"/>
                  </a:lnTo>
                  <a:lnTo>
                    <a:pt x="1470" y="1733"/>
                  </a:lnTo>
                  <a:lnTo>
                    <a:pt x="1470" y="1726"/>
                  </a:lnTo>
                  <a:lnTo>
                    <a:pt x="1470" y="1726"/>
                  </a:lnTo>
                  <a:lnTo>
                    <a:pt x="1471" y="1720"/>
                  </a:lnTo>
                  <a:lnTo>
                    <a:pt x="1474" y="1714"/>
                  </a:lnTo>
                  <a:lnTo>
                    <a:pt x="1477" y="1707"/>
                  </a:lnTo>
                  <a:lnTo>
                    <a:pt x="1482" y="1703"/>
                  </a:lnTo>
                  <a:lnTo>
                    <a:pt x="1493" y="1692"/>
                  </a:lnTo>
                  <a:lnTo>
                    <a:pt x="1507" y="1685"/>
                  </a:lnTo>
                  <a:lnTo>
                    <a:pt x="1507" y="1685"/>
                  </a:lnTo>
                  <a:lnTo>
                    <a:pt x="1530" y="1678"/>
                  </a:lnTo>
                  <a:lnTo>
                    <a:pt x="1554" y="1672"/>
                  </a:lnTo>
                  <a:lnTo>
                    <a:pt x="1579" y="1669"/>
                  </a:lnTo>
                  <a:lnTo>
                    <a:pt x="1606" y="1668"/>
                  </a:lnTo>
                  <a:lnTo>
                    <a:pt x="1663" y="1667"/>
                  </a:lnTo>
                  <a:lnTo>
                    <a:pt x="1725" y="1665"/>
                  </a:lnTo>
                  <a:lnTo>
                    <a:pt x="1725" y="1665"/>
                  </a:lnTo>
                  <a:lnTo>
                    <a:pt x="1755" y="1664"/>
                  </a:lnTo>
                  <a:lnTo>
                    <a:pt x="1784" y="1664"/>
                  </a:lnTo>
                  <a:lnTo>
                    <a:pt x="1847" y="1665"/>
                  </a:lnTo>
                  <a:lnTo>
                    <a:pt x="1908" y="1671"/>
                  </a:lnTo>
                  <a:lnTo>
                    <a:pt x="1958" y="1677"/>
                  </a:lnTo>
                  <a:lnTo>
                    <a:pt x="1958" y="1677"/>
                  </a:lnTo>
                  <a:lnTo>
                    <a:pt x="1962" y="1681"/>
                  </a:lnTo>
                  <a:lnTo>
                    <a:pt x="1965" y="1686"/>
                  </a:lnTo>
                  <a:lnTo>
                    <a:pt x="1968" y="1692"/>
                  </a:lnTo>
                  <a:lnTo>
                    <a:pt x="1969" y="1696"/>
                  </a:lnTo>
                  <a:lnTo>
                    <a:pt x="1971" y="1707"/>
                  </a:lnTo>
                  <a:lnTo>
                    <a:pt x="1968" y="1719"/>
                  </a:lnTo>
                  <a:lnTo>
                    <a:pt x="1964" y="1730"/>
                  </a:lnTo>
                  <a:lnTo>
                    <a:pt x="1957" y="1738"/>
                  </a:lnTo>
                  <a:lnTo>
                    <a:pt x="1948" y="1745"/>
                  </a:lnTo>
                  <a:lnTo>
                    <a:pt x="1943" y="1747"/>
                  </a:lnTo>
                  <a:lnTo>
                    <a:pt x="1937" y="1750"/>
                  </a:lnTo>
                  <a:lnTo>
                    <a:pt x="1937" y="1750"/>
                  </a:lnTo>
                  <a:lnTo>
                    <a:pt x="1937" y="1818"/>
                  </a:lnTo>
                  <a:lnTo>
                    <a:pt x="1936" y="1887"/>
                  </a:lnTo>
                  <a:lnTo>
                    <a:pt x="1931" y="1955"/>
                  </a:lnTo>
                  <a:lnTo>
                    <a:pt x="1927" y="2021"/>
                  </a:lnTo>
                  <a:lnTo>
                    <a:pt x="1916" y="2148"/>
                  </a:lnTo>
                  <a:lnTo>
                    <a:pt x="1910" y="2211"/>
                  </a:lnTo>
                  <a:lnTo>
                    <a:pt x="1905" y="2272"/>
                  </a:lnTo>
                  <a:lnTo>
                    <a:pt x="1905" y="2272"/>
                  </a:lnTo>
                  <a:lnTo>
                    <a:pt x="1912" y="2276"/>
                  </a:lnTo>
                  <a:lnTo>
                    <a:pt x="1919" y="2282"/>
                  </a:lnTo>
                  <a:lnTo>
                    <a:pt x="1931" y="2294"/>
                  </a:lnTo>
                  <a:lnTo>
                    <a:pt x="1941" y="2310"/>
                  </a:lnTo>
                  <a:lnTo>
                    <a:pt x="1948" y="2327"/>
                  </a:lnTo>
                  <a:lnTo>
                    <a:pt x="1954" y="2345"/>
                  </a:lnTo>
                  <a:lnTo>
                    <a:pt x="1955" y="2353"/>
                  </a:lnTo>
                  <a:lnTo>
                    <a:pt x="1955" y="2363"/>
                  </a:lnTo>
                  <a:lnTo>
                    <a:pt x="1954" y="2372"/>
                  </a:lnTo>
                  <a:lnTo>
                    <a:pt x="1952" y="2380"/>
                  </a:lnTo>
                  <a:lnTo>
                    <a:pt x="1950" y="2388"/>
                  </a:lnTo>
                  <a:lnTo>
                    <a:pt x="1945" y="2397"/>
                  </a:lnTo>
                  <a:lnTo>
                    <a:pt x="1945" y="2397"/>
                  </a:lnTo>
                  <a:lnTo>
                    <a:pt x="1965" y="2405"/>
                  </a:lnTo>
                  <a:lnTo>
                    <a:pt x="1982" y="2414"/>
                  </a:lnTo>
                  <a:lnTo>
                    <a:pt x="2018" y="2433"/>
                  </a:lnTo>
                  <a:lnTo>
                    <a:pt x="2035" y="2443"/>
                  </a:lnTo>
                  <a:lnTo>
                    <a:pt x="2054" y="2452"/>
                  </a:lnTo>
                  <a:lnTo>
                    <a:pt x="2073" y="2460"/>
                  </a:lnTo>
                  <a:lnTo>
                    <a:pt x="2094" y="2466"/>
                  </a:lnTo>
                  <a:lnTo>
                    <a:pt x="2094" y="2466"/>
                  </a:lnTo>
                  <a:lnTo>
                    <a:pt x="2096" y="2470"/>
                  </a:lnTo>
                  <a:lnTo>
                    <a:pt x="2097" y="2475"/>
                  </a:lnTo>
                  <a:lnTo>
                    <a:pt x="2098" y="2477"/>
                  </a:lnTo>
                  <a:lnTo>
                    <a:pt x="2101" y="2478"/>
                  </a:lnTo>
                  <a:lnTo>
                    <a:pt x="2105" y="2478"/>
                  </a:lnTo>
                  <a:lnTo>
                    <a:pt x="2111" y="2478"/>
                  </a:lnTo>
                  <a:lnTo>
                    <a:pt x="2111" y="2478"/>
                  </a:lnTo>
                  <a:lnTo>
                    <a:pt x="2121" y="2419"/>
                  </a:lnTo>
                  <a:lnTo>
                    <a:pt x="2129" y="2364"/>
                  </a:lnTo>
                  <a:lnTo>
                    <a:pt x="2143" y="2254"/>
                  </a:lnTo>
                  <a:lnTo>
                    <a:pt x="2143" y="2254"/>
                  </a:lnTo>
                  <a:lnTo>
                    <a:pt x="2184" y="1945"/>
                  </a:lnTo>
                  <a:lnTo>
                    <a:pt x="2222" y="1641"/>
                  </a:lnTo>
                  <a:lnTo>
                    <a:pt x="2222" y="1641"/>
                  </a:lnTo>
                  <a:lnTo>
                    <a:pt x="2155" y="1595"/>
                  </a:lnTo>
                  <a:lnTo>
                    <a:pt x="2089" y="1546"/>
                  </a:lnTo>
                  <a:lnTo>
                    <a:pt x="2024" y="1497"/>
                  </a:lnTo>
                  <a:lnTo>
                    <a:pt x="1961" y="1448"/>
                  </a:lnTo>
                  <a:lnTo>
                    <a:pt x="1898" y="1396"/>
                  </a:lnTo>
                  <a:lnTo>
                    <a:pt x="1836" y="1344"/>
                  </a:lnTo>
                  <a:lnTo>
                    <a:pt x="1776" y="1290"/>
                  </a:lnTo>
                  <a:lnTo>
                    <a:pt x="1717" y="1236"/>
                  </a:lnTo>
                  <a:lnTo>
                    <a:pt x="1717" y="1236"/>
                  </a:lnTo>
                  <a:close/>
                  <a:moveTo>
                    <a:pt x="1429" y="1279"/>
                  </a:moveTo>
                  <a:lnTo>
                    <a:pt x="1429" y="1279"/>
                  </a:lnTo>
                  <a:lnTo>
                    <a:pt x="1422" y="1300"/>
                  </a:lnTo>
                  <a:lnTo>
                    <a:pt x="1419" y="1313"/>
                  </a:lnTo>
                  <a:lnTo>
                    <a:pt x="1418" y="1326"/>
                  </a:lnTo>
                  <a:lnTo>
                    <a:pt x="1418" y="1326"/>
                  </a:lnTo>
                  <a:lnTo>
                    <a:pt x="1430" y="1326"/>
                  </a:lnTo>
                  <a:lnTo>
                    <a:pt x="1443" y="1324"/>
                  </a:lnTo>
                  <a:lnTo>
                    <a:pt x="1455" y="1323"/>
                  </a:lnTo>
                  <a:lnTo>
                    <a:pt x="1467" y="1320"/>
                  </a:lnTo>
                  <a:lnTo>
                    <a:pt x="1478" y="1316"/>
                  </a:lnTo>
                  <a:lnTo>
                    <a:pt x="1489" y="1311"/>
                  </a:lnTo>
                  <a:lnTo>
                    <a:pt x="1509" y="1300"/>
                  </a:lnTo>
                  <a:lnTo>
                    <a:pt x="1527" y="1286"/>
                  </a:lnTo>
                  <a:lnTo>
                    <a:pt x="1543" y="1272"/>
                  </a:lnTo>
                  <a:lnTo>
                    <a:pt x="1571" y="1244"/>
                  </a:lnTo>
                  <a:lnTo>
                    <a:pt x="1571" y="1244"/>
                  </a:lnTo>
                  <a:lnTo>
                    <a:pt x="1555" y="1251"/>
                  </a:lnTo>
                  <a:lnTo>
                    <a:pt x="1538" y="1258"/>
                  </a:lnTo>
                  <a:lnTo>
                    <a:pt x="1521" y="1262"/>
                  </a:lnTo>
                  <a:lnTo>
                    <a:pt x="1505" y="1268"/>
                  </a:lnTo>
                  <a:lnTo>
                    <a:pt x="1468" y="1274"/>
                  </a:lnTo>
                  <a:lnTo>
                    <a:pt x="1429" y="1279"/>
                  </a:lnTo>
                  <a:lnTo>
                    <a:pt x="1429" y="1279"/>
                  </a:lnTo>
                  <a:close/>
                  <a:moveTo>
                    <a:pt x="2056" y="1328"/>
                  </a:moveTo>
                  <a:lnTo>
                    <a:pt x="2056" y="1328"/>
                  </a:lnTo>
                  <a:lnTo>
                    <a:pt x="2059" y="1317"/>
                  </a:lnTo>
                  <a:lnTo>
                    <a:pt x="2061" y="1307"/>
                  </a:lnTo>
                  <a:lnTo>
                    <a:pt x="2061" y="1302"/>
                  </a:lnTo>
                  <a:lnTo>
                    <a:pt x="2059" y="1296"/>
                  </a:lnTo>
                  <a:lnTo>
                    <a:pt x="2058" y="1290"/>
                  </a:lnTo>
                  <a:lnTo>
                    <a:pt x="2054" y="1285"/>
                  </a:lnTo>
                  <a:lnTo>
                    <a:pt x="2054" y="1285"/>
                  </a:lnTo>
                  <a:lnTo>
                    <a:pt x="2031" y="1283"/>
                  </a:lnTo>
                  <a:lnTo>
                    <a:pt x="2010" y="1282"/>
                  </a:lnTo>
                  <a:lnTo>
                    <a:pt x="1972" y="1278"/>
                  </a:lnTo>
                  <a:lnTo>
                    <a:pt x="1955" y="1275"/>
                  </a:lnTo>
                  <a:lnTo>
                    <a:pt x="1937" y="1274"/>
                  </a:lnTo>
                  <a:lnTo>
                    <a:pt x="1919" y="1274"/>
                  </a:lnTo>
                  <a:lnTo>
                    <a:pt x="1899" y="1276"/>
                  </a:lnTo>
                  <a:lnTo>
                    <a:pt x="1899" y="1276"/>
                  </a:lnTo>
                  <a:lnTo>
                    <a:pt x="1916" y="1286"/>
                  </a:lnTo>
                  <a:lnTo>
                    <a:pt x="1933" y="1295"/>
                  </a:lnTo>
                  <a:lnTo>
                    <a:pt x="1952" y="1302"/>
                  </a:lnTo>
                  <a:lnTo>
                    <a:pt x="1972" y="1309"/>
                  </a:lnTo>
                  <a:lnTo>
                    <a:pt x="2013" y="1318"/>
                  </a:lnTo>
                  <a:lnTo>
                    <a:pt x="2056" y="1328"/>
                  </a:lnTo>
                  <a:lnTo>
                    <a:pt x="2056" y="1328"/>
                  </a:lnTo>
                  <a:close/>
                  <a:moveTo>
                    <a:pt x="2170" y="1366"/>
                  </a:moveTo>
                  <a:lnTo>
                    <a:pt x="2170" y="1366"/>
                  </a:lnTo>
                  <a:lnTo>
                    <a:pt x="2162" y="1359"/>
                  </a:lnTo>
                  <a:lnTo>
                    <a:pt x="2152" y="1354"/>
                  </a:lnTo>
                  <a:lnTo>
                    <a:pt x="2141" y="1349"/>
                  </a:lnTo>
                  <a:lnTo>
                    <a:pt x="2128" y="1347"/>
                  </a:lnTo>
                  <a:lnTo>
                    <a:pt x="2115" y="1344"/>
                  </a:lnTo>
                  <a:lnTo>
                    <a:pt x="2101" y="1342"/>
                  </a:lnTo>
                  <a:lnTo>
                    <a:pt x="2072" y="1341"/>
                  </a:lnTo>
                  <a:lnTo>
                    <a:pt x="2041" y="1340"/>
                  </a:lnTo>
                  <a:lnTo>
                    <a:pt x="2013" y="1338"/>
                  </a:lnTo>
                  <a:lnTo>
                    <a:pt x="2000" y="1337"/>
                  </a:lnTo>
                  <a:lnTo>
                    <a:pt x="1989" y="1335"/>
                  </a:lnTo>
                  <a:lnTo>
                    <a:pt x="1978" y="1333"/>
                  </a:lnTo>
                  <a:lnTo>
                    <a:pt x="1969" y="1328"/>
                  </a:lnTo>
                  <a:lnTo>
                    <a:pt x="1969" y="1328"/>
                  </a:lnTo>
                  <a:lnTo>
                    <a:pt x="1988" y="1345"/>
                  </a:lnTo>
                  <a:lnTo>
                    <a:pt x="2009" y="1361"/>
                  </a:lnTo>
                  <a:lnTo>
                    <a:pt x="2032" y="1375"/>
                  </a:lnTo>
                  <a:lnTo>
                    <a:pt x="2056" y="1386"/>
                  </a:lnTo>
                  <a:lnTo>
                    <a:pt x="2070" y="1390"/>
                  </a:lnTo>
                  <a:lnTo>
                    <a:pt x="2083" y="1394"/>
                  </a:lnTo>
                  <a:lnTo>
                    <a:pt x="2097" y="1397"/>
                  </a:lnTo>
                  <a:lnTo>
                    <a:pt x="2111" y="1400"/>
                  </a:lnTo>
                  <a:lnTo>
                    <a:pt x="2125" y="1400"/>
                  </a:lnTo>
                  <a:lnTo>
                    <a:pt x="2139" y="1401"/>
                  </a:lnTo>
                  <a:lnTo>
                    <a:pt x="2155" y="1400"/>
                  </a:lnTo>
                  <a:lnTo>
                    <a:pt x="2170" y="1397"/>
                  </a:lnTo>
                  <a:lnTo>
                    <a:pt x="2170" y="1397"/>
                  </a:lnTo>
                  <a:lnTo>
                    <a:pt x="2167" y="1396"/>
                  </a:lnTo>
                  <a:lnTo>
                    <a:pt x="2166" y="1393"/>
                  </a:lnTo>
                  <a:lnTo>
                    <a:pt x="2166" y="1384"/>
                  </a:lnTo>
                  <a:lnTo>
                    <a:pt x="2167" y="1375"/>
                  </a:lnTo>
                  <a:lnTo>
                    <a:pt x="2170" y="1366"/>
                  </a:lnTo>
                  <a:lnTo>
                    <a:pt x="2170" y="1366"/>
                  </a:lnTo>
                  <a:close/>
                  <a:moveTo>
                    <a:pt x="1345" y="1356"/>
                  </a:moveTo>
                  <a:lnTo>
                    <a:pt x="1345" y="1356"/>
                  </a:lnTo>
                  <a:lnTo>
                    <a:pt x="1346" y="1379"/>
                  </a:lnTo>
                  <a:lnTo>
                    <a:pt x="1346" y="1387"/>
                  </a:lnTo>
                  <a:lnTo>
                    <a:pt x="1347" y="1394"/>
                  </a:lnTo>
                  <a:lnTo>
                    <a:pt x="1347" y="1394"/>
                  </a:lnTo>
                  <a:lnTo>
                    <a:pt x="1385" y="1384"/>
                  </a:lnTo>
                  <a:lnTo>
                    <a:pt x="1405" y="1379"/>
                  </a:lnTo>
                  <a:lnTo>
                    <a:pt x="1423" y="1372"/>
                  </a:lnTo>
                  <a:lnTo>
                    <a:pt x="1440" y="1363"/>
                  </a:lnTo>
                  <a:lnTo>
                    <a:pt x="1455" y="1354"/>
                  </a:lnTo>
                  <a:lnTo>
                    <a:pt x="1461" y="1348"/>
                  </a:lnTo>
                  <a:lnTo>
                    <a:pt x="1465" y="1342"/>
                  </a:lnTo>
                  <a:lnTo>
                    <a:pt x="1470" y="1335"/>
                  </a:lnTo>
                  <a:lnTo>
                    <a:pt x="1472" y="1328"/>
                  </a:lnTo>
                  <a:lnTo>
                    <a:pt x="1472" y="1328"/>
                  </a:lnTo>
                  <a:lnTo>
                    <a:pt x="1460" y="1335"/>
                  </a:lnTo>
                  <a:lnTo>
                    <a:pt x="1444" y="1340"/>
                  </a:lnTo>
                  <a:lnTo>
                    <a:pt x="1427" y="1344"/>
                  </a:lnTo>
                  <a:lnTo>
                    <a:pt x="1409" y="1347"/>
                  </a:lnTo>
                  <a:lnTo>
                    <a:pt x="1374" y="1351"/>
                  </a:lnTo>
                  <a:lnTo>
                    <a:pt x="1359" y="1354"/>
                  </a:lnTo>
                  <a:lnTo>
                    <a:pt x="1345" y="1356"/>
                  </a:lnTo>
                  <a:lnTo>
                    <a:pt x="1345" y="1356"/>
                  </a:lnTo>
                  <a:close/>
                  <a:moveTo>
                    <a:pt x="1333" y="1450"/>
                  </a:moveTo>
                  <a:lnTo>
                    <a:pt x="1333" y="1450"/>
                  </a:lnTo>
                  <a:lnTo>
                    <a:pt x="1346" y="1439"/>
                  </a:lnTo>
                  <a:lnTo>
                    <a:pt x="1360" y="1431"/>
                  </a:lnTo>
                  <a:lnTo>
                    <a:pt x="1373" y="1420"/>
                  </a:lnTo>
                  <a:lnTo>
                    <a:pt x="1378" y="1414"/>
                  </a:lnTo>
                  <a:lnTo>
                    <a:pt x="1382" y="1407"/>
                  </a:lnTo>
                  <a:lnTo>
                    <a:pt x="1382" y="1407"/>
                  </a:lnTo>
                  <a:lnTo>
                    <a:pt x="1390" y="1404"/>
                  </a:lnTo>
                  <a:lnTo>
                    <a:pt x="1398" y="1399"/>
                  </a:lnTo>
                  <a:lnTo>
                    <a:pt x="1404" y="1394"/>
                  </a:lnTo>
                  <a:lnTo>
                    <a:pt x="1402" y="1393"/>
                  </a:lnTo>
                  <a:lnTo>
                    <a:pt x="1399" y="1392"/>
                  </a:lnTo>
                  <a:lnTo>
                    <a:pt x="1399" y="1392"/>
                  </a:lnTo>
                  <a:lnTo>
                    <a:pt x="1387" y="1397"/>
                  </a:lnTo>
                  <a:lnTo>
                    <a:pt x="1373" y="1403"/>
                  </a:lnTo>
                  <a:lnTo>
                    <a:pt x="1357" y="1407"/>
                  </a:lnTo>
                  <a:lnTo>
                    <a:pt x="1340" y="1410"/>
                  </a:lnTo>
                  <a:lnTo>
                    <a:pt x="1324" y="1413"/>
                  </a:lnTo>
                  <a:lnTo>
                    <a:pt x="1305" y="1414"/>
                  </a:lnTo>
                  <a:lnTo>
                    <a:pt x="1288" y="1414"/>
                  </a:lnTo>
                  <a:lnTo>
                    <a:pt x="1272" y="1413"/>
                  </a:lnTo>
                  <a:lnTo>
                    <a:pt x="1272" y="1413"/>
                  </a:lnTo>
                  <a:lnTo>
                    <a:pt x="1272" y="1417"/>
                  </a:lnTo>
                  <a:lnTo>
                    <a:pt x="1269" y="1421"/>
                  </a:lnTo>
                  <a:lnTo>
                    <a:pt x="1265" y="1429"/>
                  </a:lnTo>
                  <a:lnTo>
                    <a:pt x="1262" y="1438"/>
                  </a:lnTo>
                  <a:lnTo>
                    <a:pt x="1260" y="1443"/>
                  </a:lnTo>
                  <a:lnTo>
                    <a:pt x="1260" y="1450"/>
                  </a:lnTo>
                  <a:lnTo>
                    <a:pt x="1260" y="1450"/>
                  </a:lnTo>
                  <a:lnTo>
                    <a:pt x="1265" y="1453"/>
                  </a:lnTo>
                  <a:lnTo>
                    <a:pt x="1269" y="1455"/>
                  </a:lnTo>
                  <a:lnTo>
                    <a:pt x="1277" y="1456"/>
                  </a:lnTo>
                  <a:lnTo>
                    <a:pt x="1286" y="1455"/>
                  </a:lnTo>
                  <a:lnTo>
                    <a:pt x="1294" y="1452"/>
                  </a:lnTo>
                  <a:lnTo>
                    <a:pt x="1302" y="1450"/>
                  </a:lnTo>
                  <a:lnTo>
                    <a:pt x="1312" y="1448"/>
                  </a:lnTo>
                  <a:lnTo>
                    <a:pt x="1322" y="1448"/>
                  </a:lnTo>
                  <a:lnTo>
                    <a:pt x="1333" y="1450"/>
                  </a:lnTo>
                  <a:lnTo>
                    <a:pt x="1333" y="1450"/>
                  </a:lnTo>
                  <a:close/>
                  <a:moveTo>
                    <a:pt x="2260" y="1476"/>
                  </a:moveTo>
                  <a:lnTo>
                    <a:pt x="2260" y="1476"/>
                  </a:lnTo>
                  <a:lnTo>
                    <a:pt x="2258" y="1459"/>
                  </a:lnTo>
                  <a:lnTo>
                    <a:pt x="2257" y="1452"/>
                  </a:lnTo>
                  <a:lnTo>
                    <a:pt x="2256" y="1446"/>
                  </a:lnTo>
                  <a:lnTo>
                    <a:pt x="2253" y="1441"/>
                  </a:lnTo>
                  <a:lnTo>
                    <a:pt x="2249" y="1435"/>
                  </a:lnTo>
                  <a:lnTo>
                    <a:pt x="2242" y="1428"/>
                  </a:lnTo>
                  <a:lnTo>
                    <a:pt x="2232" y="1422"/>
                  </a:lnTo>
                  <a:lnTo>
                    <a:pt x="2219" y="1418"/>
                  </a:lnTo>
                  <a:lnTo>
                    <a:pt x="2207" y="1417"/>
                  </a:lnTo>
                  <a:lnTo>
                    <a:pt x="2192" y="1415"/>
                  </a:lnTo>
                  <a:lnTo>
                    <a:pt x="2162" y="1417"/>
                  </a:lnTo>
                  <a:lnTo>
                    <a:pt x="2131" y="1417"/>
                  </a:lnTo>
                  <a:lnTo>
                    <a:pt x="2115" y="1417"/>
                  </a:lnTo>
                  <a:lnTo>
                    <a:pt x="2100" y="1414"/>
                  </a:lnTo>
                  <a:lnTo>
                    <a:pt x="2086" y="1411"/>
                  </a:lnTo>
                  <a:lnTo>
                    <a:pt x="2073" y="1407"/>
                  </a:lnTo>
                  <a:lnTo>
                    <a:pt x="2073" y="1407"/>
                  </a:lnTo>
                  <a:lnTo>
                    <a:pt x="2082" y="1415"/>
                  </a:lnTo>
                  <a:lnTo>
                    <a:pt x="2090" y="1424"/>
                  </a:lnTo>
                  <a:lnTo>
                    <a:pt x="2100" y="1431"/>
                  </a:lnTo>
                  <a:lnTo>
                    <a:pt x="2110" y="1436"/>
                  </a:lnTo>
                  <a:lnTo>
                    <a:pt x="2131" y="1446"/>
                  </a:lnTo>
                  <a:lnTo>
                    <a:pt x="2155" y="1455"/>
                  </a:lnTo>
                  <a:lnTo>
                    <a:pt x="2178" y="1462"/>
                  </a:lnTo>
                  <a:lnTo>
                    <a:pt x="2205" y="1467"/>
                  </a:lnTo>
                  <a:lnTo>
                    <a:pt x="2260" y="1476"/>
                  </a:lnTo>
                  <a:lnTo>
                    <a:pt x="2260" y="1476"/>
                  </a:lnTo>
                  <a:close/>
                  <a:moveTo>
                    <a:pt x="1162" y="1497"/>
                  </a:moveTo>
                  <a:lnTo>
                    <a:pt x="1162" y="1497"/>
                  </a:lnTo>
                  <a:lnTo>
                    <a:pt x="1158" y="1508"/>
                  </a:lnTo>
                  <a:lnTo>
                    <a:pt x="1154" y="1519"/>
                  </a:lnTo>
                  <a:lnTo>
                    <a:pt x="1144" y="1540"/>
                  </a:lnTo>
                  <a:lnTo>
                    <a:pt x="1144" y="1540"/>
                  </a:lnTo>
                  <a:lnTo>
                    <a:pt x="1158" y="1540"/>
                  </a:lnTo>
                  <a:lnTo>
                    <a:pt x="1172" y="1538"/>
                  </a:lnTo>
                  <a:lnTo>
                    <a:pt x="1183" y="1533"/>
                  </a:lnTo>
                  <a:lnTo>
                    <a:pt x="1196" y="1529"/>
                  </a:lnTo>
                  <a:lnTo>
                    <a:pt x="1221" y="1521"/>
                  </a:lnTo>
                  <a:lnTo>
                    <a:pt x="1235" y="1516"/>
                  </a:lnTo>
                  <a:lnTo>
                    <a:pt x="1249" y="1514"/>
                  </a:lnTo>
                  <a:lnTo>
                    <a:pt x="1249" y="1514"/>
                  </a:lnTo>
                  <a:lnTo>
                    <a:pt x="1252" y="1508"/>
                  </a:lnTo>
                  <a:lnTo>
                    <a:pt x="1256" y="1504"/>
                  </a:lnTo>
                  <a:lnTo>
                    <a:pt x="1266" y="1495"/>
                  </a:lnTo>
                  <a:lnTo>
                    <a:pt x="1277" y="1490"/>
                  </a:lnTo>
                  <a:lnTo>
                    <a:pt x="1290" y="1484"/>
                  </a:lnTo>
                  <a:lnTo>
                    <a:pt x="1290" y="1484"/>
                  </a:lnTo>
                  <a:lnTo>
                    <a:pt x="1290" y="1481"/>
                  </a:lnTo>
                  <a:lnTo>
                    <a:pt x="1293" y="1477"/>
                  </a:lnTo>
                  <a:lnTo>
                    <a:pt x="1300" y="1472"/>
                  </a:lnTo>
                  <a:lnTo>
                    <a:pt x="1304" y="1467"/>
                  </a:lnTo>
                  <a:lnTo>
                    <a:pt x="1304" y="1466"/>
                  </a:lnTo>
                  <a:lnTo>
                    <a:pt x="1301" y="1465"/>
                  </a:lnTo>
                  <a:lnTo>
                    <a:pt x="1301" y="1465"/>
                  </a:lnTo>
                  <a:lnTo>
                    <a:pt x="1269" y="1474"/>
                  </a:lnTo>
                  <a:lnTo>
                    <a:pt x="1231" y="1484"/>
                  </a:lnTo>
                  <a:lnTo>
                    <a:pt x="1194" y="1491"/>
                  </a:lnTo>
                  <a:lnTo>
                    <a:pt x="1162" y="1497"/>
                  </a:lnTo>
                  <a:lnTo>
                    <a:pt x="1162" y="1497"/>
                  </a:lnTo>
                  <a:close/>
                  <a:moveTo>
                    <a:pt x="2207" y="1502"/>
                  </a:moveTo>
                  <a:lnTo>
                    <a:pt x="2207" y="1502"/>
                  </a:lnTo>
                  <a:lnTo>
                    <a:pt x="2225" y="1507"/>
                  </a:lnTo>
                  <a:lnTo>
                    <a:pt x="2242" y="1512"/>
                  </a:lnTo>
                  <a:lnTo>
                    <a:pt x="2274" y="1523"/>
                  </a:lnTo>
                  <a:lnTo>
                    <a:pt x="2291" y="1529"/>
                  </a:lnTo>
                  <a:lnTo>
                    <a:pt x="2308" y="1535"/>
                  </a:lnTo>
                  <a:lnTo>
                    <a:pt x="2326" y="1538"/>
                  </a:lnTo>
                  <a:lnTo>
                    <a:pt x="2344" y="1540"/>
                  </a:lnTo>
                  <a:lnTo>
                    <a:pt x="2344" y="1540"/>
                  </a:lnTo>
                  <a:lnTo>
                    <a:pt x="2344" y="1533"/>
                  </a:lnTo>
                  <a:lnTo>
                    <a:pt x="2344" y="1526"/>
                  </a:lnTo>
                  <a:lnTo>
                    <a:pt x="2344" y="1519"/>
                  </a:lnTo>
                  <a:lnTo>
                    <a:pt x="2343" y="1512"/>
                  </a:lnTo>
                  <a:lnTo>
                    <a:pt x="2340" y="1507"/>
                  </a:lnTo>
                  <a:lnTo>
                    <a:pt x="2336" y="1501"/>
                  </a:lnTo>
                  <a:lnTo>
                    <a:pt x="2331" y="1497"/>
                  </a:lnTo>
                  <a:lnTo>
                    <a:pt x="2326" y="1494"/>
                  </a:lnTo>
                  <a:lnTo>
                    <a:pt x="2326" y="1494"/>
                  </a:lnTo>
                  <a:lnTo>
                    <a:pt x="2322" y="1494"/>
                  </a:lnTo>
                  <a:lnTo>
                    <a:pt x="2315" y="1494"/>
                  </a:lnTo>
                  <a:lnTo>
                    <a:pt x="2303" y="1497"/>
                  </a:lnTo>
                  <a:lnTo>
                    <a:pt x="2303" y="1497"/>
                  </a:lnTo>
                  <a:lnTo>
                    <a:pt x="2287" y="1495"/>
                  </a:lnTo>
                  <a:lnTo>
                    <a:pt x="2270" y="1493"/>
                  </a:lnTo>
                  <a:lnTo>
                    <a:pt x="2235" y="1487"/>
                  </a:lnTo>
                  <a:lnTo>
                    <a:pt x="2202" y="1481"/>
                  </a:lnTo>
                  <a:lnTo>
                    <a:pt x="2188" y="1481"/>
                  </a:lnTo>
                  <a:lnTo>
                    <a:pt x="2178" y="1481"/>
                  </a:lnTo>
                  <a:lnTo>
                    <a:pt x="2178" y="1481"/>
                  </a:lnTo>
                  <a:lnTo>
                    <a:pt x="2187" y="1486"/>
                  </a:lnTo>
                  <a:lnTo>
                    <a:pt x="2194" y="1491"/>
                  </a:lnTo>
                  <a:lnTo>
                    <a:pt x="2201" y="1495"/>
                  </a:lnTo>
                  <a:lnTo>
                    <a:pt x="2207" y="1502"/>
                  </a:lnTo>
                  <a:lnTo>
                    <a:pt x="2207" y="1502"/>
                  </a:lnTo>
                  <a:close/>
                  <a:moveTo>
                    <a:pt x="747" y="1604"/>
                  </a:moveTo>
                  <a:lnTo>
                    <a:pt x="747" y="1604"/>
                  </a:lnTo>
                  <a:lnTo>
                    <a:pt x="754" y="1618"/>
                  </a:lnTo>
                  <a:lnTo>
                    <a:pt x="761" y="1634"/>
                  </a:lnTo>
                  <a:lnTo>
                    <a:pt x="775" y="1674"/>
                  </a:lnTo>
                  <a:lnTo>
                    <a:pt x="783" y="1692"/>
                  </a:lnTo>
                  <a:lnTo>
                    <a:pt x="787" y="1699"/>
                  </a:lnTo>
                  <a:lnTo>
                    <a:pt x="793" y="1707"/>
                  </a:lnTo>
                  <a:lnTo>
                    <a:pt x="799" y="1713"/>
                  </a:lnTo>
                  <a:lnTo>
                    <a:pt x="806" y="1719"/>
                  </a:lnTo>
                  <a:lnTo>
                    <a:pt x="811" y="1723"/>
                  </a:lnTo>
                  <a:lnTo>
                    <a:pt x="820" y="1726"/>
                  </a:lnTo>
                  <a:lnTo>
                    <a:pt x="820" y="1726"/>
                  </a:lnTo>
                  <a:lnTo>
                    <a:pt x="813" y="1692"/>
                  </a:lnTo>
                  <a:lnTo>
                    <a:pt x="806" y="1655"/>
                  </a:lnTo>
                  <a:lnTo>
                    <a:pt x="804" y="1636"/>
                  </a:lnTo>
                  <a:lnTo>
                    <a:pt x="803" y="1616"/>
                  </a:lnTo>
                  <a:lnTo>
                    <a:pt x="804" y="1596"/>
                  </a:lnTo>
                  <a:lnTo>
                    <a:pt x="808" y="1575"/>
                  </a:lnTo>
                  <a:lnTo>
                    <a:pt x="808" y="1575"/>
                  </a:lnTo>
                  <a:lnTo>
                    <a:pt x="796" y="1573"/>
                  </a:lnTo>
                  <a:lnTo>
                    <a:pt x="784" y="1570"/>
                  </a:lnTo>
                  <a:lnTo>
                    <a:pt x="773" y="1566"/>
                  </a:lnTo>
                  <a:lnTo>
                    <a:pt x="765" y="1561"/>
                  </a:lnTo>
                  <a:lnTo>
                    <a:pt x="756" y="1554"/>
                  </a:lnTo>
                  <a:lnTo>
                    <a:pt x="749" y="1549"/>
                  </a:lnTo>
                  <a:lnTo>
                    <a:pt x="735" y="1535"/>
                  </a:lnTo>
                  <a:lnTo>
                    <a:pt x="735" y="1535"/>
                  </a:lnTo>
                  <a:lnTo>
                    <a:pt x="741" y="1552"/>
                  </a:lnTo>
                  <a:lnTo>
                    <a:pt x="748" y="1568"/>
                  </a:lnTo>
                  <a:lnTo>
                    <a:pt x="751" y="1577"/>
                  </a:lnTo>
                  <a:lnTo>
                    <a:pt x="751" y="1585"/>
                  </a:lnTo>
                  <a:lnTo>
                    <a:pt x="751" y="1595"/>
                  </a:lnTo>
                  <a:lnTo>
                    <a:pt x="747" y="1604"/>
                  </a:lnTo>
                  <a:lnTo>
                    <a:pt x="747" y="1604"/>
                  </a:lnTo>
                  <a:close/>
                  <a:moveTo>
                    <a:pt x="1034" y="1575"/>
                  </a:moveTo>
                  <a:lnTo>
                    <a:pt x="1034" y="1575"/>
                  </a:lnTo>
                  <a:lnTo>
                    <a:pt x="1030" y="1585"/>
                  </a:lnTo>
                  <a:lnTo>
                    <a:pt x="1025" y="1595"/>
                  </a:lnTo>
                  <a:lnTo>
                    <a:pt x="1022" y="1606"/>
                  </a:lnTo>
                  <a:lnTo>
                    <a:pt x="1022" y="1613"/>
                  </a:lnTo>
                  <a:lnTo>
                    <a:pt x="1023" y="1622"/>
                  </a:lnTo>
                  <a:lnTo>
                    <a:pt x="1023" y="1622"/>
                  </a:lnTo>
                  <a:lnTo>
                    <a:pt x="1051" y="1616"/>
                  </a:lnTo>
                  <a:lnTo>
                    <a:pt x="1078" y="1611"/>
                  </a:lnTo>
                  <a:lnTo>
                    <a:pt x="1103" y="1602"/>
                  </a:lnTo>
                  <a:lnTo>
                    <a:pt x="1128" y="1592"/>
                  </a:lnTo>
                  <a:lnTo>
                    <a:pt x="1151" y="1581"/>
                  </a:lnTo>
                  <a:lnTo>
                    <a:pt x="1172" y="1568"/>
                  </a:lnTo>
                  <a:lnTo>
                    <a:pt x="1192" y="1553"/>
                  </a:lnTo>
                  <a:lnTo>
                    <a:pt x="1208" y="1538"/>
                  </a:lnTo>
                  <a:lnTo>
                    <a:pt x="1208" y="1538"/>
                  </a:lnTo>
                  <a:lnTo>
                    <a:pt x="1187" y="1545"/>
                  </a:lnTo>
                  <a:lnTo>
                    <a:pt x="1166" y="1550"/>
                  </a:lnTo>
                  <a:lnTo>
                    <a:pt x="1144" y="1554"/>
                  </a:lnTo>
                  <a:lnTo>
                    <a:pt x="1121" y="1559"/>
                  </a:lnTo>
                  <a:lnTo>
                    <a:pt x="1076" y="1566"/>
                  </a:lnTo>
                  <a:lnTo>
                    <a:pt x="1055" y="1570"/>
                  </a:lnTo>
                  <a:lnTo>
                    <a:pt x="1034" y="1575"/>
                  </a:lnTo>
                  <a:lnTo>
                    <a:pt x="1034" y="1575"/>
                  </a:lnTo>
                  <a:close/>
                  <a:moveTo>
                    <a:pt x="2385" y="1615"/>
                  </a:moveTo>
                  <a:lnTo>
                    <a:pt x="2385" y="1615"/>
                  </a:lnTo>
                  <a:lnTo>
                    <a:pt x="2393" y="1605"/>
                  </a:lnTo>
                  <a:lnTo>
                    <a:pt x="2400" y="1594"/>
                  </a:lnTo>
                  <a:lnTo>
                    <a:pt x="2402" y="1588"/>
                  </a:lnTo>
                  <a:lnTo>
                    <a:pt x="2403" y="1582"/>
                  </a:lnTo>
                  <a:lnTo>
                    <a:pt x="2402" y="1577"/>
                  </a:lnTo>
                  <a:lnTo>
                    <a:pt x="2399" y="1568"/>
                  </a:lnTo>
                  <a:lnTo>
                    <a:pt x="2399" y="1568"/>
                  </a:lnTo>
                  <a:lnTo>
                    <a:pt x="2381" y="1568"/>
                  </a:lnTo>
                  <a:lnTo>
                    <a:pt x="2362" y="1566"/>
                  </a:lnTo>
                  <a:lnTo>
                    <a:pt x="2344" y="1561"/>
                  </a:lnTo>
                  <a:lnTo>
                    <a:pt x="2326" y="1556"/>
                  </a:lnTo>
                  <a:lnTo>
                    <a:pt x="2292" y="1546"/>
                  </a:lnTo>
                  <a:lnTo>
                    <a:pt x="2277" y="1542"/>
                  </a:lnTo>
                  <a:lnTo>
                    <a:pt x="2263" y="1540"/>
                  </a:lnTo>
                  <a:lnTo>
                    <a:pt x="2263" y="1540"/>
                  </a:lnTo>
                  <a:lnTo>
                    <a:pt x="2323" y="1578"/>
                  </a:lnTo>
                  <a:lnTo>
                    <a:pt x="2354" y="1596"/>
                  </a:lnTo>
                  <a:lnTo>
                    <a:pt x="2385" y="1615"/>
                  </a:lnTo>
                  <a:lnTo>
                    <a:pt x="2385" y="1615"/>
                  </a:lnTo>
                  <a:close/>
                  <a:moveTo>
                    <a:pt x="820" y="1575"/>
                  </a:moveTo>
                  <a:lnTo>
                    <a:pt x="820" y="1575"/>
                  </a:lnTo>
                  <a:lnTo>
                    <a:pt x="817" y="1582"/>
                  </a:lnTo>
                  <a:lnTo>
                    <a:pt x="815" y="1589"/>
                  </a:lnTo>
                  <a:lnTo>
                    <a:pt x="814" y="1606"/>
                  </a:lnTo>
                  <a:lnTo>
                    <a:pt x="815" y="1622"/>
                  </a:lnTo>
                  <a:lnTo>
                    <a:pt x="818" y="1639"/>
                  </a:lnTo>
                  <a:lnTo>
                    <a:pt x="827" y="1672"/>
                  </a:lnTo>
                  <a:lnTo>
                    <a:pt x="834" y="1703"/>
                  </a:lnTo>
                  <a:lnTo>
                    <a:pt x="834" y="1703"/>
                  </a:lnTo>
                  <a:lnTo>
                    <a:pt x="835" y="1712"/>
                  </a:lnTo>
                  <a:lnTo>
                    <a:pt x="835" y="1720"/>
                  </a:lnTo>
                  <a:lnTo>
                    <a:pt x="834" y="1727"/>
                  </a:lnTo>
                  <a:lnTo>
                    <a:pt x="832" y="1731"/>
                  </a:lnTo>
                  <a:lnTo>
                    <a:pt x="829" y="1735"/>
                  </a:lnTo>
                  <a:lnTo>
                    <a:pt x="825" y="1738"/>
                  </a:lnTo>
                  <a:lnTo>
                    <a:pt x="821" y="1740"/>
                  </a:lnTo>
                  <a:lnTo>
                    <a:pt x="817" y="1740"/>
                  </a:lnTo>
                  <a:lnTo>
                    <a:pt x="811" y="1738"/>
                  </a:lnTo>
                  <a:lnTo>
                    <a:pt x="807" y="1737"/>
                  </a:lnTo>
                  <a:lnTo>
                    <a:pt x="796" y="1733"/>
                  </a:lnTo>
                  <a:lnTo>
                    <a:pt x="786" y="1724"/>
                  </a:lnTo>
                  <a:lnTo>
                    <a:pt x="779" y="1714"/>
                  </a:lnTo>
                  <a:lnTo>
                    <a:pt x="779" y="1714"/>
                  </a:lnTo>
                  <a:lnTo>
                    <a:pt x="772" y="1703"/>
                  </a:lnTo>
                  <a:lnTo>
                    <a:pt x="766" y="1691"/>
                  </a:lnTo>
                  <a:lnTo>
                    <a:pt x="756" y="1664"/>
                  </a:lnTo>
                  <a:lnTo>
                    <a:pt x="747" y="1639"/>
                  </a:lnTo>
                  <a:lnTo>
                    <a:pt x="741" y="1626"/>
                  </a:lnTo>
                  <a:lnTo>
                    <a:pt x="735" y="1615"/>
                  </a:lnTo>
                  <a:lnTo>
                    <a:pt x="735" y="1615"/>
                  </a:lnTo>
                  <a:lnTo>
                    <a:pt x="727" y="1618"/>
                  </a:lnTo>
                  <a:lnTo>
                    <a:pt x="720" y="1620"/>
                  </a:lnTo>
                  <a:lnTo>
                    <a:pt x="706" y="1627"/>
                  </a:lnTo>
                  <a:lnTo>
                    <a:pt x="706" y="1627"/>
                  </a:lnTo>
                  <a:lnTo>
                    <a:pt x="717" y="1646"/>
                  </a:lnTo>
                  <a:lnTo>
                    <a:pt x="727" y="1665"/>
                  </a:lnTo>
                  <a:lnTo>
                    <a:pt x="751" y="1700"/>
                  </a:lnTo>
                  <a:lnTo>
                    <a:pt x="773" y="1735"/>
                  </a:lnTo>
                  <a:lnTo>
                    <a:pt x="796" y="1772"/>
                  </a:lnTo>
                  <a:lnTo>
                    <a:pt x="796" y="1772"/>
                  </a:lnTo>
                  <a:lnTo>
                    <a:pt x="803" y="1776"/>
                  </a:lnTo>
                  <a:lnTo>
                    <a:pt x="811" y="1783"/>
                  </a:lnTo>
                  <a:lnTo>
                    <a:pt x="818" y="1792"/>
                  </a:lnTo>
                  <a:lnTo>
                    <a:pt x="825" y="1800"/>
                  </a:lnTo>
                  <a:lnTo>
                    <a:pt x="841" y="1823"/>
                  </a:lnTo>
                  <a:lnTo>
                    <a:pt x="846" y="1835"/>
                  </a:lnTo>
                  <a:lnTo>
                    <a:pt x="853" y="1846"/>
                  </a:lnTo>
                  <a:lnTo>
                    <a:pt x="857" y="1859"/>
                  </a:lnTo>
                  <a:lnTo>
                    <a:pt x="860" y="1872"/>
                  </a:lnTo>
                  <a:lnTo>
                    <a:pt x="863" y="1884"/>
                  </a:lnTo>
                  <a:lnTo>
                    <a:pt x="863" y="1896"/>
                  </a:lnTo>
                  <a:lnTo>
                    <a:pt x="862" y="1905"/>
                  </a:lnTo>
                  <a:lnTo>
                    <a:pt x="859" y="1915"/>
                  </a:lnTo>
                  <a:lnTo>
                    <a:pt x="853" y="1922"/>
                  </a:lnTo>
                  <a:lnTo>
                    <a:pt x="845" y="1929"/>
                  </a:lnTo>
                  <a:lnTo>
                    <a:pt x="845" y="1929"/>
                  </a:lnTo>
                  <a:lnTo>
                    <a:pt x="831" y="1926"/>
                  </a:lnTo>
                  <a:lnTo>
                    <a:pt x="817" y="1922"/>
                  </a:lnTo>
                  <a:lnTo>
                    <a:pt x="804" y="1917"/>
                  </a:lnTo>
                  <a:lnTo>
                    <a:pt x="791" y="1910"/>
                  </a:lnTo>
                  <a:lnTo>
                    <a:pt x="779" y="1903"/>
                  </a:lnTo>
                  <a:lnTo>
                    <a:pt x="768" y="1894"/>
                  </a:lnTo>
                  <a:lnTo>
                    <a:pt x="747" y="1876"/>
                  </a:lnTo>
                  <a:lnTo>
                    <a:pt x="704" y="1838"/>
                  </a:lnTo>
                  <a:lnTo>
                    <a:pt x="682" y="1820"/>
                  </a:lnTo>
                  <a:lnTo>
                    <a:pt x="671" y="1811"/>
                  </a:lnTo>
                  <a:lnTo>
                    <a:pt x="660" y="1804"/>
                  </a:lnTo>
                  <a:lnTo>
                    <a:pt x="660" y="1804"/>
                  </a:lnTo>
                  <a:lnTo>
                    <a:pt x="660" y="1808"/>
                  </a:lnTo>
                  <a:lnTo>
                    <a:pt x="658" y="1811"/>
                  </a:lnTo>
                  <a:lnTo>
                    <a:pt x="655" y="1817"/>
                  </a:lnTo>
                  <a:lnTo>
                    <a:pt x="651" y="1821"/>
                  </a:lnTo>
                  <a:lnTo>
                    <a:pt x="648" y="1827"/>
                  </a:lnTo>
                  <a:lnTo>
                    <a:pt x="648" y="1827"/>
                  </a:lnTo>
                  <a:lnTo>
                    <a:pt x="657" y="1837"/>
                  </a:lnTo>
                  <a:lnTo>
                    <a:pt x="668" y="1845"/>
                  </a:lnTo>
                  <a:lnTo>
                    <a:pt x="690" y="1862"/>
                  </a:lnTo>
                  <a:lnTo>
                    <a:pt x="700" y="1872"/>
                  </a:lnTo>
                  <a:lnTo>
                    <a:pt x="707" y="1882"/>
                  </a:lnTo>
                  <a:lnTo>
                    <a:pt x="710" y="1886"/>
                  </a:lnTo>
                  <a:lnTo>
                    <a:pt x="711" y="1891"/>
                  </a:lnTo>
                  <a:lnTo>
                    <a:pt x="713" y="1897"/>
                  </a:lnTo>
                  <a:lnTo>
                    <a:pt x="711" y="1903"/>
                  </a:lnTo>
                  <a:lnTo>
                    <a:pt x="711" y="1903"/>
                  </a:lnTo>
                  <a:lnTo>
                    <a:pt x="710" y="1910"/>
                  </a:lnTo>
                  <a:lnTo>
                    <a:pt x="706" y="1915"/>
                  </a:lnTo>
                  <a:lnTo>
                    <a:pt x="702" y="1919"/>
                  </a:lnTo>
                  <a:lnTo>
                    <a:pt x="697" y="1921"/>
                  </a:lnTo>
                  <a:lnTo>
                    <a:pt x="692" y="1922"/>
                  </a:lnTo>
                  <a:lnTo>
                    <a:pt x="685" y="1924"/>
                  </a:lnTo>
                  <a:lnTo>
                    <a:pt x="671" y="1922"/>
                  </a:lnTo>
                  <a:lnTo>
                    <a:pt x="637" y="1917"/>
                  </a:lnTo>
                  <a:lnTo>
                    <a:pt x="620" y="1915"/>
                  </a:lnTo>
                  <a:lnTo>
                    <a:pt x="612" y="1917"/>
                  </a:lnTo>
                  <a:lnTo>
                    <a:pt x="605" y="1918"/>
                  </a:lnTo>
                  <a:lnTo>
                    <a:pt x="605" y="1918"/>
                  </a:lnTo>
                  <a:lnTo>
                    <a:pt x="613" y="1926"/>
                  </a:lnTo>
                  <a:lnTo>
                    <a:pt x="622" y="1935"/>
                  </a:lnTo>
                  <a:lnTo>
                    <a:pt x="629" y="1945"/>
                  </a:lnTo>
                  <a:lnTo>
                    <a:pt x="631" y="1952"/>
                  </a:lnTo>
                  <a:lnTo>
                    <a:pt x="634" y="1959"/>
                  </a:lnTo>
                  <a:lnTo>
                    <a:pt x="634" y="1959"/>
                  </a:lnTo>
                  <a:lnTo>
                    <a:pt x="665" y="1952"/>
                  </a:lnTo>
                  <a:lnTo>
                    <a:pt x="695" y="1949"/>
                  </a:lnTo>
                  <a:lnTo>
                    <a:pt x="723" y="1947"/>
                  </a:lnTo>
                  <a:lnTo>
                    <a:pt x="737" y="1949"/>
                  </a:lnTo>
                  <a:lnTo>
                    <a:pt x="749" y="1950"/>
                  </a:lnTo>
                  <a:lnTo>
                    <a:pt x="762" y="1953"/>
                  </a:lnTo>
                  <a:lnTo>
                    <a:pt x="773" y="1957"/>
                  </a:lnTo>
                  <a:lnTo>
                    <a:pt x="786" y="1962"/>
                  </a:lnTo>
                  <a:lnTo>
                    <a:pt x="797" y="1967"/>
                  </a:lnTo>
                  <a:lnTo>
                    <a:pt x="807" y="1973"/>
                  </a:lnTo>
                  <a:lnTo>
                    <a:pt x="818" y="1981"/>
                  </a:lnTo>
                  <a:lnTo>
                    <a:pt x="828" y="1990"/>
                  </a:lnTo>
                  <a:lnTo>
                    <a:pt x="836" y="1998"/>
                  </a:lnTo>
                  <a:lnTo>
                    <a:pt x="836" y="1998"/>
                  </a:lnTo>
                  <a:lnTo>
                    <a:pt x="852" y="2022"/>
                  </a:lnTo>
                  <a:lnTo>
                    <a:pt x="866" y="2047"/>
                  </a:lnTo>
                  <a:lnTo>
                    <a:pt x="879" y="2074"/>
                  </a:lnTo>
                  <a:lnTo>
                    <a:pt x="891" y="2102"/>
                  </a:lnTo>
                  <a:lnTo>
                    <a:pt x="902" y="2130"/>
                  </a:lnTo>
                  <a:lnTo>
                    <a:pt x="912" y="2158"/>
                  </a:lnTo>
                  <a:lnTo>
                    <a:pt x="919" y="2185"/>
                  </a:lnTo>
                  <a:lnTo>
                    <a:pt x="926" y="2210"/>
                  </a:lnTo>
                  <a:lnTo>
                    <a:pt x="926" y="2210"/>
                  </a:lnTo>
                  <a:lnTo>
                    <a:pt x="937" y="2223"/>
                  </a:lnTo>
                  <a:lnTo>
                    <a:pt x="947" y="2235"/>
                  </a:lnTo>
                  <a:lnTo>
                    <a:pt x="963" y="2262"/>
                  </a:lnTo>
                  <a:lnTo>
                    <a:pt x="971" y="2275"/>
                  </a:lnTo>
                  <a:lnTo>
                    <a:pt x="981" y="2287"/>
                  </a:lnTo>
                  <a:lnTo>
                    <a:pt x="994" y="2297"/>
                  </a:lnTo>
                  <a:lnTo>
                    <a:pt x="1001" y="2303"/>
                  </a:lnTo>
                  <a:lnTo>
                    <a:pt x="1008" y="2307"/>
                  </a:lnTo>
                  <a:lnTo>
                    <a:pt x="1008" y="2307"/>
                  </a:lnTo>
                  <a:lnTo>
                    <a:pt x="996" y="2261"/>
                  </a:lnTo>
                  <a:lnTo>
                    <a:pt x="985" y="2211"/>
                  </a:lnTo>
                  <a:lnTo>
                    <a:pt x="964" y="2112"/>
                  </a:lnTo>
                  <a:lnTo>
                    <a:pt x="964" y="2112"/>
                  </a:lnTo>
                  <a:lnTo>
                    <a:pt x="960" y="2113"/>
                  </a:lnTo>
                  <a:lnTo>
                    <a:pt x="954" y="2113"/>
                  </a:lnTo>
                  <a:lnTo>
                    <a:pt x="945" y="2112"/>
                  </a:lnTo>
                  <a:lnTo>
                    <a:pt x="935" y="2108"/>
                  </a:lnTo>
                  <a:lnTo>
                    <a:pt x="926" y="2101"/>
                  </a:lnTo>
                  <a:lnTo>
                    <a:pt x="919" y="2094"/>
                  </a:lnTo>
                  <a:lnTo>
                    <a:pt x="918" y="2089"/>
                  </a:lnTo>
                  <a:lnTo>
                    <a:pt x="916" y="2084"/>
                  </a:lnTo>
                  <a:lnTo>
                    <a:pt x="916" y="2079"/>
                  </a:lnTo>
                  <a:lnTo>
                    <a:pt x="918" y="2075"/>
                  </a:lnTo>
                  <a:lnTo>
                    <a:pt x="921" y="2070"/>
                  </a:lnTo>
                  <a:lnTo>
                    <a:pt x="923" y="2065"/>
                  </a:lnTo>
                  <a:lnTo>
                    <a:pt x="923" y="2065"/>
                  </a:lnTo>
                  <a:lnTo>
                    <a:pt x="918" y="2064"/>
                  </a:lnTo>
                  <a:lnTo>
                    <a:pt x="912" y="2061"/>
                  </a:lnTo>
                  <a:lnTo>
                    <a:pt x="907" y="2058"/>
                  </a:lnTo>
                  <a:lnTo>
                    <a:pt x="904" y="2054"/>
                  </a:lnTo>
                  <a:lnTo>
                    <a:pt x="901" y="2049"/>
                  </a:lnTo>
                  <a:lnTo>
                    <a:pt x="898" y="2043"/>
                  </a:lnTo>
                  <a:lnTo>
                    <a:pt x="895" y="2030"/>
                  </a:lnTo>
                  <a:lnTo>
                    <a:pt x="895" y="2030"/>
                  </a:lnTo>
                  <a:lnTo>
                    <a:pt x="902" y="2026"/>
                  </a:lnTo>
                  <a:lnTo>
                    <a:pt x="911" y="2022"/>
                  </a:lnTo>
                  <a:lnTo>
                    <a:pt x="922" y="2021"/>
                  </a:lnTo>
                  <a:lnTo>
                    <a:pt x="933" y="2019"/>
                  </a:lnTo>
                  <a:lnTo>
                    <a:pt x="933" y="2019"/>
                  </a:lnTo>
                  <a:lnTo>
                    <a:pt x="932" y="2009"/>
                  </a:lnTo>
                  <a:lnTo>
                    <a:pt x="933" y="2001"/>
                  </a:lnTo>
                  <a:lnTo>
                    <a:pt x="935" y="1994"/>
                  </a:lnTo>
                  <a:lnTo>
                    <a:pt x="936" y="1984"/>
                  </a:lnTo>
                  <a:lnTo>
                    <a:pt x="936" y="1984"/>
                  </a:lnTo>
                  <a:lnTo>
                    <a:pt x="937" y="1983"/>
                  </a:lnTo>
                  <a:lnTo>
                    <a:pt x="942" y="1983"/>
                  </a:lnTo>
                  <a:lnTo>
                    <a:pt x="949" y="1981"/>
                  </a:lnTo>
                  <a:lnTo>
                    <a:pt x="956" y="1981"/>
                  </a:lnTo>
                  <a:lnTo>
                    <a:pt x="960" y="1980"/>
                  </a:lnTo>
                  <a:lnTo>
                    <a:pt x="961" y="1978"/>
                  </a:lnTo>
                  <a:lnTo>
                    <a:pt x="961" y="1978"/>
                  </a:lnTo>
                  <a:lnTo>
                    <a:pt x="956" y="1974"/>
                  </a:lnTo>
                  <a:lnTo>
                    <a:pt x="950" y="1970"/>
                  </a:lnTo>
                  <a:lnTo>
                    <a:pt x="947" y="1964"/>
                  </a:lnTo>
                  <a:lnTo>
                    <a:pt x="945" y="1959"/>
                  </a:lnTo>
                  <a:lnTo>
                    <a:pt x="942" y="1943"/>
                  </a:lnTo>
                  <a:lnTo>
                    <a:pt x="939" y="1926"/>
                  </a:lnTo>
                  <a:lnTo>
                    <a:pt x="939" y="1926"/>
                  </a:lnTo>
                  <a:lnTo>
                    <a:pt x="919" y="1886"/>
                  </a:lnTo>
                  <a:lnTo>
                    <a:pt x="901" y="1845"/>
                  </a:lnTo>
                  <a:lnTo>
                    <a:pt x="883" y="1801"/>
                  </a:lnTo>
                  <a:lnTo>
                    <a:pt x="867" y="1757"/>
                  </a:lnTo>
                  <a:lnTo>
                    <a:pt x="862" y="1734"/>
                  </a:lnTo>
                  <a:lnTo>
                    <a:pt x="856" y="1710"/>
                  </a:lnTo>
                  <a:lnTo>
                    <a:pt x="850" y="1686"/>
                  </a:lnTo>
                  <a:lnTo>
                    <a:pt x="846" y="1662"/>
                  </a:lnTo>
                  <a:lnTo>
                    <a:pt x="843" y="1639"/>
                  </a:lnTo>
                  <a:lnTo>
                    <a:pt x="842" y="1615"/>
                  </a:lnTo>
                  <a:lnTo>
                    <a:pt x="842" y="1591"/>
                  </a:lnTo>
                  <a:lnTo>
                    <a:pt x="842" y="1566"/>
                  </a:lnTo>
                  <a:lnTo>
                    <a:pt x="842" y="1566"/>
                  </a:lnTo>
                  <a:lnTo>
                    <a:pt x="838" y="1566"/>
                  </a:lnTo>
                  <a:lnTo>
                    <a:pt x="835" y="1567"/>
                  </a:lnTo>
                  <a:lnTo>
                    <a:pt x="831" y="1570"/>
                  </a:lnTo>
                  <a:lnTo>
                    <a:pt x="827" y="1574"/>
                  </a:lnTo>
                  <a:lnTo>
                    <a:pt x="824" y="1575"/>
                  </a:lnTo>
                  <a:lnTo>
                    <a:pt x="820" y="1575"/>
                  </a:lnTo>
                  <a:lnTo>
                    <a:pt x="820" y="1575"/>
                  </a:lnTo>
                  <a:close/>
                  <a:moveTo>
                    <a:pt x="921" y="1644"/>
                  </a:moveTo>
                  <a:lnTo>
                    <a:pt x="921" y="1644"/>
                  </a:lnTo>
                  <a:lnTo>
                    <a:pt x="922" y="1654"/>
                  </a:lnTo>
                  <a:lnTo>
                    <a:pt x="925" y="1661"/>
                  </a:lnTo>
                  <a:lnTo>
                    <a:pt x="928" y="1668"/>
                  </a:lnTo>
                  <a:lnTo>
                    <a:pt x="933" y="1675"/>
                  </a:lnTo>
                  <a:lnTo>
                    <a:pt x="937" y="1681"/>
                  </a:lnTo>
                  <a:lnTo>
                    <a:pt x="943" y="1685"/>
                  </a:lnTo>
                  <a:lnTo>
                    <a:pt x="956" y="1693"/>
                  </a:lnTo>
                  <a:lnTo>
                    <a:pt x="956" y="1693"/>
                  </a:lnTo>
                  <a:lnTo>
                    <a:pt x="992" y="1677"/>
                  </a:lnTo>
                  <a:lnTo>
                    <a:pt x="1027" y="1658"/>
                  </a:lnTo>
                  <a:lnTo>
                    <a:pt x="1060" y="1639"/>
                  </a:lnTo>
                  <a:lnTo>
                    <a:pt x="1092" y="1619"/>
                  </a:lnTo>
                  <a:lnTo>
                    <a:pt x="1092" y="1619"/>
                  </a:lnTo>
                  <a:lnTo>
                    <a:pt x="1069" y="1626"/>
                  </a:lnTo>
                  <a:lnTo>
                    <a:pt x="1048" y="1630"/>
                  </a:lnTo>
                  <a:lnTo>
                    <a:pt x="1027" y="1633"/>
                  </a:lnTo>
                  <a:lnTo>
                    <a:pt x="1006" y="1634"/>
                  </a:lnTo>
                  <a:lnTo>
                    <a:pt x="964" y="1637"/>
                  </a:lnTo>
                  <a:lnTo>
                    <a:pt x="943" y="1640"/>
                  </a:lnTo>
                  <a:lnTo>
                    <a:pt x="921" y="1644"/>
                  </a:lnTo>
                  <a:lnTo>
                    <a:pt x="921" y="1644"/>
                  </a:lnTo>
                  <a:close/>
                  <a:moveTo>
                    <a:pt x="1757" y="1679"/>
                  </a:moveTo>
                  <a:lnTo>
                    <a:pt x="1757" y="1679"/>
                  </a:lnTo>
                  <a:lnTo>
                    <a:pt x="1705" y="1681"/>
                  </a:lnTo>
                  <a:lnTo>
                    <a:pt x="1648" y="1684"/>
                  </a:lnTo>
                  <a:lnTo>
                    <a:pt x="1592" y="1689"/>
                  </a:lnTo>
                  <a:lnTo>
                    <a:pt x="1565" y="1692"/>
                  </a:lnTo>
                  <a:lnTo>
                    <a:pt x="1543" y="1696"/>
                  </a:lnTo>
                  <a:lnTo>
                    <a:pt x="1543" y="1696"/>
                  </a:lnTo>
                  <a:lnTo>
                    <a:pt x="1523" y="1702"/>
                  </a:lnTo>
                  <a:lnTo>
                    <a:pt x="1513" y="1705"/>
                  </a:lnTo>
                  <a:lnTo>
                    <a:pt x="1503" y="1709"/>
                  </a:lnTo>
                  <a:lnTo>
                    <a:pt x="1496" y="1713"/>
                  </a:lnTo>
                  <a:lnTo>
                    <a:pt x="1491" y="1720"/>
                  </a:lnTo>
                  <a:lnTo>
                    <a:pt x="1489" y="1724"/>
                  </a:lnTo>
                  <a:lnTo>
                    <a:pt x="1489" y="1728"/>
                  </a:lnTo>
                  <a:lnTo>
                    <a:pt x="1489" y="1734"/>
                  </a:lnTo>
                  <a:lnTo>
                    <a:pt x="1491" y="1740"/>
                  </a:lnTo>
                  <a:lnTo>
                    <a:pt x="1491" y="1740"/>
                  </a:lnTo>
                  <a:lnTo>
                    <a:pt x="1503" y="1734"/>
                  </a:lnTo>
                  <a:lnTo>
                    <a:pt x="1519" y="1728"/>
                  </a:lnTo>
                  <a:lnTo>
                    <a:pt x="1536" y="1724"/>
                  </a:lnTo>
                  <a:lnTo>
                    <a:pt x="1554" y="1721"/>
                  </a:lnTo>
                  <a:lnTo>
                    <a:pt x="1593" y="1717"/>
                  </a:lnTo>
                  <a:lnTo>
                    <a:pt x="1635" y="1714"/>
                  </a:lnTo>
                  <a:lnTo>
                    <a:pt x="1635" y="1714"/>
                  </a:lnTo>
                  <a:lnTo>
                    <a:pt x="1677" y="1713"/>
                  </a:lnTo>
                  <a:lnTo>
                    <a:pt x="1718" y="1713"/>
                  </a:lnTo>
                  <a:lnTo>
                    <a:pt x="1797" y="1716"/>
                  </a:lnTo>
                  <a:lnTo>
                    <a:pt x="1874" y="1719"/>
                  </a:lnTo>
                  <a:lnTo>
                    <a:pt x="1951" y="1723"/>
                  </a:lnTo>
                  <a:lnTo>
                    <a:pt x="1951" y="1723"/>
                  </a:lnTo>
                  <a:lnTo>
                    <a:pt x="1954" y="1719"/>
                  </a:lnTo>
                  <a:lnTo>
                    <a:pt x="1955" y="1714"/>
                  </a:lnTo>
                  <a:lnTo>
                    <a:pt x="1954" y="1706"/>
                  </a:lnTo>
                  <a:lnTo>
                    <a:pt x="1952" y="1698"/>
                  </a:lnTo>
                  <a:lnTo>
                    <a:pt x="1951" y="1693"/>
                  </a:lnTo>
                  <a:lnTo>
                    <a:pt x="1951" y="1688"/>
                  </a:lnTo>
                  <a:lnTo>
                    <a:pt x="1951" y="1688"/>
                  </a:lnTo>
                  <a:lnTo>
                    <a:pt x="1927" y="1688"/>
                  </a:lnTo>
                  <a:lnTo>
                    <a:pt x="1902" y="1686"/>
                  </a:lnTo>
                  <a:lnTo>
                    <a:pt x="1853" y="1682"/>
                  </a:lnTo>
                  <a:lnTo>
                    <a:pt x="1804" y="1679"/>
                  </a:lnTo>
                  <a:lnTo>
                    <a:pt x="1780" y="1679"/>
                  </a:lnTo>
                  <a:lnTo>
                    <a:pt x="1757" y="1679"/>
                  </a:lnTo>
                  <a:lnTo>
                    <a:pt x="1757" y="1679"/>
                  </a:lnTo>
                  <a:close/>
                  <a:moveTo>
                    <a:pt x="1513" y="1761"/>
                  </a:moveTo>
                  <a:lnTo>
                    <a:pt x="1513" y="1761"/>
                  </a:lnTo>
                  <a:lnTo>
                    <a:pt x="1521" y="1820"/>
                  </a:lnTo>
                  <a:lnTo>
                    <a:pt x="1528" y="1883"/>
                  </a:lnTo>
                  <a:lnTo>
                    <a:pt x="1534" y="1946"/>
                  </a:lnTo>
                  <a:lnTo>
                    <a:pt x="1540" y="2012"/>
                  </a:lnTo>
                  <a:lnTo>
                    <a:pt x="1548" y="2140"/>
                  </a:lnTo>
                  <a:lnTo>
                    <a:pt x="1557" y="2261"/>
                  </a:lnTo>
                  <a:lnTo>
                    <a:pt x="1557" y="2261"/>
                  </a:lnTo>
                  <a:lnTo>
                    <a:pt x="1592" y="2259"/>
                  </a:lnTo>
                  <a:lnTo>
                    <a:pt x="1635" y="2256"/>
                  </a:lnTo>
                  <a:lnTo>
                    <a:pt x="1679" y="2254"/>
                  </a:lnTo>
                  <a:lnTo>
                    <a:pt x="1700" y="2254"/>
                  </a:lnTo>
                  <a:lnTo>
                    <a:pt x="1719" y="2254"/>
                  </a:lnTo>
                  <a:lnTo>
                    <a:pt x="1719" y="2254"/>
                  </a:lnTo>
                  <a:lnTo>
                    <a:pt x="1717" y="2188"/>
                  </a:lnTo>
                  <a:lnTo>
                    <a:pt x="1715" y="2120"/>
                  </a:lnTo>
                  <a:lnTo>
                    <a:pt x="1715" y="1984"/>
                  </a:lnTo>
                  <a:lnTo>
                    <a:pt x="1715" y="1852"/>
                  </a:lnTo>
                  <a:lnTo>
                    <a:pt x="1715" y="1790"/>
                  </a:lnTo>
                  <a:lnTo>
                    <a:pt x="1714" y="1731"/>
                  </a:lnTo>
                  <a:lnTo>
                    <a:pt x="1714" y="1731"/>
                  </a:lnTo>
                  <a:lnTo>
                    <a:pt x="1686" y="1733"/>
                  </a:lnTo>
                  <a:lnTo>
                    <a:pt x="1656" y="1733"/>
                  </a:lnTo>
                  <a:lnTo>
                    <a:pt x="1628" y="1733"/>
                  </a:lnTo>
                  <a:lnTo>
                    <a:pt x="1600" y="1733"/>
                  </a:lnTo>
                  <a:lnTo>
                    <a:pt x="1575" y="1735"/>
                  </a:lnTo>
                  <a:lnTo>
                    <a:pt x="1562" y="1737"/>
                  </a:lnTo>
                  <a:lnTo>
                    <a:pt x="1551" y="1740"/>
                  </a:lnTo>
                  <a:lnTo>
                    <a:pt x="1541" y="1744"/>
                  </a:lnTo>
                  <a:lnTo>
                    <a:pt x="1530" y="1748"/>
                  </a:lnTo>
                  <a:lnTo>
                    <a:pt x="1521" y="1754"/>
                  </a:lnTo>
                  <a:lnTo>
                    <a:pt x="1513" y="1761"/>
                  </a:lnTo>
                  <a:lnTo>
                    <a:pt x="1513" y="1761"/>
                  </a:lnTo>
                  <a:close/>
                  <a:moveTo>
                    <a:pt x="1731" y="1731"/>
                  </a:moveTo>
                  <a:lnTo>
                    <a:pt x="1731" y="1731"/>
                  </a:lnTo>
                  <a:lnTo>
                    <a:pt x="1731" y="1999"/>
                  </a:lnTo>
                  <a:lnTo>
                    <a:pt x="1732" y="2127"/>
                  </a:lnTo>
                  <a:lnTo>
                    <a:pt x="1733" y="2254"/>
                  </a:lnTo>
                  <a:lnTo>
                    <a:pt x="1733" y="2254"/>
                  </a:lnTo>
                  <a:lnTo>
                    <a:pt x="1755" y="2256"/>
                  </a:lnTo>
                  <a:lnTo>
                    <a:pt x="1774" y="2256"/>
                  </a:lnTo>
                  <a:lnTo>
                    <a:pt x="1811" y="2255"/>
                  </a:lnTo>
                  <a:lnTo>
                    <a:pt x="1829" y="2255"/>
                  </a:lnTo>
                  <a:lnTo>
                    <a:pt x="1849" y="2256"/>
                  </a:lnTo>
                  <a:lnTo>
                    <a:pt x="1867" y="2259"/>
                  </a:lnTo>
                  <a:lnTo>
                    <a:pt x="1888" y="2263"/>
                  </a:lnTo>
                  <a:lnTo>
                    <a:pt x="1888" y="2263"/>
                  </a:lnTo>
                  <a:lnTo>
                    <a:pt x="1892" y="2235"/>
                  </a:lnTo>
                  <a:lnTo>
                    <a:pt x="1893" y="2204"/>
                  </a:lnTo>
                  <a:lnTo>
                    <a:pt x="1896" y="2143"/>
                  </a:lnTo>
                  <a:lnTo>
                    <a:pt x="1899" y="2112"/>
                  </a:lnTo>
                  <a:lnTo>
                    <a:pt x="1902" y="2079"/>
                  </a:lnTo>
                  <a:lnTo>
                    <a:pt x="1906" y="2049"/>
                  </a:lnTo>
                  <a:lnTo>
                    <a:pt x="1915" y="2019"/>
                  </a:lnTo>
                  <a:lnTo>
                    <a:pt x="1915" y="2019"/>
                  </a:lnTo>
                  <a:lnTo>
                    <a:pt x="1915" y="1949"/>
                  </a:lnTo>
                  <a:lnTo>
                    <a:pt x="1916" y="1873"/>
                  </a:lnTo>
                  <a:lnTo>
                    <a:pt x="1917" y="1801"/>
                  </a:lnTo>
                  <a:lnTo>
                    <a:pt x="1917" y="1769"/>
                  </a:lnTo>
                  <a:lnTo>
                    <a:pt x="1917" y="1740"/>
                  </a:lnTo>
                  <a:lnTo>
                    <a:pt x="1917" y="1740"/>
                  </a:lnTo>
                  <a:lnTo>
                    <a:pt x="1825" y="1734"/>
                  </a:lnTo>
                  <a:lnTo>
                    <a:pt x="1778" y="1731"/>
                  </a:lnTo>
                  <a:lnTo>
                    <a:pt x="1731" y="1731"/>
                  </a:lnTo>
                  <a:lnTo>
                    <a:pt x="1731" y="1731"/>
                  </a:lnTo>
                  <a:close/>
                  <a:moveTo>
                    <a:pt x="2225" y="1755"/>
                  </a:moveTo>
                  <a:lnTo>
                    <a:pt x="2225" y="1755"/>
                  </a:lnTo>
                  <a:lnTo>
                    <a:pt x="2235" y="1758"/>
                  </a:lnTo>
                  <a:lnTo>
                    <a:pt x="2244" y="1762"/>
                  </a:lnTo>
                  <a:lnTo>
                    <a:pt x="2250" y="1765"/>
                  </a:lnTo>
                  <a:lnTo>
                    <a:pt x="2256" y="1765"/>
                  </a:lnTo>
                  <a:lnTo>
                    <a:pt x="2260" y="1765"/>
                  </a:lnTo>
                  <a:lnTo>
                    <a:pt x="2265" y="1764"/>
                  </a:lnTo>
                  <a:lnTo>
                    <a:pt x="2265" y="1764"/>
                  </a:lnTo>
                  <a:lnTo>
                    <a:pt x="2264" y="1757"/>
                  </a:lnTo>
                  <a:lnTo>
                    <a:pt x="2261" y="1751"/>
                  </a:lnTo>
                  <a:lnTo>
                    <a:pt x="2257" y="1747"/>
                  </a:lnTo>
                  <a:lnTo>
                    <a:pt x="2250" y="1744"/>
                  </a:lnTo>
                  <a:lnTo>
                    <a:pt x="2243" y="1743"/>
                  </a:lnTo>
                  <a:lnTo>
                    <a:pt x="2236" y="1743"/>
                  </a:lnTo>
                  <a:lnTo>
                    <a:pt x="2225" y="1743"/>
                  </a:lnTo>
                  <a:lnTo>
                    <a:pt x="2225" y="1743"/>
                  </a:lnTo>
                  <a:lnTo>
                    <a:pt x="2226" y="1744"/>
                  </a:lnTo>
                  <a:lnTo>
                    <a:pt x="2228" y="1744"/>
                  </a:lnTo>
                  <a:lnTo>
                    <a:pt x="2226" y="1747"/>
                  </a:lnTo>
                  <a:lnTo>
                    <a:pt x="2223" y="1751"/>
                  </a:lnTo>
                  <a:lnTo>
                    <a:pt x="2223" y="1752"/>
                  </a:lnTo>
                  <a:lnTo>
                    <a:pt x="2225" y="1755"/>
                  </a:lnTo>
                  <a:lnTo>
                    <a:pt x="2225" y="1755"/>
                  </a:lnTo>
                  <a:close/>
                  <a:moveTo>
                    <a:pt x="2219" y="1816"/>
                  </a:moveTo>
                  <a:lnTo>
                    <a:pt x="2219" y="1816"/>
                  </a:lnTo>
                  <a:lnTo>
                    <a:pt x="2230" y="1828"/>
                  </a:lnTo>
                  <a:lnTo>
                    <a:pt x="2242" y="1839"/>
                  </a:lnTo>
                  <a:lnTo>
                    <a:pt x="2268" y="1862"/>
                  </a:lnTo>
                  <a:lnTo>
                    <a:pt x="2294" y="1882"/>
                  </a:lnTo>
                  <a:lnTo>
                    <a:pt x="2306" y="1893"/>
                  </a:lnTo>
                  <a:lnTo>
                    <a:pt x="2317" y="1903"/>
                  </a:lnTo>
                  <a:lnTo>
                    <a:pt x="2317" y="1903"/>
                  </a:lnTo>
                  <a:lnTo>
                    <a:pt x="2344" y="1931"/>
                  </a:lnTo>
                  <a:lnTo>
                    <a:pt x="2374" y="1959"/>
                  </a:lnTo>
                  <a:lnTo>
                    <a:pt x="2389" y="1973"/>
                  </a:lnTo>
                  <a:lnTo>
                    <a:pt x="2406" y="1984"/>
                  </a:lnTo>
                  <a:lnTo>
                    <a:pt x="2423" y="1995"/>
                  </a:lnTo>
                  <a:lnTo>
                    <a:pt x="2442" y="2005"/>
                  </a:lnTo>
                  <a:lnTo>
                    <a:pt x="2442" y="2005"/>
                  </a:lnTo>
                  <a:lnTo>
                    <a:pt x="2447" y="1998"/>
                  </a:lnTo>
                  <a:lnTo>
                    <a:pt x="2451" y="1991"/>
                  </a:lnTo>
                  <a:lnTo>
                    <a:pt x="2455" y="1984"/>
                  </a:lnTo>
                  <a:lnTo>
                    <a:pt x="2459" y="1978"/>
                  </a:lnTo>
                  <a:lnTo>
                    <a:pt x="2459" y="1978"/>
                  </a:lnTo>
                  <a:lnTo>
                    <a:pt x="2396" y="1929"/>
                  </a:lnTo>
                  <a:lnTo>
                    <a:pt x="2333" y="1879"/>
                  </a:lnTo>
                  <a:lnTo>
                    <a:pt x="2303" y="1853"/>
                  </a:lnTo>
                  <a:lnTo>
                    <a:pt x="2274" y="1827"/>
                  </a:lnTo>
                  <a:lnTo>
                    <a:pt x="2247" y="1800"/>
                  </a:lnTo>
                  <a:lnTo>
                    <a:pt x="2222" y="1772"/>
                  </a:lnTo>
                  <a:lnTo>
                    <a:pt x="2222" y="1772"/>
                  </a:lnTo>
                  <a:lnTo>
                    <a:pt x="2222" y="1779"/>
                  </a:lnTo>
                  <a:lnTo>
                    <a:pt x="2222" y="1785"/>
                  </a:lnTo>
                  <a:lnTo>
                    <a:pt x="2219" y="1796"/>
                  </a:lnTo>
                  <a:lnTo>
                    <a:pt x="2216" y="1806"/>
                  </a:lnTo>
                  <a:lnTo>
                    <a:pt x="2218" y="1811"/>
                  </a:lnTo>
                  <a:lnTo>
                    <a:pt x="2219" y="1816"/>
                  </a:lnTo>
                  <a:lnTo>
                    <a:pt x="2219" y="1816"/>
                  </a:lnTo>
                  <a:close/>
                  <a:moveTo>
                    <a:pt x="2317" y="1821"/>
                  </a:moveTo>
                  <a:lnTo>
                    <a:pt x="2317" y="1821"/>
                  </a:lnTo>
                  <a:lnTo>
                    <a:pt x="2320" y="1813"/>
                  </a:lnTo>
                  <a:lnTo>
                    <a:pt x="2323" y="1804"/>
                  </a:lnTo>
                  <a:lnTo>
                    <a:pt x="2323" y="1804"/>
                  </a:lnTo>
                  <a:lnTo>
                    <a:pt x="2313" y="1803"/>
                  </a:lnTo>
                  <a:lnTo>
                    <a:pt x="2305" y="1801"/>
                  </a:lnTo>
                  <a:lnTo>
                    <a:pt x="2289" y="1796"/>
                  </a:lnTo>
                  <a:lnTo>
                    <a:pt x="2274" y="1790"/>
                  </a:lnTo>
                  <a:lnTo>
                    <a:pt x="2260" y="1783"/>
                  </a:lnTo>
                  <a:lnTo>
                    <a:pt x="2260" y="1783"/>
                  </a:lnTo>
                  <a:lnTo>
                    <a:pt x="2270" y="1797"/>
                  </a:lnTo>
                  <a:lnTo>
                    <a:pt x="2275" y="1804"/>
                  </a:lnTo>
                  <a:lnTo>
                    <a:pt x="2282" y="1808"/>
                  </a:lnTo>
                  <a:lnTo>
                    <a:pt x="2289" y="1814"/>
                  </a:lnTo>
                  <a:lnTo>
                    <a:pt x="2298" y="1817"/>
                  </a:lnTo>
                  <a:lnTo>
                    <a:pt x="2308" y="1820"/>
                  </a:lnTo>
                  <a:lnTo>
                    <a:pt x="2317" y="1821"/>
                  </a:lnTo>
                  <a:lnTo>
                    <a:pt x="2317" y="1821"/>
                  </a:lnTo>
                  <a:close/>
                  <a:moveTo>
                    <a:pt x="1032" y="1816"/>
                  </a:moveTo>
                  <a:lnTo>
                    <a:pt x="1032" y="1816"/>
                  </a:lnTo>
                  <a:lnTo>
                    <a:pt x="1033" y="1831"/>
                  </a:lnTo>
                  <a:lnTo>
                    <a:pt x="1032" y="1845"/>
                  </a:lnTo>
                  <a:lnTo>
                    <a:pt x="1027" y="1859"/>
                  </a:lnTo>
                  <a:lnTo>
                    <a:pt x="1022" y="1872"/>
                  </a:lnTo>
                  <a:lnTo>
                    <a:pt x="1013" y="1882"/>
                  </a:lnTo>
                  <a:lnTo>
                    <a:pt x="1008" y="1886"/>
                  </a:lnTo>
                  <a:lnTo>
                    <a:pt x="1002" y="1889"/>
                  </a:lnTo>
                  <a:lnTo>
                    <a:pt x="996" y="1891"/>
                  </a:lnTo>
                  <a:lnTo>
                    <a:pt x="991" y="1891"/>
                  </a:lnTo>
                  <a:lnTo>
                    <a:pt x="984" y="1893"/>
                  </a:lnTo>
                  <a:lnTo>
                    <a:pt x="977" y="1891"/>
                  </a:lnTo>
                  <a:lnTo>
                    <a:pt x="977" y="1891"/>
                  </a:lnTo>
                  <a:lnTo>
                    <a:pt x="973" y="1901"/>
                  </a:lnTo>
                  <a:lnTo>
                    <a:pt x="967" y="1910"/>
                  </a:lnTo>
                  <a:lnTo>
                    <a:pt x="964" y="1914"/>
                  </a:lnTo>
                  <a:lnTo>
                    <a:pt x="960" y="1917"/>
                  </a:lnTo>
                  <a:lnTo>
                    <a:pt x="956" y="1919"/>
                  </a:lnTo>
                  <a:lnTo>
                    <a:pt x="950" y="1921"/>
                  </a:lnTo>
                  <a:lnTo>
                    <a:pt x="950" y="1921"/>
                  </a:lnTo>
                  <a:lnTo>
                    <a:pt x="952" y="1928"/>
                  </a:lnTo>
                  <a:lnTo>
                    <a:pt x="953" y="1936"/>
                  </a:lnTo>
                  <a:lnTo>
                    <a:pt x="960" y="1950"/>
                  </a:lnTo>
                  <a:lnTo>
                    <a:pt x="963" y="1957"/>
                  </a:lnTo>
                  <a:lnTo>
                    <a:pt x="966" y="1964"/>
                  </a:lnTo>
                  <a:lnTo>
                    <a:pt x="966" y="1971"/>
                  </a:lnTo>
                  <a:lnTo>
                    <a:pt x="964" y="1978"/>
                  </a:lnTo>
                  <a:lnTo>
                    <a:pt x="964" y="1978"/>
                  </a:lnTo>
                  <a:lnTo>
                    <a:pt x="974" y="1978"/>
                  </a:lnTo>
                  <a:lnTo>
                    <a:pt x="982" y="1977"/>
                  </a:lnTo>
                  <a:lnTo>
                    <a:pt x="996" y="1973"/>
                  </a:lnTo>
                  <a:lnTo>
                    <a:pt x="996" y="1973"/>
                  </a:lnTo>
                  <a:lnTo>
                    <a:pt x="992" y="1959"/>
                  </a:lnTo>
                  <a:lnTo>
                    <a:pt x="991" y="1950"/>
                  </a:lnTo>
                  <a:lnTo>
                    <a:pt x="991" y="1940"/>
                  </a:lnTo>
                  <a:lnTo>
                    <a:pt x="991" y="1940"/>
                  </a:lnTo>
                  <a:lnTo>
                    <a:pt x="995" y="1938"/>
                  </a:lnTo>
                  <a:lnTo>
                    <a:pt x="1003" y="1935"/>
                  </a:lnTo>
                  <a:lnTo>
                    <a:pt x="1020" y="1933"/>
                  </a:lnTo>
                  <a:lnTo>
                    <a:pt x="1037" y="1933"/>
                  </a:lnTo>
                  <a:lnTo>
                    <a:pt x="1043" y="1932"/>
                  </a:lnTo>
                  <a:lnTo>
                    <a:pt x="1046" y="1931"/>
                  </a:lnTo>
                  <a:lnTo>
                    <a:pt x="1046" y="1929"/>
                  </a:lnTo>
                  <a:lnTo>
                    <a:pt x="1046" y="1929"/>
                  </a:lnTo>
                  <a:lnTo>
                    <a:pt x="1039" y="1928"/>
                  </a:lnTo>
                  <a:lnTo>
                    <a:pt x="1032" y="1925"/>
                  </a:lnTo>
                  <a:lnTo>
                    <a:pt x="1027" y="1921"/>
                  </a:lnTo>
                  <a:lnTo>
                    <a:pt x="1025" y="1917"/>
                  </a:lnTo>
                  <a:lnTo>
                    <a:pt x="1025" y="1912"/>
                  </a:lnTo>
                  <a:lnTo>
                    <a:pt x="1025" y="1908"/>
                  </a:lnTo>
                  <a:lnTo>
                    <a:pt x="1026" y="1903"/>
                  </a:lnTo>
                  <a:lnTo>
                    <a:pt x="1027" y="1897"/>
                  </a:lnTo>
                  <a:lnTo>
                    <a:pt x="1032" y="1893"/>
                  </a:lnTo>
                  <a:lnTo>
                    <a:pt x="1036" y="1889"/>
                  </a:lnTo>
                  <a:lnTo>
                    <a:pt x="1040" y="1886"/>
                  </a:lnTo>
                  <a:lnTo>
                    <a:pt x="1046" y="1883"/>
                  </a:lnTo>
                  <a:lnTo>
                    <a:pt x="1051" y="1882"/>
                  </a:lnTo>
                  <a:lnTo>
                    <a:pt x="1057" y="1882"/>
                  </a:lnTo>
                  <a:lnTo>
                    <a:pt x="1062" y="1883"/>
                  </a:lnTo>
                  <a:lnTo>
                    <a:pt x="1069" y="1886"/>
                  </a:lnTo>
                  <a:lnTo>
                    <a:pt x="1069" y="1886"/>
                  </a:lnTo>
                  <a:lnTo>
                    <a:pt x="1068" y="1874"/>
                  </a:lnTo>
                  <a:lnTo>
                    <a:pt x="1069" y="1865"/>
                  </a:lnTo>
                  <a:lnTo>
                    <a:pt x="1074" y="1856"/>
                  </a:lnTo>
                  <a:lnTo>
                    <a:pt x="1079" y="1849"/>
                  </a:lnTo>
                  <a:lnTo>
                    <a:pt x="1088" y="1844"/>
                  </a:lnTo>
                  <a:lnTo>
                    <a:pt x="1096" y="1841"/>
                  </a:lnTo>
                  <a:lnTo>
                    <a:pt x="1107" y="1838"/>
                  </a:lnTo>
                  <a:lnTo>
                    <a:pt x="1119" y="1837"/>
                  </a:lnTo>
                  <a:lnTo>
                    <a:pt x="1119" y="1837"/>
                  </a:lnTo>
                  <a:lnTo>
                    <a:pt x="1116" y="1824"/>
                  </a:lnTo>
                  <a:lnTo>
                    <a:pt x="1112" y="1813"/>
                  </a:lnTo>
                  <a:lnTo>
                    <a:pt x="1107" y="1801"/>
                  </a:lnTo>
                  <a:lnTo>
                    <a:pt x="1105" y="1790"/>
                  </a:lnTo>
                  <a:lnTo>
                    <a:pt x="1105" y="1790"/>
                  </a:lnTo>
                  <a:lnTo>
                    <a:pt x="1100" y="1799"/>
                  </a:lnTo>
                  <a:lnTo>
                    <a:pt x="1093" y="1806"/>
                  </a:lnTo>
                  <a:lnTo>
                    <a:pt x="1086" y="1811"/>
                  </a:lnTo>
                  <a:lnTo>
                    <a:pt x="1076" y="1816"/>
                  </a:lnTo>
                  <a:lnTo>
                    <a:pt x="1067" y="1818"/>
                  </a:lnTo>
                  <a:lnTo>
                    <a:pt x="1055" y="1820"/>
                  </a:lnTo>
                  <a:lnTo>
                    <a:pt x="1043" y="1818"/>
                  </a:lnTo>
                  <a:lnTo>
                    <a:pt x="1032" y="1816"/>
                  </a:lnTo>
                  <a:lnTo>
                    <a:pt x="1032" y="1816"/>
                  </a:lnTo>
                  <a:close/>
                  <a:moveTo>
                    <a:pt x="619" y="1900"/>
                  </a:moveTo>
                  <a:lnTo>
                    <a:pt x="619" y="1900"/>
                  </a:lnTo>
                  <a:lnTo>
                    <a:pt x="638" y="1904"/>
                  </a:lnTo>
                  <a:lnTo>
                    <a:pt x="657" y="1907"/>
                  </a:lnTo>
                  <a:lnTo>
                    <a:pt x="676" y="1908"/>
                  </a:lnTo>
                  <a:lnTo>
                    <a:pt x="695" y="1905"/>
                  </a:lnTo>
                  <a:lnTo>
                    <a:pt x="695" y="1905"/>
                  </a:lnTo>
                  <a:lnTo>
                    <a:pt x="695" y="1898"/>
                  </a:lnTo>
                  <a:lnTo>
                    <a:pt x="692" y="1891"/>
                  </a:lnTo>
                  <a:lnTo>
                    <a:pt x="689" y="1886"/>
                  </a:lnTo>
                  <a:lnTo>
                    <a:pt x="686" y="1880"/>
                  </a:lnTo>
                  <a:lnTo>
                    <a:pt x="678" y="1870"/>
                  </a:lnTo>
                  <a:lnTo>
                    <a:pt x="668" y="1862"/>
                  </a:lnTo>
                  <a:lnTo>
                    <a:pt x="668" y="1862"/>
                  </a:lnTo>
                  <a:lnTo>
                    <a:pt x="650" y="1845"/>
                  </a:lnTo>
                  <a:lnTo>
                    <a:pt x="640" y="1838"/>
                  </a:lnTo>
                  <a:lnTo>
                    <a:pt x="627" y="1834"/>
                  </a:lnTo>
                  <a:lnTo>
                    <a:pt x="627" y="1834"/>
                  </a:lnTo>
                  <a:lnTo>
                    <a:pt x="624" y="1834"/>
                  </a:lnTo>
                  <a:lnTo>
                    <a:pt x="623" y="1835"/>
                  </a:lnTo>
                  <a:lnTo>
                    <a:pt x="622" y="1837"/>
                  </a:lnTo>
                  <a:lnTo>
                    <a:pt x="622" y="1837"/>
                  </a:lnTo>
                  <a:lnTo>
                    <a:pt x="626" y="1842"/>
                  </a:lnTo>
                  <a:lnTo>
                    <a:pt x="629" y="1851"/>
                  </a:lnTo>
                  <a:lnTo>
                    <a:pt x="630" y="1859"/>
                  </a:lnTo>
                  <a:lnTo>
                    <a:pt x="630" y="1869"/>
                  </a:lnTo>
                  <a:lnTo>
                    <a:pt x="629" y="1877"/>
                  </a:lnTo>
                  <a:lnTo>
                    <a:pt x="626" y="1886"/>
                  </a:lnTo>
                  <a:lnTo>
                    <a:pt x="623" y="1894"/>
                  </a:lnTo>
                  <a:lnTo>
                    <a:pt x="619" y="1900"/>
                  </a:lnTo>
                  <a:lnTo>
                    <a:pt x="619" y="1900"/>
                  </a:lnTo>
                  <a:close/>
                  <a:moveTo>
                    <a:pt x="2303" y="2400"/>
                  </a:moveTo>
                  <a:lnTo>
                    <a:pt x="2303" y="2400"/>
                  </a:lnTo>
                  <a:lnTo>
                    <a:pt x="2306" y="2393"/>
                  </a:lnTo>
                  <a:lnTo>
                    <a:pt x="2310" y="2383"/>
                  </a:lnTo>
                  <a:lnTo>
                    <a:pt x="2317" y="2373"/>
                  </a:lnTo>
                  <a:lnTo>
                    <a:pt x="2317" y="2373"/>
                  </a:lnTo>
                  <a:lnTo>
                    <a:pt x="2326" y="2329"/>
                  </a:lnTo>
                  <a:lnTo>
                    <a:pt x="2338" y="2286"/>
                  </a:lnTo>
                  <a:lnTo>
                    <a:pt x="2351" y="2242"/>
                  </a:lnTo>
                  <a:lnTo>
                    <a:pt x="2367" y="2197"/>
                  </a:lnTo>
                  <a:lnTo>
                    <a:pt x="2381" y="2152"/>
                  </a:lnTo>
                  <a:lnTo>
                    <a:pt x="2395" y="2108"/>
                  </a:lnTo>
                  <a:lnTo>
                    <a:pt x="2406" y="2061"/>
                  </a:lnTo>
                  <a:lnTo>
                    <a:pt x="2416" y="2016"/>
                  </a:lnTo>
                  <a:lnTo>
                    <a:pt x="2416" y="2016"/>
                  </a:lnTo>
                  <a:lnTo>
                    <a:pt x="2389" y="1995"/>
                  </a:lnTo>
                  <a:lnTo>
                    <a:pt x="2362" y="1973"/>
                  </a:lnTo>
                  <a:lnTo>
                    <a:pt x="2337" y="1950"/>
                  </a:lnTo>
                  <a:lnTo>
                    <a:pt x="2313" y="1926"/>
                  </a:lnTo>
                  <a:lnTo>
                    <a:pt x="2264" y="1879"/>
                  </a:lnTo>
                  <a:lnTo>
                    <a:pt x="2239" y="1856"/>
                  </a:lnTo>
                  <a:lnTo>
                    <a:pt x="2214" y="1834"/>
                  </a:lnTo>
                  <a:lnTo>
                    <a:pt x="2214" y="1834"/>
                  </a:lnTo>
                  <a:lnTo>
                    <a:pt x="2205" y="1910"/>
                  </a:lnTo>
                  <a:lnTo>
                    <a:pt x="2197" y="1984"/>
                  </a:lnTo>
                  <a:lnTo>
                    <a:pt x="2178" y="2136"/>
                  </a:lnTo>
                  <a:lnTo>
                    <a:pt x="2157" y="2291"/>
                  </a:lnTo>
                  <a:lnTo>
                    <a:pt x="2135" y="2452"/>
                  </a:lnTo>
                  <a:lnTo>
                    <a:pt x="2135" y="2452"/>
                  </a:lnTo>
                  <a:lnTo>
                    <a:pt x="2153" y="2457"/>
                  </a:lnTo>
                  <a:lnTo>
                    <a:pt x="2170" y="2463"/>
                  </a:lnTo>
                  <a:lnTo>
                    <a:pt x="2204" y="2477"/>
                  </a:lnTo>
                  <a:lnTo>
                    <a:pt x="2235" y="2492"/>
                  </a:lnTo>
                  <a:lnTo>
                    <a:pt x="2268" y="2506"/>
                  </a:lnTo>
                  <a:lnTo>
                    <a:pt x="2268" y="2506"/>
                  </a:lnTo>
                  <a:lnTo>
                    <a:pt x="2277" y="2496"/>
                  </a:lnTo>
                  <a:lnTo>
                    <a:pt x="2284" y="2485"/>
                  </a:lnTo>
                  <a:lnTo>
                    <a:pt x="2289" y="2473"/>
                  </a:lnTo>
                  <a:lnTo>
                    <a:pt x="2292" y="2459"/>
                  </a:lnTo>
                  <a:lnTo>
                    <a:pt x="2298" y="2429"/>
                  </a:lnTo>
                  <a:lnTo>
                    <a:pt x="2299" y="2415"/>
                  </a:lnTo>
                  <a:lnTo>
                    <a:pt x="2303" y="2400"/>
                  </a:lnTo>
                  <a:lnTo>
                    <a:pt x="2303" y="2400"/>
                  </a:lnTo>
                  <a:close/>
                  <a:moveTo>
                    <a:pt x="2369" y="1862"/>
                  </a:moveTo>
                  <a:lnTo>
                    <a:pt x="2369" y="1862"/>
                  </a:lnTo>
                  <a:lnTo>
                    <a:pt x="2368" y="1856"/>
                  </a:lnTo>
                  <a:lnTo>
                    <a:pt x="2368" y="1852"/>
                  </a:lnTo>
                  <a:lnTo>
                    <a:pt x="2368" y="1849"/>
                  </a:lnTo>
                  <a:lnTo>
                    <a:pt x="2367" y="1845"/>
                  </a:lnTo>
                  <a:lnTo>
                    <a:pt x="2367" y="1845"/>
                  </a:lnTo>
                  <a:lnTo>
                    <a:pt x="2361" y="1845"/>
                  </a:lnTo>
                  <a:lnTo>
                    <a:pt x="2354" y="1845"/>
                  </a:lnTo>
                  <a:lnTo>
                    <a:pt x="2340" y="1842"/>
                  </a:lnTo>
                  <a:lnTo>
                    <a:pt x="2326" y="1841"/>
                  </a:lnTo>
                  <a:lnTo>
                    <a:pt x="2320" y="1841"/>
                  </a:lnTo>
                  <a:lnTo>
                    <a:pt x="2315" y="1842"/>
                  </a:lnTo>
                  <a:lnTo>
                    <a:pt x="2315" y="1842"/>
                  </a:lnTo>
                  <a:lnTo>
                    <a:pt x="2327" y="1848"/>
                  </a:lnTo>
                  <a:lnTo>
                    <a:pt x="2341" y="1853"/>
                  </a:lnTo>
                  <a:lnTo>
                    <a:pt x="2369" y="1862"/>
                  </a:lnTo>
                  <a:lnTo>
                    <a:pt x="2369" y="1862"/>
                  </a:lnTo>
                  <a:close/>
                  <a:moveTo>
                    <a:pt x="1083" y="1865"/>
                  </a:moveTo>
                  <a:lnTo>
                    <a:pt x="1083" y="1865"/>
                  </a:lnTo>
                  <a:lnTo>
                    <a:pt x="1086" y="1867"/>
                  </a:lnTo>
                  <a:lnTo>
                    <a:pt x="1088" y="1872"/>
                  </a:lnTo>
                  <a:lnTo>
                    <a:pt x="1089" y="1880"/>
                  </a:lnTo>
                  <a:lnTo>
                    <a:pt x="1089" y="1880"/>
                  </a:lnTo>
                  <a:lnTo>
                    <a:pt x="1095" y="1880"/>
                  </a:lnTo>
                  <a:lnTo>
                    <a:pt x="1099" y="1879"/>
                  </a:lnTo>
                  <a:lnTo>
                    <a:pt x="1105" y="1873"/>
                  </a:lnTo>
                  <a:lnTo>
                    <a:pt x="1107" y="1872"/>
                  </a:lnTo>
                  <a:lnTo>
                    <a:pt x="1112" y="1869"/>
                  </a:lnTo>
                  <a:lnTo>
                    <a:pt x="1116" y="1867"/>
                  </a:lnTo>
                  <a:lnTo>
                    <a:pt x="1121" y="1867"/>
                  </a:lnTo>
                  <a:lnTo>
                    <a:pt x="1121" y="1867"/>
                  </a:lnTo>
                  <a:lnTo>
                    <a:pt x="1120" y="1873"/>
                  </a:lnTo>
                  <a:lnTo>
                    <a:pt x="1119" y="1877"/>
                  </a:lnTo>
                  <a:lnTo>
                    <a:pt x="1119" y="1877"/>
                  </a:lnTo>
                  <a:lnTo>
                    <a:pt x="1124" y="1872"/>
                  </a:lnTo>
                  <a:lnTo>
                    <a:pt x="1127" y="1867"/>
                  </a:lnTo>
                  <a:lnTo>
                    <a:pt x="1128" y="1863"/>
                  </a:lnTo>
                  <a:lnTo>
                    <a:pt x="1128" y="1860"/>
                  </a:lnTo>
                  <a:lnTo>
                    <a:pt x="1128" y="1858"/>
                  </a:lnTo>
                  <a:lnTo>
                    <a:pt x="1126" y="1855"/>
                  </a:lnTo>
                  <a:lnTo>
                    <a:pt x="1120" y="1852"/>
                  </a:lnTo>
                  <a:lnTo>
                    <a:pt x="1110" y="1852"/>
                  </a:lnTo>
                  <a:lnTo>
                    <a:pt x="1100" y="1853"/>
                  </a:lnTo>
                  <a:lnTo>
                    <a:pt x="1091" y="1858"/>
                  </a:lnTo>
                  <a:lnTo>
                    <a:pt x="1088" y="1862"/>
                  </a:lnTo>
                  <a:lnTo>
                    <a:pt x="1083" y="1865"/>
                  </a:lnTo>
                  <a:lnTo>
                    <a:pt x="1083" y="1865"/>
                  </a:lnTo>
                  <a:close/>
                  <a:moveTo>
                    <a:pt x="2424" y="1905"/>
                  </a:moveTo>
                  <a:lnTo>
                    <a:pt x="2424" y="1905"/>
                  </a:lnTo>
                  <a:lnTo>
                    <a:pt x="2426" y="1891"/>
                  </a:lnTo>
                  <a:lnTo>
                    <a:pt x="2424" y="1884"/>
                  </a:lnTo>
                  <a:lnTo>
                    <a:pt x="2421" y="1880"/>
                  </a:lnTo>
                  <a:lnTo>
                    <a:pt x="2421" y="1880"/>
                  </a:lnTo>
                  <a:lnTo>
                    <a:pt x="2406" y="1880"/>
                  </a:lnTo>
                  <a:lnTo>
                    <a:pt x="2393" y="1882"/>
                  </a:lnTo>
                  <a:lnTo>
                    <a:pt x="2383" y="1882"/>
                  </a:lnTo>
                  <a:lnTo>
                    <a:pt x="2369" y="1880"/>
                  </a:lnTo>
                  <a:lnTo>
                    <a:pt x="2369" y="1880"/>
                  </a:lnTo>
                  <a:lnTo>
                    <a:pt x="2375" y="1886"/>
                  </a:lnTo>
                  <a:lnTo>
                    <a:pt x="2381" y="1891"/>
                  </a:lnTo>
                  <a:lnTo>
                    <a:pt x="2388" y="1896"/>
                  </a:lnTo>
                  <a:lnTo>
                    <a:pt x="2395" y="1898"/>
                  </a:lnTo>
                  <a:lnTo>
                    <a:pt x="2409" y="1901"/>
                  </a:lnTo>
                  <a:lnTo>
                    <a:pt x="2424" y="1905"/>
                  </a:lnTo>
                  <a:lnTo>
                    <a:pt x="2424" y="1905"/>
                  </a:lnTo>
                  <a:close/>
                  <a:moveTo>
                    <a:pt x="936" y="2086"/>
                  </a:moveTo>
                  <a:lnTo>
                    <a:pt x="936" y="2086"/>
                  </a:lnTo>
                  <a:lnTo>
                    <a:pt x="939" y="2089"/>
                  </a:lnTo>
                  <a:lnTo>
                    <a:pt x="945" y="2092"/>
                  </a:lnTo>
                  <a:lnTo>
                    <a:pt x="949" y="2092"/>
                  </a:lnTo>
                  <a:lnTo>
                    <a:pt x="954" y="2091"/>
                  </a:lnTo>
                  <a:lnTo>
                    <a:pt x="964" y="2088"/>
                  </a:lnTo>
                  <a:lnTo>
                    <a:pt x="973" y="2082"/>
                  </a:lnTo>
                  <a:lnTo>
                    <a:pt x="973" y="2082"/>
                  </a:lnTo>
                  <a:lnTo>
                    <a:pt x="988" y="2077"/>
                  </a:lnTo>
                  <a:lnTo>
                    <a:pt x="1001" y="2068"/>
                  </a:lnTo>
                  <a:lnTo>
                    <a:pt x="1015" y="2061"/>
                  </a:lnTo>
                  <a:lnTo>
                    <a:pt x="1026" y="2051"/>
                  </a:lnTo>
                  <a:lnTo>
                    <a:pt x="1050" y="2033"/>
                  </a:lnTo>
                  <a:lnTo>
                    <a:pt x="1071" y="2012"/>
                  </a:lnTo>
                  <a:lnTo>
                    <a:pt x="1092" y="1990"/>
                  </a:lnTo>
                  <a:lnTo>
                    <a:pt x="1110" y="1967"/>
                  </a:lnTo>
                  <a:lnTo>
                    <a:pt x="1144" y="1921"/>
                  </a:lnTo>
                  <a:lnTo>
                    <a:pt x="1144" y="1921"/>
                  </a:lnTo>
                  <a:lnTo>
                    <a:pt x="1141" y="1917"/>
                  </a:lnTo>
                  <a:lnTo>
                    <a:pt x="1140" y="1912"/>
                  </a:lnTo>
                  <a:lnTo>
                    <a:pt x="1140" y="1903"/>
                  </a:lnTo>
                  <a:lnTo>
                    <a:pt x="1138" y="1897"/>
                  </a:lnTo>
                  <a:lnTo>
                    <a:pt x="1138" y="1893"/>
                  </a:lnTo>
                  <a:lnTo>
                    <a:pt x="1135" y="1889"/>
                  </a:lnTo>
                  <a:lnTo>
                    <a:pt x="1130" y="1886"/>
                  </a:lnTo>
                  <a:lnTo>
                    <a:pt x="1130" y="1886"/>
                  </a:lnTo>
                  <a:lnTo>
                    <a:pt x="1120" y="1901"/>
                  </a:lnTo>
                  <a:lnTo>
                    <a:pt x="1110" y="1915"/>
                  </a:lnTo>
                  <a:lnTo>
                    <a:pt x="1089" y="1943"/>
                  </a:lnTo>
                  <a:lnTo>
                    <a:pt x="1065" y="1969"/>
                  </a:lnTo>
                  <a:lnTo>
                    <a:pt x="1040" y="1992"/>
                  </a:lnTo>
                  <a:lnTo>
                    <a:pt x="987" y="2039"/>
                  </a:lnTo>
                  <a:lnTo>
                    <a:pt x="961" y="2063"/>
                  </a:lnTo>
                  <a:lnTo>
                    <a:pt x="936" y="2086"/>
                  </a:lnTo>
                  <a:lnTo>
                    <a:pt x="936" y="2086"/>
                  </a:lnTo>
                  <a:close/>
                  <a:moveTo>
                    <a:pt x="1043" y="1900"/>
                  </a:moveTo>
                  <a:lnTo>
                    <a:pt x="1043" y="1900"/>
                  </a:lnTo>
                  <a:lnTo>
                    <a:pt x="1043" y="1904"/>
                  </a:lnTo>
                  <a:lnTo>
                    <a:pt x="1044" y="1908"/>
                  </a:lnTo>
                  <a:lnTo>
                    <a:pt x="1047" y="1914"/>
                  </a:lnTo>
                  <a:lnTo>
                    <a:pt x="1051" y="1921"/>
                  </a:lnTo>
                  <a:lnTo>
                    <a:pt x="1051" y="1925"/>
                  </a:lnTo>
                  <a:lnTo>
                    <a:pt x="1051" y="1929"/>
                  </a:lnTo>
                  <a:lnTo>
                    <a:pt x="1051" y="1929"/>
                  </a:lnTo>
                  <a:lnTo>
                    <a:pt x="1067" y="1921"/>
                  </a:lnTo>
                  <a:lnTo>
                    <a:pt x="1082" y="1912"/>
                  </a:lnTo>
                  <a:lnTo>
                    <a:pt x="1089" y="1908"/>
                  </a:lnTo>
                  <a:lnTo>
                    <a:pt x="1095" y="1903"/>
                  </a:lnTo>
                  <a:lnTo>
                    <a:pt x="1099" y="1897"/>
                  </a:lnTo>
                  <a:lnTo>
                    <a:pt x="1100" y="1891"/>
                  </a:lnTo>
                  <a:lnTo>
                    <a:pt x="1100" y="1891"/>
                  </a:lnTo>
                  <a:lnTo>
                    <a:pt x="1095" y="1894"/>
                  </a:lnTo>
                  <a:lnTo>
                    <a:pt x="1088" y="1897"/>
                  </a:lnTo>
                  <a:lnTo>
                    <a:pt x="1074" y="1900"/>
                  </a:lnTo>
                  <a:lnTo>
                    <a:pt x="1060" y="1900"/>
                  </a:lnTo>
                  <a:lnTo>
                    <a:pt x="1043" y="1900"/>
                  </a:lnTo>
                  <a:lnTo>
                    <a:pt x="1043" y="1900"/>
                  </a:lnTo>
                  <a:close/>
                  <a:moveTo>
                    <a:pt x="2465" y="1952"/>
                  </a:moveTo>
                  <a:lnTo>
                    <a:pt x="2465" y="1952"/>
                  </a:lnTo>
                  <a:lnTo>
                    <a:pt x="2468" y="1940"/>
                  </a:lnTo>
                  <a:lnTo>
                    <a:pt x="2468" y="1926"/>
                  </a:lnTo>
                  <a:lnTo>
                    <a:pt x="2468" y="1926"/>
                  </a:lnTo>
                  <a:lnTo>
                    <a:pt x="2461" y="1928"/>
                  </a:lnTo>
                  <a:lnTo>
                    <a:pt x="2454" y="1928"/>
                  </a:lnTo>
                  <a:lnTo>
                    <a:pt x="2440" y="1925"/>
                  </a:lnTo>
                  <a:lnTo>
                    <a:pt x="2428" y="1922"/>
                  </a:lnTo>
                  <a:lnTo>
                    <a:pt x="2421" y="1922"/>
                  </a:lnTo>
                  <a:lnTo>
                    <a:pt x="2416" y="1924"/>
                  </a:lnTo>
                  <a:lnTo>
                    <a:pt x="2416" y="1924"/>
                  </a:lnTo>
                  <a:lnTo>
                    <a:pt x="2427" y="1931"/>
                  </a:lnTo>
                  <a:lnTo>
                    <a:pt x="2438" y="1940"/>
                  </a:lnTo>
                  <a:lnTo>
                    <a:pt x="2444" y="1945"/>
                  </a:lnTo>
                  <a:lnTo>
                    <a:pt x="2451" y="1947"/>
                  </a:lnTo>
                  <a:lnTo>
                    <a:pt x="2458" y="1950"/>
                  </a:lnTo>
                  <a:lnTo>
                    <a:pt x="2465" y="1952"/>
                  </a:lnTo>
                  <a:lnTo>
                    <a:pt x="2465" y="1952"/>
                  </a:lnTo>
                  <a:close/>
                  <a:moveTo>
                    <a:pt x="1008" y="1949"/>
                  </a:moveTo>
                  <a:lnTo>
                    <a:pt x="1008" y="1949"/>
                  </a:lnTo>
                  <a:lnTo>
                    <a:pt x="1008" y="1956"/>
                  </a:lnTo>
                  <a:lnTo>
                    <a:pt x="1009" y="1963"/>
                  </a:lnTo>
                  <a:lnTo>
                    <a:pt x="1010" y="1969"/>
                  </a:lnTo>
                  <a:lnTo>
                    <a:pt x="1013" y="1973"/>
                  </a:lnTo>
                  <a:lnTo>
                    <a:pt x="1013" y="1973"/>
                  </a:lnTo>
                  <a:lnTo>
                    <a:pt x="1022" y="1969"/>
                  </a:lnTo>
                  <a:lnTo>
                    <a:pt x="1030" y="1964"/>
                  </a:lnTo>
                  <a:lnTo>
                    <a:pt x="1036" y="1963"/>
                  </a:lnTo>
                  <a:lnTo>
                    <a:pt x="1040" y="1962"/>
                  </a:lnTo>
                  <a:lnTo>
                    <a:pt x="1044" y="1962"/>
                  </a:lnTo>
                  <a:lnTo>
                    <a:pt x="1048" y="1964"/>
                  </a:lnTo>
                  <a:lnTo>
                    <a:pt x="1048" y="1964"/>
                  </a:lnTo>
                  <a:lnTo>
                    <a:pt x="1050" y="1960"/>
                  </a:lnTo>
                  <a:lnTo>
                    <a:pt x="1053" y="1956"/>
                  </a:lnTo>
                  <a:lnTo>
                    <a:pt x="1060" y="1949"/>
                  </a:lnTo>
                  <a:lnTo>
                    <a:pt x="1065" y="1943"/>
                  </a:lnTo>
                  <a:lnTo>
                    <a:pt x="1065" y="1940"/>
                  </a:lnTo>
                  <a:lnTo>
                    <a:pt x="1064" y="1940"/>
                  </a:lnTo>
                  <a:lnTo>
                    <a:pt x="1064" y="1940"/>
                  </a:lnTo>
                  <a:lnTo>
                    <a:pt x="1050" y="1945"/>
                  </a:lnTo>
                  <a:lnTo>
                    <a:pt x="1039" y="1946"/>
                  </a:lnTo>
                  <a:lnTo>
                    <a:pt x="1026" y="1949"/>
                  </a:lnTo>
                  <a:lnTo>
                    <a:pt x="1008" y="1949"/>
                  </a:lnTo>
                  <a:lnTo>
                    <a:pt x="1008" y="1949"/>
                  </a:lnTo>
                  <a:close/>
                  <a:moveTo>
                    <a:pt x="1110" y="1990"/>
                  </a:moveTo>
                  <a:lnTo>
                    <a:pt x="1110" y="1990"/>
                  </a:lnTo>
                  <a:lnTo>
                    <a:pt x="1102" y="2001"/>
                  </a:lnTo>
                  <a:lnTo>
                    <a:pt x="1093" y="2013"/>
                  </a:lnTo>
                  <a:lnTo>
                    <a:pt x="1086" y="2023"/>
                  </a:lnTo>
                  <a:lnTo>
                    <a:pt x="1078" y="2033"/>
                  </a:lnTo>
                  <a:lnTo>
                    <a:pt x="1078" y="2033"/>
                  </a:lnTo>
                  <a:lnTo>
                    <a:pt x="1067" y="2044"/>
                  </a:lnTo>
                  <a:lnTo>
                    <a:pt x="1055" y="2053"/>
                  </a:lnTo>
                  <a:lnTo>
                    <a:pt x="1030" y="2070"/>
                  </a:lnTo>
                  <a:lnTo>
                    <a:pt x="1006" y="2086"/>
                  </a:lnTo>
                  <a:lnTo>
                    <a:pt x="982" y="2103"/>
                  </a:lnTo>
                  <a:lnTo>
                    <a:pt x="982" y="2103"/>
                  </a:lnTo>
                  <a:lnTo>
                    <a:pt x="987" y="2137"/>
                  </a:lnTo>
                  <a:lnTo>
                    <a:pt x="995" y="2172"/>
                  </a:lnTo>
                  <a:lnTo>
                    <a:pt x="1003" y="2206"/>
                  </a:lnTo>
                  <a:lnTo>
                    <a:pt x="1010" y="2240"/>
                  </a:lnTo>
                  <a:lnTo>
                    <a:pt x="1010" y="2240"/>
                  </a:lnTo>
                  <a:lnTo>
                    <a:pt x="1027" y="2311"/>
                  </a:lnTo>
                  <a:lnTo>
                    <a:pt x="1036" y="2345"/>
                  </a:lnTo>
                  <a:lnTo>
                    <a:pt x="1046" y="2379"/>
                  </a:lnTo>
                  <a:lnTo>
                    <a:pt x="1057" y="2411"/>
                  </a:lnTo>
                  <a:lnTo>
                    <a:pt x="1068" y="2440"/>
                  </a:lnTo>
                  <a:lnTo>
                    <a:pt x="1081" y="2467"/>
                  </a:lnTo>
                  <a:lnTo>
                    <a:pt x="1095" y="2492"/>
                  </a:lnTo>
                  <a:lnTo>
                    <a:pt x="1095" y="2492"/>
                  </a:lnTo>
                  <a:lnTo>
                    <a:pt x="1133" y="2468"/>
                  </a:lnTo>
                  <a:lnTo>
                    <a:pt x="1172" y="2446"/>
                  </a:lnTo>
                  <a:lnTo>
                    <a:pt x="1208" y="2421"/>
                  </a:lnTo>
                  <a:lnTo>
                    <a:pt x="1227" y="2408"/>
                  </a:lnTo>
                  <a:lnTo>
                    <a:pt x="1244" y="2394"/>
                  </a:lnTo>
                  <a:lnTo>
                    <a:pt x="1244" y="2394"/>
                  </a:lnTo>
                  <a:lnTo>
                    <a:pt x="1235" y="2332"/>
                  </a:lnTo>
                  <a:lnTo>
                    <a:pt x="1225" y="2272"/>
                  </a:lnTo>
                  <a:lnTo>
                    <a:pt x="1213" y="2211"/>
                  </a:lnTo>
                  <a:lnTo>
                    <a:pt x="1200" y="2152"/>
                  </a:lnTo>
                  <a:lnTo>
                    <a:pt x="1187" y="2096"/>
                  </a:lnTo>
                  <a:lnTo>
                    <a:pt x="1173" y="2042"/>
                  </a:lnTo>
                  <a:lnTo>
                    <a:pt x="1148" y="1940"/>
                  </a:lnTo>
                  <a:lnTo>
                    <a:pt x="1148" y="1940"/>
                  </a:lnTo>
                  <a:lnTo>
                    <a:pt x="1140" y="1955"/>
                  </a:lnTo>
                  <a:lnTo>
                    <a:pt x="1131" y="1966"/>
                  </a:lnTo>
                  <a:lnTo>
                    <a:pt x="1110" y="1990"/>
                  </a:lnTo>
                  <a:lnTo>
                    <a:pt x="1110" y="1990"/>
                  </a:lnTo>
                  <a:close/>
                  <a:moveTo>
                    <a:pt x="947" y="1998"/>
                  </a:moveTo>
                  <a:lnTo>
                    <a:pt x="947" y="1998"/>
                  </a:lnTo>
                  <a:lnTo>
                    <a:pt x="947" y="2009"/>
                  </a:lnTo>
                  <a:lnTo>
                    <a:pt x="949" y="2013"/>
                  </a:lnTo>
                  <a:lnTo>
                    <a:pt x="950" y="2016"/>
                  </a:lnTo>
                  <a:lnTo>
                    <a:pt x="950" y="2016"/>
                  </a:lnTo>
                  <a:lnTo>
                    <a:pt x="973" y="2011"/>
                  </a:lnTo>
                  <a:lnTo>
                    <a:pt x="998" y="2002"/>
                  </a:lnTo>
                  <a:lnTo>
                    <a:pt x="1009" y="1998"/>
                  </a:lnTo>
                  <a:lnTo>
                    <a:pt x="1018" y="1994"/>
                  </a:lnTo>
                  <a:lnTo>
                    <a:pt x="1020" y="1991"/>
                  </a:lnTo>
                  <a:lnTo>
                    <a:pt x="1022" y="1988"/>
                  </a:lnTo>
                  <a:lnTo>
                    <a:pt x="1023" y="1984"/>
                  </a:lnTo>
                  <a:lnTo>
                    <a:pt x="1023" y="1981"/>
                  </a:lnTo>
                  <a:lnTo>
                    <a:pt x="1023" y="1981"/>
                  </a:lnTo>
                  <a:lnTo>
                    <a:pt x="1003" y="1988"/>
                  </a:lnTo>
                  <a:lnTo>
                    <a:pt x="984" y="1991"/>
                  </a:lnTo>
                  <a:lnTo>
                    <a:pt x="966" y="1995"/>
                  </a:lnTo>
                  <a:lnTo>
                    <a:pt x="947" y="1998"/>
                  </a:lnTo>
                  <a:lnTo>
                    <a:pt x="947" y="1998"/>
                  </a:lnTo>
                  <a:close/>
                  <a:moveTo>
                    <a:pt x="915" y="2042"/>
                  </a:moveTo>
                  <a:lnTo>
                    <a:pt x="915" y="2042"/>
                  </a:lnTo>
                  <a:lnTo>
                    <a:pt x="919" y="2047"/>
                  </a:lnTo>
                  <a:lnTo>
                    <a:pt x="925" y="2051"/>
                  </a:lnTo>
                  <a:lnTo>
                    <a:pt x="930" y="2054"/>
                  </a:lnTo>
                  <a:lnTo>
                    <a:pt x="939" y="2057"/>
                  </a:lnTo>
                  <a:lnTo>
                    <a:pt x="939" y="2057"/>
                  </a:lnTo>
                  <a:lnTo>
                    <a:pt x="942" y="2053"/>
                  </a:lnTo>
                  <a:lnTo>
                    <a:pt x="946" y="2049"/>
                  </a:lnTo>
                  <a:lnTo>
                    <a:pt x="956" y="2042"/>
                  </a:lnTo>
                  <a:lnTo>
                    <a:pt x="964" y="2035"/>
                  </a:lnTo>
                  <a:lnTo>
                    <a:pt x="967" y="2032"/>
                  </a:lnTo>
                  <a:lnTo>
                    <a:pt x="967" y="2028"/>
                  </a:lnTo>
                  <a:lnTo>
                    <a:pt x="967" y="2028"/>
                  </a:lnTo>
                  <a:lnTo>
                    <a:pt x="963" y="2030"/>
                  </a:lnTo>
                  <a:lnTo>
                    <a:pt x="956" y="2032"/>
                  </a:lnTo>
                  <a:lnTo>
                    <a:pt x="940" y="2033"/>
                  </a:lnTo>
                  <a:lnTo>
                    <a:pt x="933" y="2035"/>
                  </a:lnTo>
                  <a:lnTo>
                    <a:pt x="926" y="2036"/>
                  </a:lnTo>
                  <a:lnTo>
                    <a:pt x="921" y="2039"/>
                  </a:lnTo>
                  <a:lnTo>
                    <a:pt x="915" y="2042"/>
                  </a:lnTo>
                  <a:lnTo>
                    <a:pt x="915" y="2042"/>
                  </a:lnTo>
                  <a:close/>
                  <a:moveTo>
                    <a:pt x="806" y="2228"/>
                  </a:moveTo>
                  <a:lnTo>
                    <a:pt x="806" y="2228"/>
                  </a:lnTo>
                  <a:lnTo>
                    <a:pt x="815" y="2228"/>
                  </a:lnTo>
                  <a:lnTo>
                    <a:pt x="824" y="2228"/>
                  </a:lnTo>
                  <a:lnTo>
                    <a:pt x="831" y="2230"/>
                  </a:lnTo>
                  <a:lnTo>
                    <a:pt x="836" y="2228"/>
                  </a:lnTo>
                  <a:lnTo>
                    <a:pt x="836" y="2228"/>
                  </a:lnTo>
                  <a:lnTo>
                    <a:pt x="843" y="2213"/>
                  </a:lnTo>
                  <a:lnTo>
                    <a:pt x="845" y="2206"/>
                  </a:lnTo>
                  <a:lnTo>
                    <a:pt x="845" y="2196"/>
                  </a:lnTo>
                  <a:lnTo>
                    <a:pt x="845" y="2196"/>
                  </a:lnTo>
                  <a:lnTo>
                    <a:pt x="835" y="2193"/>
                  </a:lnTo>
                  <a:lnTo>
                    <a:pt x="827" y="2189"/>
                  </a:lnTo>
                  <a:lnTo>
                    <a:pt x="818" y="2185"/>
                  </a:lnTo>
                  <a:lnTo>
                    <a:pt x="808" y="2182"/>
                  </a:lnTo>
                  <a:lnTo>
                    <a:pt x="808" y="2182"/>
                  </a:lnTo>
                  <a:lnTo>
                    <a:pt x="806" y="2203"/>
                  </a:lnTo>
                  <a:lnTo>
                    <a:pt x="804" y="2216"/>
                  </a:lnTo>
                  <a:lnTo>
                    <a:pt x="806" y="2228"/>
                  </a:lnTo>
                  <a:lnTo>
                    <a:pt x="806" y="2228"/>
                  </a:lnTo>
                  <a:close/>
                  <a:moveTo>
                    <a:pt x="801" y="2240"/>
                  </a:moveTo>
                  <a:lnTo>
                    <a:pt x="801" y="2240"/>
                  </a:lnTo>
                  <a:lnTo>
                    <a:pt x="801" y="2262"/>
                  </a:lnTo>
                  <a:lnTo>
                    <a:pt x="801" y="2279"/>
                  </a:lnTo>
                  <a:lnTo>
                    <a:pt x="801" y="2294"/>
                  </a:lnTo>
                  <a:lnTo>
                    <a:pt x="799" y="2313"/>
                  </a:lnTo>
                  <a:lnTo>
                    <a:pt x="799" y="2313"/>
                  </a:lnTo>
                  <a:lnTo>
                    <a:pt x="810" y="2317"/>
                  </a:lnTo>
                  <a:lnTo>
                    <a:pt x="821" y="2320"/>
                  </a:lnTo>
                  <a:lnTo>
                    <a:pt x="832" y="2321"/>
                  </a:lnTo>
                  <a:lnTo>
                    <a:pt x="843" y="2321"/>
                  </a:lnTo>
                  <a:lnTo>
                    <a:pt x="853" y="2320"/>
                  </a:lnTo>
                  <a:lnTo>
                    <a:pt x="862" y="2314"/>
                  </a:lnTo>
                  <a:lnTo>
                    <a:pt x="869" y="2307"/>
                  </a:lnTo>
                  <a:lnTo>
                    <a:pt x="872" y="2303"/>
                  </a:lnTo>
                  <a:lnTo>
                    <a:pt x="874" y="2297"/>
                  </a:lnTo>
                  <a:lnTo>
                    <a:pt x="874" y="2297"/>
                  </a:lnTo>
                  <a:lnTo>
                    <a:pt x="872" y="2287"/>
                  </a:lnTo>
                  <a:lnTo>
                    <a:pt x="870" y="2277"/>
                  </a:lnTo>
                  <a:lnTo>
                    <a:pt x="870" y="2275"/>
                  </a:lnTo>
                  <a:lnTo>
                    <a:pt x="870" y="2270"/>
                  </a:lnTo>
                  <a:lnTo>
                    <a:pt x="873" y="2266"/>
                  </a:lnTo>
                  <a:lnTo>
                    <a:pt x="877" y="2263"/>
                  </a:lnTo>
                  <a:lnTo>
                    <a:pt x="877" y="2263"/>
                  </a:lnTo>
                  <a:lnTo>
                    <a:pt x="894" y="2269"/>
                  </a:lnTo>
                  <a:lnTo>
                    <a:pt x="912" y="2275"/>
                  </a:lnTo>
                  <a:lnTo>
                    <a:pt x="912" y="2275"/>
                  </a:lnTo>
                  <a:lnTo>
                    <a:pt x="918" y="2269"/>
                  </a:lnTo>
                  <a:lnTo>
                    <a:pt x="923" y="2263"/>
                  </a:lnTo>
                  <a:lnTo>
                    <a:pt x="928" y="2256"/>
                  </a:lnTo>
                  <a:lnTo>
                    <a:pt x="929" y="2248"/>
                  </a:lnTo>
                  <a:lnTo>
                    <a:pt x="929" y="2248"/>
                  </a:lnTo>
                  <a:lnTo>
                    <a:pt x="914" y="2234"/>
                  </a:lnTo>
                  <a:lnTo>
                    <a:pt x="905" y="2227"/>
                  </a:lnTo>
                  <a:lnTo>
                    <a:pt x="895" y="2220"/>
                  </a:lnTo>
                  <a:lnTo>
                    <a:pt x="886" y="2214"/>
                  </a:lnTo>
                  <a:lnTo>
                    <a:pt x="876" y="2210"/>
                  </a:lnTo>
                  <a:lnTo>
                    <a:pt x="864" y="2209"/>
                  </a:lnTo>
                  <a:lnTo>
                    <a:pt x="855" y="2207"/>
                  </a:lnTo>
                  <a:lnTo>
                    <a:pt x="855" y="2207"/>
                  </a:lnTo>
                  <a:lnTo>
                    <a:pt x="856" y="2213"/>
                  </a:lnTo>
                  <a:lnTo>
                    <a:pt x="856" y="2218"/>
                  </a:lnTo>
                  <a:lnTo>
                    <a:pt x="855" y="2223"/>
                  </a:lnTo>
                  <a:lnTo>
                    <a:pt x="853" y="2227"/>
                  </a:lnTo>
                  <a:lnTo>
                    <a:pt x="849" y="2234"/>
                  </a:lnTo>
                  <a:lnTo>
                    <a:pt x="842" y="2240"/>
                  </a:lnTo>
                  <a:lnTo>
                    <a:pt x="834" y="2242"/>
                  </a:lnTo>
                  <a:lnTo>
                    <a:pt x="824" y="2244"/>
                  </a:lnTo>
                  <a:lnTo>
                    <a:pt x="813" y="2244"/>
                  </a:lnTo>
                  <a:lnTo>
                    <a:pt x="801" y="2240"/>
                  </a:lnTo>
                  <a:lnTo>
                    <a:pt x="801" y="2240"/>
                  </a:lnTo>
                  <a:close/>
                  <a:moveTo>
                    <a:pt x="898" y="2289"/>
                  </a:moveTo>
                  <a:lnTo>
                    <a:pt x="898" y="2289"/>
                  </a:lnTo>
                  <a:lnTo>
                    <a:pt x="907" y="2301"/>
                  </a:lnTo>
                  <a:lnTo>
                    <a:pt x="914" y="2314"/>
                  </a:lnTo>
                  <a:lnTo>
                    <a:pt x="929" y="2341"/>
                  </a:lnTo>
                  <a:lnTo>
                    <a:pt x="937" y="2353"/>
                  </a:lnTo>
                  <a:lnTo>
                    <a:pt x="946" y="2364"/>
                  </a:lnTo>
                  <a:lnTo>
                    <a:pt x="956" y="2376"/>
                  </a:lnTo>
                  <a:lnTo>
                    <a:pt x="967" y="2386"/>
                  </a:lnTo>
                  <a:lnTo>
                    <a:pt x="967" y="2386"/>
                  </a:lnTo>
                  <a:lnTo>
                    <a:pt x="960" y="2377"/>
                  </a:lnTo>
                  <a:lnTo>
                    <a:pt x="956" y="2367"/>
                  </a:lnTo>
                  <a:lnTo>
                    <a:pt x="954" y="2356"/>
                  </a:lnTo>
                  <a:lnTo>
                    <a:pt x="954" y="2345"/>
                  </a:lnTo>
                  <a:lnTo>
                    <a:pt x="957" y="2334"/>
                  </a:lnTo>
                  <a:lnTo>
                    <a:pt x="961" y="2322"/>
                  </a:lnTo>
                  <a:lnTo>
                    <a:pt x="968" y="2313"/>
                  </a:lnTo>
                  <a:lnTo>
                    <a:pt x="977" y="2304"/>
                  </a:lnTo>
                  <a:lnTo>
                    <a:pt x="977" y="2304"/>
                  </a:lnTo>
                  <a:lnTo>
                    <a:pt x="967" y="2293"/>
                  </a:lnTo>
                  <a:lnTo>
                    <a:pt x="960" y="2282"/>
                  </a:lnTo>
                  <a:lnTo>
                    <a:pt x="952" y="2269"/>
                  </a:lnTo>
                  <a:lnTo>
                    <a:pt x="946" y="2265"/>
                  </a:lnTo>
                  <a:lnTo>
                    <a:pt x="942" y="2261"/>
                  </a:lnTo>
                  <a:lnTo>
                    <a:pt x="942" y="2261"/>
                  </a:lnTo>
                  <a:lnTo>
                    <a:pt x="939" y="2268"/>
                  </a:lnTo>
                  <a:lnTo>
                    <a:pt x="936" y="2275"/>
                  </a:lnTo>
                  <a:lnTo>
                    <a:pt x="932" y="2280"/>
                  </a:lnTo>
                  <a:lnTo>
                    <a:pt x="926" y="2284"/>
                  </a:lnTo>
                  <a:lnTo>
                    <a:pt x="921" y="2287"/>
                  </a:lnTo>
                  <a:lnTo>
                    <a:pt x="914" y="2289"/>
                  </a:lnTo>
                  <a:lnTo>
                    <a:pt x="905" y="2290"/>
                  </a:lnTo>
                  <a:lnTo>
                    <a:pt x="898" y="2289"/>
                  </a:lnTo>
                  <a:lnTo>
                    <a:pt x="898" y="2289"/>
                  </a:lnTo>
                  <a:close/>
                  <a:moveTo>
                    <a:pt x="648" y="2313"/>
                  </a:moveTo>
                  <a:lnTo>
                    <a:pt x="648" y="2313"/>
                  </a:lnTo>
                  <a:lnTo>
                    <a:pt x="667" y="2311"/>
                  </a:lnTo>
                  <a:lnTo>
                    <a:pt x="674" y="2310"/>
                  </a:lnTo>
                  <a:lnTo>
                    <a:pt x="679" y="2308"/>
                  </a:lnTo>
                  <a:lnTo>
                    <a:pt x="685" y="2304"/>
                  </a:lnTo>
                  <a:lnTo>
                    <a:pt x="690" y="2300"/>
                  </a:lnTo>
                  <a:lnTo>
                    <a:pt x="693" y="2293"/>
                  </a:lnTo>
                  <a:lnTo>
                    <a:pt x="697" y="2283"/>
                  </a:lnTo>
                  <a:lnTo>
                    <a:pt x="697" y="2283"/>
                  </a:lnTo>
                  <a:lnTo>
                    <a:pt x="688" y="2279"/>
                  </a:lnTo>
                  <a:lnTo>
                    <a:pt x="676" y="2275"/>
                  </a:lnTo>
                  <a:lnTo>
                    <a:pt x="665" y="2270"/>
                  </a:lnTo>
                  <a:lnTo>
                    <a:pt x="654" y="2266"/>
                  </a:lnTo>
                  <a:lnTo>
                    <a:pt x="654" y="2266"/>
                  </a:lnTo>
                  <a:lnTo>
                    <a:pt x="653" y="2277"/>
                  </a:lnTo>
                  <a:lnTo>
                    <a:pt x="651" y="2289"/>
                  </a:lnTo>
                  <a:lnTo>
                    <a:pt x="650" y="2301"/>
                  </a:lnTo>
                  <a:lnTo>
                    <a:pt x="648" y="2313"/>
                  </a:lnTo>
                  <a:lnTo>
                    <a:pt x="648" y="2313"/>
                  </a:lnTo>
                  <a:close/>
                  <a:moveTo>
                    <a:pt x="1752" y="2283"/>
                  </a:moveTo>
                  <a:lnTo>
                    <a:pt x="1752" y="2283"/>
                  </a:lnTo>
                  <a:lnTo>
                    <a:pt x="1726" y="2283"/>
                  </a:lnTo>
                  <a:lnTo>
                    <a:pt x="1703" y="2280"/>
                  </a:lnTo>
                  <a:lnTo>
                    <a:pt x="1656" y="2276"/>
                  </a:lnTo>
                  <a:lnTo>
                    <a:pt x="1635" y="2273"/>
                  </a:lnTo>
                  <a:lnTo>
                    <a:pt x="1614" y="2273"/>
                  </a:lnTo>
                  <a:lnTo>
                    <a:pt x="1594" y="2273"/>
                  </a:lnTo>
                  <a:lnTo>
                    <a:pt x="1578" y="2275"/>
                  </a:lnTo>
                  <a:lnTo>
                    <a:pt x="1578" y="2275"/>
                  </a:lnTo>
                  <a:lnTo>
                    <a:pt x="1562" y="2277"/>
                  </a:lnTo>
                  <a:lnTo>
                    <a:pt x="1548" y="2283"/>
                  </a:lnTo>
                  <a:lnTo>
                    <a:pt x="1536" y="2290"/>
                  </a:lnTo>
                  <a:lnTo>
                    <a:pt x="1524" y="2300"/>
                  </a:lnTo>
                  <a:lnTo>
                    <a:pt x="1514" y="2308"/>
                  </a:lnTo>
                  <a:lnTo>
                    <a:pt x="1507" y="2320"/>
                  </a:lnTo>
                  <a:lnTo>
                    <a:pt x="1502" y="2331"/>
                  </a:lnTo>
                  <a:lnTo>
                    <a:pt x="1502" y="2336"/>
                  </a:lnTo>
                  <a:lnTo>
                    <a:pt x="1502" y="2341"/>
                  </a:lnTo>
                  <a:lnTo>
                    <a:pt x="1502" y="2341"/>
                  </a:lnTo>
                  <a:lnTo>
                    <a:pt x="1528" y="2338"/>
                  </a:lnTo>
                  <a:lnTo>
                    <a:pt x="1555" y="2335"/>
                  </a:lnTo>
                  <a:lnTo>
                    <a:pt x="1609" y="2331"/>
                  </a:lnTo>
                  <a:lnTo>
                    <a:pt x="1660" y="2331"/>
                  </a:lnTo>
                  <a:lnTo>
                    <a:pt x="1712" y="2331"/>
                  </a:lnTo>
                  <a:lnTo>
                    <a:pt x="1766" y="2332"/>
                  </a:lnTo>
                  <a:lnTo>
                    <a:pt x="1819" y="2331"/>
                  </a:lnTo>
                  <a:lnTo>
                    <a:pt x="1874" y="2329"/>
                  </a:lnTo>
                  <a:lnTo>
                    <a:pt x="1901" y="2327"/>
                  </a:lnTo>
                  <a:lnTo>
                    <a:pt x="1929" y="2324"/>
                  </a:lnTo>
                  <a:lnTo>
                    <a:pt x="1929" y="2324"/>
                  </a:lnTo>
                  <a:lnTo>
                    <a:pt x="1924" y="2313"/>
                  </a:lnTo>
                  <a:lnTo>
                    <a:pt x="1917" y="2303"/>
                  </a:lnTo>
                  <a:lnTo>
                    <a:pt x="1910" y="2296"/>
                  </a:lnTo>
                  <a:lnTo>
                    <a:pt x="1902" y="2290"/>
                  </a:lnTo>
                  <a:lnTo>
                    <a:pt x="1892" y="2286"/>
                  </a:lnTo>
                  <a:lnTo>
                    <a:pt x="1882" y="2282"/>
                  </a:lnTo>
                  <a:lnTo>
                    <a:pt x="1871" y="2280"/>
                  </a:lnTo>
                  <a:lnTo>
                    <a:pt x="1858" y="2279"/>
                  </a:lnTo>
                  <a:lnTo>
                    <a:pt x="1833" y="2279"/>
                  </a:lnTo>
                  <a:lnTo>
                    <a:pt x="1805" y="2280"/>
                  </a:lnTo>
                  <a:lnTo>
                    <a:pt x="1778" y="2283"/>
                  </a:lnTo>
                  <a:lnTo>
                    <a:pt x="1752" y="2283"/>
                  </a:lnTo>
                  <a:lnTo>
                    <a:pt x="1752" y="2283"/>
                  </a:lnTo>
                  <a:close/>
                  <a:moveTo>
                    <a:pt x="645" y="2324"/>
                  </a:moveTo>
                  <a:lnTo>
                    <a:pt x="645" y="2324"/>
                  </a:lnTo>
                  <a:lnTo>
                    <a:pt x="643" y="2350"/>
                  </a:lnTo>
                  <a:lnTo>
                    <a:pt x="643" y="2377"/>
                  </a:lnTo>
                  <a:lnTo>
                    <a:pt x="644" y="2390"/>
                  </a:lnTo>
                  <a:lnTo>
                    <a:pt x="645" y="2402"/>
                  </a:lnTo>
                  <a:lnTo>
                    <a:pt x="650" y="2412"/>
                  </a:lnTo>
                  <a:lnTo>
                    <a:pt x="657" y="2419"/>
                  </a:lnTo>
                  <a:lnTo>
                    <a:pt x="657" y="2419"/>
                  </a:lnTo>
                  <a:lnTo>
                    <a:pt x="664" y="2422"/>
                  </a:lnTo>
                  <a:lnTo>
                    <a:pt x="671" y="2422"/>
                  </a:lnTo>
                  <a:lnTo>
                    <a:pt x="676" y="2422"/>
                  </a:lnTo>
                  <a:lnTo>
                    <a:pt x="682" y="2421"/>
                  </a:lnTo>
                  <a:lnTo>
                    <a:pt x="686" y="2418"/>
                  </a:lnTo>
                  <a:lnTo>
                    <a:pt x="692" y="2415"/>
                  </a:lnTo>
                  <a:lnTo>
                    <a:pt x="699" y="2407"/>
                  </a:lnTo>
                  <a:lnTo>
                    <a:pt x="704" y="2397"/>
                  </a:lnTo>
                  <a:lnTo>
                    <a:pt x="707" y="2386"/>
                  </a:lnTo>
                  <a:lnTo>
                    <a:pt x="709" y="2373"/>
                  </a:lnTo>
                  <a:lnTo>
                    <a:pt x="709" y="2362"/>
                  </a:lnTo>
                  <a:lnTo>
                    <a:pt x="709" y="2362"/>
                  </a:lnTo>
                  <a:lnTo>
                    <a:pt x="714" y="2360"/>
                  </a:lnTo>
                  <a:lnTo>
                    <a:pt x="718" y="2360"/>
                  </a:lnTo>
                  <a:lnTo>
                    <a:pt x="728" y="2363"/>
                  </a:lnTo>
                  <a:lnTo>
                    <a:pt x="738" y="2366"/>
                  </a:lnTo>
                  <a:lnTo>
                    <a:pt x="744" y="2367"/>
                  </a:lnTo>
                  <a:lnTo>
                    <a:pt x="749" y="2367"/>
                  </a:lnTo>
                  <a:lnTo>
                    <a:pt x="749" y="2367"/>
                  </a:lnTo>
                  <a:lnTo>
                    <a:pt x="755" y="2360"/>
                  </a:lnTo>
                  <a:lnTo>
                    <a:pt x="759" y="2355"/>
                  </a:lnTo>
                  <a:lnTo>
                    <a:pt x="762" y="2348"/>
                  </a:lnTo>
                  <a:lnTo>
                    <a:pt x="763" y="2342"/>
                  </a:lnTo>
                  <a:lnTo>
                    <a:pt x="765" y="2336"/>
                  </a:lnTo>
                  <a:lnTo>
                    <a:pt x="763" y="2329"/>
                  </a:lnTo>
                  <a:lnTo>
                    <a:pt x="762" y="2325"/>
                  </a:lnTo>
                  <a:lnTo>
                    <a:pt x="759" y="2320"/>
                  </a:lnTo>
                  <a:lnTo>
                    <a:pt x="755" y="2314"/>
                  </a:lnTo>
                  <a:lnTo>
                    <a:pt x="751" y="2310"/>
                  </a:lnTo>
                  <a:lnTo>
                    <a:pt x="740" y="2303"/>
                  </a:lnTo>
                  <a:lnTo>
                    <a:pt x="727" y="2296"/>
                  </a:lnTo>
                  <a:lnTo>
                    <a:pt x="711" y="2291"/>
                  </a:lnTo>
                  <a:lnTo>
                    <a:pt x="711" y="2291"/>
                  </a:lnTo>
                  <a:lnTo>
                    <a:pt x="710" y="2301"/>
                  </a:lnTo>
                  <a:lnTo>
                    <a:pt x="704" y="2310"/>
                  </a:lnTo>
                  <a:lnTo>
                    <a:pt x="697" y="2317"/>
                  </a:lnTo>
                  <a:lnTo>
                    <a:pt x="689" y="2322"/>
                  </a:lnTo>
                  <a:lnTo>
                    <a:pt x="679" y="2325"/>
                  </a:lnTo>
                  <a:lnTo>
                    <a:pt x="669" y="2327"/>
                  </a:lnTo>
                  <a:lnTo>
                    <a:pt x="657" y="2327"/>
                  </a:lnTo>
                  <a:lnTo>
                    <a:pt x="645" y="2324"/>
                  </a:lnTo>
                  <a:lnTo>
                    <a:pt x="645" y="2324"/>
                  </a:lnTo>
                  <a:close/>
                  <a:moveTo>
                    <a:pt x="886" y="2313"/>
                  </a:moveTo>
                  <a:lnTo>
                    <a:pt x="886" y="2313"/>
                  </a:lnTo>
                  <a:lnTo>
                    <a:pt x="877" y="2322"/>
                  </a:lnTo>
                  <a:lnTo>
                    <a:pt x="867" y="2329"/>
                  </a:lnTo>
                  <a:lnTo>
                    <a:pt x="856" y="2335"/>
                  </a:lnTo>
                  <a:lnTo>
                    <a:pt x="842" y="2338"/>
                  </a:lnTo>
                  <a:lnTo>
                    <a:pt x="842" y="2338"/>
                  </a:lnTo>
                  <a:lnTo>
                    <a:pt x="835" y="2339"/>
                  </a:lnTo>
                  <a:lnTo>
                    <a:pt x="828" y="2338"/>
                  </a:lnTo>
                  <a:lnTo>
                    <a:pt x="815" y="2334"/>
                  </a:lnTo>
                  <a:lnTo>
                    <a:pt x="806" y="2331"/>
                  </a:lnTo>
                  <a:lnTo>
                    <a:pt x="800" y="2331"/>
                  </a:lnTo>
                  <a:lnTo>
                    <a:pt x="796" y="2332"/>
                  </a:lnTo>
                  <a:lnTo>
                    <a:pt x="796" y="2332"/>
                  </a:lnTo>
                  <a:lnTo>
                    <a:pt x="808" y="2353"/>
                  </a:lnTo>
                  <a:lnTo>
                    <a:pt x="821" y="2374"/>
                  </a:lnTo>
                  <a:lnTo>
                    <a:pt x="836" y="2394"/>
                  </a:lnTo>
                  <a:lnTo>
                    <a:pt x="853" y="2414"/>
                  </a:lnTo>
                  <a:lnTo>
                    <a:pt x="886" y="2456"/>
                  </a:lnTo>
                  <a:lnTo>
                    <a:pt x="901" y="2477"/>
                  </a:lnTo>
                  <a:lnTo>
                    <a:pt x="915" y="2498"/>
                  </a:lnTo>
                  <a:lnTo>
                    <a:pt x="915" y="2498"/>
                  </a:lnTo>
                  <a:lnTo>
                    <a:pt x="918" y="2495"/>
                  </a:lnTo>
                  <a:lnTo>
                    <a:pt x="921" y="2492"/>
                  </a:lnTo>
                  <a:lnTo>
                    <a:pt x="928" y="2489"/>
                  </a:lnTo>
                  <a:lnTo>
                    <a:pt x="935" y="2488"/>
                  </a:lnTo>
                  <a:lnTo>
                    <a:pt x="943" y="2489"/>
                  </a:lnTo>
                  <a:lnTo>
                    <a:pt x="960" y="2491"/>
                  </a:lnTo>
                  <a:lnTo>
                    <a:pt x="967" y="2489"/>
                  </a:lnTo>
                  <a:lnTo>
                    <a:pt x="973" y="2487"/>
                  </a:lnTo>
                  <a:lnTo>
                    <a:pt x="973" y="2487"/>
                  </a:lnTo>
                  <a:lnTo>
                    <a:pt x="966" y="2484"/>
                  </a:lnTo>
                  <a:lnTo>
                    <a:pt x="959" y="2480"/>
                  </a:lnTo>
                  <a:lnTo>
                    <a:pt x="952" y="2475"/>
                  </a:lnTo>
                  <a:lnTo>
                    <a:pt x="946" y="2470"/>
                  </a:lnTo>
                  <a:lnTo>
                    <a:pt x="942" y="2464"/>
                  </a:lnTo>
                  <a:lnTo>
                    <a:pt x="936" y="2459"/>
                  </a:lnTo>
                  <a:lnTo>
                    <a:pt x="933" y="2452"/>
                  </a:lnTo>
                  <a:lnTo>
                    <a:pt x="930" y="2445"/>
                  </a:lnTo>
                  <a:lnTo>
                    <a:pt x="929" y="2437"/>
                  </a:lnTo>
                  <a:lnTo>
                    <a:pt x="928" y="2432"/>
                  </a:lnTo>
                  <a:lnTo>
                    <a:pt x="929" y="2425"/>
                  </a:lnTo>
                  <a:lnTo>
                    <a:pt x="930" y="2418"/>
                  </a:lnTo>
                  <a:lnTo>
                    <a:pt x="932" y="2411"/>
                  </a:lnTo>
                  <a:lnTo>
                    <a:pt x="936" y="2404"/>
                  </a:lnTo>
                  <a:lnTo>
                    <a:pt x="940" y="2397"/>
                  </a:lnTo>
                  <a:lnTo>
                    <a:pt x="947" y="2391"/>
                  </a:lnTo>
                  <a:lnTo>
                    <a:pt x="947" y="2391"/>
                  </a:lnTo>
                  <a:lnTo>
                    <a:pt x="939" y="2381"/>
                  </a:lnTo>
                  <a:lnTo>
                    <a:pt x="933" y="2370"/>
                  </a:lnTo>
                  <a:lnTo>
                    <a:pt x="921" y="2348"/>
                  </a:lnTo>
                  <a:lnTo>
                    <a:pt x="914" y="2338"/>
                  </a:lnTo>
                  <a:lnTo>
                    <a:pt x="905" y="2328"/>
                  </a:lnTo>
                  <a:lnTo>
                    <a:pt x="897" y="2320"/>
                  </a:lnTo>
                  <a:lnTo>
                    <a:pt x="886" y="2313"/>
                  </a:lnTo>
                  <a:lnTo>
                    <a:pt x="886" y="2313"/>
                  </a:lnTo>
                  <a:close/>
                  <a:moveTo>
                    <a:pt x="964" y="2348"/>
                  </a:moveTo>
                  <a:lnTo>
                    <a:pt x="964" y="2348"/>
                  </a:lnTo>
                  <a:lnTo>
                    <a:pt x="967" y="2353"/>
                  </a:lnTo>
                  <a:lnTo>
                    <a:pt x="970" y="2359"/>
                  </a:lnTo>
                  <a:lnTo>
                    <a:pt x="973" y="2364"/>
                  </a:lnTo>
                  <a:lnTo>
                    <a:pt x="977" y="2369"/>
                  </a:lnTo>
                  <a:lnTo>
                    <a:pt x="985" y="2376"/>
                  </a:lnTo>
                  <a:lnTo>
                    <a:pt x="989" y="2380"/>
                  </a:lnTo>
                  <a:lnTo>
                    <a:pt x="994" y="2386"/>
                  </a:lnTo>
                  <a:lnTo>
                    <a:pt x="994" y="2386"/>
                  </a:lnTo>
                  <a:lnTo>
                    <a:pt x="992" y="2390"/>
                  </a:lnTo>
                  <a:lnTo>
                    <a:pt x="991" y="2393"/>
                  </a:lnTo>
                  <a:lnTo>
                    <a:pt x="987" y="2395"/>
                  </a:lnTo>
                  <a:lnTo>
                    <a:pt x="984" y="2397"/>
                  </a:lnTo>
                  <a:lnTo>
                    <a:pt x="975" y="2398"/>
                  </a:lnTo>
                  <a:lnTo>
                    <a:pt x="971" y="2400"/>
                  </a:lnTo>
                  <a:lnTo>
                    <a:pt x="967" y="2402"/>
                  </a:lnTo>
                  <a:lnTo>
                    <a:pt x="967" y="2402"/>
                  </a:lnTo>
                  <a:lnTo>
                    <a:pt x="974" y="2409"/>
                  </a:lnTo>
                  <a:lnTo>
                    <a:pt x="975" y="2414"/>
                  </a:lnTo>
                  <a:lnTo>
                    <a:pt x="977" y="2419"/>
                  </a:lnTo>
                  <a:lnTo>
                    <a:pt x="977" y="2419"/>
                  </a:lnTo>
                  <a:lnTo>
                    <a:pt x="970" y="2419"/>
                  </a:lnTo>
                  <a:lnTo>
                    <a:pt x="963" y="2416"/>
                  </a:lnTo>
                  <a:lnTo>
                    <a:pt x="957" y="2412"/>
                  </a:lnTo>
                  <a:lnTo>
                    <a:pt x="950" y="2408"/>
                  </a:lnTo>
                  <a:lnTo>
                    <a:pt x="950" y="2408"/>
                  </a:lnTo>
                  <a:lnTo>
                    <a:pt x="945" y="2416"/>
                  </a:lnTo>
                  <a:lnTo>
                    <a:pt x="942" y="2423"/>
                  </a:lnTo>
                  <a:lnTo>
                    <a:pt x="942" y="2429"/>
                  </a:lnTo>
                  <a:lnTo>
                    <a:pt x="942" y="2436"/>
                  </a:lnTo>
                  <a:lnTo>
                    <a:pt x="945" y="2442"/>
                  </a:lnTo>
                  <a:lnTo>
                    <a:pt x="947" y="2446"/>
                  </a:lnTo>
                  <a:lnTo>
                    <a:pt x="956" y="2456"/>
                  </a:lnTo>
                  <a:lnTo>
                    <a:pt x="978" y="2473"/>
                  </a:lnTo>
                  <a:lnTo>
                    <a:pt x="988" y="2481"/>
                  </a:lnTo>
                  <a:lnTo>
                    <a:pt x="991" y="2487"/>
                  </a:lnTo>
                  <a:lnTo>
                    <a:pt x="994" y="2492"/>
                  </a:lnTo>
                  <a:lnTo>
                    <a:pt x="994" y="2492"/>
                  </a:lnTo>
                  <a:lnTo>
                    <a:pt x="991" y="2496"/>
                  </a:lnTo>
                  <a:lnTo>
                    <a:pt x="988" y="2501"/>
                  </a:lnTo>
                  <a:lnTo>
                    <a:pt x="985" y="2502"/>
                  </a:lnTo>
                  <a:lnTo>
                    <a:pt x="982" y="2503"/>
                  </a:lnTo>
                  <a:lnTo>
                    <a:pt x="974" y="2505"/>
                  </a:lnTo>
                  <a:lnTo>
                    <a:pt x="964" y="2505"/>
                  </a:lnTo>
                  <a:lnTo>
                    <a:pt x="946" y="2502"/>
                  </a:lnTo>
                  <a:lnTo>
                    <a:pt x="937" y="2503"/>
                  </a:lnTo>
                  <a:lnTo>
                    <a:pt x="933" y="2505"/>
                  </a:lnTo>
                  <a:lnTo>
                    <a:pt x="929" y="2506"/>
                  </a:lnTo>
                  <a:lnTo>
                    <a:pt x="929" y="2506"/>
                  </a:lnTo>
                  <a:lnTo>
                    <a:pt x="930" y="2512"/>
                  </a:lnTo>
                  <a:lnTo>
                    <a:pt x="930" y="2518"/>
                  </a:lnTo>
                  <a:lnTo>
                    <a:pt x="935" y="2526"/>
                  </a:lnTo>
                  <a:lnTo>
                    <a:pt x="939" y="2533"/>
                  </a:lnTo>
                  <a:lnTo>
                    <a:pt x="942" y="2541"/>
                  </a:lnTo>
                  <a:lnTo>
                    <a:pt x="942" y="2541"/>
                  </a:lnTo>
                  <a:lnTo>
                    <a:pt x="935" y="2544"/>
                  </a:lnTo>
                  <a:lnTo>
                    <a:pt x="929" y="2546"/>
                  </a:lnTo>
                  <a:lnTo>
                    <a:pt x="916" y="2547"/>
                  </a:lnTo>
                  <a:lnTo>
                    <a:pt x="905" y="2550"/>
                  </a:lnTo>
                  <a:lnTo>
                    <a:pt x="900" y="2553"/>
                  </a:lnTo>
                  <a:lnTo>
                    <a:pt x="895" y="2557"/>
                  </a:lnTo>
                  <a:lnTo>
                    <a:pt x="895" y="2557"/>
                  </a:lnTo>
                  <a:lnTo>
                    <a:pt x="895" y="2567"/>
                  </a:lnTo>
                  <a:lnTo>
                    <a:pt x="897" y="2576"/>
                  </a:lnTo>
                  <a:lnTo>
                    <a:pt x="900" y="2585"/>
                  </a:lnTo>
                  <a:lnTo>
                    <a:pt x="902" y="2592"/>
                  </a:lnTo>
                  <a:lnTo>
                    <a:pt x="908" y="2598"/>
                  </a:lnTo>
                  <a:lnTo>
                    <a:pt x="914" y="2603"/>
                  </a:lnTo>
                  <a:lnTo>
                    <a:pt x="919" y="2607"/>
                  </a:lnTo>
                  <a:lnTo>
                    <a:pt x="926" y="2612"/>
                  </a:lnTo>
                  <a:lnTo>
                    <a:pt x="926" y="2612"/>
                  </a:lnTo>
                  <a:lnTo>
                    <a:pt x="922" y="2619"/>
                  </a:lnTo>
                  <a:lnTo>
                    <a:pt x="918" y="2627"/>
                  </a:lnTo>
                  <a:lnTo>
                    <a:pt x="915" y="2635"/>
                  </a:lnTo>
                  <a:lnTo>
                    <a:pt x="915" y="2641"/>
                  </a:lnTo>
                  <a:lnTo>
                    <a:pt x="915" y="2647"/>
                  </a:lnTo>
                  <a:lnTo>
                    <a:pt x="915" y="2647"/>
                  </a:lnTo>
                  <a:lnTo>
                    <a:pt x="922" y="2648"/>
                  </a:lnTo>
                  <a:lnTo>
                    <a:pt x="929" y="2648"/>
                  </a:lnTo>
                  <a:lnTo>
                    <a:pt x="935" y="2647"/>
                  </a:lnTo>
                  <a:lnTo>
                    <a:pt x="939" y="2644"/>
                  </a:lnTo>
                  <a:lnTo>
                    <a:pt x="943" y="2641"/>
                  </a:lnTo>
                  <a:lnTo>
                    <a:pt x="947" y="2637"/>
                  </a:lnTo>
                  <a:lnTo>
                    <a:pt x="953" y="2626"/>
                  </a:lnTo>
                  <a:lnTo>
                    <a:pt x="956" y="2614"/>
                  </a:lnTo>
                  <a:lnTo>
                    <a:pt x="959" y="2602"/>
                  </a:lnTo>
                  <a:lnTo>
                    <a:pt x="961" y="2582"/>
                  </a:lnTo>
                  <a:lnTo>
                    <a:pt x="961" y="2582"/>
                  </a:lnTo>
                  <a:lnTo>
                    <a:pt x="971" y="2585"/>
                  </a:lnTo>
                  <a:lnTo>
                    <a:pt x="982" y="2588"/>
                  </a:lnTo>
                  <a:lnTo>
                    <a:pt x="994" y="2589"/>
                  </a:lnTo>
                  <a:lnTo>
                    <a:pt x="1005" y="2589"/>
                  </a:lnTo>
                  <a:lnTo>
                    <a:pt x="1015" y="2588"/>
                  </a:lnTo>
                  <a:lnTo>
                    <a:pt x="1022" y="2585"/>
                  </a:lnTo>
                  <a:lnTo>
                    <a:pt x="1025" y="2582"/>
                  </a:lnTo>
                  <a:lnTo>
                    <a:pt x="1027" y="2579"/>
                  </a:lnTo>
                  <a:lnTo>
                    <a:pt x="1029" y="2575"/>
                  </a:lnTo>
                  <a:lnTo>
                    <a:pt x="1029" y="2571"/>
                  </a:lnTo>
                  <a:lnTo>
                    <a:pt x="1029" y="2571"/>
                  </a:lnTo>
                  <a:lnTo>
                    <a:pt x="1027" y="2567"/>
                  </a:lnTo>
                  <a:lnTo>
                    <a:pt x="1026" y="2562"/>
                  </a:lnTo>
                  <a:lnTo>
                    <a:pt x="1020" y="2557"/>
                  </a:lnTo>
                  <a:lnTo>
                    <a:pt x="1019" y="2553"/>
                  </a:lnTo>
                  <a:lnTo>
                    <a:pt x="1018" y="2550"/>
                  </a:lnTo>
                  <a:lnTo>
                    <a:pt x="1018" y="2547"/>
                  </a:lnTo>
                  <a:lnTo>
                    <a:pt x="1020" y="2541"/>
                  </a:lnTo>
                  <a:lnTo>
                    <a:pt x="1020" y="2541"/>
                  </a:lnTo>
                  <a:lnTo>
                    <a:pt x="1040" y="2544"/>
                  </a:lnTo>
                  <a:lnTo>
                    <a:pt x="1050" y="2543"/>
                  </a:lnTo>
                  <a:lnTo>
                    <a:pt x="1060" y="2541"/>
                  </a:lnTo>
                  <a:lnTo>
                    <a:pt x="1060" y="2541"/>
                  </a:lnTo>
                  <a:lnTo>
                    <a:pt x="1064" y="2533"/>
                  </a:lnTo>
                  <a:lnTo>
                    <a:pt x="1067" y="2526"/>
                  </a:lnTo>
                  <a:lnTo>
                    <a:pt x="1068" y="2518"/>
                  </a:lnTo>
                  <a:lnTo>
                    <a:pt x="1068" y="2511"/>
                  </a:lnTo>
                  <a:lnTo>
                    <a:pt x="1067" y="2495"/>
                  </a:lnTo>
                  <a:lnTo>
                    <a:pt x="1062" y="2480"/>
                  </a:lnTo>
                  <a:lnTo>
                    <a:pt x="1050" y="2447"/>
                  </a:lnTo>
                  <a:lnTo>
                    <a:pt x="1044" y="2429"/>
                  </a:lnTo>
                  <a:lnTo>
                    <a:pt x="1040" y="2411"/>
                  </a:lnTo>
                  <a:lnTo>
                    <a:pt x="1040" y="2411"/>
                  </a:lnTo>
                  <a:lnTo>
                    <a:pt x="1034" y="2411"/>
                  </a:lnTo>
                  <a:lnTo>
                    <a:pt x="1030" y="2411"/>
                  </a:lnTo>
                  <a:lnTo>
                    <a:pt x="1026" y="2412"/>
                  </a:lnTo>
                  <a:lnTo>
                    <a:pt x="1023" y="2415"/>
                  </a:lnTo>
                  <a:lnTo>
                    <a:pt x="1020" y="2416"/>
                  </a:lnTo>
                  <a:lnTo>
                    <a:pt x="1019" y="2421"/>
                  </a:lnTo>
                  <a:lnTo>
                    <a:pt x="1016" y="2429"/>
                  </a:lnTo>
                  <a:lnTo>
                    <a:pt x="1016" y="2429"/>
                  </a:lnTo>
                  <a:lnTo>
                    <a:pt x="1019" y="2433"/>
                  </a:lnTo>
                  <a:lnTo>
                    <a:pt x="1022" y="2437"/>
                  </a:lnTo>
                  <a:lnTo>
                    <a:pt x="1029" y="2447"/>
                  </a:lnTo>
                  <a:lnTo>
                    <a:pt x="1032" y="2452"/>
                  </a:lnTo>
                  <a:lnTo>
                    <a:pt x="1032" y="2456"/>
                  </a:lnTo>
                  <a:lnTo>
                    <a:pt x="1029" y="2460"/>
                  </a:lnTo>
                  <a:lnTo>
                    <a:pt x="1023" y="2463"/>
                  </a:lnTo>
                  <a:lnTo>
                    <a:pt x="1023" y="2463"/>
                  </a:lnTo>
                  <a:lnTo>
                    <a:pt x="1018" y="2460"/>
                  </a:lnTo>
                  <a:lnTo>
                    <a:pt x="1013" y="2457"/>
                  </a:lnTo>
                  <a:lnTo>
                    <a:pt x="1010" y="2453"/>
                  </a:lnTo>
                  <a:lnTo>
                    <a:pt x="1008" y="2447"/>
                  </a:lnTo>
                  <a:lnTo>
                    <a:pt x="1005" y="2436"/>
                  </a:lnTo>
                  <a:lnTo>
                    <a:pt x="1003" y="2425"/>
                  </a:lnTo>
                  <a:lnTo>
                    <a:pt x="1005" y="2419"/>
                  </a:lnTo>
                  <a:lnTo>
                    <a:pt x="1006" y="2414"/>
                  </a:lnTo>
                  <a:lnTo>
                    <a:pt x="1009" y="2408"/>
                  </a:lnTo>
                  <a:lnTo>
                    <a:pt x="1012" y="2404"/>
                  </a:lnTo>
                  <a:lnTo>
                    <a:pt x="1016" y="2401"/>
                  </a:lnTo>
                  <a:lnTo>
                    <a:pt x="1022" y="2398"/>
                  </a:lnTo>
                  <a:lnTo>
                    <a:pt x="1027" y="2397"/>
                  </a:lnTo>
                  <a:lnTo>
                    <a:pt x="1034" y="2397"/>
                  </a:lnTo>
                  <a:lnTo>
                    <a:pt x="1034" y="2397"/>
                  </a:lnTo>
                  <a:lnTo>
                    <a:pt x="1030" y="2379"/>
                  </a:lnTo>
                  <a:lnTo>
                    <a:pt x="1025" y="2362"/>
                  </a:lnTo>
                  <a:lnTo>
                    <a:pt x="1019" y="2345"/>
                  </a:lnTo>
                  <a:lnTo>
                    <a:pt x="1013" y="2327"/>
                  </a:lnTo>
                  <a:lnTo>
                    <a:pt x="1013" y="2327"/>
                  </a:lnTo>
                  <a:lnTo>
                    <a:pt x="1006" y="2322"/>
                  </a:lnTo>
                  <a:lnTo>
                    <a:pt x="998" y="2321"/>
                  </a:lnTo>
                  <a:lnTo>
                    <a:pt x="991" y="2322"/>
                  </a:lnTo>
                  <a:lnTo>
                    <a:pt x="984" y="2325"/>
                  </a:lnTo>
                  <a:lnTo>
                    <a:pt x="978" y="2329"/>
                  </a:lnTo>
                  <a:lnTo>
                    <a:pt x="973" y="2335"/>
                  </a:lnTo>
                  <a:lnTo>
                    <a:pt x="964" y="2348"/>
                  </a:lnTo>
                  <a:lnTo>
                    <a:pt x="964" y="2348"/>
                  </a:lnTo>
                  <a:close/>
                  <a:moveTo>
                    <a:pt x="744" y="2381"/>
                  </a:moveTo>
                  <a:lnTo>
                    <a:pt x="744" y="2381"/>
                  </a:lnTo>
                  <a:lnTo>
                    <a:pt x="761" y="2405"/>
                  </a:lnTo>
                  <a:lnTo>
                    <a:pt x="777" y="2430"/>
                  </a:lnTo>
                  <a:lnTo>
                    <a:pt x="810" y="2480"/>
                  </a:lnTo>
                  <a:lnTo>
                    <a:pt x="825" y="2503"/>
                  </a:lnTo>
                  <a:lnTo>
                    <a:pt x="842" y="2527"/>
                  </a:lnTo>
                  <a:lnTo>
                    <a:pt x="860" y="2550"/>
                  </a:lnTo>
                  <a:lnTo>
                    <a:pt x="880" y="2571"/>
                  </a:lnTo>
                  <a:lnTo>
                    <a:pt x="880" y="2571"/>
                  </a:lnTo>
                  <a:lnTo>
                    <a:pt x="880" y="2562"/>
                  </a:lnTo>
                  <a:lnTo>
                    <a:pt x="880" y="2555"/>
                  </a:lnTo>
                  <a:lnTo>
                    <a:pt x="884" y="2548"/>
                  </a:lnTo>
                  <a:lnTo>
                    <a:pt x="888" y="2543"/>
                  </a:lnTo>
                  <a:lnTo>
                    <a:pt x="895" y="2539"/>
                  </a:lnTo>
                  <a:lnTo>
                    <a:pt x="902" y="2536"/>
                  </a:lnTo>
                  <a:lnTo>
                    <a:pt x="911" y="2533"/>
                  </a:lnTo>
                  <a:lnTo>
                    <a:pt x="921" y="2533"/>
                  </a:lnTo>
                  <a:lnTo>
                    <a:pt x="921" y="2533"/>
                  </a:lnTo>
                  <a:lnTo>
                    <a:pt x="919" y="2527"/>
                  </a:lnTo>
                  <a:lnTo>
                    <a:pt x="915" y="2523"/>
                  </a:lnTo>
                  <a:lnTo>
                    <a:pt x="907" y="2515"/>
                  </a:lnTo>
                  <a:lnTo>
                    <a:pt x="897" y="2509"/>
                  </a:lnTo>
                  <a:lnTo>
                    <a:pt x="888" y="2501"/>
                  </a:lnTo>
                  <a:lnTo>
                    <a:pt x="888" y="2501"/>
                  </a:lnTo>
                  <a:lnTo>
                    <a:pt x="893" y="2501"/>
                  </a:lnTo>
                  <a:lnTo>
                    <a:pt x="894" y="2499"/>
                  </a:lnTo>
                  <a:lnTo>
                    <a:pt x="895" y="2498"/>
                  </a:lnTo>
                  <a:lnTo>
                    <a:pt x="895" y="2498"/>
                  </a:lnTo>
                  <a:lnTo>
                    <a:pt x="890" y="2487"/>
                  </a:lnTo>
                  <a:lnTo>
                    <a:pt x="883" y="2475"/>
                  </a:lnTo>
                  <a:lnTo>
                    <a:pt x="874" y="2463"/>
                  </a:lnTo>
                  <a:lnTo>
                    <a:pt x="864" y="2450"/>
                  </a:lnTo>
                  <a:lnTo>
                    <a:pt x="845" y="2428"/>
                  </a:lnTo>
                  <a:lnTo>
                    <a:pt x="825" y="2408"/>
                  </a:lnTo>
                  <a:lnTo>
                    <a:pt x="825" y="2408"/>
                  </a:lnTo>
                  <a:lnTo>
                    <a:pt x="815" y="2388"/>
                  </a:lnTo>
                  <a:lnTo>
                    <a:pt x="804" y="2370"/>
                  </a:lnTo>
                  <a:lnTo>
                    <a:pt x="791" y="2352"/>
                  </a:lnTo>
                  <a:lnTo>
                    <a:pt x="779" y="2335"/>
                  </a:lnTo>
                  <a:lnTo>
                    <a:pt x="779" y="2335"/>
                  </a:lnTo>
                  <a:lnTo>
                    <a:pt x="776" y="2353"/>
                  </a:lnTo>
                  <a:lnTo>
                    <a:pt x="775" y="2362"/>
                  </a:lnTo>
                  <a:lnTo>
                    <a:pt x="772" y="2369"/>
                  </a:lnTo>
                  <a:lnTo>
                    <a:pt x="768" y="2374"/>
                  </a:lnTo>
                  <a:lnTo>
                    <a:pt x="762" y="2380"/>
                  </a:lnTo>
                  <a:lnTo>
                    <a:pt x="754" y="2381"/>
                  </a:lnTo>
                  <a:lnTo>
                    <a:pt x="744" y="2381"/>
                  </a:lnTo>
                  <a:lnTo>
                    <a:pt x="744" y="2381"/>
                  </a:lnTo>
                  <a:close/>
                  <a:moveTo>
                    <a:pt x="1931" y="2341"/>
                  </a:moveTo>
                  <a:lnTo>
                    <a:pt x="1931" y="2341"/>
                  </a:lnTo>
                  <a:lnTo>
                    <a:pt x="1930" y="2343"/>
                  </a:lnTo>
                  <a:lnTo>
                    <a:pt x="1926" y="2345"/>
                  </a:lnTo>
                  <a:lnTo>
                    <a:pt x="1926" y="2345"/>
                  </a:lnTo>
                  <a:lnTo>
                    <a:pt x="1867" y="2348"/>
                  </a:lnTo>
                  <a:lnTo>
                    <a:pt x="1811" y="2349"/>
                  </a:lnTo>
                  <a:lnTo>
                    <a:pt x="1753" y="2349"/>
                  </a:lnTo>
                  <a:lnTo>
                    <a:pt x="1693" y="2348"/>
                  </a:lnTo>
                  <a:lnTo>
                    <a:pt x="1693" y="2348"/>
                  </a:lnTo>
                  <a:lnTo>
                    <a:pt x="1666" y="2348"/>
                  </a:lnTo>
                  <a:lnTo>
                    <a:pt x="1639" y="2348"/>
                  </a:lnTo>
                  <a:lnTo>
                    <a:pt x="1587" y="2352"/>
                  </a:lnTo>
                  <a:lnTo>
                    <a:pt x="1538" y="2357"/>
                  </a:lnTo>
                  <a:lnTo>
                    <a:pt x="1513" y="2359"/>
                  </a:lnTo>
                  <a:lnTo>
                    <a:pt x="1491" y="2359"/>
                  </a:lnTo>
                  <a:lnTo>
                    <a:pt x="1491" y="2359"/>
                  </a:lnTo>
                  <a:lnTo>
                    <a:pt x="1489" y="2373"/>
                  </a:lnTo>
                  <a:lnTo>
                    <a:pt x="1491" y="2387"/>
                  </a:lnTo>
                  <a:lnTo>
                    <a:pt x="1493" y="2400"/>
                  </a:lnTo>
                  <a:lnTo>
                    <a:pt x="1495" y="2404"/>
                  </a:lnTo>
                  <a:lnTo>
                    <a:pt x="1499" y="2408"/>
                  </a:lnTo>
                  <a:lnTo>
                    <a:pt x="1499" y="2408"/>
                  </a:lnTo>
                  <a:lnTo>
                    <a:pt x="1526" y="2409"/>
                  </a:lnTo>
                  <a:lnTo>
                    <a:pt x="1552" y="2411"/>
                  </a:lnTo>
                  <a:lnTo>
                    <a:pt x="1607" y="2409"/>
                  </a:lnTo>
                  <a:lnTo>
                    <a:pt x="1662" y="2407"/>
                  </a:lnTo>
                  <a:lnTo>
                    <a:pt x="1715" y="2404"/>
                  </a:lnTo>
                  <a:lnTo>
                    <a:pt x="1823" y="2394"/>
                  </a:lnTo>
                  <a:lnTo>
                    <a:pt x="1877" y="2390"/>
                  </a:lnTo>
                  <a:lnTo>
                    <a:pt x="1929" y="2388"/>
                  </a:lnTo>
                  <a:lnTo>
                    <a:pt x="1929" y="2388"/>
                  </a:lnTo>
                  <a:lnTo>
                    <a:pt x="1931" y="2384"/>
                  </a:lnTo>
                  <a:lnTo>
                    <a:pt x="1934" y="2379"/>
                  </a:lnTo>
                  <a:lnTo>
                    <a:pt x="1936" y="2373"/>
                  </a:lnTo>
                  <a:lnTo>
                    <a:pt x="1937" y="2366"/>
                  </a:lnTo>
                  <a:lnTo>
                    <a:pt x="1937" y="2359"/>
                  </a:lnTo>
                  <a:lnTo>
                    <a:pt x="1937" y="2352"/>
                  </a:lnTo>
                  <a:lnTo>
                    <a:pt x="1934" y="2346"/>
                  </a:lnTo>
                  <a:lnTo>
                    <a:pt x="1931" y="2341"/>
                  </a:lnTo>
                  <a:lnTo>
                    <a:pt x="1931" y="2341"/>
                  </a:lnTo>
                  <a:close/>
                  <a:moveTo>
                    <a:pt x="526" y="2422"/>
                  </a:moveTo>
                  <a:lnTo>
                    <a:pt x="526" y="2422"/>
                  </a:lnTo>
                  <a:lnTo>
                    <a:pt x="540" y="2421"/>
                  </a:lnTo>
                  <a:lnTo>
                    <a:pt x="547" y="2418"/>
                  </a:lnTo>
                  <a:lnTo>
                    <a:pt x="553" y="2415"/>
                  </a:lnTo>
                  <a:lnTo>
                    <a:pt x="557" y="2412"/>
                  </a:lnTo>
                  <a:lnTo>
                    <a:pt x="561" y="2407"/>
                  </a:lnTo>
                  <a:lnTo>
                    <a:pt x="563" y="2401"/>
                  </a:lnTo>
                  <a:lnTo>
                    <a:pt x="564" y="2394"/>
                  </a:lnTo>
                  <a:lnTo>
                    <a:pt x="564" y="2394"/>
                  </a:lnTo>
                  <a:lnTo>
                    <a:pt x="560" y="2390"/>
                  </a:lnTo>
                  <a:lnTo>
                    <a:pt x="556" y="2388"/>
                  </a:lnTo>
                  <a:lnTo>
                    <a:pt x="544" y="2384"/>
                  </a:lnTo>
                  <a:lnTo>
                    <a:pt x="533" y="2381"/>
                  </a:lnTo>
                  <a:lnTo>
                    <a:pt x="523" y="2376"/>
                  </a:lnTo>
                  <a:lnTo>
                    <a:pt x="523" y="2376"/>
                  </a:lnTo>
                  <a:lnTo>
                    <a:pt x="521" y="2388"/>
                  </a:lnTo>
                  <a:lnTo>
                    <a:pt x="519" y="2402"/>
                  </a:lnTo>
                  <a:lnTo>
                    <a:pt x="519" y="2408"/>
                  </a:lnTo>
                  <a:lnTo>
                    <a:pt x="521" y="2414"/>
                  </a:lnTo>
                  <a:lnTo>
                    <a:pt x="522" y="2419"/>
                  </a:lnTo>
                  <a:lnTo>
                    <a:pt x="526" y="2422"/>
                  </a:lnTo>
                  <a:lnTo>
                    <a:pt x="526" y="2422"/>
                  </a:lnTo>
                  <a:close/>
                  <a:moveTo>
                    <a:pt x="2562" y="2397"/>
                  </a:moveTo>
                  <a:lnTo>
                    <a:pt x="2562" y="2397"/>
                  </a:lnTo>
                  <a:lnTo>
                    <a:pt x="2565" y="2405"/>
                  </a:lnTo>
                  <a:lnTo>
                    <a:pt x="2565" y="2412"/>
                  </a:lnTo>
                  <a:lnTo>
                    <a:pt x="2562" y="2418"/>
                  </a:lnTo>
                  <a:lnTo>
                    <a:pt x="2559" y="2423"/>
                  </a:lnTo>
                  <a:lnTo>
                    <a:pt x="2549" y="2435"/>
                  </a:lnTo>
                  <a:lnTo>
                    <a:pt x="2546" y="2440"/>
                  </a:lnTo>
                  <a:lnTo>
                    <a:pt x="2543" y="2446"/>
                  </a:lnTo>
                  <a:lnTo>
                    <a:pt x="2543" y="2446"/>
                  </a:lnTo>
                  <a:lnTo>
                    <a:pt x="2545" y="2445"/>
                  </a:lnTo>
                  <a:lnTo>
                    <a:pt x="2545" y="2446"/>
                  </a:lnTo>
                  <a:lnTo>
                    <a:pt x="2549" y="2450"/>
                  </a:lnTo>
                  <a:lnTo>
                    <a:pt x="2552" y="2457"/>
                  </a:lnTo>
                  <a:lnTo>
                    <a:pt x="2552" y="2457"/>
                  </a:lnTo>
                  <a:lnTo>
                    <a:pt x="2552" y="2463"/>
                  </a:lnTo>
                  <a:lnTo>
                    <a:pt x="2550" y="2467"/>
                  </a:lnTo>
                  <a:lnTo>
                    <a:pt x="2549" y="2473"/>
                  </a:lnTo>
                  <a:lnTo>
                    <a:pt x="2549" y="2475"/>
                  </a:lnTo>
                  <a:lnTo>
                    <a:pt x="2549" y="2478"/>
                  </a:lnTo>
                  <a:lnTo>
                    <a:pt x="2549" y="2478"/>
                  </a:lnTo>
                  <a:lnTo>
                    <a:pt x="2565" y="2474"/>
                  </a:lnTo>
                  <a:lnTo>
                    <a:pt x="2577" y="2474"/>
                  </a:lnTo>
                  <a:lnTo>
                    <a:pt x="2588" y="2477"/>
                  </a:lnTo>
                  <a:lnTo>
                    <a:pt x="2600" y="2481"/>
                  </a:lnTo>
                  <a:lnTo>
                    <a:pt x="2608" y="2488"/>
                  </a:lnTo>
                  <a:lnTo>
                    <a:pt x="2615" y="2496"/>
                  </a:lnTo>
                  <a:lnTo>
                    <a:pt x="2619" y="2508"/>
                  </a:lnTo>
                  <a:lnTo>
                    <a:pt x="2622" y="2519"/>
                  </a:lnTo>
                  <a:lnTo>
                    <a:pt x="2622" y="2519"/>
                  </a:lnTo>
                  <a:lnTo>
                    <a:pt x="2633" y="2512"/>
                  </a:lnTo>
                  <a:lnTo>
                    <a:pt x="2645" y="2509"/>
                  </a:lnTo>
                  <a:lnTo>
                    <a:pt x="2656" y="2508"/>
                  </a:lnTo>
                  <a:lnTo>
                    <a:pt x="2666" y="2508"/>
                  </a:lnTo>
                  <a:lnTo>
                    <a:pt x="2675" y="2511"/>
                  </a:lnTo>
                  <a:lnTo>
                    <a:pt x="2684" y="2515"/>
                  </a:lnTo>
                  <a:lnTo>
                    <a:pt x="2691" y="2520"/>
                  </a:lnTo>
                  <a:lnTo>
                    <a:pt x="2696" y="2527"/>
                  </a:lnTo>
                  <a:lnTo>
                    <a:pt x="2701" y="2534"/>
                  </a:lnTo>
                  <a:lnTo>
                    <a:pt x="2703" y="2543"/>
                  </a:lnTo>
                  <a:lnTo>
                    <a:pt x="2706" y="2551"/>
                  </a:lnTo>
                  <a:lnTo>
                    <a:pt x="2705" y="2560"/>
                  </a:lnTo>
                  <a:lnTo>
                    <a:pt x="2703" y="2568"/>
                  </a:lnTo>
                  <a:lnTo>
                    <a:pt x="2699" y="2576"/>
                  </a:lnTo>
                  <a:lnTo>
                    <a:pt x="2692" y="2585"/>
                  </a:lnTo>
                  <a:lnTo>
                    <a:pt x="2684" y="2591"/>
                  </a:lnTo>
                  <a:lnTo>
                    <a:pt x="2684" y="2591"/>
                  </a:lnTo>
                  <a:lnTo>
                    <a:pt x="2691" y="2595"/>
                  </a:lnTo>
                  <a:lnTo>
                    <a:pt x="2698" y="2602"/>
                  </a:lnTo>
                  <a:lnTo>
                    <a:pt x="2702" y="2609"/>
                  </a:lnTo>
                  <a:lnTo>
                    <a:pt x="2706" y="2617"/>
                  </a:lnTo>
                  <a:lnTo>
                    <a:pt x="2708" y="2626"/>
                  </a:lnTo>
                  <a:lnTo>
                    <a:pt x="2708" y="2634"/>
                  </a:lnTo>
                  <a:lnTo>
                    <a:pt x="2705" y="2644"/>
                  </a:lnTo>
                  <a:lnTo>
                    <a:pt x="2701" y="2652"/>
                  </a:lnTo>
                  <a:lnTo>
                    <a:pt x="2701" y="2652"/>
                  </a:lnTo>
                  <a:lnTo>
                    <a:pt x="2706" y="2658"/>
                  </a:lnTo>
                  <a:lnTo>
                    <a:pt x="2713" y="2664"/>
                  </a:lnTo>
                  <a:lnTo>
                    <a:pt x="2722" y="2666"/>
                  </a:lnTo>
                  <a:lnTo>
                    <a:pt x="2729" y="2668"/>
                  </a:lnTo>
                  <a:lnTo>
                    <a:pt x="2733" y="2666"/>
                  </a:lnTo>
                  <a:lnTo>
                    <a:pt x="2736" y="2665"/>
                  </a:lnTo>
                  <a:lnTo>
                    <a:pt x="2739" y="2664"/>
                  </a:lnTo>
                  <a:lnTo>
                    <a:pt x="2741" y="2659"/>
                  </a:lnTo>
                  <a:lnTo>
                    <a:pt x="2744" y="2655"/>
                  </a:lnTo>
                  <a:lnTo>
                    <a:pt x="2744" y="2651"/>
                  </a:lnTo>
                  <a:lnTo>
                    <a:pt x="2744" y="2645"/>
                  </a:lnTo>
                  <a:lnTo>
                    <a:pt x="2744" y="2637"/>
                  </a:lnTo>
                  <a:lnTo>
                    <a:pt x="2744" y="2637"/>
                  </a:lnTo>
                  <a:lnTo>
                    <a:pt x="2739" y="2634"/>
                  </a:lnTo>
                  <a:lnTo>
                    <a:pt x="2733" y="2631"/>
                  </a:lnTo>
                  <a:lnTo>
                    <a:pt x="2727" y="2628"/>
                  </a:lnTo>
                  <a:lnTo>
                    <a:pt x="2725" y="2626"/>
                  </a:lnTo>
                  <a:lnTo>
                    <a:pt x="2723" y="2623"/>
                  </a:lnTo>
                  <a:lnTo>
                    <a:pt x="2723" y="2623"/>
                  </a:lnTo>
                  <a:lnTo>
                    <a:pt x="2729" y="2617"/>
                  </a:lnTo>
                  <a:lnTo>
                    <a:pt x="2730" y="2612"/>
                  </a:lnTo>
                  <a:lnTo>
                    <a:pt x="2730" y="2606"/>
                  </a:lnTo>
                  <a:lnTo>
                    <a:pt x="2729" y="2600"/>
                  </a:lnTo>
                  <a:lnTo>
                    <a:pt x="2723" y="2588"/>
                  </a:lnTo>
                  <a:lnTo>
                    <a:pt x="2722" y="2582"/>
                  </a:lnTo>
                  <a:lnTo>
                    <a:pt x="2720" y="2576"/>
                  </a:lnTo>
                  <a:lnTo>
                    <a:pt x="2720" y="2576"/>
                  </a:lnTo>
                  <a:lnTo>
                    <a:pt x="2726" y="2571"/>
                  </a:lnTo>
                  <a:lnTo>
                    <a:pt x="2732" y="2565"/>
                  </a:lnTo>
                  <a:lnTo>
                    <a:pt x="2743" y="2554"/>
                  </a:lnTo>
                  <a:lnTo>
                    <a:pt x="2748" y="2550"/>
                  </a:lnTo>
                  <a:lnTo>
                    <a:pt x="2753" y="2544"/>
                  </a:lnTo>
                  <a:lnTo>
                    <a:pt x="2757" y="2537"/>
                  </a:lnTo>
                  <a:lnTo>
                    <a:pt x="2758" y="2530"/>
                  </a:lnTo>
                  <a:lnTo>
                    <a:pt x="2758" y="2530"/>
                  </a:lnTo>
                  <a:lnTo>
                    <a:pt x="2760" y="2520"/>
                  </a:lnTo>
                  <a:lnTo>
                    <a:pt x="2760" y="2513"/>
                  </a:lnTo>
                  <a:lnTo>
                    <a:pt x="2758" y="2506"/>
                  </a:lnTo>
                  <a:lnTo>
                    <a:pt x="2755" y="2501"/>
                  </a:lnTo>
                  <a:lnTo>
                    <a:pt x="2753" y="2496"/>
                  </a:lnTo>
                  <a:lnTo>
                    <a:pt x="2748" y="2492"/>
                  </a:lnTo>
                  <a:lnTo>
                    <a:pt x="2744" y="2489"/>
                  </a:lnTo>
                  <a:lnTo>
                    <a:pt x="2739" y="2487"/>
                  </a:lnTo>
                  <a:lnTo>
                    <a:pt x="2727" y="2484"/>
                  </a:lnTo>
                  <a:lnTo>
                    <a:pt x="2715" y="2482"/>
                  </a:lnTo>
                  <a:lnTo>
                    <a:pt x="2689" y="2481"/>
                  </a:lnTo>
                  <a:lnTo>
                    <a:pt x="2689" y="2481"/>
                  </a:lnTo>
                  <a:lnTo>
                    <a:pt x="2691" y="2474"/>
                  </a:lnTo>
                  <a:lnTo>
                    <a:pt x="2694" y="2467"/>
                  </a:lnTo>
                  <a:lnTo>
                    <a:pt x="2694" y="2461"/>
                  </a:lnTo>
                  <a:lnTo>
                    <a:pt x="2692" y="2454"/>
                  </a:lnTo>
                  <a:lnTo>
                    <a:pt x="2692" y="2454"/>
                  </a:lnTo>
                  <a:lnTo>
                    <a:pt x="2687" y="2449"/>
                  </a:lnTo>
                  <a:lnTo>
                    <a:pt x="2680" y="2447"/>
                  </a:lnTo>
                  <a:lnTo>
                    <a:pt x="2673" y="2446"/>
                  </a:lnTo>
                  <a:lnTo>
                    <a:pt x="2664" y="2447"/>
                  </a:lnTo>
                  <a:lnTo>
                    <a:pt x="2647" y="2450"/>
                  </a:lnTo>
                  <a:lnTo>
                    <a:pt x="2639" y="2450"/>
                  </a:lnTo>
                  <a:lnTo>
                    <a:pt x="2630" y="2449"/>
                  </a:lnTo>
                  <a:lnTo>
                    <a:pt x="2630" y="2449"/>
                  </a:lnTo>
                  <a:lnTo>
                    <a:pt x="2635" y="2437"/>
                  </a:lnTo>
                  <a:lnTo>
                    <a:pt x="2638" y="2426"/>
                  </a:lnTo>
                  <a:lnTo>
                    <a:pt x="2646" y="2405"/>
                  </a:lnTo>
                  <a:lnTo>
                    <a:pt x="2646" y="2405"/>
                  </a:lnTo>
                  <a:lnTo>
                    <a:pt x="2642" y="2400"/>
                  </a:lnTo>
                  <a:lnTo>
                    <a:pt x="2639" y="2395"/>
                  </a:lnTo>
                  <a:lnTo>
                    <a:pt x="2629" y="2387"/>
                  </a:lnTo>
                  <a:lnTo>
                    <a:pt x="2618" y="2383"/>
                  </a:lnTo>
                  <a:lnTo>
                    <a:pt x="2607" y="2380"/>
                  </a:lnTo>
                  <a:lnTo>
                    <a:pt x="2594" y="2379"/>
                  </a:lnTo>
                  <a:lnTo>
                    <a:pt x="2581" y="2381"/>
                  </a:lnTo>
                  <a:lnTo>
                    <a:pt x="2576" y="2384"/>
                  </a:lnTo>
                  <a:lnTo>
                    <a:pt x="2570" y="2387"/>
                  </a:lnTo>
                  <a:lnTo>
                    <a:pt x="2566" y="2391"/>
                  </a:lnTo>
                  <a:lnTo>
                    <a:pt x="2562" y="2397"/>
                  </a:lnTo>
                  <a:lnTo>
                    <a:pt x="2562" y="2397"/>
                  </a:lnTo>
                  <a:close/>
                  <a:moveTo>
                    <a:pt x="674" y="2437"/>
                  </a:moveTo>
                  <a:lnTo>
                    <a:pt x="674" y="2437"/>
                  </a:lnTo>
                  <a:lnTo>
                    <a:pt x="713" y="2494"/>
                  </a:lnTo>
                  <a:lnTo>
                    <a:pt x="752" y="2550"/>
                  </a:lnTo>
                  <a:lnTo>
                    <a:pt x="791" y="2605"/>
                  </a:lnTo>
                  <a:lnTo>
                    <a:pt x="834" y="2658"/>
                  </a:lnTo>
                  <a:lnTo>
                    <a:pt x="834" y="2658"/>
                  </a:lnTo>
                  <a:lnTo>
                    <a:pt x="856" y="2650"/>
                  </a:lnTo>
                  <a:lnTo>
                    <a:pt x="867" y="2645"/>
                  </a:lnTo>
                  <a:lnTo>
                    <a:pt x="877" y="2641"/>
                  </a:lnTo>
                  <a:lnTo>
                    <a:pt x="887" y="2634"/>
                  </a:lnTo>
                  <a:lnTo>
                    <a:pt x="894" y="2627"/>
                  </a:lnTo>
                  <a:lnTo>
                    <a:pt x="898" y="2619"/>
                  </a:lnTo>
                  <a:lnTo>
                    <a:pt x="901" y="2609"/>
                  </a:lnTo>
                  <a:lnTo>
                    <a:pt x="901" y="2609"/>
                  </a:lnTo>
                  <a:lnTo>
                    <a:pt x="895" y="2609"/>
                  </a:lnTo>
                  <a:lnTo>
                    <a:pt x="893" y="2610"/>
                  </a:lnTo>
                  <a:lnTo>
                    <a:pt x="890" y="2613"/>
                  </a:lnTo>
                  <a:lnTo>
                    <a:pt x="886" y="2614"/>
                  </a:lnTo>
                  <a:lnTo>
                    <a:pt x="886" y="2614"/>
                  </a:lnTo>
                  <a:lnTo>
                    <a:pt x="864" y="2586"/>
                  </a:lnTo>
                  <a:lnTo>
                    <a:pt x="845" y="2558"/>
                  </a:lnTo>
                  <a:lnTo>
                    <a:pt x="806" y="2499"/>
                  </a:lnTo>
                  <a:lnTo>
                    <a:pt x="766" y="2442"/>
                  </a:lnTo>
                  <a:lnTo>
                    <a:pt x="745" y="2415"/>
                  </a:lnTo>
                  <a:lnTo>
                    <a:pt x="724" y="2388"/>
                  </a:lnTo>
                  <a:lnTo>
                    <a:pt x="724" y="2388"/>
                  </a:lnTo>
                  <a:lnTo>
                    <a:pt x="717" y="2407"/>
                  </a:lnTo>
                  <a:lnTo>
                    <a:pt x="713" y="2415"/>
                  </a:lnTo>
                  <a:lnTo>
                    <a:pt x="709" y="2422"/>
                  </a:lnTo>
                  <a:lnTo>
                    <a:pt x="703" y="2429"/>
                  </a:lnTo>
                  <a:lnTo>
                    <a:pt x="695" y="2433"/>
                  </a:lnTo>
                  <a:lnTo>
                    <a:pt x="686" y="2436"/>
                  </a:lnTo>
                  <a:lnTo>
                    <a:pt x="674" y="2437"/>
                  </a:lnTo>
                  <a:lnTo>
                    <a:pt x="674" y="2437"/>
                  </a:lnTo>
                  <a:close/>
                  <a:moveTo>
                    <a:pt x="521" y="2435"/>
                  </a:moveTo>
                  <a:lnTo>
                    <a:pt x="521" y="2435"/>
                  </a:lnTo>
                  <a:lnTo>
                    <a:pt x="521" y="2447"/>
                  </a:lnTo>
                  <a:lnTo>
                    <a:pt x="519" y="2460"/>
                  </a:lnTo>
                  <a:lnTo>
                    <a:pt x="516" y="2481"/>
                  </a:lnTo>
                  <a:lnTo>
                    <a:pt x="514" y="2501"/>
                  </a:lnTo>
                  <a:lnTo>
                    <a:pt x="514" y="2511"/>
                  </a:lnTo>
                  <a:lnTo>
                    <a:pt x="515" y="2522"/>
                  </a:lnTo>
                  <a:lnTo>
                    <a:pt x="515" y="2522"/>
                  </a:lnTo>
                  <a:lnTo>
                    <a:pt x="528" y="2519"/>
                  </a:lnTo>
                  <a:lnTo>
                    <a:pt x="539" y="2515"/>
                  </a:lnTo>
                  <a:lnTo>
                    <a:pt x="549" y="2508"/>
                  </a:lnTo>
                  <a:lnTo>
                    <a:pt x="557" y="2499"/>
                  </a:lnTo>
                  <a:lnTo>
                    <a:pt x="563" y="2489"/>
                  </a:lnTo>
                  <a:lnTo>
                    <a:pt x="568" y="2480"/>
                  </a:lnTo>
                  <a:lnTo>
                    <a:pt x="575" y="2460"/>
                  </a:lnTo>
                  <a:lnTo>
                    <a:pt x="575" y="2460"/>
                  </a:lnTo>
                  <a:lnTo>
                    <a:pt x="581" y="2461"/>
                  </a:lnTo>
                  <a:lnTo>
                    <a:pt x="587" y="2463"/>
                  </a:lnTo>
                  <a:lnTo>
                    <a:pt x="595" y="2466"/>
                  </a:lnTo>
                  <a:lnTo>
                    <a:pt x="603" y="2470"/>
                  </a:lnTo>
                  <a:lnTo>
                    <a:pt x="608" y="2471"/>
                  </a:lnTo>
                  <a:lnTo>
                    <a:pt x="613" y="2473"/>
                  </a:lnTo>
                  <a:lnTo>
                    <a:pt x="613" y="2473"/>
                  </a:lnTo>
                  <a:lnTo>
                    <a:pt x="620" y="2468"/>
                  </a:lnTo>
                  <a:lnTo>
                    <a:pt x="626" y="2463"/>
                  </a:lnTo>
                  <a:lnTo>
                    <a:pt x="630" y="2457"/>
                  </a:lnTo>
                  <a:lnTo>
                    <a:pt x="634" y="2450"/>
                  </a:lnTo>
                  <a:lnTo>
                    <a:pt x="636" y="2442"/>
                  </a:lnTo>
                  <a:lnTo>
                    <a:pt x="637" y="2433"/>
                  </a:lnTo>
                  <a:lnTo>
                    <a:pt x="640" y="2416"/>
                  </a:lnTo>
                  <a:lnTo>
                    <a:pt x="640" y="2416"/>
                  </a:lnTo>
                  <a:lnTo>
                    <a:pt x="626" y="2414"/>
                  </a:lnTo>
                  <a:lnTo>
                    <a:pt x="612" y="2408"/>
                  </a:lnTo>
                  <a:lnTo>
                    <a:pt x="596" y="2402"/>
                  </a:lnTo>
                  <a:lnTo>
                    <a:pt x="581" y="2397"/>
                  </a:lnTo>
                  <a:lnTo>
                    <a:pt x="581" y="2397"/>
                  </a:lnTo>
                  <a:lnTo>
                    <a:pt x="578" y="2405"/>
                  </a:lnTo>
                  <a:lnTo>
                    <a:pt x="574" y="2414"/>
                  </a:lnTo>
                  <a:lnTo>
                    <a:pt x="568" y="2421"/>
                  </a:lnTo>
                  <a:lnTo>
                    <a:pt x="563" y="2426"/>
                  </a:lnTo>
                  <a:lnTo>
                    <a:pt x="554" y="2432"/>
                  </a:lnTo>
                  <a:lnTo>
                    <a:pt x="544" y="2435"/>
                  </a:lnTo>
                  <a:lnTo>
                    <a:pt x="533" y="2435"/>
                  </a:lnTo>
                  <a:lnTo>
                    <a:pt x="521" y="2435"/>
                  </a:lnTo>
                  <a:lnTo>
                    <a:pt x="521" y="2435"/>
                  </a:lnTo>
                  <a:close/>
                  <a:moveTo>
                    <a:pt x="1926" y="2411"/>
                  </a:moveTo>
                  <a:lnTo>
                    <a:pt x="1926" y="2411"/>
                  </a:lnTo>
                  <a:lnTo>
                    <a:pt x="1910" y="2409"/>
                  </a:lnTo>
                  <a:lnTo>
                    <a:pt x="1895" y="2409"/>
                  </a:lnTo>
                  <a:lnTo>
                    <a:pt x="1864" y="2411"/>
                  </a:lnTo>
                  <a:lnTo>
                    <a:pt x="1833" y="2412"/>
                  </a:lnTo>
                  <a:lnTo>
                    <a:pt x="1804" y="2414"/>
                  </a:lnTo>
                  <a:lnTo>
                    <a:pt x="1804" y="2414"/>
                  </a:lnTo>
                  <a:lnTo>
                    <a:pt x="1763" y="2415"/>
                  </a:lnTo>
                  <a:lnTo>
                    <a:pt x="1724" y="2418"/>
                  </a:lnTo>
                  <a:lnTo>
                    <a:pt x="1644" y="2426"/>
                  </a:lnTo>
                  <a:lnTo>
                    <a:pt x="1606" y="2428"/>
                  </a:lnTo>
                  <a:lnTo>
                    <a:pt x="1566" y="2429"/>
                  </a:lnTo>
                  <a:lnTo>
                    <a:pt x="1528" y="2428"/>
                  </a:lnTo>
                  <a:lnTo>
                    <a:pt x="1509" y="2426"/>
                  </a:lnTo>
                  <a:lnTo>
                    <a:pt x="1491" y="2422"/>
                  </a:lnTo>
                  <a:lnTo>
                    <a:pt x="1491" y="2422"/>
                  </a:lnTo>
                  <a:lnTo>
                    <a:pt x="1397" y="2453"/>
                  </a:lnTo>
                  <a:lnTo>
                    <a:pt x="1353" y="2467"/>
                  </a:lnTo>
                  <a:lnTo>
                    <a:pt x="1312" y="2481"/>
                  </a:lnTo>
                  <a:lnTo>
                    <a:pt x="1312" y="2481"/>
                  </a:lnTo>
                  <a:lnTo>
                    <a:pt x="1401" y="2477"/>
                  </a:lnTo>
                  <a:lnTo>
                    <a:pt x="1491" y="2475"/>
                  </a:lnTo>
                  <a:lnTo>
                    <a:pt x="1583" y="2475"/>
                  </a:lnTo>
                  <a:lnTo>
                    <a:pt x="1679" y="2475"/>
                  </a:lnTo>
                  <a:lnTo>
                    <a:pt x="1872" y="2478"/>
                  </a:lnTo>
                  <a:lnTo>
                    <a:pt x="1971" y="2478"/>
                  </a:lnTo>
                  <a:lnTo>
                    <a:pt x="2068" y="2478"/>
                  </a:lnTo>
                  <a:lnTo>
                    <a:pt x="2068" y="2478"/>
                  </a:lnTo>
                  <a:lnTo>
                    <a:pt x="2049" y="2471"/>
                  </a:lnTo>
                  <a:lnTo>
                    <a:pt x="2031" y="2461"/>
                  </a:lnTo>
                  <a:lnTo>
                    <a:pt x="1997" y="2442"/>
                  </a:lnTo>
                  <a:lnTo>
                    <a:pt x="1981" y="2432"/>
                  </a:lnTo>
                  <a:lnTo>
                    <a:pt x="1964" y="2422"/>
                  </a:lnTo>
                  <a:lnTo>
                    <a:pt x="1945" y="2415"/>
                  </a:lnTo>
                  <a:lnTo>
                    <a:pt x="1926" y="2411"/>
                  </a:lnTo>
                  <a:lnTo>
                    <a:pt x="1926" y="2411"/>
                  </a:lnTo>
                  <a:close/>
                  <a:moveTo>
                    <a:pt x="1086" y="2513"/>
                  </a:moveTo>
                  <a:lnTo>
                    <a:pt x="1086" y="2513"/>
                  </a:lnTo>
                  <a:lnTo>
                    <a:pt x="1085" y="2527"/>
                  </a:lnTo>
                  <a:lnTo>
                    <a:pt x="1082" y="2534"/>
                  </a:lnTo>
                  <a:lnTo>
                    <a:pt x="1078" y="2543"/>
                  </a:lnTo>
                  <a:lnTo>
                    <a:pt x="1072" y="2550"/>
                  </a:lnTo>
                  <a:lnTo>
                    <a:pt x="1065" y="2554"/>
                  </a:lnTo>
                  <a:lnTo>
                    <a:pt x="1057" y="2557"/>
                  </a:lnTo>
                  <a:lnTo>
                    <a:pt x="1051" y="2557"/>
                  </a:lnTo>
                  <a:lnTo>
                    <a:pt x="1046" y="2557"/>
                  </a:lnTo>
                  <a:lnTo>
                    <a:pt x="1046" y="2557"/>
                  </a:lnTo>
                  <a:lnTo>
                    <a:pt x="1047" y="2564"/>
                  </a:lnTo>
                  <a:lnTo>
                    <a:pt x="1047" y="2569"/>
                  </a:lnTo>
                  <a:lnTo>
                    <a:pt x="1046" y="2576"/>
                  </a:lnTo>
                  <a:lnTo>
                    <a:pt x="1043" y="2582"/>
                  </a:lnTo>
                  <a:lnTo>
                    <a:pt x="1040" y="2586"/>
                  </a:lnTo>
                  <a:lnTo>
                    <a:pt x="1036" y="2592"/>
                  </a:lnTo>
                  <a:lnTo>
                    <a:pt x="1027" y="2599"/>
                  </a:lnTo>
                  <a:lnTo>
                    <a:pt x="1015" y="2605"/>
                  </a:lnTo>
                  <a:lnTo>
                    <a:pt x="1002" y="2607"/>
                  </a:lnTo>
                  <a:lnTo>
                    <a:pt x="989" y="2607"/>
                  </a:lnTo>
                  <a:lnTo>
                    <a:pt x="977" y="2606"/>
                  </a:lnTo>
                  <a:lnTo>
                    <a:pt x="977" y="2606"/>
                  </a:lnTo>
                  <a:lnTo>
                    <a:pt x="968" y="2627"/>
                  </a:lnTo>
                  <a:lnTo>
                    <a:pt x="964" y="2638"/>
                  </a:lnTo>
                  <a:lnTo>
                    <a:pt x="957" y="2647"/>
                  </a:lnTo>
                  <a:lnTo>
                    <a:pt x="950" y="2654"/>
                  </a:lnTo>
                  <a:lnTo>
                    <a:pt x="940" y="2659"/>
                  </a:lnTo>
                  <a:lnTo>
                    <a:pt x="929" y="2664"/>
                  </a:lnTo>
                  <a:lnTo>
                    <a:pt x="915" y="2664"/>
                  </a:lnTo>
                  <a:lnTo>
                    <a:pt x="915" y="2664"/>
                  </a:lnTo>
                  <a:lnTo>
                    <a:pt x="911" y="2659"/>
                  </a:lnTo>
                  <a:lnTo>
                    <a:pt x="908" y="2655"/>
                  </a:lnTo>
                  <a:lnTo>
                    <a:pt x="904" y="2651"/>
                  </a:lnTo>
                  <a:lnTo>
                    <a:pt x="901" y="2650"/>
                  </a:lnTo>
                  <a:lnTo>
                    <a:pt x="898" y="2650"/>
                  </a:lnTo>
                  <a:lnTo>
                    <a:pt x="898" y="2650"/>
                  </a:lnTo>
                  <a:lnTo>
                    <a:pt x="866" y="2664"/>
                  </a:lnTo>
                  <a:lnTo>
                    <a:pt x="849" y="2671"/>
                  </a:lnTo>
                  <a:lnTo>
                    <a:pt x="831" y="2675"/>
                  </a:lnTo>
                  <a:lnTo>
                    <a:pt x="831" y="2675"/>
                  </a:lnTo>
                  <a:lnTo>
                    <a:pt x="822" y="2694"/>
                  </a:lnTo>
                  <a:lnTo>
                    <a:pt x="811" y="2711"/>
                  </a:lnTo>
                  <a:lnTo>
                    <a:pt x="797" y="2725"/>
                  </a:lnTo>
                  <a:lnTo>
                    <a:pt x="782" y="2738"/>
                  </a:lnTo>
                  <a:lnTo>
                    <a:pt x="765" y="2748"/>
                  </a:lnTo>
                  <a:lnTo>
                    <a:pt x="745" y="2755"/>
                  </a:lnTo>
                  <a:lnTo>
                    <a:pt x="735" y="2758"/>
                  </a:lnTo>
                  <a:lnTo>
                    <a:pt x="726" y="2759"/>
                  </a:lnTo>
                  <a:lnTo>
                    <a:pt x="714" y="2759"/>
                  </a:lnTo>
                  <a:lnTo>
                    <a:pt x="703" y="2759"/>
                  </a:lnTo>
                  <a:lnTo>
                    <a:pt x="703" y="2759"/>
                  </a:lnTo>
                  <a:lnTo>
                    <a:pt x="693" y="2746"/>
                  </a:lnTo>
                  <a:lnTo>
                    <a:pt x="688" y="2741"/>
                  </a:lnTo>
                  <a:lnTo>
                    <a:pt x="685" y="2738"/>
                  </a:lnTo>
                  <a:lnTo>
                    <a:pt x="681" y="2737"/>
                  </a:lnTo>
                  <a:lnTo>
                    <a:pt x="681" y="2737"/>
                  </a:lnTo>
                  <a:lnTo>
                    <a:pt x="678" y="2737"/>
                  </a:lnTo>
                  <a:lnTo>
                    <a:pt x="675" y="2738"/>
                  </a:lnTo>
                  <a:lnTo>
                    <a:pt x="668" y="2744"/>
                  </a:lnTo>
                  <a:lnTo>
                    <a:pt x="660" y="2751"/>
                  </a:lnTo>
                  <a:lnTo>
                    <a:pt x="655" y="2752"/>
                  </a:lnTo>
                  <a:lnTo>
                    <a:pt x="651" y="2753"/>
                  </a:lnTo>
                  <a:lnTo>
                    <a:pt x="651" y="2753"/>
                  </a:lnTo>
                  <a:lnTo>
                    <a:pt x="681" y="2787"/>
                  </a:lnTo>
                  <a:lnTo>
                    <a:pt x="710" y="2818"/>
                  </a:lnTo>
                  <a:lnTo>
                    <a:pt x="742" y="2849"/>
                  </a:lnTo>
                  <a:lnTo>
                    <a:pt x="775" y="2878"/>
                  </a:lnTo>
                  <a:lnTo>
                    <a:pt x="807" y="2908"/>
                  </a:lnTo>
                  <a:lnTo>
                    <a:pt x="841" y="2936"/>
                  </a:lnTo>
                  <a:lnTo>
                    <a:pt x="909" y="2992"/>
                  </a:lnTo>
                  <a:lnTo>
                    <a:pt x="909" y="2992"/>
                  </a:lnTo>
                  <a:lnTo>
                    <a:pt x="922" y="2992"/>
                  </a:lnTo>
                  <a:lnTo>
                    <a:pt x="933" y="2995"/>
                  </a:lnTo>
                  <a:lnTo>
                    <a:pt x="945" y="2999"/>
                  </a:lnTo>
                  <a:lnTo>
                    <a:pt x="956" y="3001"/>
                  </a:lnTo>
                  <a:lnTo>
                    <a:pt x="956" y="3001"/>
                  </a:lnTo>
                  <a:lnTo>
                    <a:pt x="956" y="2992"/>
                  </a:lnTo>
                  <a:lnTo>
                    <a:pt x="957" y="2986"/>
                  </a:lnTo>
                  <a:lnTo>
                    <a:pt x="959" y="2981"/>
                  </a:lnTo>
                  <a:lnTo>
                    <a:pt x="959" y="2974"/>
                  </a:lnTo>
                  <a:lnTo>
                    <a:pt x="959" y="2974"/>
                  </a:lnTo>
                  <a:lnTo>
                    <a:pt x="973" y="2953"/>
                  </a:lnTo>
                  <a:lnTo>
                    <a:pt x="987" y="2932"/>
                  </a:lnTo>
                  <a:lnTo>
                    <a:pt x="1012" y="2890"/>
                  </a:lnTo>
                  <a:lnTo>
                    <a:pt x="1025" y="2870"/>
                  </a:lnTo>
                  <a:lnTo>
                    <a:pt x="1040" y="2850"/>
                  </a:lnTo>
                  <a:lnTo>
                    <a:pt x="1055" y="2832"/>
                  </a:lnTo>
                  <a:lnTo>
                    <a:pt x="1075" y="2815"/>
                  </a:lnTo>
                  <a:lnTo>
                    <a:pt x="1075" y="2815"/>
                  </a:lnTo>
                  <a:lnTo>
                    <a:pt x="1106" y="2791"/>
                  </a:lnTo>
                  <a:lnTo>
                    <a:pt x="1138" y="2767"/>
                  </a:lnTo>
                  <a:lnTo>
                    <a:pt x="1171" y="2745"/>
                  </a:lnTo>
                  <a:lnTo>
                    <a:pt x="1185" y="2732"/>
                  </a:lnTo>
                  <a:lnTo>
                    <a:pt x="1200" y="2720"/>
                  </a:lnTo>
                  <a:lnTo>
                    <a:pt x="1214" y="2707"/>
                  </a:lnTo>
                  <a:lnTo>
                    <a:pt x="1227" y="2692"/>
                  </a:lnTo>
                  <a:lnTo>
                    <a:pt x="1238" y="2678"/>
                  </a:lnTo>
                  <a:lnTo>
                    <a:pt x="1249" y="2661"/>
                  </a:lnTo>
                  <a:lnTo>
                    <a:pt x="1258" y="2644"/>
                  </a:lnTo>
                  <a:lnTo>
                    <a:pt x="1265" y="2624"/>
                  </a:lnTo>
                  <a:lnTo>
                    <a:pt x="1269" y="2605"/>
                  </a:lnTo>
                  <a:lnTo>
                    <a:pt x="1272" y="2582"/>
                  </a:lnTo>
                  <a:lnTo>
                    <a:pt x="1272" y="2582"/>
                  </a:lnTo>
                  <a:lnTo>
                    <a:pt x="1263" y="2581"/>
                  </a:lnTo>
                  <a:lnTo>
                    <a:pt x="1255" y="2576"/>
                  </a:lnTo>
                  <a:lnTo>
                    <a:pt x="1248" y="2572"/>
                  </a:lnTo>
                  <a:lnTo>
                    <a:pt x="1241" y="2567"/>
                  </a:lnTo>
                  <a:lnTo>
                    <a:pt x="1237" y="2560"/>
                  </a:lnTo>
                  <a:lnTo>
                    <a:pt x="1232" y="2551"/>
                  </a:lnTo>
                  <a:lnTo>
                    <a:pt x="1229" y="2543"/>
                  </a:lnTo>
                  <a:lnTo>
                    <a:pt x="1228" y="2534"/>
                  </a:lnTo>
                  <a:lnTo>
                    <a:pt x="1227" y="2525"/>
                  </a:lnTo>
                  <a:lnTo>
                    <a:pt x="1228" y="2516"/>
                  </a:lnTo>
                  <a:lnTo>
                    <a:pt x="1229" y="2508"/>
                  </a:lnTo>
                  <a:lnTo>
                    <a:pt x="1232" y="2499"/>
                  </a:lnTo>
                  <a:lnTo>
                    <a:pt x="1235" y="2491"/>
                  </a:lnTo>
                  <a:lnTo>
                    <a:pt x="1239" y="2485"/>
                  </a:lnTo>
                  <a:lnTo>
                    <a:pt x="1245" y="2480"/>
                  </a:lnTo>
                  <a:lnTo>
                    <a:pt x="1252" y="2475"/>
                  </a:lnTo>
                  <a:lnTo>
                    <a:pt x="1252" y="2475"/>
                  </a:lnTo>
                  <a:lnTo>
                    <a:pt x="1249" y="2459"/>
                  </a:lnTo>
                  <a:lnTo>
                    <a:pt x="1248" y="2439"/>
                  </a:lnTo>
                  <a:lnTo>
                    <a:pt x="1245" y="2423"/>
                  </a:lnTo>
                  <a:lnTo>
                    <a:pt x="1244" y="2418"/>
                  </a:lnTo>
                  <a:lnTo>
                    <a:pt x="1241" y="2414"/>
                  </a:lnTo>
                  <a:lnTo>
                    <a:pt x="1241" y="2414"/>
                  </a:lnTo>
                  <a:lnTo>
                    <a:pt x="1204" y="2442"/>
                  </a:lnTo>
                  <a:lnTo>
                    <a:pt x="1165" y="2468"/>
                  </a:lnTo>
                  <a:lnTo>
                    <a:pt x="1145" y="2481"/>
                  </a:lnTo>
                  <a:lnTo>
                    <a:pt x="1126" y="2494"/>
                  </a:lnTo>
                  <a:lnTo>
                    <a:pt x="1106" y="2503"/>
                  </a:lnTo>
                  <a:lnTo>
                    <a:pt x="1086" y="2513"/>
                  </a:lnTo>
                  <a:lnTo>
                    <a:pt x="1086" y="2513"/>
                  </a:lnTo>
                  <a:close/>
                  <a:moveTo>
                    <a:pt x="602" y="2487"/>
                  </a:moveTo>
                  <a:lnTo>
                    <a:pt x="602" y="2487"/>
                  </a:lnTo>
                  <a:lnTo>
                    <a:pt x="622" y="2518"/>
                  </a:lnTo>
                  <a:lnTo>
                    <a:pt x="641" y="2548"/>
                  </a:lnTo>
                  <a:lnTo>
                    <a:pt x="664" y="2576"/>
                  </a:lnTo>
                  <a:lnTo>
                    <a:pt x="686" y="2606"/>
                  </a:lnTo>
                  <a:lnTo>
                    <a:pt x="733" y="2661"/>
                  </a:lnTo>
                  <a:lnTo>
                    <a:pt x="779" y="2715"/>
                  </a:lnTo>
                  <a:lnTo>
                    <a:pt x="779" y="2715"/>
                  </a:lnTo>
                  <a:lnTo>
                    <a:pt x="786" y="2713"/>
                  </a:lnTo>
                  <a:lnTo>
                    <a:pt x="791" y="2708"/>
                  </a:lnTo>
                  <a:lnTo>
                    <a:pt x="796" y="2703"/>
                  </a:lnTo>
                  <a:lnTo>
                    <a:pt x="800" y="2697"/>
                  </a:lnTo>
                  <a:lnTo>
                    <a:pt x="807" y="2685"/>
                  </a:lnTo>
                  <a:lnTo>
                    <a:pt x="814" y="2672"/>
                  </a:lnTo>
                  <a:lnTo>
                    <a:pt x="814" y="2672"/>
                  </a:lnTo>
                  <a:lnTo>
                    <a:pt x="796" y="2642"/>
                  </a:lnTo>
                  <a:lnTo>
                    <a:pt x="777" y="2613"/>
                  </a:lnTo>
                  <a:lnTo>
                    <a:pt x="737" y="2555"/>
                  </a:lnTo>
                  <a:lnTo>
                    <a:pt x="695" y="2498"/>
                  </a:lnTo>
                  <a:lnTo>
                    <a:pt x="651" y="2443"/>
                  </a:lnTo>
                  <a:lnTo>
                    <a:pt x="651" y="2443"/>
                  </a:lnTo>
                  <a:lnTo>
                    <a:pt x="650" y="2453"/>
                  </a:lnTo>
                  <a:lnTo>
                    <a:pt x="645" y="2463"/>
                  </a:lnTo>
                  <a:lnTo>
                    <a:pt x="640" y="2470"/>
                  </a:lnTo>
                  <a:lnTo>
                    <a:pt x="634" y="2475"/>
                  </a:lnTo>
                  <a:lnTo>
                    <a:pt x="627" y="2481"/>
                  </a:lnTo>
                  <a:lnTo>
                    <a:pt x="619" y="2484"/>
                  </a:lnTo>
                  <a:lnTo>
                    <a:pt x="610" y="2487"/>
                  </a:lnTo>
                  <a:lnTo>
                    <a:pt x="602" y="2487"/>
                  </a:lnTo>
                  <a:lnTo>
                    <a:pt x="602" y="2487"/>
                  </a:lnTo>
                  <a:close/>
                  <a:moveTo>
                    <a:pt x="1356" y="2579"/>
                  </a:moveTo>
                  <a:lnTo>
                    <a:pt x="1356" y="2579"/>
                  </a:lnTo>
                  <a:lnTo>
                    <a:pt x="1427" y="2585"/>
                  </a:lnTo>
                  <a:lnTo>
                    <a:pt x="1493" y="2588"/>
                  </a:lnTo>
                  <a:lnTo>
                    <a:pt x="1558" y="2588"/>
                  </a:lnTo>
                  <a:lnTo>
                    <a:pt x="1624" y="2585"/>
                  </a:lnTo>
                  <a:lnTo>
                    <a:pt x="1624" y="2585"/>
                  </a:lnTo>
                  <a:lnTo>
                    <a:pt x="1674" y="2584"/>
                  </a:lnTo>
                  <a:lnTo>
                    <a:pt x="1726" y="2584"/>
                  </a:lnTo>
                  <a:lnTo>
                    <a:pt x="1833" y="2584"/>
                  </a:lnTo>
                  <a:lnTo>
                    <a:pt x="1941" y="2584"/>
                  </a:lnTo>
                  <a:lnTo>
                    <a:pt x="1997" y="2582"/>
                  </a:lnTo>
                  <a:lnTo>
                    <a:pt x="2054" y="2579"/>
                  </a:lnTo>
                  <a:lnTo>
                    <a:pt x="2054" y="2579"/>
                  </a:lnTo>
                  <a:lnTo>
                    <a:pt x="2069" y="2578"/>
                  </a:lnTo>
                  <a:lnTo>
                    <a:pt x="2084" y="2575"/>
                  </a:lnTo>
                  <a:lnTo>
                    <a:pt x="2100" y="2572"/>
                  </a:lnTo>
                  <a:lnTo>
                    <a:pt x="2114" y="2568"/>
                  </a:lnTo>
                  <a:lnTo>
                    <a:pt x="2127" y="2561"/>
                  </a:lnTo>
                  <a:lnTo>
                    <a:pt x="2136" y="2554"/>
                  </a:lnTo>
                  <a:lnTo>
                    <a:pt x="2141" y="2550"/>
                  </a:lnTo>
                  <a:lnTo>
                    <a:pt x="2143" y="2546"/>
                  </a:lnTo>
                  <a:lnTo>
                    <a:pt x="2145" y="2541"/>
                  </a:lnTo>
                  <a:lnTo>
                    <a:pt x="2146" y="2536"/>
                  </a:lnTo>
                  <a:lnTo>
                    <a:pt x="2146" y="2536"/>
                  </a:lnTo>
                  <a:lnTo>
                    <a:pt x="2146" y="2526"/>
                  </a:lnTo>
                  <a:lnTo>
                    <a:pt x="2143" y="2518"/>
                  </a:lnTo>
                  <a:lnTo>
                    <a:pt x="2139" y="2511"/>
                  </a:lnTo>
                  <a:lnTo>
                    <a:pt x="2134" y="2505"/>
                  </a:lnTo>
                  <a:lnTo>
                    <a:pt x="2127" y="2501"/>
                  </a:lnTo>
                  <a:lnTo>
                    <a:pt x="2118" y="2498"/>
                  </a:lnTo>
                  <a:lnTo>
                    <a:pt x="2108" y="2496"/>
                  </a:lnTo>
                  <a:lnTo>
                    <a:pt x="2097" y="2495"/>
                  </a:lnTo>
                  <a:lnTo>
                    <a:pt x="2075" y="2495"/>
                  </a:lnTo>
                  <a:lnTo>
                    <a:pt x="2052" y="2495"/>
                  </a:lnTo>
                  <a:lnTo>
                    <a:pt x="2013" y="2498"/>
                  </a:lnTo>
                  <a:lnTo>
                    <a:pt x="2013" y="2498"/>
                  </a:lnTo>
                  <a:lnTo>
                    <a:pt x="1947" y="2498"/>
                  </a:lnTo>
                  <a:lnTo>
                    <a:pt x="1885" y="2496"/>
                  </a:lnTo>
                  <a:lnTo>
                    <a:pt x="1822" y="2495"/>
                  </a:lnTo>
                  <a:lnTo>
                    <a:pt x="1755" y="2495"/>
                  </a:lnTo>
                  <a:lnTo>
                    <a:pt x="1755" y="2495"/>
                  </a:lnTo>
                  <a:lnTo>
                    <a:pt x="1649" y="2495"/>
                  </a:lnTo>
                  <a:lnTo>
                    <a:pt x="1599" y="2495"/>
                  </a:lnTo>
                  <a:lnTo>
                    <a:pt x="1548" y="2495"/>
                  </a:lnTo>
                  <a:lnTo>
                    <a:pt x="1548" y="2495"/>
                  </a:lnTo>
                  <a:lnTo>
                    <a:pt x="1527" y="2495"/>
                  </a:lnTo>
                  <a:lnTo>
                    <a:pt x="1507" y="2492"/>
                  </a:lnTo>
                  <a:lnTo>
                    <a:pt x="1491" y="2491"/>
                  </a:lnTo>
                  <a:lnTo>
                    <a:pt x="1475" y="2489"/>
                  </a:lnTo>
                  <a:lnTo>
                    <a:pt x="1475" y="2489"/>
                  </a:lnTo>
                  <a:lnTo>
                    <a:pt x="1443" y="2489"/>
                  </a:lnTo>
                  <a:lnTo>
                    <a:pt x="1411" y="2491"/>
                  </a:lnTo>
                  <a:lnTo>
                    <a:pt x="1350" y="2494"/>
                  </a:lnTo>
                  <a:lnTo>
                    <a:pt x="1249" y="2501"/>
                  </a:lnTo>
                  <a:lnTo>
                    <a:pt x="1249" y="2501"/>
                  </a:lnTo>
                  <a:lnTo>
                    <a:pt x="1244" y="2512"/>
                  </a:lnTo>
                  <a:lnTo>
                    <a:pt x="1242" y="2522"/>
                  </a:lnTo>
                  <a:lnTo>
                    <a:pt x="1242" y="2530"/>
                  </a:lnTo>
                  <a:lnTo>
                    <a:pt x="1244" y="2539"/>
                  </a:lnTo>
                  <a:lnTo>
                    <a:pt x="1248" y="2546"/>
                  </a:lnTo>
                  <a:lnTo>
                    <a:pt x="1253" y="2551"/>
                  </a:lnTo>
                  <a:lnTo>
                    <a:pt x="1260" y="2557"/>
                  </a:lnTo>
                  <a:lnTo>
                    <a:pt x="1269" y="2561"/>
                  </a:lnTo>
                  <a:lnTo>
                    <a:pt x="1277" y="2565"/>
                  </a:lnTo>
                  <a:lnTo>
                    <a:pt x="1288" y="2568"/>
                  </a:lnTo>
                  <a:lnTo>
                    <a:pt x="1311" y="2574"/>
                  </a:lnTo>
                  <a:lnTo>
                    <a:pt x="1333" y="2576"/>
                  </a:lnTo>
                  <a:lnTo>
                    <a:pt x="1356" y="2579"/>
                  </a:lnTo>
                  <a:lnTo>
                    <a:pt x="1356" y="2579"/>
                  </a:lnTo>
                  <a:close/>
                  <a:moveTo>
                    <a:pt x="589" y="2498"/>
                  </a:moveTo>
                  <a:lnTo>
                    <a:pt x="589" y="2498"/>
                  </a:lnTo>
                  <a:lnTo>
                    <a:pt x="584" y="2498"/>
                  </a:lnTo>
                  <a:lnTo>
                    <a:pt x="584" y="2498"/>
                  </a:lnTo>
                  <a:lnTo>
                    <a:pt x="584" y="2496"/>
                  </a:lnTo>
                  <a:lnTo>
                    <a:pt x="582" y="2495"/>
                  </a:lnTo>
                  <a:lnTo>
                    <a:pt x="581" y="2495"/>
                  </a:lnTo>
                  <a:lnTo>
                    <a:pt x="581" y="2495"/>
                  </a:lnTo>
                  <a:lnTo>
                    <a:pt x="575" y="2501"/>
                  </a:lnTo>
                  <a:lnTo>
                    <a:pt x="570" y="2508"/>
                  </a:lnTo>
                  <a:lnTo>
                    <a:pt x="558" y="2522"/>
                  </a:lnTo>
                  <a:lnTo>
                    <a:pt x="551" y="2527"/>
                  </a:lnTo>
                  <a:lnTo>
                    <a:pt x="544" y="2532"/>
                  </a:lnTo>
                  <a:lnTo>
                    <a:pt x="536" y="2534"/>
                  </a:lnTo>
                  <a:lnTo>
                    <a:pt x="526" y="2533"/>
                  </a:lnTo>
                  <a:lnTo>
                    <a:pt x="526" y="2533"/>
                  </a:lnTo>
                  <a:lnTo>
                    <a:pt x="537" y="2551"/>
                  </a:lnTo>
                  <a:lnTo>
                    <a:pt x="553" y="2568"/>
                  </a:lnTo>
                  <a:lnTo>
                    <a:pt x="570" y="2586"/>
                  </a:lnTo>
                  <a:lnTo>
                    <a:pt x="589" y="2605"/>
                  </a:lnTo>
                  <a:lnTo>
                    <a:pt x="627" y="2641"/>
                  </a:lnTo>
                  <a:lnTo>
                    <a:pt x="644" y="2659"/>
                  </a:lnTo>
                  <a:lnTo>
                    <a:pt x="660" y="2678"/>
                  </a:lnTo>
                  <a:lnTo>
                    <a:pt x="660" y="2678"/>
                  </a:lnTo>
                  <a:lnTo>
                    <a:pt x="679" y="2704"/>
                  </a:lnTo>
                  <a:lnTo>
                    <a:pt x="689" y="2715"/>
                  </a:lnTo>
                  <a:lnTo>
                    <a:pt x="702" y="2727"/>
                  </a:lnTo>
                  <a:lnTo>
                    <a:pt x="709" y="2731"/>
                  </a:lnTo>
                  <a:lnTo>
                    <a:pt x="714" y="2735"/>
                  </a:lnTo>
                  <a:lnTo>
                    <a:pt x="723" y="2738"/>
                  </a:lnTo>
                  <a:lnTo>
                    <a:pt x="730" y="2739"/>
                  </a:lnTo>
                  <a:lnTo>
                    <a:pt x="738" y="2739"/>
                  </a:lnTo>
                  <a:lnTo>
                    <a:pt x="748" y="2739"/>
                  </a:lnTo>
                  <a:lnTo>
                    <a:pt x="756" y="2737"/>
                  </a:lnTo>
                  <a:lnTo>
                    <a:pt x="768" y="2734"/>
                  </a:lnTo>
                  <a:lnTo>
                    <a:pt x="768" y="2734"/>
                  </a:lnTo>
                  <a:lnTo>
                    <a:pt x="747" y="2706"/>
                  </a:lnTo>
                  <a:lnTo>
                    <a:pt x="724" y="2678"/>
                  </a:lnTo>
                  <a:lnTo>
                    <a:pt x="678" y="2620"/>
                  </a:lnTo>
                  <a:lnTo>
                    <a:pt x="654" y="2591"/>
                  </a:lnTo>
                  <a:lnTo>
                    <a:pt x="631" y="2561"/>
                  </a:lnTo>
                  <a:lnTo>
                    <a:pt x="610" y="2530"/>
                  </a:lnTo>
                  <a:lnTo>
                    <a:pt x="589" y="2498"/>
                  </a:lnTo>
                  <a:lnTo>
                    <a:pt x="589" y="2498"/>
                  </a:lnTo>
                  <a:close/>
                  <a:moveTo>
                    <a:pt x="1290" y="2588"/>
                  </a:moveTo>
                  <a:lnTo>
                    <a:pt x="1290" y="2588"/>
                  </a:lnTo>
                  <a:lnTo>
                    <a:pt x="1287" y="2603"/>
                  </a:lnTo>
                  <a:lnTo>
                    <a:pt x="1284" y="2619"/>
                  </a:lnTo>
                  <a:lnTo>
                    <a:pt x="1279" y="2634"/>
                  </a:lnTo>
                  <a:lnTo>
                    <a:pt x="1273" y="2648"/>
                  </a:lnTo>
                  <a:lnTo>
                    <a:pt x="1258" y="2678"/>
                  </a:lnTo>
                  <a:lnTo>
                    <a:pt x="1244" y="2701"/>
                  </a:lnTo>
                  <a:lnTo>
                    <a:pt x="1244" y="2701"/>
                  </a:lnTo>
                  <a:lnTo>
                    <a:pt x="1229" y="2720"/>
                  </a:lnTo>
                  <a:lnTo>
                    <a:pt x="1213" y="2737"/>
                  </a:lnTo>
                  <a:lnTo>
                    <a:pt x="1194" y="2751"/>
                  </a:lnTo>
                  <a:lnTo>
                    <a:pt x="1175" y="2765"/>
                  </a:lnTo>
                  <a:lnTo>
                    <a:pt x="1134" y="2793"/>
                  </a:lnTo>
                  <a:lnTo>
                    <a:pt x="1114" y="2807"/>
                  </a:lnTo>
                  <a:lnTo>
                    <a:pt x="1095" y="2821"/>
                  </a:lnTo>
                  <a:lnTo>
                    <a:pt x="1095" y="2821"/>
                  </a:lnTo>
                  <a:lnTo>
                    <a:pt x="1074" y="2839"/>
                  </a:lnTo>
                  <a:lnTo>
                    <a:pt x="1054" y="2860"/>
                  </a:lnTo>
                  <a:lnTo>
                    <a:pt x="1037" y="2883"/>
                  </a:lnTo>
                  <a:lnTo>
                    <a:pt x="1022" y="2905"/>
                  </a:lnTo>
                  <a:lnTo>
                    <a:pt x="1008" y="2929"/>
                  </a:lnTo>
                  <a:lnTo>
                    <a:pt x="995" y="2954"/>
                  </a:lnTo>
                  <a:lnTo>
                    <a:pt x="967" y="3003"/>
                  </a:lnTo>
                  <a:lnTo>
                    <a:pt x="967" y="3003"/>
                  </a:lnTo>
                  <a:lnTo>
                    <a:pt x="982" y="3008"/>
                  </a:lnTo>
                  <a:lnTo>
                    <a:pt x="998" y="3010"/>
                  </a:lnTo>
                  <a:lnTo>
                    <a:pt x="1032" y="3013"/>
                  </a:lnTo>
                  <a:lnTo>
                    <a:pt x="1065" y="3015"/>
                  </a:lnTo>
                  <a:lnTo>
                    <a:pt x="1082" y="3016"/>
                  </a:lnTo>
                  <a:lnTo>
                    <a:pt x="1098" y="3017"/>
                  </a:lnTo>
                  <a:lnTo>
                    <a:pt x="1098" y="3017"/>
                  </a:lnTo>
                  <a:lnTo>
                    <a:pt x="1114" y="3022"/>
                  </a:lnTo>
                  <a:lnTo>
                    <a:pt x="1130" y="3027"/>
                  </a:lnTo>
                  <a:lnTo>
                    <a:pt x="1145" y="3034"/>
                  </a:lnTo>
                  <a:lnTo>
                    <a:pt x="1162" y="3038"/>
                  </a:lnTo>
                  <a:lnTo>
                    <a:pt x="1162" y="3038"/>
                  </a:lnTo>
                  <a:lnTo>
                    <a:pt x="1213" y="3047"/>
                  </a:lnTo>
                  <a:lnTo>
                    <a:pt x="1265" y="3054"/>
                  </a:lnTo>
                  <a:lnTo>
                    <a:pt x="1315" y="3059"/>
                  </a:lnTo>
                  <a:lnTo>
                    <a:pt x="1368" y="3064"/>
                  </a:lnTo>
                  <a:lnTo>
                    <a:pt x="1368" y="3064"/>
                  </a:lnTo>
                  <a:lnTo>
                    <a:pt x="1573" y="3079"/>
                  </a:lnTo>
                  <a:lnTo>
                    <a:pt x="1676" y="3085"/>
                  </a:lnTo>
                  <a:lnTo>
                    <a:pt x="1777" y="3088"/>
                  </a:lnTo>
                  <a:lnTo>
                    <a:pt x="1777" y="3088"/>
                  </a:lnTo>
                  <a:lnTo>
                    <a:pt x="1804" y="3086"/>
                  </a:lnTo>
                  <a:lnTo>
                    <a:pt x="1830" y="3085"/>
                  </a:lnTo>
                  <a:lnTo>
                    <a:pt x="1858" y="3081"/>
                  </a:lnTo>
                  <a:lnTo>
                    <a:pt x="1885" y="3079"/>
                  </a:lnTo>
                  <a:lnTo>
                    <a:pt x="1885" y="3079"/>
                  </a:lnTo>
                  <a:lnTo>
                    <a:pt x="1933" y="3076"/>
                  </a:lnTo>
                  <a:lnTo>
                    <a:pt x="1982" y="3075"/>
                  </a:lnTo>
                  <a:lnTo>
                    <a:pt x="2031" y="3074"/>
                  </a:lnTo>
                  <a:lnTo>
                    <a:pt x="2055" y="3071"/>
                  </a:lnTo>
                  <a:lnTo>
                    <a:pt x="2079" y="3068"/>
                  </a:lnTo>
                  <a:lnTo>
                    <a:pt x="2079" y="3068"/>
                  </a:lnTo>
                  <a:lnTo>
                    <a:pt x="2132" y="3059"/>
                  </a:lnTo>
                  <a:lnTo>
                    <a:pt x="2184" y="3052"/>
                  </a:lnTo>
                  <a:lnTo>
                    <a:pt x="2184" y="3052"/>
                  </a:lnTo>
                  <a:lnTo>
                    <a:pt x="2237" y="3047"/>
                  </a:lnTo>
                  <a:lnTo>
                    <a:pt x="2263" y="3044"/>
                  </a:lnTo>
                  <a:lnTo>
                    <a:pt x="2285" y="3038"/>
                  </a:lnTo>
                  <a:lnTo>
                    <a:pt x="2285" y="3038"/>
                  </a:lnTo>
                  <a:lnTo>
                    <a:pt x="2302" y="3033"/>
                  </a:lnTo>
                  <a:lnTo>
                    <a:pt x="2317" y="3026"/>
                  </a:lnTo>
                  <a:lnTo>
                    <a:pt x="2333" y="3017"/>
                  </a:lnTo>
                  <a:lnTo>
                    <a:pt x="2348" y="3009"/>
                  </a:lnTo>
                  <a:lnTo>
                    <a:pt x="2379" y="2991"/>
                  </a:lnTo>
                  <a:lnTo>
                    <a:pt x="2407" y="2971"/>
                  </a:lnTo>
                  <a:lnTo>
                    <a:pt x="2407" y="2971"/>
                  </a:lnTo>
                  <a:lnTo>
                    <a:pt x="2423" y="2963"/>
                  </a:lnTo>
                  <a:lnTo>
                    <a:pt x="2437" y="2954"/>
                  </a:lnTo>
                  <a:lnTo>
                    <a:pt x="2468" y="2940"/>
                  </a:lnTo>
                  <a:lnTo>
                    <a:pt x="2483" y="2932"/>
                  </a:lnTo>
                  <a:lnTo>
                    <a:pt x="2497" y="2925"/>
                  </a:lnTo>
                  <a:lnTo>
                    <a:pt x="2511" y="2915"/>
                  </a:lnTo>
                  <a:lnTo>
                    <a:pt x="2524" y="2905"/>
                  </a:lnTo>
                  <a:lnTo>
                    <a:pt x="2524" y="2905"/>
                  </a:lnTo>
                  <a:lnTo>
                    <a:pt x="2513" y="2894"/>
                  </a:lnTo>
                  <a:lnTo>
                    <a:pt x="2500" y="2884"/>
                  </a:lnTo>
                  <a:lnTo>
                    <a:pt x="2486" y="2874"/>
                  </a:lnTo>
                  <a:lnTo>
                    <a:pt x="2472" y="2864"/>
                  </a:lnTo>
                  <a:lnTo>
                    <a:pt x="2442" y="2849"/>
                  </a:lnTo>
                  <a:lnTo>
                    <a:pt x="2411" y="2833"/>
                  </a:lnTo>
                  <a:lnTo>
                    <a:pt x="2378" y="2819"/>
                  </a:lnTo>
                  <a:lnTo>
                    <a:pt x="2344" y="2807"/>
                  </a:lnTo>
                  <a:lnTo>
                    <a:pt x="2277" y="2780"/>
                  </a:lnTo>
                  <a:lnTo>
                    <a:pt x="2244" y="2765"/>
                  </a:lnTo>
                  <a:lnTo>
                    <a:pt x="2212" y="2749"/>
                  </a:lnTo>
                  <a:lnTo>
                    <a:pt x="2184" y="2731"/>
                  </a:lnTo>
                  <a:lnTo>
                    <a:pt x="2170" y="2721"/>
                  </a:lnTo>
                  <a:lnTo>
                    <a:pt x="2157" y="2710"/>
                  </a:lnTo>
                  <a:lnTo>
                    <a:pt x="2145" y="2699"/>
                  </a:lnTo>
                  <a:lnTo>
                    <a:pt x="2135" y="2687"/>
                  </a:lnTo>
                  <a:lnTo>
                    <a:pt x="2124" y="2673"/>
                  </a:lnTo>
                  <a:lnTo>
                    <a:pt x="2115" y="2661"/>
                  </a:lnTo>
                  <a:lnTo>
                    <a:pt x="2107" y="2645"/>
                  </a:lnTo>
                  <a:lnTo>
                    <a:pt x="2101" y="2630"/>
                  </a:lnTo>
                  <a:lnTo>
                    <a:pt x="2096" y="2612"/>
                  </a:lnTo>
                  <a:lnTo>
                    <a:pt x="2091" y="2593"/>
                  </a:lnTo>
                  <a:lnTo>
                    <a:pt x="2091" y="2593"/>
                  </a:lnTo>
                  <a:lnTo>
                    <a:pt x="1889" y="2600"/>
                  </a:lnTo>
                  <a:lnTo>
                    <a:pt x="1788" y="2603"/>
                  </a:lnTo>
                  <a:lnTo>
                    <a:pt x="1687" y="2606"/>
                  </a:lnTo>
                  <a:lnTo>
                    <a:pt x="1586" y="2605"/>
                  </a:lnTo>
                  <a:lnTo>
                    <a:pt x="1485" y="2603"/>
                  </a:lnTo>
                  <a:lnTo>
                    <a:pt x="1436" y="2600"/>
                  </a:lnTo>
                  <a:lnTo>
                    <a:pt x="1387" y="2598"/>
                  </a:lnTo>
                  <a:lnTo>
                    <a:pt x="1338" y="2593"/>
                  </a:lnTo>
                  <a:lnTo>
                    <a:pt x="1290" y="2588"/>
                  </a:lnTo>
                  <a:lnTo>
                    <a:pt x="1290" y="2588"/>
                  </a:lnTo>
                  <a:close/>
                  <a:moveTo>
                    <a:pt x="761" y="3120"/>
                  </a:moveTo>
                  <a:lnTo>
                    <a:pt x="761" y="3120"/>
                  </a:lnTo>
                  <a:lnTo>
                    <a:pt x="791" y="3128"/>
                  </a:lnTo>
                  <a:lnTo>
                    <a:pt x="821" y="3138"/>
                  </a:lnTo>
                  <a:lnTo>
                    <a:pt x="852" y="3147"/>
                  </a:lnTo>
                  <a:lnTo>
                    <a:pt x="883" y="3155"/>
                  </a:lnTo>
                  <a:lnTo>
                    <a:pt x="883" y="3155"/>
                  </a:lnTo>
                  <a:lnTo>
                    <a:pt x="1010" y="3180"/>
                  </a:lnTo>
                  <a:lnTo>
                    <a:pt x="1074" y="3194"/>
                  </a:lnTo>
                  <a:lnTo>
                    <a:pt x="1135" y="3207"/>
                  </a:lnTo>
                  <a:lnTo>
                    <a:pt x="1135" y="3207"/>
                  </a:lnTo>
                  <a:lnTo>
                    <a:pt x="1152" y="3208"/>
                  </a:lnTo>
                  <a:lnTo>
                    <a:pt x="1168" y="3208"/>
                  </a:lnTo>
                  <a:lnTo>
                    <a:pt x="1185" y="3207"/>
                  </a:lnTo>
                  <a:lnTo>
                    <a:pt x="1203" y="3207"/>
                  </a:lnTo>
                  <a:lnTo>
                    <a:pt x="1203" y="3207"/>
                  </a:lnTo>
                  <a:lnTo>
                    <a:pt x="1224" y="3208"/>
                  </a:lnTo>
                  <a:lnTo>
                    <a:pt x="1245" y="3210"/>
                  </a:lnTo>
                  <a:lnTo>
                    <a:pt x="1287" y="3217"/>
                  </a:lnTo>
                  <a:lnTo>
                    <a:pt x="1331" y="3224"/>
                  </a:lnTo>
                  <a:lnTo>
                    <a:pt x="1352" y="3228"/>
                  </a:lnTo>
                  <a:lnTo>
                    <a:pt x="1374" y="3229"/>
                  </a:lnTo>
                  <a:lnTo>
                    <a:pt x="1374" y="3229"/>
                  </a:lnTo>
                  <a:lnTo>
                    <a:pt x="1441" y="3235"/>
                  </a:lnTo>
                  <a:lnTo>
                    <a:pt x="1507" y="3238"/>
                  </a:lnTo>
                  <a:lnTo>
                    <a:pt x="1572" y="3241"/>
                  </a:lnTo>
                  <a:lnTo>
                    <a:pt x="1635" y="3241"/>
                  </a:lnTo>
                  <a:lnTo>
                    <a:pt x="1764" y="3241"/>
                  </a:lnTo>
                  <a:lnTo>
                    <a:pt x="1893" y="3242"/>
                  </a:lnTo>
                  <a:lnTo>
                    <a:pt x="1893" y="3242"/>
                  </a:lnTo>
                  <a:lnTo>
                    <a:pt x="1929" y="3241"/>
                  </a:lnTo>
                  <a:lnTo>
                    <a:pt x="1964" y="3239"/>
                  </a:lnTo>
                  <a:lnTo>
                    <a:pt x="2035" y="3232"/>
                  </a:lnTo>
                  <a:lnTo>
                    <a:pt x="2035" y="3232"/>
                  </a:lnTo>
                  <a:lnTo>
                    <a:pt x="2100" y="3228"/>
                  </a:lnTo>
                  <a:lnTo>
                    <a:pt x="2132" y="3225"/>
                  </a:lnTo>
                  <a:lnTo>
                    <a:pt x="2163" y="3221"/>
                  </a:lnTo>
                  <a:lnTo>
                    <a:pt x="2163" y="3221"/>
                  </a:lnTo>
                  <a:lnTo>
                    <a:pt x="2195" y="3215"/>
                  </a:lnTo>
                  <a:lnTo>
                    <a:pt x="2228" y="3210"/>
                  </a:lnTo>
                  <a:lnTo>
                    <a:pt x="2291" y="3196"/>
                  </a:lnTo>
                  <a:lnTo>
                    <a:pt x="2353" y="3182"/>
                  </a:lnTo>
                  <a:lnTo>
                    <a:pt x="2413" y="3169"/>
                  </a:lnTo>
                  <a:lnTo>
                    <a:pt x="2413" y="3169"/>
                  </a:lnTo>
                  <a:lnTo>
                    <a:pt x="2489" y="3155"/>
                  </a:lnTo>
                  <a:lnTo>
                    <a:pt x="2527" y="3148"/>
                  </a:lnTo>
                  <a:lnTo>
                    <a:pt x="2565" y="3140"/>
                  </a:lnTo>
                  <a:lnTo>
                    <a:pt x="2601" y="3131"/>
                  </a:lnTo>
                  <a:lnTo>
                    <a:pt x="2635" y="3120"/>
                  </a:lnTo>
                  <a:lnTo>
                    <a:pt x="2668" y="3107"/>
                  </a:lnTo>
                  <a:lnTo>
                    <a:pt x="2684" y="3100"/>
                  </a:lnTo>
                  <a:lnTo>
                    <a:pt x="2698" y="3093"/>
                  </a:lnTo>
                  <a:lnTo>
                    <a:pt x="2698" y="3093"/>
                  </a:lnTo>
                  <a:lnTo>
                    <a:pt x="2720" y="3079"/>
                  </a:lnTo>
                  <a:lnTo>
                    <a:pt x="2733" y="3071"/>
                  </a:lnTo>
                  <a:lnTo>
                    <a:pt x="2744" y="3061"/>
                  </a:lnTo>
                  <a:lnTo>
                    <a:pt x="2755" y="3051"/>
                  </a:lnTo>
                  <a:lnTo>
                    <a:pt x="2765" y="3040"/>
                  </a:lnTo>
                  <a:lnTo>
                    <a:pt x="2772" y="3030"/>
                  </a:lnTo>
                  <a:lnTo>
                    <a:pt x="2776" y="3020"/>
                  </a:lnTo>
                  <a:lnTo>
                    <a:pt x="2776" y="3020"/>
                  </a:lnTo>
                  <a:lnTo>
                    <a:pt x="2778" y="3009"/>
                  </a:lnTo>
                  <a:lnTo>
                    <a:pt x="2776" y="2996"/>
                  </a:lnTo>
                  <a:lnTo>
                    <a:pt x="2775" y="2984"/>
                  </a:lnTo>
                  <a:lnTo>
                    <a:pt x="2771" y="2971"/>
                  </a:lnTo>
                  <a:lnTo>
                    <a:pt x="2764" y="2960"/>
                  </a:lnTo>
                  <a:lnTo>
                    <a:pt x="2757" y="2951"/>
                  </a:lnTo>
                  <a:lnTo>
                    <a:pt x="2751" y="2949"/>
                  </a:lnTo>
                  <a:lnTo>
                    <a:pt x="2747" y="2946"/>
                  </a:lnTo>
                  <a:lnTo>
                    <a:pt x="2741" y="2943"/>
                  </a:lnTo>
                  <a:lnTo>
                    <a:pt x="2736" y="2943"/>
                  </a:lnTo>
                  <a:lnTo>
                    <a:pt x="2736" y="2943"/>
                  </a:lnTo>
                  <a:lnTo>
                    <a:pt x="2727" y="2943"/>
                  </a:lnTo>
                  <a:lnTo>
                    <a:pt x="2718" y="2946"/>
                  </a:lnTo>
                  <a:lnTo>
                    <a:pt x="2692" y="2954"/>
                  </a:lnTo>
                  <a:lnTo>
                    <a:pt x="2649" y="2971"/>
                  </a:lnTo>
                  <a:lnTo>
                    <a:pt x="2649" y="2971"/>
                  </a:lnTo>
                  <a:lnTo>
                    <a:pt x="2591" y="2991"/>
                  </a:lnTo>
                  <a:lnTo>
                    <a:pt x="2534" y="3006"/>
                  </a:lnTo>
                  <a:lnTo>
                    <a:pt x="2475" y="3020"/>
                  </a:lnTo>
                  <a:lnTo>
                    <a:pt x="2414" y="3033"/>
                  </a:lnTo>
                  <a:lnTo>
                    <a:pt x="2354" y="3045"/>
                  </a:lnTo>
                  <a:lnTo>
                    <a:pt x="2292" y="3055"/>
                  </a:lnTo>
                  <a:lnTo>
                    <a:pt x="2166" y="3076"/>
                  </a:lnTo>
                  <a:lnTo>
                    <a:pt x="2166" y="3076"/>
                  </a:lnTo>
                  <a:lnTo>
                    <a:pt x="2058" y="3093"/>
                  </a:lnTo>
                  <a:lnTo>
                    <a:pt x="2004" y="3100"/>
                  </a:lnTo>
                  <a:lnTo>
                    <a:pt x="1954" y="3104"/>
                  </a:lnTo>
                  <a:lnTo>
                    <a:pt x="1954" y="3104"/>
                  </a:lnTo>
                  <a:lnTo>
                    <a:pt x="1906" y="3107"/>
                  </a:lnTo>
                  <a:lnTo>
                    <a:pt x="1858" y="3110"/>
                  </a:lnTo>
                  <a:lnTo>
                    <a:pt x="1764" y="3110"/>
                  </a:lnTo>
                  <a:lnTo>
                    <a:pt x="1672" y="3109"/>
                  </a:lnTo>
                  <a:lnTo>
                    <a:pt x="1580" y="3107"/>
                  </a:lnTo>
                  <a:lnTo>
                    <a:pt x="1580" y="3107"/>
                  </a:lnTo>
                  <a:lnTo>
                    <a:pt x="1536" y="3107"/>
                  </a:lnTo>
                  <a:lnTo>
                    <a:pt x="1492" y="3104"/>
                  </a:lnTo>
                  <a:lnTo>
                    <a:pt x="1406" y="3096"/>
                  </a:lnTo>
                  <a:lnTo>
                    <a:pt x="1406" y="3096"/>
                  </a:lnTo>
                  <a:lnTo>
                    <a:pt x="1346" y="3092"/>
                  </a:lnTo>
                  <a:lnTo>
                    <a:pt x="1288" y="3086"/>
                  </a:lnTo>
                  <a:lnTo>
                    <a:pt x="1232" y="3078"/>
                  </a:lnTo>
                  <a:lnTo>
                    <a:pt x="1204" y="3074"/>
                  </a:lnTo>
                  <a:lnTo>
                    <a:pt x="1176" y="3068"/>
                  </a:lnTo>
                  <a:lnTo>
                    <a:pt x="1176" y="3068"/>
                  </a:lnTo>
                  <a:lnTo>
                    <a:pt x="1110" y="3052"/>
                  </a:lnTo>
                  <a:lnTo>
                    <a:pt x="1043" y="3038"/>
                  </a:lnTo>
                  <a:lnTo>
                    <a:pt x="908" y="3013"/>
                  </a:lnTo>
                  <a:lnTo>
                    <a:pt x="842" y="2998"/>
                  </a:lnTo>
                  <a:lnTo>
                    <a:pt x="776" y="2982"/>
                  </a:lnTo>
                  <a:lnTo>
                    <a:pt x="744" y="2972"/>
                  </a:lnTo>
                  <a:lnTo>
                    <a:pt x="713" y="2963"/>
                  </a:lnTo>
                  <a:lnTo>
                    <a:pt x="682" y="2951"/>
                  </a:lnTo>
                  <a:lnTo>
                    <a:pt x="651" y="2939"/>
                  </a:lnTo>
                  <a:lnTo>
                    <a:pt x="651" y="2939"/>
                  </a:lnTo>
                  <a:lnTo>
                    <a:pt x="626" y="2930"/>
                  </a:lnTo>
                  <a:lnTo>
                    <a:pt x="610" y="2925"/>
                  </a:lnTo>
                  <a:lnTo>
                    <a:pt x="596" y="2922"/>
                  </a:lnTo>
                  <a:lnTo>
                    <a:pt x="581" y="2919"/>
                  </a:lnTo>
                  <a:lnTo>
                    <a:pt x="568" y="2919"/>
                  </a:lnTo>
                  <a:lnTo>
                    <a:pt x="556" y="2920"/>
                  </a:lnTo>
                  <a:lnTo>
                    <a:pt x="551" y="2922"/>
                  </a:lnTo>
                  <a:lnTo>
                    <a:pt x="546" y="2925"/>
                  </a:lnTo>
                  <a:lnTo>
                    <a:pt x="546" y="2925"/>
                  </a:lnTo>
                  <a:lnTo>
                    <a:pt x="542" y="2929"/>
                  </a:lnTo>
                  <a:lnTo>
                    <a:pt x="537" y="2935"/>
                  </a:lnTo>
                  <a:lnTo>
                    <a:pt x="535" y="2940"/>
                  </a:lnTo>
                  <a:lnTo>
                    <a:pt x="532" y="2946"/>
                  </a:lnTo>
                  <a:lnTo>
                    <a:pt x="530" y="2957"/>
                  </a:lnTo>
                  <a:lnTo>
                    <a:pt x="530" y="2971"/>
                  </a:lnTo>
                  <a:lnTo>
                    <a:pt x="532" y="2984"/>
                  </a:lnTo>
                  <a:lnTo>
                    <a:pt x="535" y="2998"/>
                  </a:lnTo>
                  <a:lnTo>
                    <a:pt x="543" y="3023"/>
                  </a:lnTo>
                  <a:lnTo>
                    <a:pt x="543" y="3023"/>
                  </a:lnTo>
                  <a:lnTo>
                    <a:pt x="565" y="3044"/>
                  </a:lnTo>
                  <a:lnTo>
                    <a:pt x="578" y="3054"/>
                  </a:lnTo>
                  <a:lnTo>
                    <a:pt x="591" y="3062"/>
                  </a:lnTo>
                  <a:lnTo>
                    <a:pt x="603" y="3071"/>
                  </a:lnTo>
                  <a:lnTo>
                    <a:pt x="617" y="3078"/>
                  </a:lnTo>
                  <a:lnTo>
                    <a:pt x="633" y="3085"/>
                  </a:lnTo>
                  <a:lnTo>
                    <a:pt x="648" y="3090"/>
                  </a:lnTo>
                  <a:lnTo>
                    <a:pt x="648" y="3090"/>
                  </a:lnTo>
                  <a:lnTo>
                    <a:pt x="653" y="3092"/>
                  </a:lnTo>
                  <a:lnTo>
                    <a:pt x="651" y="3088"/>
                  </a:lnTo>
                  <a:lnTo>
                    <a:pt x="651" y="3088"/>
                  </a:lnTo>
                  <a:lnTo>
                    <a:pt x="664" y="3095"/>
                  </a:lnTo>
                  <a:lnTo>
                    <a:pt x="676" y="3100"/>
                  </a:lnTo>
                  <a:lnTo>
                    <a:pt x="689" y="3104"/>
                  </a:lnTo>
                  <a:lnTo>
                    <a:pt x="703" y="3107"/>
                  </a:lnTo>
                  <a:lnTo>
                    <a:pt x="733" y="3113"/>
                  </a:lnTo>
                  <a:lnTo>
                    <a:pt x="761" y="3120"/>
                  </a:lnTo>
                  <a:lnTo>
                    <a:pt x="761" y="3120"/>
                  </a:lnTo>
                  <a:close/>
                  <a:moveTo>
                    <a:pt x="2416" y="3194"/>
                  </a:moveTo>
                  <a:lnTo>
                    <a:pt x="2416" y="3194"/>
                  </a:lnTo>
                  <a:lnTo>
                    <a:pt x="2330" y="3211"/>
                  </a:lnTo>
                  <a:lnTo>
                    <a:pt x="2243" y="3227"/>
                  </a:lnTo>
                  <a:lnTo>
                    <a:pt x="2155" y="3241"/>
                  </a:lnTo>
                  <a:lnTo>
                    <a:pt x="2111" y="3246"/>
                  </a:lnTo>
                  <a:lnTo>
                    <a:pt x="2068" y="3250"/>
                  </a:lnTo>
                  <a:lnTo>
                    <a:pt x="2068" y="3250"/>
                  </a:lnTo>
                  <a:lnTo>
                    <a:pt x="1968" y="3257"/>
                  </a:lnTo>
                  <a:lnTo>
                    <a:pt x="1867" y="3263"/>
                  </a:lnTo>
                  <a:lnTo>
                    <a:pt x="1767" y="3267"/>
                  </a:lnTo>
                  <a:lnTo>
                    <a:pt x="1670" y="3267"/>
                  </a:lnTo>
                  <a:lnTo>
                    <a:pt x="1670" y="3267"/>
                  </a:lnTo>
                  <a:lnTo>
                    <a:pt x="1559" y="3266"/>
                  </a:lnTo>
                  <a:lnTo>
                    <a:pt x="1450" y="3260"/>
                  </a:lnTo>
                  <a:lnTo>
                    <a:pt x="1340" y="3252"/>
                  </a:lnTo>
                  <a:lnTo>
                    <a:pt x="1286" y="3246"/>
                  </a:lnTo>
                  <a:lnTo>
                    <a:pt x="1232" y="3241"/>
                  </a:lnTo>
                  <a:lnTo>
                    <a:pt x="1179" y="3234"/>
                  </a:lnTo>
                  <a:lnTo>
                    <a:pt x="1126" y="3225"/>
                  </a:lnTo>
                  <a:lnTo>
                    <a:pt x="1072" y="3217"/>
                  </a:lnTo>
                  <a:lnTo>
                    <a:pt x="1019" y="3207"/>
                  </a:lnTo>
                  <a:lnTo>
                    <a:pt x="967" y="3197"/>
                  </a:lnTo>
                  <a:lnTo>
                    <a:pt x="915" y="3186"/>
                  </a:lnTo>
                  <a:lnTo>
                    <a:pt x="864" y="3173"/>
                  </a:lnTo>
                  <a:lnTo>
                    <a:pt x="814" y="3161"/>
                  </a:lnTo>
                  <a:lnTo>
                    <a:pt x="814" y="3161"/>
                  </a:lnTo>
                  <a:lnTo>
                    <a:pt x="737" y="3140"/>
                  </a:lnTo>
                  <a:lnTo>
                    <a:pt x="699" y="3128"/>
                  </a:lnTo>
                  <a:lnTo>
                    <a:pt x="664" y="3116"/>
                  </a:lnTo>
                  <a:lnTo>
                    <a:pt x="629" y="3102"/>
                  </a:lnTo>
                  <a:lnTo>
                    <a:pt x="596" y="3086"/>
                  </a:lnTo>
                  <a:lnTo>
                    <a:pt x="565" y="3069"/>
                  </a:lnTo>
                  <a:lnTo>
                    <a:pt x="551" y="3059"/>
                  </a:lnTo>
                  <a:lnTo>
                    <a:pt x="537" y="3050"/>
                  </a:lnTo>
                  <a:lnTo>
                    <a:pt x="537" y="3050"/>
                  </a:lnTo>
                  <a:lnTo>
                    <a:pt x="526" y="3065"/>
                  </a:lnTo>
                  <a:lnTo>
                    <a:pt x="518" y="3082"/>
                  </a:lnTo>
                  <a:lnTo>
                    <a:pt x="509" y="3100"/>
                  </a:lnTo>
                  <a:lnTo>
                    <a:pt x="502" y="3120"/>
                  </a:lnTo>
                  <a:lnTo>
                    <a:pt x="487" y="3162"/>
                  </a:lnTo>
                  <a:lnTo>
                    <a:pt x="480" y="3182"/>
                  </a:lnTo>
                  <a:lnTo>
                    <a:pt x="471" y="3201"/>
                  </a:lnTo>
                  <a:lnTo>
                    <a:pt x="471" y="3201"/>
                  </a:lnTo>
                  <a:lnTo>
                    <a:pt x="300" y="3534"/>
                  </a:lnTo>
                  <a:lnTo>
                    <a:pt x="300" y="3534"/>
                  </a:lnTo>
                  <a:lnTo>
                    <a:pt x="266" y="3597"/>
                  </a:lnTo>
                  <a:lnTo>
                    <a:pt x="258" y="3613"/>
                  </a:lnTo>
                  <a:lnTo>
                    <a:pt x="252" y="3628"/>
                  </a:lnTo>
                  <a:lnTo>
                    <a:pt x="248" y="3639"/>
                  </a:lnTo>
                  <a:lnTo>
                    <a:pt x="247" y="3645"/>
                  </a:lnTo>
                  <a:lnTo>
                    <a:pt x="247" y="3648"/>
                  </a:lnTo>
                  <a:lnTo>
                    <a:pt x="247" y="3648"/>
                  </a:lnTo>
                  <a:lnTo>
                    <a:pt x="250" y="3651"/>
                  </a:lnTo>
                  <a:lnTo>
                    <a:pt x="254" y="3653"/>
                  </a:lnTo>
                  <a:lnTo>
                    <a:pt x="255" y="3655"/>
                  </a:lnTo>
                  <a:lnTo>
                    <a:pt x="255" y="3656"/>
                  </a:lnTo>
                  <a:lnTo>
                    <a:pt x="254" y="3658"/>
                  </a:lnTo>
                  <a:lnTo>
                    <a:pt x="251" y="3659"/>
                  </a:lnTo>
                  <a:lnTo>
                    <a:pt x="251" y="3659"/>
                  </a:lnTo>
                  <a:lnTo>
                    <a:pt x="257" y="3659"/>
                  </a:lnTo>
                  <a:lnTo>
                    <a:pt x="264" y="3660"/>
                  </a:lnTo>
                  <a:lnTo>
                    <a:pt x="276" y="3666"/>
                  </a:lnTo>
                  <a:lnTo>
                    <a:pt x="290" y="3672"/>
                  </a:lnTo>
                  <a:lnTo>
                    <a:pt x="297" y="3673"/>
                  </a:lnTo>
                  <a:lnTo>
                    <a:pt x="306" y="3674"/>
                  </a:lnTo>
                  <a:lnTo>
                    <a:pt x="306" y="3674"/>
                  </a:lnTo>
                  <a:lnTo>
                    <a:pt x="323" y="3684"/>
                  </a:lnTo>
                  <a:lnTo>
                    <a:pt x="339" y="3694"/>
                  </a:lnTo>
                  <a:lnTo>
                    <a:pt x="358" y="3703"/>
                  </a:lnTo>
                  <a:lnTo>
                    <a:pt x="377" y="3710"/>
                  </a:lnTo>
                  <a:lnTo>
                    <a:pt x="417" y="3725"/>
                  </a:lnTo>
                  <a:lnTo>
                    <a:pt x="459" y="3738"/>
                  </a:lnTo>
                  <a:lnTo>
                    <a:pt x="542" y="3761"/>
                  </a:lnTo>
                  <a:lnTo>
                    <a:pt x="580" y="3776"/>
                  </a:lnTo>
                  <a:lnTo>
                    <a:pt x="616" y="3790"/>
                  </a:lnTo>
                  <a:lnTo>
                    <a:pt x="616" y="3790"/>
                  </a:lnTo>
                  <a:lnTo>
                    <a:pt x="626" y="3790"/>
                  </a:lnTo>
                  <a:lnTo>
                    <a:pt x="637" y="3790"/>
                  </a:lnTo>
                  <a:lnTo>
                    <a:pt x="647" y="3792"/>
                  </a:lnTo>
                  <a:lnTo>
                    <a:pt x="657" y="3794"/>
                  </a:lnTo>
                  <a:lnTo>
                    <a:pt x="679" y="3801"/>
                  </a:lnTo>
                  <a:lnTo>
                    <a:pt x="703" y="3808"/>
                  </a:lnTo>
                  <a:lnTo>
                    <a:pt x="703" y="3808"/>
                  </a:lnTo>
                  <a:lnTo>
                    <a:pt x="723" y="3811"/>
                  </a:lnTo>
                  <a:lnTo>
                    <a:pt x="741" y="3812"/>
                  </a:lnTo>
                  <a:lnTo>
                    <a:pt x="758" y="3813"/>
                  </a:lnTo>
                  <a:lnTo>
                    <a:pt x="770" y="3816"/>
                  </a:lnTo>
                  <a:lnTo>
                    <a:pt x="770" y="3816"/>
                  </a:lnTo>
                  <a:lnTo>
                    <a:pt x="775" y="3819"/>
                  </a:lnTo>
                  <a:lnTo>
                    <a:pt x="776" y="3823"/>
                  </a:lnTo>
                  <a:lnTo>
                    <a:pt x="777" y="3826"/>
                  </a:lnTo>
                  <a:lnTo>
                    <a:pt x="782" y="3827"/>
                  </a:lnTo>
                  <a:lnTo>
                    <a:pt x="782" y="3827"/>
                  </a:lnTo>
                  <a:lnTo>
                    <a:pt x="825" y="3830"/>
                  </a:lnTo>
                  <a:lnTo>
                    <a:pt x="846" y="3833"/>
                  </a:lnTo>
                  <a:lnTo>
                    <a:pt x="867" y="3836"/>
                  </a:lnTo>
                  <a:lnTo>
                    <a:pt x="888" y="3839"/>
                  </a:lnTo>
                  <a:lnTo>
                    <a:pt x="908" y="3844"/>
                  </a:lnTo>
                  <a:lnTo>
                    <a:pt x="926" y="3851"/>
                  </a:lnTo>
                  <a:lnTo>
                    <a:pt x="945" y="3860"/>
                  </a:lnTo>
                  <a:lnTo>
                    <a:pt x="945" y="3860"/>
                  </a:lnTo>
                  <a:lnTo>
                    <a:pt x="956" y="3857"/>
                  </a:lnTo>
                  <a:lnTo>
                    <a:pt x="967" y="3856"/>
                  </a:lnTo>
                  <a:lnTo>
                    <a:pt x="977" y="3856"/>
                  </a:lnTo>
                  <a:lnTo>
                    <a:pt x="988" y="3858"/>
                  </a:lnTo>
                  <a:lnTo>
                    <a:pt x="1009" y="3865"/>
                  </a:lnTo>
                  <a:lnTo>
                    <a:pt x="1032" y="3871"/>
                  </a:lnTo>
                  <a:lnTo>
                    <a:pt x="1032" y="3871"/>
                  </a:lnTo>
                  <a:lnTo>
                    <a:pt x="1047" y="3874"/>
                  </a:lnTo>
                  <a:lnTo>
                    <a:pt x="1062" y="3877"/>
                  </a:lnTo>
                  <a:lnTo>
                    <a:pt x="1095" y="3878"/>
                  </a:lnTo>
                  <a:lnTo>
                    <a:pt x="1127" y="3881"/>
                  </a:lnTo>
                  <a:lnTo>
                    <a:pt x="1159" y="3884"/>
                  </a:lnTo>
                  <a:lnTo>
                    <a:pt x="1159" y="3884"/>
                  </a:lnTo>
                  <a:lnTo>
                    <a:pt x="1251" y="3895"/>
                  </a:lnTo>
                  <a:lnTo>
                    <a:pt x="1295" y="3899"/>
                  </a:lnTo>
                  <a:lnTo>
                    <a:pt x="1339" y="3903"/>
                  </a:lnTo>
                  <a:lnTo>
                    <a:pt x="1381" y="3906"/>
                  </a:lnTo>
                  <a:lnTo>
                    <a:pt x="1423" y="3907"/>
                  </a:lnTo>
                  <a:lnTo>
                    <a:pt x="1464" y="3907"/>
                  </a:lnTo>
                  <a:lnTo>
                    <a:pt x="1505" y="3906"/>
                  </a:lnTo>
                  <a:lnTo>
                    <a:pt x="1505" y="3906"/>
                  </a:lnTo>
                  <a:lnTo>
                    <a:pt x="1513" y="3909"/>
                  </a:lnTo>
                  <a:lnTo>
                    <a:pt x="1520" y="3912"/>
                  </a:lnTo>
                  <a:lnTo>
                    <a:pt x="1528" y="3913"/>
                  </a:lnTo>
                  <a:lnTo>
                    <a:pt x="1537" y="3915"/>
                  </a:lnTo>
                  <a:lnTo>
                    <a:pt x="1537" y="3915"/>
                  </a:lnTo>
                  <a:lnTo>
                    <a:pt x="1596" y="3917"/>
                  </a:lnTo>
                  <a:lnTo>
                    <a:pt x="1652" y="3917"/>
                  </a:lnTo>
                  <a:lnTo>
                    <a:pt x="1707" y="3916"/>
                  </a:lnTo>
                  <a:lnTo>
                    <a:pt x="1760" y="3913"/>
                  </a:lnTo>
                  <a:lnTo>
                    <a:pt x="1865" y="3907"/>
                  </a:lnTo>
                  <a:lnTo>
                    <a:pt x="1919" y="3905"/>
                  </a:lnTo>
                  <a:lnTo>
                    <a:pt x="1972" y="3903"/>
                  </a:lnTo>
                  <a:lnTo>
                    <a:pt x="1972" y="3903"/>
                  </a:lnTo>
                  <a:lnTo>
                    <a:pt x="1988" y="3899"/>
                  </a:lnTo>
                  <a:lnTo>
                    <a:pt x="2004" y="3895"/>
                  </a:lnTo>
                  <a:lnTo>
                    <a:pt x="2038" y="3888"/>
                  </a:lnTo>
                  <a:lnTo>
                    <a:pt x="2072" y="3884"/>
                  </a:lnTo>
                  <a:lnTo>
                    <a:pt x="2105" y="3881"/>
                  </a:lnTo>
                  <a:lnTo>
                    <a:pt x="2173" y="3878"/>
                  </a:lnTo>
                  <a:lnTo>
                    <a:pt x="2205" y="3875"/>
                  </a:lnTo>
                  <a:lnTo>
                    <a:pt x="2236" y="3871"/>
                  </a:lnTo>
                  <a:lnTo>
                    <a:pt x="2236" y="3871"/>
                  </a:lnTo>
                  <a:lnTo>
                    <a:pt x="2285" y="3863"/>
                  </a:lnTo>
                  <a:lnTo>
                    <a:pt x="2334" y="3851"/>
                  </a:lnTo>
                  <a:lnTo>
                    <a:pt x="2434" y="3827"/>
                  </a:lnTo>
                  <a:lnTo>
                    <a:pt x="2434" y="3827"/>
                  </a:lnTo>
                  <a:lnTo>
                    <a:pt x="2504" y="3811"/>
                  </a:lnTo>
                  <a:lnTo>
                    <a:pt x="2573" y="3792"/>
                  </a:lnTo>
                  <a:lnTo>
                    <a:pt x="2643" y="3773"/>
                  </a:lnTo>
                  <a:lnTo>
                    <a:pt x="2712" y="3756"/>
                  </a:lnTo>
                  <a:lnTo>
                    <a:pt x="2712" y="3756"/>
                  </a:lnTo>
                  <a:lnTo>
                    <a:pt x="2746" y="3746"/>
                  </a:lnTo>
                  <a:lnTo>
                    <a:pt x="2779" y="3738"/>
                  </a:lnTo>
                  <a:lnTo>
                    <a:pt x="2813" y="3726"/>
                  </a:lnTo>
                  <a:lnTo>
                    <a:pt x="2845" y="3715"/>
                  </a:lnTo>
                  <a:lnTo>
                    <a:pt x="2878" y="3704"/>
                  </a:lnTo>
                  <a:lnTo>
                    <a:pt x="2908" y="3690"/>
                  </a:lnTo>
                  <a:lnTo>
                    <a:pt x="2939" y="3676"/>
                  </a:lnTo>
                  <a:lnTo>
                    <a:pt x="2967" y="3659"/>
                  </a:lnTo>
                  <a:lnTo>
                    <a:pt x="2967" y="3659"/>
                  </a:lnTo>
                  <a:lnTo>
                    <a:pt x="2941" y="3586"/>
                  </a:lnTo>
                  <a:lnTo>
                    <a:pt x="2914" y="3514"/>
                  </a:lnTo>
                  <a:lnTo>
                    <a:pt x="2886" y="3443"/>
                  </a:lnTo>
                  <a:lnTo>
                    <a:pt x="2856" y="3373"/>
                  </a:lnTo>
                  <a:lnTo>
                    <a:pt x="2827" y="3302"/>
                  </a:lnTo>
                  <a:lnTo>
                    <a:pt x="2798" y="3234"/>
                  </a:lnTo>
                  <a:lnTo>
                    <a:pt x="2765" y="3165"/>
                  </a:lnTo>
                  <a:lnTo>
                    <a:pt x="2733" y="3096"/>
                  </a:lnTo>
                  <a:lnTo>
                    <a:pt x="2733" y="3096"/>
                  </a:lnTo>
                  <a:lnTo>
                    <a:pt x="2716" y="3106"/>
                  </a:lnTo>
                  <a:lnTo>
                    <a:pt x="2699" y="3114"/>
                  </a:lnTo>
                  <a:lnTo>
                    <a:pt x="2663" y="3131"/>
                  </a:lnTo>
                  <a:lnTo>
                    <a:pt x="2625" y="3145"/>
                  </a:lnTo>
                  <a:lnTo>
                    <a:pt x="2584" y="3156"/>
                  </a:lnTo>
                  <a:lnTo>
                    <a:pt x="2543" y="3168"/>
                  </a:lnTo>
                  <a:lnTo>
                    <a:pt x="2501" y="3177"/>
                  </a:lnTo>
                  <a:lnTo>
                    <a:pt x="2416" y="3194"/>
                  </a:lnTo>
                  <a:lnTo>
                    <a:pt x="2416" y="3194"/>
                  </a:lnTo>
                  <a:close/>
                  <a:moveTo>
                    <a:pt x="151" y="3680"/>
                  </a:moveTo>
                  <a:lnTo>
                    <a:pt x="151" y="3680"/>
                  </a:lnTo>
                  <a:lnTo>
                    <a:pt x="149" y="3686"/>
                  </a:lnTo>
                  <a:lnTo>
                    <a:pt x="146" y="3691"/>
                  </a:lnTo>
                  <a:lnTo>
                    <a:pt x="143" y="3701"/>
                  </a:lnTo>
                  <a:lnTo>
                    <a:pt x="143" y="3712"/>
                  </a:lnTo>
                  <a:lnTo>
                    <a:pt x="146" y="3724"/>
                  </a:lnTo>
                  <a:lnTo>
                    <a:pt x="150" y="3735"/>
                  </a:lnTo>
                  <a:lnTo>
                    <a:pt x="156" y="3745"/>
                  </a:lnTo>
                  <a:lnTo>
                    <a:pt x="170" y="3764"/>
                  </a:lnTo>
                  <a:lnTo>
                    <a:pt x="170" y="3764"/>
                  </a:lnTo>
                  <a:lnTo>
                    <a:pt x="188" y="3777"/>
                  </a:lnTo>
                  <a:lnTo>
                    <a:pt x="208" y="3790"/>
                  </a:lnTo>
                  <a:lnTo>
                    <a:pt x="229" y="3801"/>
                  </a:lnTo>
                  <a:lnTo>
                    <a:pt x="248" y="3811"/>
                  </a:lnTo>
                  <a:lnTo>
                    <a:pt x="292" y="3829"/>
                  </a:lnTo>
                  <a:lnTo>
                    <a:pt x="337" y="3846"/>
                  </a:lnTo>
                  <a:lnTo>
                    <a:pt x="428" y="3878"/>
                  </a:lnTo>
                  <a:lnTo>
                    <a:pt x="473" y="3893"/>
                  </a:lnTo>
                  <a:lnTo>
                    <a:pt x="518" y="3912"/>
                  </a:lnTo>
                  <a:lnTo>
                    <a:pt x="518" y="3912"/>
                  </a:lnTo>
                  <a:lnTo>
                    <a:pt x="528" y="3912"/>
                  </a:lnTo>
                  <a:lnTo>
                    <a:pt x="535" y="3913"/>
                  </a:lnTo>
                  <a:lnTo>
                    <a:pt x="543" y="3915"/>
                  </a:lnTo>
                  <a:lnTo>
                    <a:pt x="553" y="3915"/>
                  </a:lnTo>
                  <a:lnTo>
                    <a:pt x="553" y="3915"/>
                  </a:lnTo>
                  <a:lnTo>
                    <a:pt x="560" y="3922"/>
                  </a:lnTo>
                  <a:lnTo>
                    <a:pt x="570" y="3926"/>
                  </a:lnTo>
                  <a:lnTo>
                    <a:pt x="581" y="3929"/>
                  </a:lnTo>
                  <a:lnTo>
                    <a:pt x="594" y="3931"/>
                  </a:lnTo>
                  <a:lnTo>
                    <a:pt x="617" y="3934"/>
                  </a:lnTo>
                  <a:lnTo>
                    <a:pt x="627" y="3936"/>
                  </a:lnTo>
                  <a:lnTo>
                    <a:pt x="637" y="3938"/>
                  </a:lnTo>
                  <a:lnTo>
                    <a:pt x="637" y="3938"/>
                  </a:lnTo>
                  <a:lnTo>
                    <a:pt x="640" y="3938"/>
                  </a:lnTo>
                  <a:lnTo>
                    <a:pt x="643" y="3938"/>
                  </a:lnTo>
                  <a:lnTo>
                    <a:pt x="645" y="3938"/>
                  </a:lnTo>
                  <a:lnTo>
                    <a:pt x="648" y="3938"/>
                  </a:lnTo>
                  <a:lnTo>
                    <a:pt x="648" y="3938"/>
                  </a:lnTo>
                  <a:lnTo>
                    <a:pt x="710" y="3952"/>
                  </a:lnTo>
                  <a:lnTo>
                    <a:pt x="773" y="3968"/>
                  </a:lnTo>
                  <a:lnTo>
                    <a:pt x="804" y="3973"/>
                  </a:lnTo>
                  <a:lnTo>
                    <a:pt x="838" y="3979"/>
                  </a:lnTo>
                  <a:lnTo>
                    <a:pt x="874" y="3985"/>
                  </a:lnTo>
                  <a:lnTo>
                    <a:pt x="912" y="3988"/>
                  </a:lnTo>
                  <a:lnTo>
                    <a:pt x="912" y="3988"/>
                  </a:lnTo>
                  <a:lnTo>
                    <a:pt x="967" y="3999"/>
                  </a:lnTo>
                  <a:lnTo>
                    <a:pt x="1022" y="4009"/>
                  </a:lnTo>
                  <a:lnTo>
                    <a:pt x="1079" y="4017"/>
                  </a:lnTo>
                  <a:lnTo>
                    <a:pt x="1107" y="4020"/>
                  </a:lnTo>
                  <a:lnTo>
                    <a:pt x="1135" y="4023"/>
                  </a:lnTo>
                  <a:lnTo>
                    <a:pt x="1135" y="4023"/>
                  </a:lnTo>
                  <a:lnTo>
                    <a:pt x="1151" y="4023"/>
                  </a:lnTo>
                  <a:lnTo>
                    <a:pt x="1165" y="4021"/>
                  </a:lnTo>
                  <a:lnTo>
                    <a:pt x="1180" y="4021"/>
                  </a:lnTo>
                  <a:lnTo>
                    <a:pt x="1194" y="4023"/>
                  </a:lnTo>
                  <a:lnTo>
                    <a:pt x="1194" y="4023"/>
                  </a:lnTo>
                  <a:lnTo>
                    <a:pt x="1224" y="4027"/>
                  </a:lnTo>
                  <a:lnTo>
                    <a:pt x="1252" y="4031"/>
                  </a:lnTo>
                  <a:lnTo>
                    <a:pt x="1281" y="4032"/>
                  </a:lnTo>
                  <a:lnTo>
                    <a:pt x="1309" y="4034"/>
                  </a:lnTo>
                  <a:lnTo>
                    <a:pt x="1366" y="4035"/>
                  </a:lnTo>
                  <a:lnTo>
                    <a:pt x="1420" y="4037"/>
                  </a:lnTo>
                  <a:lnTo>
                    <a:pt x="1420" y="4037"/>
                  </a:lnTo>
                  <a:lnTo>
                    <a:pt x="1441" y="4039"/>
                  </a:lnTo>
                  <a:lnTo>
                    <a:pt x="1464" y="4042"/>
                  </a:lnTo>
                  <a:lnTo>
                    <a:pt x="1486" y="4046"/>
                  </a:lnTo>
                  <a:lnTo>
                    <a:pt x="1507" y="4049"/>
                  </a:lnTo>
                  <a:lnTo>
                    <a:pt x="1507" y="4049"/>
                  </a:lnTo>
                  <a:lnTo>
                    <a:pt x="1592" y="4051"/>
                  </a:lnTo>
                  <a:lnTo>
                    <a:pt x="1679" y="4051"/>
                  </a:lnTo>
                  <a:lnTo>
                    <a:pt x="1770" y="4048"/>
                  </a:lnTo>
                  <a:lnTo>
                    <a:pt x="1864" y="4042"/>
                  </a:lnTo>
                  <a:lnTo>
                    <a:pt x="1864" y="4042"/>
                  </a:lnTo>
                  <a:lnTo>
                    <a:pt x="1888" y="4039"/>
                  </a:lnTo>
                  <a:lnTo>
                    <a:pt x="1910" y="4037"/>
                  </a:lnTo>
                  <a:lnTo>
                    <a:pt x="1933" y="4034"/>
                  </a:lnTo>
                  <a:lnTo>
                    <a:pt x="1943" y="4034"/>
                  </a:lnTo>
                  <a:lnTo>
                    <a:pt x="1951" y="4034"/>
                  </a:lnTo>
                  <a:lnTo>
                    <a:pt x="1951" y="4034"/>
                  </a:lnTo>
                  <a:lnTo>
                    <a:pt x="1957" y="4035"/>
                  </a:lnTo>
                  <a:lnTo>
                    <a:pt x="1958" y="4037"/>
                  </a:lnTo>
                  <a:lnTo>
                    <a:pt x="1959" y="4038"/>
                  </a:lnTo>
                  <a:lnTo>
                    <a:pt x="1959" y="4038"/>
                  </a:lnTo>
                  <a:lnTo>
                    <a:pt x="1964" y="4034"/>
                  </a:lnTo>
                  <a:lnTo>
                    <a:pt x="1964" y="4034"/>
                  </a:lnTo>
                  <a:lnTo>
                    <a:pt x="1968" y="4032"/>
                  </a:lnTo>
                  <a:lnTo>
                    <a:pt x="1974" y="4031"/>
                  </a:lnTo>
                  <a:lnTo>
                    <a:pt x="1992" y="4031"/>
                  </a:lnTo>
                  <a:lnTo>
                    <a:pt x="2011" y="4031"/>
                  </a:lnTo>
                  <a:lnTo>
                    <a:pt x="2024" y="4031"/>
                  </a:lnTo>
                  <a:lnTo>
                    <a:pt x="2024" y="4031"/>
                  </a:lnTo>
                  <a:lnTo>
                    <a:pt x="2127" y="4018"/>
                  </a:lnTo>
                  <a:lnTo>
                    <a:pt x="2176" y="4011"/>
                  </a:lnTo>
                  <a:lnTo>
                    <a:pt x="2214" y="4004"/>
                  </a:lnTo>
                  <a:lnTo>
                    <a:pt x="2214" y="4004"/>
                  </a:lnTo>
                  <a:lnTo>
                    <a:pt x="2250" y="3999"/>
                  </a:lnTo>
                  <a:lnTo>
                    <a:pt x="2289" y="3995"/>
                  </a:lnTo>
                  <a:lnTo>
                    <a:pt x="2327" y="3989"/>
                  </a:lnTo>
                  <a:lnTo>
                    <a:pt x="2367" y="3982"/>
                  </a:lnTo>
                  <a:lnTo>
                    <a:pt x="2367" y="3982"/>
                  </a:lnTo>
                  <a:lnTo>
                    <a:pt x="2403" y="3973"/>
                  </a:lnTo>
                  <a:lnTo>
                    <a:pt x="2438" y="3964"/>
                  </a:lnTo>
                  <a:lnTo>
                    <a:pt x="2508" y="3944"/>
                  </a:lnTo>
                  <a:lnTo>
                    <a:pt x="2508" y="3944"/>
                  </a:lnTo>
                  <a:lnTo>
                    <a:pt x="2573" y="3929"/>
                  </a:lnTo>
                  <a:lnTo>
                    <a:pt x="2639" y="3915"/>
                  </a:lnTo>
                  <a:lnTo>
                    <a:pt x="2703" y="3898"/>
                  </a:lnTo>
                  <a:lnTo>
                    <a:pt x="2734" y="3889"/>
                  </a:lnTo>
                  <a:lnTo>
                    <a:pt x="2761" y="3881"/>
                  </a:lnTo>
                  <a:lnTo>
                    <a:pt x="2761" y="3881"/>
                  </a:lnTo>
                  <a:lnTo>
                    <a:pt x="2781" y="3871"/>
                  </a:lnTo>
                  <a:lnTo>
                    <a:pt x="2800" y="3861"/>
                  </a:lnTo>
                  <a:lnTo>
                    <a:pt x="2821" y="3850"/>
                  </a:lnTo>
                  <a:lnTo>
                    <a:pt x="2842" y="3840"/>
                  </a:lnTo>
                  <a:lnTo>
                    <a:pt x="2842" y="3840"/>
                  </a:lnTo>
                  <a:lnTo>
                    <a:pt x="2875" y="3827"/>
                  </a:lnTo>
                  <a:lnTo>
                    <a:pt x="2908" y="3818"/>
                  </a:lnTo>
                  <a:lnTo>
                    <a:pt x="2942" y="3806"/>
                  </a:lnTo>
                  <a:lnTo>
                    <a:pt x="2973" y="3797"/>
                  </a:lnTo>
                  <a:lnTo>
                    <a:pt x="2973" y="3797"/>
                  </a:lnTo>
                  <a:lnTo>
                    <a:pt x="2984" y="3791"/>
                  </a:lnTo>
                  <a:lnTo>
                    <a:pt x="2997" y="3785"/>
                  </a:lnTo>
                  <a:lnTo>
                    <a:pt x="3024" y="3769"/>
                  </a:lnTo>
                  <a:lnTo>
                    <a:pt x="3046" y="3753"/>
                  </a:lnTo>
                  <a:lnTo>
                    <a:pt x="3053" y="3746"/>
                  </a:lnTo>
                  <a:lnTo>
                    <a:pt x="3057" y="3740"/>
                  </a:lnTo>
                  <a:lnTo>
                    <a:pt x="3057" y="3740"/>
                  </a:lnTo>
                  <a:lnTo>
                    <a:pt x="3059" y="3736"/>
                  </a:lnTo>
                  <a:lnTo>
                    <a:pt x="3060" y="3729"/>
                  </a:lnTo>
                  <a:lnTo>
                    <a:pt x="3060" y="3711"/>
                  </a:lnTo>
                  <a:lnTo>
                    <a:pt x="3059" y="3691"/>
                  </a:lnTo>
                  <a:lnTo>
                    <a:pt x="3057" y="3683"/>
                  </a:lnTo>
                  <a:lnTo>
                    <a:pt x="3054" y="3677"/>
                  </a:lnTo>
                  <a:lnTo>
                    <a:pt x="3054" y="3677"/>
                  </a:lnTo>
                  <a:lnTo>
                    <a:pt x="3050" y="3670"/>
                  </a:lnTo>
                  <a:lnTo>
                    <a:pt x="3045" y="3665"/>
                  </a:lnTo>
                  <a:lnTo>
                    <a:pt x="3038" y="3660"/>
                  </a:lnTo>
                  <a:lnTo>
                    <a:pt x="3031" y="3658"/>
                  </a:lnTo>
                  <a:lnTo>
                    <a:pt x="3015" y="3653"/>
                  </a:lnTo>
                  <a:lnTo>
                    <a:pt x="3000" y="3651"/>
                  </a:lnTo>
                  <a:lnTo>
                    <a:pt x="3000" y="3651"/>
                  </a:lnTo>
                  <a:lnTo>
                    <a:pt x="3001" y="3659"/>
                  </a:lnTo>
                  <a:lnTo>
                    <a:pt x="3001" y="3666"/>
                  </a:lnTo>
                  <a:lnTo>
                    <a:pt x="3000" y="3674"/>
                  </a:lnTo>
                  <a:lnTo>
                    <a:pt x="3000" y="3674"/>
                  </a:lnTo>
                  <a:lnTo>
                    <a:pt x="2967" y="3688"/>
                  </a:lnTo>
                  <a:lnTo>
                    <a:pt x="2934" y="3703"/>
                  </a:lnTo>
                  <a:lnTo>
                    <a:pt x="2865" y="3728"/>
                  </a:lnTo>
                  <a:lnTo>
                    <a:pt x="2795" y="3752"/>
                  </a:lnTo>
                  <a:lnTo>
                    <a:pt x="2723" y="3773"/>
                  </a:lnTo>
                  <a:lnTo>
                    <a:pt x="2650" y="3792"/>
                  </a:lnTo>
                  <a:lnTo>
                    <a:pt x="2576" y="3812"/>
                  </a:lnTo>
                  <a:lnTo>
                    <a:pt x="2428" y="3851"/>
                  </a:lnTo>
                  <a:lnTo>
                    <a:pt x="2428" y="3851"/>
                  </a:lnTo>
                  <a:lnTo>
                    <a:pt x="2362" y="3867"/>
                  </a:lnTo>
                  <a:lnTo>
                    <a:pt x="2298" y="3881"/>
                  </a:lnTo>
                  <a:lnTo>
                    <a:pt x="2232" y="3891"/>
                  </a:lnTo>
                  <a:lnTo>
                    <a:pt x="2166" y="3898"/>
                  </a:lnTo>
                  <a:lnTo>
                    <a:pt x="2166" y="3898"/>
                  </a:lnTo>
                  <a:lnTo>
                    <a:pt x="2118" y="3902"/>
                  </a:lnTo>
                  <a:lnTo>
                    <a:pt x="2069" y="3909"/>
                  </a:lnTo>
                  <a:lnTo>
                    <a:pt x="1969" y="3922"/>
                  </a:lnTo>
                  <a:lnTo>
                    <a:pt x="1919" y="3929"/>
                  </a:lnTo>
                  <a:lnTo>
                    <a:pt x="1870" y="3934"/>
                  </a:lnTo>
                  <a:lnTo>
                    <a:pt x="1819" y="3938"/>
                  </a:lnTo>
                  <a:lnTo>
                    <a:pt x="1769" y="3941"/>
                  </a:lnTo>
                  <a:lnTo>
                    <a:pt x="1769" y="3941"/>
                  </a:lnTo>
                  <a:lnTo>
                    <a:pt x="1745" y="3941"/>
                  </a:lnTo>
                  <a:lnTo>
                    <a:pt x="1721" y="3938"/>
                  </a:lnTo>
                  <a:lnTo>
                    <a:pt x="1697" y="3937"/>
                  </a:lnTo>
                  <a:lnTo>
                    <a:pt x="1673" y="3936"/>
                  </a:lnTo>
                  <a:lnTo>
                    <a:pt x="1673" y="3936"/>
                  </a:lnTo>
                  <a:lnTo>
                    <a:pt x="1547" y="3936"/>
                  </a:lnTo>
                  <a:lnTo>
                    <a:pt x="1484" y="3934"/>
                  </a:lnTo>
                  <a:lnTo>
                    <a:pt x="1418" y="3933"/>
                  </a:lnTo>
                  <a:lnTo>
                    <a:pt x="1418" y="3933"/>
                  </a:lnTo>
                  <a:lnTo>
                    <a:pt x="1367" y="3930"/>
                  </a:lnTo>
                  <a:lnTo>
                    <a:pt x="1318" y="3926"/>
                  </a:lnTo>
                  <a:lnTo>
                    <a:pt x="1267" y="3920"/>
                  </a:lnTo>
                  <a:lnTo>
                    <a:pt x="1217" y="3915"/>
                  </a:lnTo>
                  <a:lnTo>
                    <a:pt x="1217" y="3915"/>
                  </a:lnTo>
                  <a:lnTo>
                    <a:pt x="1067" y="3898"/>
                  </a:lnTo>
                  <a:lnTo>
                    <a:pt x="991" y="3888"/>
                  </a:lnTo>
                  <a:lnTo>
                    <a:pt x="953" y="3881"/>
                  </a:lnTo>
                  <a:lnTo>
                    <a:pt x="915" y="3874"/>
                  </a:lnTo>
                  <a:lnTo>
                    <a:pt x="915" y="3874"/>
                  </a:lnTo>
                  <a:lnTo>
                    <a:pt x="876" y="3865"/>
                  </a:lnTo>
                  <a:lnTo>
                    <a:pt x="836" y="3854"/>
                  </a:lnTo>
                  <a:lnTo>
                    <a:pt x="817" y="3850"/>
                  </a:lnTo>
                  <a:lnTo>
                    <a:pt x="797" y="3847"/>
                  </a:lnTo>
                  <a:lnTo>
                    <a:pt x="776" y="3846"/>
                  </a:lnTo>
                  <a:lnTo>
                    <a:pt x="755" y="3846"/>
                  </a:lnTo>
                  <a:lnTo>
                    <a:pt x="755" y="3846"/>
                  </a:lnTo>
                  <a:lnTo>
                    <a:pt x="668" y="3823"/>
                  </a:lnTo>
                  <a:lnTo>
                    <a:pt x="584" y="3799"/>
                  </a:lnTo>
                  <a:lnTo>
                    <a:pt x="497" y="3777"/>
                  </a:lnTo>
                  <a:lnTo>
                    <a:pt x="404" y="3753"/>
                  </a:lnTo>
                  <a:lnTo>
                    <a:pt x="404" y="3753"/>
                  </a:lnTo>
                  <a:lnTo>
                    <a:pt x="383" y="3739"/>
                  </a:lnTo>
                  <a:lnTo>
                    <a:pt x="359" y="3728"/>
                  </a:lnTo>
                  <a:lnTo>
                    <a:pt x="335" y="3718"/>
                  </a:lnTo>
                  <a:lnTo>
                    <a:pt x="311" y="3710"/>
                  </a:lnTo>
                  <a:lnTo>
                    <a:pt x="262" y="3693"/>
                  </a:lnTo>
                  <a:lnTo>
                    <a:pt x="238" y="3684"/>
                  </a:lnTo>
                  <a:lnTo>
                    <a:pt x="216" y="3674"/>
                  </a:lnTo>
                  <a:lnTo>
                    <a:pt x="216" y="3674"/>
                  </a:lnTo>
                  <a:lnTo>
                    <a:pt x="213" y="3673"/>
                  </a:lnTo>
                  <a:lnTo>
                    <a:pt x="213" y="3670"/>
                  </a:lnTo>
                  <a:lnTo>
                    <a:pt x="215" y="3665"/>
                  </a:lnTo>
                  <a:lnTo>
                    <a:pt x="215" y="3663"/>
                  </a:lnTo>
                  <a:lnTo>
                    <a:pt x="213" y="3660"/>
                  </a:lnTo>
                  <a:lnTo>
                    <a:pt x="212" y="3659"/>
                  </a:lnTo>
                  <a:lnTo>
                    <a:pt x="206" y="3659"/>
                  </a:lnTo>
                  <a:lnTo>
                    <a:pt x="206" y="3659"/>
                  </a:lnTo>
                  <a:lnTo>
                    <a:pt x="191" y="3663"/>
                  </a:lnTo>
                  <a:lnTo>
                    <a:pt x="175" y="3666"/>
                  </a:lnTo>
                  <a:lnTo>
                    <a:pt x="168" y="3669"/>
                  </a:lnTo>
                  <a:lnTo>
                    <a:pt x="163" y="3672"/>
                  </a:lnTo>
                  <a:lnTo>
                    <a:pt x="157" y="3674"/>
                  </a:lnTo>
                  <a:lnTo>
                    <a:pt x="151" y="3680"/>
                  </a:lnTo>
                  <a:lnTo>
                    <a:pt x="151" y="368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Freeform 72"/>
            <p:cNvSpPr>
              <a:spLocks noEditPoints="1"/>
            </p:cNvSpPr>
            <p:nvPr/>
          </p:nvSpPr>
          <p:spPr bwMode="auto">
            <a:xfrm>
              <a:off x="5110163" y="1930400"/>
              <a:ext cx="187325" cy="468313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133" y="11"/>
                </a:cxn>
                <a:cxn ang="0">
                  <a:pos x="167" y="45"/>
                </a:cxn>
                <a:cxn ang="0">
                  <a:pos x="188" y="93"/>
                </a:cxn>
                <a:cxn ang="0">
                  <a:pos x="216" y="135"/>
                </a:cxn>
                <a:cxn ang="0">
                  <a:pos x="282" y="329"/>
                </a:cxn>
                <a:cxn ang="0">
                  <a:pos x="331" y="525"/>
                </a:cxn>
                <a:cxn ang="0">
                  <a:pos x="355" y="661"/>
                </a:cxn>
                <a:cxn ang="0">
                  <a:pos x="351" y="720"/>
                </a:cxn>
                <a:cxn ang="0">
                  <a:pos x="346" y="786"/>
                </a:cxn>
                <a:cxn ang="0">
                  <a:pos x="338" y="802"/>
                </a:cxn>
                <a:cxn ang="0">
                  <a:pos x="287" y="852"/>
                </a:cxn>
                <a:cxn ang="0">
                  <a:pos x="243" y="876"/>
                </a:cxn>
                <a:cxn ang="0">
                  <a:pos x="209" y="885"/>
                </a:cxn>
                <a:cxn ang="0">
                  <a:pos x="189" y="883"/>
                </a:cxn>
                <a:cxn ang="0">
                  <a:pos x="171" y="869"/>
                </a:cxn>
                <a:cxn ang="0">
                  <a:pos x="161" y="847"/>
                </a:cxn>
                <a:cxn ang="0">
                  <a:pos x="160" y="796"/>
                </a:cxn>
                <a:cxn ang="0">
                  <a:pos x="160" y="694"/>
                </a:cxn>
                <a:cxn ang="0">
                  <a:pos x="153" y="586"/>
                </a:cxn>
                <a:cxn ang="0">
                  <a:pos x="143" y="534"/>
                </a:cxn>
                <a:cxn ang="0">
                  <a:pos x="99" y="393"/>
                </a:cxn>
                <a:cxn ang="0">
                  <a:pos x="64" y="282"/>
                </a:cxn>
                <a:cxn ang="0">
                  <a:pos x="36" y="213"/>
                </a:cxn>
                <a:cxn ang="0">
                  <a:pos x="9" y="146"/>
                </a:cxn>
                <a:cxn ang="0">
                  <a:pos x="0" y="104"/>
                </a:cxn>
                <a:cxn ang="0">
                  <a:pos x="2" y="80"/>
                </a:cxn>
                <a:cxn ang="0">
                  <a:pos x="9" y="69"/>
                </a:cxn>
                <a:cxn ang="0">
                  <a:pos x="35" y="53"/>
                </a:cxn>
                <a:cxn ang="0">
                  <a:pos x="64" y="39"/>
                </a:cxn>
                <a:cxn ang="0">
                  <a:pos x="75" y="30"/>
                </a:cxn>
                <a:cxn ang="0">
                  <a:pos x="87" y="6"/>
                </a:cxn>
                <a:cxn ang="0">
                  <a:pos x="300" y="820"/>
                </a:cxn>
                <a:cxn ang="0">
                  <a:pos x="318" y="779"/>
                </a:cxn>
                <a:cxn ang="0">
                  <a:pos x="328" y="736"/>
                </a:cxn>
                <a:cxn ang="0">
                  <a:pos x="330" y="681"/>
                </a:cxn>
                <a:cxn ang="0">
                  <a:pos x="324" y="605"/>
                </a:cxn>
                <a:cxn ang="0">
                  <a:pos x="308" y="528"/>
                </a:cxn>
                <a:cxn ang="0">
                  <a:pos x="255" y="303"/>
                </a:cxn>
                <a:cxn ang="0">
                  <a:pos x="213" y="181"/>
                </a:cxn>
                <a:cxn ang="0">
                  <a:pos x="193" y="146"/>
                </a:cxn>
                <a:cxn ang="0">
                  <a:pos x="170" y="107"/>
                </a:cxn>
                <a:cxn ang="0">
                  <a:pos x="139" y="49"/>
                </a:cxn>
                <a:cxn ang="0">
                  <a:pos x="120" y="35"/>
                </a:cxn>
                <a:cxn ang="0">
                  <a:pos x="98" y="42"/>
                </a:cxn>
                <a:cxn ang="0">
                  <a:pos x="39" y="79"/>
                </a:cxn>
                <a:cxn ang="0">
                  <a:pos x="24" y="98"/>
                </a:cxn>
                <a:cxn ang="0">
                  <a:pos x="25" y="110"/>
                </a:cxn>
                <a:cxn ang="0">
                  <a:pos x="42" y="159"/>
                </a:cxn>
                <a:cxn ang="0">
                  <a:pos x="77" y="249"/>
                </a:cxn>
                <a:cxn ang="0">
                  <a:pos x="94" y="292"/>
                </a:cxn>
                <a:cxn ang="0">
                  <a:pos x="134" y="430"/>
                </a:cxn>
                <a:cxn ang="0">
                  <a:pos x="153" y="504"/>
                </a:cxn>
                <a:cxn ang="0">
                  <a:pos x="171" y="563"/>
                </a:cxn>
                <a:cxn ang="0">
                  <a:pos x="174" y="593"/>
                </a:cxn>
                <a:cxn ang="0">
                  <a:pos x="184" y="643"/>
                </a:cxn>
                <a:cxn ang="0">
                  <a:pos x="186" y="706"/>
                </a:cxn>
                <a:cxn ang="0">
                  <a:pos x="186" y="786"/>
                </a:cxn>
                <a:cxn ang="0">
                  <a:pos x="191" y="837"/>
                </a:cxn>
                <a:cxn ang="0">
                  <a:pos x="205" y="861"/>
                </a:cxn>
                <a:cxn ang="0">
                  <a:pos x="241" y="852"/>
                </a:cxn>
                <a:cxn ang="0">
                  <a:pos x="300" y="820"/>
                </a:cxn>
              </a:cxnLst>
              <a:rect l="0" t="0" r="r" b="b"/>
              <a:pathLst>
                <a:path w="355" h="885">
                  <a:moveTo>
                    <a:pt x="91" y="1"/>
                  </a:moveTo>
                  <a:lnTo>
                    <a:pt x="91" y="1"/>
                  </a:lnTo>
                  <a:lnTo>
                    <a:pt x="104" y="0"/>
                  </a:lnTo>
                  <a:lnTo>
                    <a:pt x="115" y="1"/>
                  </a:lnTo>
                  <a:lnTo>
                    <a:pt x="125" y="6"/>
                  </a:lnTo>
                  <a:lnTo>
                    <a:pt x="133" y="11"/>
                  </a:lnTo>
                  <a:lnTo>
                    <a:pt x="141" y="18"/>
                  </a:lnTo>
                  <a:lnTo>
                    <a:pt x="150" y="27"/>
                  </a:lnTo>
                  <a:lnTo>
                    <a:pt x="167" y="45"/>
                  </a:lnTo>
                  <a:lnTo>
                    <a:pt x="167" y="45"/>
                  </a:lnTo>
                  <a:lnTo>
                    <a:pt x="177" y="70"/>
                  </a:lnTo>
                  <a:lnTo>
                    <a:pt x="188" y="93"/>
                  </a:lnTo>
                  <a:lnTo>
                    <a:pt x="200" y="114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40" y="199"/>
                  </a:lnTo>
                  <a:lnTo>
                    <a:pt x="262" y="264"/>
                  </a:lnTo>
                  <a:lnTo>
                    <a:pt x="282" y="329"/>
                  </a:lnTo>
                  <a:lnTo>
                    <a:pt x="300" y="393"/>
                  </a:lnTo>
                  <a:lnTo>
                    <a:pt x="317" y="459"/>
                  </a:lnTo>
                  <a:lnTo>
                    <a:pt x="331" y="525"/>
                  </a:lnTo>
                  <a:lnTo>
                    <a:pt x="344" y="593"/>
                  </a:lnTo>
                  <a:lnTo>
                    <a:pt x="355" y="661"/>
                  </a:lnTo>
                  <a:lnTo>
                    <a:pt x="355" y="661"/>
                  </a:lnTo>
                  <a:lnTo>
                    <a:pt x="352" y="674"/>
                  </a:lnTo>
                  <a:lnTo>
                    <a:pt x="352" y="689"/>
                  </a:lnTo>
                  <a:lnTo>
                    <a:pt x="351" y="720"/>
                  </a:lnTo>
                  <a:lnTo>
                    <a:pt x="349" y="754"/>
                  </a:lnTo>
                  <a:lnTo>
                    <a:pt x="348" y="771"/>
                  </a:lnTo>
                  <a:lnTo>
                    <a:pt x="346" y="786"/>
                  </a:lnTo>
                  <a:lnTo>
                    <a:pt x="346" y="786"/>
                  </a:lnTo>
                  <a:lnTo>
                    <a:pt x="342" y="793"/>
                  </a:lnTo>
                  <a:lnTo>
                    <a:pt x="338" y="802"/>
                  </a:lnTo>
                  <a:lnTo>
                    <a:pt x="324" y="819"/>
                  </a:lnTo>
                  <a:lnTo>
                    <a:pt x="307" y="835"/>
                  </a:lnTo>
                  <a:lnTo>
                    <a:pt x="287" y="852"/>
                  </a:lnTo>
                  <a:lnTo>
                    <a:pt x="265" y="866"/>
                  </a:lnTo>
                  <a:lnTo>
                    <a:pt x="254" y="872"/>
                  </a:lnTo>
                  <a:lnTo>
                    <a:pt x="243" y="876"/>
                  </a:lnTo>
                  <a:lnTo>
                    <a:pt x="231" y="880"/>
                  </a:lnTo>
                  <a:lnTo>
                    <a:pt x="220" y="883"/>
                  </a:lnTo>
                  <a:lnTo>
                    <a:pt x="209" y="885"/>
                  </a:lnTo>
                  <a:lnTo>
                    <a:pt x="198" y="885"/>
                  </a:lnTo>
                  <a:lnTo>
                    <a:pt x="198" y="885"/>
                  </a:lnTo>
                  <a:lnTo>
                    <a:pt x="189" y="883"/>
                  </a:lnTo>
                  <a:lnTo>
                    <a:pt x="182" y="880"/>
                  </a:lnTo>
                  <a:lnTo>
                    <a:pt x="175" y="875"/>
                  </a:lnTo>
                  <a:lnTo>
                    <a:pt x="171" y="869"/>
                  </a:lnTo>
                  <a:lnTo>
                    <a:pt x="167" y="862"/>
                  </a:lnTo>
                  <a:lnTo>
                    <a:pt x="164" y="855"/>
                  </a:lnTo>
                  <a:lnTo>
                    <a:pt x="161" y="847"/>
                  </a:lnTo>
                  <a:lnTo>
                    <a:pt x="160" y="837"/>
                  </a:lnTo>
                  <a:lnTo>
                    <a:pt x="158" y="817"/>
                  </a:lnTo>
                  <a:lnTo>
                    <a:pt x="160" y="796"/>
                  </a:lnTo>
                  <a:lnTo>
                    <a:pt x="161" y="754"/>
                  </a:lnTo>
                  <a:lnTo>
                    <a:pt x="161" y="754"/>
                  </a:lnTo>
                  <a:lnTo>
                    <a:pt x="160" y="694"/>
                  </a:lnTo>
                  <a:lnTo>
                    <a:pt x="158" y="639"/>
                  </a:lnTo>
                  <a:lnTo>
                    <a:pt x="155" y="612"/>
                  </a:lnTo>
                  <a:lnTo>
                    <a:pt x="153" y="586"/>
                  </a:lnTo>
                  <a:lnTo>
                    <a:pt x="148" y="560"/>
                  </a:lnTo>
                  <a:lnTo>
                    <a:pt x="143" y="534"/>
                  </a:lnTo>
                  <a:lnTo>
                    <a:pt x="143" y="534"/>
                  </a:lnTo>
                  <a:lnTo>
                    <a:pt x="134" y="500"/>
                  </a:lnTo>
                  <a:lnTo>
                    <a:pt x="123" y="465"/>
                  </a:lnTo>
                  <a:lnTo>
                    <a:pt x="99" y="393"/>
                  </a:lnTo>
                  <a:lnTo>
                    <a:pt x="99" y="393"/>
                  </a:lnTo>
                  <a:lnTo>
                    <a:pt x="75" y="319"/>
                  </a:lnTo>
                  <a:lnTo>
                    <a:pt x="64" y="282"/>
                  </a:lnTo>
                  <a:lnTo>
                    <a:pt x="50" y="246"/>
                  </a:lnTo>
                  <a:lnTo>
                    <a:pt x="50" y="246"/>
                  </a:lnTo>
                  <a:lnTo>
                    <a:pt x="36" y="213"/>
                  </a:lnTo>
                  <a:lnTo>
                    <a:pt x="21" y="176"/>
                  </a:lnTo>
                  <a:lnTo>
                    <a:pt x="21" y="176"/>
                  </a:lnTo>
                  <a:lnTo>
                    <a:pt x="9" y="146"/>
                  </a:lnTo>
                  <a:lnTo>
                    <a:pt x="5" y="132"/>
                  </a:lnTo>
                  <a:lnTo>
                    <a:pt x="1" y="118"/>
                  </a:lnTo>
                  <a:lnTo>
                    <a:pt x="0" y="104"/>
                  </a:lnTo>
                  <a:lnTo>
                    <a:pt x="0" y="91"/>
                  </a:lnTo>
                  <a:lnTo>
                    <a:pt x="1" y="86"/>
                  </a:lnTo>
                  <a:lnTo>
                    <a:pt x="2" y="80"/>
                  </a:lnTo>
                  <a:lnTo>
                    <a:pt x="5" y="7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4" y="65"/>
                  </a:lnTo>
                  <a:lnTo>
                    <a:pt x="21" y="60"/>
                  </a:lnTo>
                  <a:lnTo>
                    <a:pt x="35" y="53"/>
                  </a:lnTo>
                  <a:lnTo>
                    <a:pt x="52" y="48"/>
                  </a:lnTo>
                  <a:lnTo>
                    <a:pt x="59" y="44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71" y="34"/>
                  </a:lnTo>
                  <a:lnTo>
                    <a:pt x="75" y="30"/>
                  </a:lnTo>
                  <a:lnTo>
                    <a:pt x="81" y="20"/>
                  </a:lnTo>
                  <a:lnTo>
                    <a:pt x="85" y="10"/>
                  </a:lnTo>
                  <a:lnTo>
                    <a:pt x="87" y="6"/>
                  </a:lnTo>
                  <a:lnTo>
                    <a:pt x="91" y="1"/>
                  </a:lnTo>
                  <a:lnTo>
                    <a:pt x="91" y="1"/>
                  </a:lnTo>
                  <a:close/>
                  <a:moveTo>
                    <a:pt x="300" y="820"/>
                  </a:moveTo>
                  <a:lnTo>
                    <a:pt x="300" y="820"/>
                  </a:lnTo>
                  <a:lnTo>
                    <a:pt x="310" y="800"/>
                  </a:lnTo>
                  <a:lnTo>
                    <a:pt x="318" y="779"/>
                  </a:lnTo>
                  <a:lnTo>
                    <a:pt x="325" y="758"/>
                  </a:lnTo>
                  <a:lnTo>
                    <a:pt x="328" y="747"/>
                  </a:lnTo>
                  <a:lnTo>
                    <a:pt x="328" y="736"/>
                  </a:lnTo>
                  <a:lnTo>
                    <a:pt x="328" y="736"/>
                  </a:lnTo>
                  <a:lnTo>
                    <a:pt x="330" y="708"/>
                  </a:lnTo>
                  <a:lnTo>
                    <a:pt x="330" y="681"/>
                  </a:lnTo>
                  <a:lnTo>
                    <a:pt x="330" y="656"/>
                  </a:lnTo>
                  <a:lnTo>
                    <a:pt x="327" y="630"/>
                  </a:lnTo>
                  <a:lnTo>
                    <a:pt x="324" y="605"/>
                  </a:lnTo>
                  <a:lnTo>
                    <a:pt x="320" y="581"/>
                  </a:lnTo>
                  <a:lnTo>
                    <a:pt x="308" y="528"/>
                  </a:lnTo>
                  <a:lnTo>
                    <a:pt x="308" y="528"/>
                  </a:lnTo>
                  <a:lnTo>
                    <a:pt x="289" y="442"/>
                  </a:lnTo>
                  <a:lnTo>
                    <a:pt x="268" y="350"/>
                  </a:lnTo>
                  <a:lnTo>
                    <a:pt x="255" y="303"/>
                  </a:lnTo>
                  <a:lnTo>
                    <a:pt x="243" y="258"/>
                  </a:lnTo>
                  <a:lnTo>
                    <a:pt x="228" y="218"/>
                  </a:lnTo>
                  <a:lnTo>
                    <a:pt x="213" y="181"/>
                  </a:lnTo>
                  <a:lnTo>
                    <a:pt x="213" y="181"/>
                  </a:lnTo>
                  <a:lnTo>
                    <a:pt x="203" y="164"/>
                  </a:lnTo>
                  <a:lnTo>
                    <a:pt x="193" y="146"/>
                  </a:lnTo>
                  <a:lnTo>
                    <a:pt x="181" y="126"/>
                  </a:lnTo>
                  <a:lnTo>
                    <a:pt x="170" y="107"/>
                  </a:lnTo>
                  <a:lnTo>
                    <a:pt x="170" y="107"/>
                  </a:lnTo>
                  <a:lnTo>
                    <a:pt x="157" y="83"/>
                  </a:lnTo>
                  <a:lnTo>
                    <a:pt x="146" y="59"/>
                  </a:lnTo>
                  <a:lnTo>
                    <a:pt x="139" y="49"/>
                  </a:lnTo>
                  <a:lnTo>
                    <a:pt x="133" y="42"/>
                  </a:lnTo>
                  <a:lnTo>
                    <a:pt x="125" y="37"/>
                  </a:lnTo>
                  <a:lnTo>
                    <a:pt x="120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98" y="42"/>
                  </a:lnTo>
                  <a:lnTo>
                    <a:pt x="67" y="59"/>
                  </a:lnTo>
                  <a:lnTo>
                    <a:pt x="53" y="69"/>
                  </a:lnTo>
                  <a:lnTo>
                    <a:pt x="39" y="79"/>
                  </a:lnTo>
                  <a:lnTo>
                    <a:pt x="29" y="88"/>
                  </a:lnTo>
                  <a:lnTo>
                    <a:pt x="26" y="93"/>
                  </a:lnTo>
                  <a:lnTo>
                    <a:pt x="24" y="98"/>
                  </a:lnTo>
                  <a:lnTo>
                    <a:pt x="24" y="98"/>
                  </a:lnTo>
                  <a:lnTo>
                    <a:pt x="24" y="103"/>
                  </a:lnTo>
                  <a:lnTo>
                    <a:pt x="25" y="110"/>
                  </a:lnTo>
                  <a:lnTo>
                    <a:pt x="28" y="125"/>
                  </a:lnTo>
                  <a:lnTo>
                    <a:pt x="42" y="159"/>
                  </a:lnTo>
                  <a:lnTo>
                    <a:pt x="42" y="159"/>
                  </a:lnTo>
                  <a:lnTo>
                    <a:pt x="60" y="206"/>
                  </a:lnTo>
                  <a:lnTo>
                    <a:pt x="77" y="249"/>
                  </a:lnTo>
                  <a:lnTo>
                    <a:pt x="77" y="249"/>
                  </a:lnTo>
                  <a:lnTo>
                    <a:pt x="84" y="270"/>
                  </a:lnTo>
                  <a:lnTo>
                    <a:pt x="94" y="292"/>
                  </a:lnTo>
                  <a:lnTo>
                    <a:pt x="94" y="292"/>
                  </a:lnTo>
                  <a:lnTo>
                    <a:pt x="109" y="337"/>
                  </a:lnTo>
                  <a:lnTo>
                    <a:pt x="123" y="383"/>
                  </a:lnTo>
                  <a:lnTo>
                    <a:pt x="134" y="430"/>
                  </a:lnTo>
                  <a:lnTo>
                    <a:pt x="146" y="477"/>
                  </a:lnTo>
                  <a:lnTo>
                    <a:pt x="146" y="477"/>
                  </a:lnTo>
                  <a:lnTo>
                    <a:pt x="153" y="504"/>
                  </a:lnTo>
                  <a:lnTo>
                    <a:pt x="161" y="528"/>
                  </a:lnTo>
                  <a:lnTo>
                    <a:pt x="168" y="552"/>
                  </a:lnTo>
                  <a:lnTo>
                    <a:pt x="171" y="563"/>
                  </a:lnTo>
                  <a:lnTo>
                    <a:pt x="172" y="574"/>
                  </a:lnTo>
                  <a:lnTo>
                    <a:pt x="172" y="574"/>
                  </a:lnTo>
                  <a:lnTo>
                    <a:pt x="174" y="593"/>
                  </a:lnTo>
                  <a:lnTo>
                    <a:pt x="178" y="609"/>
                  </a:lnTo>
                  <a:lnTo>
                    <a:pt x="181" y="626"/>
                  </a:lnTo>
                  <a:lnTo>
                    <a:pt x="184" y="643"/>
                  </a:lnTo>
                  <a:lnTo>
                    <a:pt x="184" y="643"/>
                  </a:lnTo>
                  <a:lnTo>
                    <a:pt x="186" y="675"/>
                  </a:lnTo>
                  <a:lnTo>
                    <a:pt x="186" y="706"/>
                  </a:lnTo>
                  <a:lnTo>
                    <a:pt x="186" y="762"/>
                  </a:lnTo>
                  <a:lnTo>
                    <a:pt x="186" y="762"/>
                  </a:lnTo>
                  <a:lnTo>
                    <a:pt x="186" y="786"/>
                  </a:lnTo>
                  <a:lnTo>
                    <a:pt x="186" y="812"/>
                  </a:lnTo>
                  <a:lnTo>
                    <a:pt x="188" y="824"/>
                  </a:lnTo>
                  <a:lnTo>
                    <a:pt x="191" y="837"/>
                  </a:lnTo>
                  <a:lnTo>
                    <a:pt x="196" y="849"/>
                  </a:lnTo>
                  <a:lnTo>
                    <a:pt x="205" y="861"/>
                  </a:lnTo>
                  <a:lnTo>
                    <a:pt x="205" y="861"/>
                  </a:lnTo>
                  <a:lnTo>
                    <a:pt x="217" y="859"/>
                  </a:lnTo>
                  <a:lnTo>
                    <a:pt x="230" y="856"/>
                  </a:lnTo>
                  <a:lnTo>
                    <a:pt x="241" y="852"/>
                  </a:lnTo>
                  <a:lnTo>
                    <a:pt x="254" y="847"/>
                  </a:lnTo>
                  <a:lnTo>
                    <a:pt x="278" y="834"/>
                  </a:lnTo>
                  <a:lnTo>
                    <a:pt x="300" y="820"/>
                  </a:lnTo>
                  <a:lnTo>
                    <a:pt x="300" y="8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Freeform 73"/>
            <p:cNvSpPr>
              <a:spLocks noEditPoints="1"/>
            </p:cNvSpPr>
            <p:nvPr/>
          </p:nvSpPr>
          <p:spPr bwMode="auto">
            <a:xfrm>
              <a:off x="4967288" y="1998663"/>
              <a:ext cx="200025" cy="473075"/>
            </a:xfrm>
            <a:custGeom>
              <a:avLst/>
              <a:gdLst/>
              <a:ahLst/>
              <a:cxnLst>
                <a:cxn ang="0">
                  <a:pos x="194" y="3"/>
                </a:cxn>
                <a:cxn ang="0">
                  <a:pos x="223" y="31"/>
                </a:cxn>
                <a:cxn ang="0">
                  <a:pos x="257" y="82"/>
                </a:cxn>
                <a:cxn ang="0">
                  <a:pos x="271" y="111"/>
                </a:cxn>
                <a:cxn ang="0">
                  <a:pos x="287" y="171"/>
                </a:cxn>
                <a:cxn ang="0">
                  <a:pos x="299" y="245"/>
                </a:cxn>
                <a:cxn ang="0">
                  <a:pos x="338" y="398"/>
                </a:cxn>
                <a:cxn ang="0">
                  <a:pos x="367" y="514"/>
                </a:cxn>
                <a:cxn ang="0">
                  <a:pos x="374" y="569"/>
                </a:cxn>
                <a:cxn ang="0">
                  <a:pos x="375" y="614"/>
                </a:cxn>
                <a:cxn ang="0">
                  <a:pos x="379" y="705"/>
                </a:cxn>
                <a:cxn ang="0">
                  <a:pos x="369" y="763"/>
                </a:cxn>
                <a:cxn ang="0">
                  <a:pos x="355" y="791"/>
                </a:cxn>
                <a:cxn ang="0">
                  <a:pos x="338" y="808"/>
                </a:cxn>
                <a:cxn ang="0">
                  <a:pos x="299" y="834"/>
                </a:cxn>
                <a:cxn ang="0">
                  <a:pos x="211" y="875"/>
                </a:cxn>
                <a:cxn ang="0">
                  <a:pos x="178" y="889"/>
                </a:cxn>
                <a:cxn ang="0">
                  <a:pos x="145" y="893"/>
                </a:cxn>
                <a:cxn ang="0">
                  <a:pos x="122" y="886"/>
                </a:cxn>
                <a:cxn ang="0">
                  <a:pos x="114" y="872"/>
                </a:cxn>
                <a:cxn ang="0">
                  <a:pos x="124" y="767"/>
                </a:cxn>
                <a:cxn ang="0">
                  <a:pos x="122" y="597"/>
                </a:cxn>
                <a:cxn ang="0">
                  <a:pos x="103" y="442"/>
                </a:cxn>
                <a:cxn ang="0">
                  <a:pos x="93" y="381"/>
                </a:cxn>
                <a:cxn ang="0">
                  <a:pos x="62" y="268"/>
                </a:cxn>
                <a:cxn ang="0">
                  <a:pos x="32" y="171"/>
                </a:cxn>
                <a:cxn ang="0">
                  <a:pos x="7" y="115"/>
                </a:cxn>
                <a:cxn ang="0">
                  <a:pos x="0" y="84"/>
                </a:cxn>
                <a:cxn ang="0">
                  <a:pos x="7" y="75"/>
                </a:cxn>
                <a:cxn ang="0">
                  <a:pos x="31" y="63"/>
                </a:cxn>
                <a:cxn ang="0">
                  <a:pos x="79" y="41"/>
                </a:cxn>
                <a:cxn ang="0">
                  <a:pos x="157" y="6"/>
                </a:cxn>
                <a:cxn ang="0">
                  <a:pos x="190" y="0"/>
                </a:cxn>
                <a:cxn ang="0">
                  <a:pos x="264" y="823"/>
                </a:cxn>
                <a:cxn ang="0">
                  <a:pos x="313" y="792"/>
                </a:cxn>
                <a:cxn ang="0">
                  <a:pos x="334" y="768"/>
                </a:cxn>
                <a:cxn ang="0">
                  <a:pos x="350" y="736"/>
                </a:cxn>
                <a:cxn ang="0">
                  <a:pos x="355" y="691"/>
                </a:cxn>
                <a:cxn ang="0">
                  <a:pos x="345" y="563"/>
                </a:cxn>
                <a:cxn ang="0">
                  <a:pos x="326" y="433"/>
                </a:cxn>
                <a:cxn ang="0">
                  <a:pos x="303" y="351"/>
                </a:cxn>
                <a:cxn ang="0">
                  <a:pos x="270" y="216"/>
                </a:cxn>
                <a:cxn ang="0">
                  <a:pos x="233" y="100"/>
                </a:cxn>
                <a:cxn ang="0">
                  <a:pos x="198" y="38"/>
                </a:cxn>
                <a:cxn ang="0">
                  <a:pos x="191" y="38"/>
                </a:cxn>
                <a:cxn ang="0">
                  <a:pos x="180" y="30"/>
                </a:cxn>
                <a:cxn ang="0">
                  <a:pos x="164" y="35"/>
                </a:cxn>
                <a:cxn ang="0">
                  <a:pos x="110" y="54"/>
                </a:cxn>
                <a:cxn ang="0">
                  <a:pos x="35" y="90"/>
                </a:cxn>
                <a:cxn ang="0">
                  <a:pos x="69" y="219"/>
                </a:cxn>
                <a:cxn ang="0">
                  <a:pos x="110" y="347"/>
                </a:cxn>
                <a:cxn ang="0">
                  <a:pos x="128" y="430"/>
                </a:cxn>
                <a:cxn ang="0">
                  <a:pos x="145" y="576"/>
                </a:cxn>
                <a:cxn ang="0">
                  <a:pos x="152" y="709"/>
                </a:cxn>
                <a:cxn ang="0">
                  <a:pos x="148" y="789"/>
                </a:cxn>
                <a:cxn ang="0">
                  <a:pos x="149" y="847"/>
                </a:cxn>
                <a:cxn ang="0">
                  <a:pos x="164" y="868"/>
                </a:cxn>
                <a:cxn ang="0">
                  <a:pos x="198" y="859"/>
                </a:cxn>
                <a:cxn ang="0">
                  <a:pos x="242" y="834"/>
                </a:cxn>
              </a:cxnLst>
              <a:rect l="0" t="0" r="r" b="b"/>
              <a:pathLst>
                <a:path w="379" h="893">
                  <a:moveTo>
                    <a:pt x="190" y="0"/>
                  </a:moveTo>
                  <a:lnTo>
                    <a:pt x="190" y="0"/>
                  </a:lnTo>
                  <a:lnTo>
                    <a:pt x="194" y="3"/>
                  </a:lnTo>
                  <a:lnTo>
                    <a:pt x="199" y="7"/>
                  </a:lnTo>
                  <a:lnTo>
                    <a:pt x="211" y="17"/>
                  </a:lnTo>
                  <a:lnTo>
                    <a:pt x="223" y="31"/>
                  </a:lnTo>
                  <a:lnTo>
                    <a:pt x="235" y="48"/>
                  </a:lnTo>
                  <a:lnTo>
                    <a:pt x="246" y="65"/>
                  </a:lnTo>
                  <a:lnTo>
                    <a:pt x="257" y="82"/>
                  </a:lnTo>
                  <a:lnTo>
                    <a:pt x="265" y="97"/>
                  </a:lnTo>
                  <a:lnTo>
                    <a:pt x="271" y="111"/>
                  </a:lnTo>
                  <a:lnTo>
                    <a:pt x="271" y="111"/>
                  </a:lnTo>
                  <a:lnTo>
                    <a:pt x="275" y="125"/>
                  </a:lnTo>
                  <a:lnTo>
                    <a:pt x="279" y="139"/>
                  </a:lnTo>
                  <a:lnTo>
                    <a:pt x="287" y="171"/>
                  </a:lnTo>
                  <a:lnTo>
                    <a:pt x="294" y="208"/>
                  </a:lnTo>
                  <a:lnTo>
                    <a:pt x="299" y="245"/>
                  </a:lnTo>
                  <a:lnTo>
                    <a:pt x="299" y="245"/>
                  </a:lnTo>
                  <a:lnTo>
                    <a:pt x="308" y="282"/>
                  </a:lnTo>
                  <a:lnTo>
                    <a:pt x="317" y="320"/>
                  </a:lnTo>
                  <a:lnTo>
                    <a:pt x="338" y="398"/>
                  </a:lnTo>
                  <a:lnTo>
                    <a:pt x="350" y="437"/>
                  </a:lnTo>
                  <a:lnTo>
                    <a:pt x="358" y="476"/>
                  </a:lnTo>
                  <a:lnTo>
                    <a:pt x="367" y="514"/>
                  </a:lnTo>
                  <a:lnTo>
                    <a:pt x="372" y="552"/>
                  </a:lnTo>
                  <a:lnTo>
                    <a:pt x="372" y="552"/>
                  </a:lnTo>
                  <a:lnTo>
                    <a:pt x="374" y="569"/>
                  </a:lnTo>
                  <a:lnTo>
                    <a:pt x="375" y="584"/>
                  </a:lnTo>
                  <a:lnTo>
                    <a:pt x="375" y="614"/>
                  </a:lnTo>
                  <a:lnTo>
                    <a:pt x="375" y="614"/>
                  </a:lnTo>
                  <a:lnTo>
                    <a:pt x="378" y="656"/>
                  </a:lnTo>
                  <a:lnTo>
                    <a:pt x="379" y="680"/>
                  </a:lnTo>
                  <a:lnTo>
                    <a:pt x="379" y="705"/>
                  </a:lnTo>
                  <a:lnTo>
                    <a:pt x="376" y="729"/>
                  </a:lnTo>
                  <a:lnTo>
                    <a:pt x="372" y="751"/>
                  </a:lnTo>
                  <a:lnTo>
                    <a:pt x="369" y="763"/>
                  </a:lnTo>
                  <a:lnTo>
                    <a:pt x="365" y="772"/>
                  </a:lnTo>
                  <a:lnTo>
                    <a:pt x="361" y="782"/>
                  </a:lnTo>
                  <a:lnTo>
                    <a:pt x="355" y="791"/>
                  </a:lnTo>
                  <a:lnTo>
                    <a:pt x="355" y="791"/>
                  </a:lnTo>
                  <a:lnTo>
                    <a:pt x="347" y="799"/>
                  </a:lnTo>
                  <a:lnTo>
                    <a:pt x="338" y="808"/>
                  </a:lnTo>
                  <a:lnTo>
                    <a:pt x="329" y="816"/>
                  </a:lnTo>
                  <a:lnTo>
                    <a:pt x="319" y="823"/>
                  </a:lnTo>
                  <a:lnTo>
                    <a:pt x="299" y="834"/>
                  </a:lnTo>
                  <a:lnTo>
                    <a:pt x="277" y="844"/>
                  </a:lnTo>
                  <a:lnTo>
                    <a:pt x="233" y="864"/>
                  </a:lnTo>
                  <a:lnTo>
                    <a:pt x="211" y="875"/>
                  </a:lnTo>
                  <a:lnTo>
                    <a:pt x="190" y="889"/>
                  </a:lnTo>
                  <a:lnTo>
                    <a:pt x="190" y="889"/>
                  </a:lnTo>
                  <a:lnTo>
                    <a:pt x="178" y="889"/>
                  </a:lnTo>
                  <a:lnTo>
                    <a:pt x="167" y="890"/>
                  </a:lnTo>
                  <a:lnTo>
                    <a:pt x="156" y="892"/>
                  </a:lnTo>
                  <a:lnTo>
                    <a:pt x="145" y="893"/>
                  </a:lnTo>
                  <a:lnTo>
                    <a:pt x="135" y="892"/>
                  </a:lnTo>
                  <a:lnTo>
                    <a:pt x="126" y="889"/>
                  </a:lnTo>
                  <a:lnTo>
                    <a:pt x="122" y="886"/>
                  </a:lnTo>
                  <a:lnTo>
                    <a:pt x="119" y="882"/>
                  </a:lnTo>
                  <a:lnTo>
                    <a:pt x="117" y="878"/>
                  </a:lnTo>
                  <a:lnTo>
                    <a:pt x="114" y="872"/>
                  </a:lnTo>
                  <a:lnTo>
                    <a:pt x="114" y="872"/>
                  </a:lnTo>
                  <a:lnTo>
                    <a:pt x="119" y="820"/>
                  </a:lnTo>
                  <a:lnTo>
                    <a:pt x="124" y="767"/>
                  </a:lnTo>
                  <a:lnTo>
                    <a:pt x="125" y="711"/>
                  </a:lnTo>
                  <a:lnTo>
                    <a:pt x="125" y="653"/>
                  </a:lnTo>
                  <a:lnTo>
                    <a:pt x="122" y="597"/>
                  </a:lnTo>
                  <a:lnTo>
                    <a:pt x="117" y="542"/>
                  </a:lnTo>
                  <a:lnTo>
                    <a:pt x="111" y="490"/>
                  </a:lnTo>
                  <a:lnTo>
                    <a:pt x="103" y="442"/>
                  </a:lnTo>
                  <a:lnTo>
                    <a:pt x="103" y="442"/>
                  </a:lnTo>
                  <a:lnTo>
                    <a:pt x="96" y="402"/>
                  </a:lnTo>
                  <a:lnTo>
                    <a:pt x="93" y="381"/>
                  </a:lnTo>
                  <a:lnTo>
                    <a:pt x="89" y="361"/>
                  </a:lnTo>
                  <a:lnTo>
                    <a:pt x="89" y="361"/>
                  </a:lnTo>
                  <a:lnTo>
                    <a:pt x="62" y="268"/>
                  </a:lnTo>
                  <a:lnTo>
                    <a:pt x="49" y="223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4" y="152"/>
                  </a:lnTo>
                  <a:lnTo>
                    <a:pt x="13" y="127"/>
                  </a:lnTo>
                  <a:lnTo>
                    <a:pt x="7" y="115"/>
                  </a:lnTo>
                  <a:lnTo>
                    <a:pt x="3" y="103"/>
                  </a:lnTo>
                  <a:lnTo>
                    <a:pt x="0" y="9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3" y="79"/>
                  </a:lnTo>
                  <a:lnTo>
                    <a:pt x="7" y="75"/>
                  </a:lnTo>
                  <a:lnTo>
                    <a:pt x="11" y="72"/>
                  </a:lnTo>
                  <a:lnTo>
                    <a:pt x="17" y="69"/>
                  </a:lnTo>
                  <a:lnTo>
                    <a:pt x="31" y="63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79" y="41"/>
                  </a:lnTo>
                  <a:lnTo>
                    <a:pt x="118" y="21"/>
                  </a:lnTo>
                  <a:lnTo>
                    <a:pt x="138" y="13"/>
                  </a:lnTo>
                  <a:lnTo>
                    <a:pt x="157" y="6"/>
                  </a:lnTo>
                  <a:lnTo>
                    <a:pt x="174" y="2"/>
                  </a:lnTo>
                  <a:lnTo>
                    <a:pt x="190" y="0"/>
                  </a:lnTo>
                  <a:lnTo>
                    <a:pt x="190" y="0"/>
                  </a:lnTo>
                  <a:close/>
                  <a:moveTo>
                    <a:pt x="242" y="834"/>
                  </a:moveTo>
                  <a:lnTo>
                    <a:pt x="242" y="834"/>
                  </a:lnTo>
                  <a:lnTo>
                    <a:pt x="264" y="823"/>
                  </a:lnTo>
                  <a:lnTo>
                    <a:pt x="285" y="810"/>
                  </a:lnTo>
                  <a:lnTo>
                    <a:pt x="305" y="799"/>
                  </a:lnTo>
                  <a:lnTo>
                    <a:pt x="313" y="792"/>
                  </a:lnTo>
                  <a:lnTo>
                    <a:pt x="322" y="785"/>
                  </a:lnTo>
                  <a:lnTo>
                    <a:pt x="329" y="777"/>
                  </a:lnTo>
                  <a:lnTo>
                    <a:pt x="334" y="768"/>
                  </a:lnTo>
                  <a:lnTo>
                    <a:pt x="341" y="758"/>
                  </a:lnTo>
                  <a:lnTo>
                    <a:pt x="345" y="747"/>
                  </a:lnTo>
                  <a:lnTo>
                    <a:pt x="350" y="736"/>
                  </a:lnTo>
                  <a:lnTo>
                    <a:pt x="352" y="722"/>
                  </a:lnTo>
                  <a:lnTo>
                    <a:pt x="354" y="708"/>
                  </a:lnTo>
                  <a:lnTo>
                    <a:pt x="355" y="691"/>
                  </a:lnTo>
                  <a:lnTo>
                    <a:pt x="355" y="691"/>
                  </a:lnTo>
                  <a:lnTo>
                    <a:pt x="350" y="608"/>
                  </a:lnTo>
                  <a:lnTo>
                    <a:pt x="345" y="563"/>
                  </a:lnTo>
                  <a:lnTo>
                    <a:pt x="341" y="520"/>
                  </a:lnTo>
                  <a:lnTo>
                    <a:pt x="334" y="476"/>
                  </a:lnTo>
                  <a:lnTo>
                    <a:pt x="326" y="433"/>
                  </a:lnTo>
                  <a:lnTo>
                    <a:pt x="316" y="391"/>
                  </a:lnTo>
                  <a:lnTo>
                    <a:pt x="309" y="371"/>
                  </a:lnTo>
                  <a:lnTo>
                    <a:pt x="303" y="351"/>
                  </a:lnTo>
                  <a:lnTo>
                    <a:pt x="303" y="351"/>
                  </a:lnTo>
                  <a:lnTo>
                    <a:pt x="287" y="282"/>
                  </a:lnTo>
                  <a:lnTo>
                    <a:pt x="270" y="216"/>
                  </a:lnTo>
                  <a:lnTo>
                    <a:pt x="251" y="156"/>
                  </a:lnTo>
                  <a:lnTo>
                    <a:pt x="233" y="100"/>
                  </a:lnTo>
                  <a:lnTo>
                    <a:pt x="233" y="100"/>
                  </a:lnTo>
                  <a:lnTo>
                    <a:pt x="214" y="70"/>
                  </a:lnTo>
                  <a:lnTo>
                    <a:pt x="205" y="55"/>
                  </a:lnTo>
                  <a:lnTo>
                    <a:pt x="198" y="38"/>
                  </a:lnTo>
                  <a:lnTo>
                    <a:pt x="198" y="38"/>
                  </a:lnTo>
                  <a:lnTo>
                    <a:pt x="194" y="40"/>
                  </a:lnTo>
                  <a:lnTo>
                    <a:pt x="191" y="38"/>
                  </a:lnTo>
                  <a:lnTo>
                    <a:pt x="187" y="34"/>
                  </a:lnTo>
                  <a:lnTo>
                    <a:pt x="183" y="30"/>
                  </a:lnTo>
                  <a:lnTo>
                    <a:pt x="180" y="30"/>
                  </a:lnTo>
                  <a:lnTo>
                    <a:pt x="178" y="32"/>
                  </a:lnTo>
                  <a:lnTo>
                    <a:pt x="178" y="32"/>
                  </a:lnTo>
                  <a:lnTo>
                    <a:pt x="164" y="35"/>
                  </a:lnTo>
                  <a:lnTo>
                    <a:pt x="148" y="40"/>
                  </a:lnTo>
                  <a:lnTo>
                    <a:pt x="129" y="47"/>
                  </a:lnTo>
                  <a:lnTo>
                    <a:pt x="110" y="54"/>
                  </a:lnTo>
                  <a:lnTo>
                    <a:pt x="70" y="73"/>
                  </a:lnTo>
                  <a:lnTo>
                    <a:pt x="35" y="90"/>
                  </a:lnTo>
                  <a:lnTo>
                    <a:pt x="35" y="90"/>
                  </a:lnTo>
                  <a:lnTo>
                    <a:pt x="45" y="134"/>
                  </a:lnTo>
                  <a:lnTo>
                    <a:pt x="56" y="177"/>
                  </a:lnTo>
                  <a:lnTo>
                    <a:pt x="69" y="219"/>
                  </a:lnTo>
                  <a:lnTo>
                    <a:pt x="83" y="263"/>
                  </a:lnTo>
                  <a:lnTo>
                    <a:pt x="97" y="305"/>
                  </a:lnTo>
                  <a:lnTo>
                    <a:pt x="110" y="347"/>
                  </a:lnTo>
                  <a:lnTo>
                    <a:pt x="121" y="389"/>
                  </a:lnTo>
                  <a:lnTo>
                    <a:pt x="128" y="430"/>
                  </a:lnTo>
                  <a:lnTo>
                    <a:pt x="128" y="430"/>
                  </a:lnTo>
                  <a:lnTo>
                    <a:pt x="133" y="469"/>
                  </a:lnTo>
                  <a:lnTo>
                    <a:pt x="139" y="506"/>
                  </a:lnTo>
                  <a:lnTo>
                    <a:pt x="145" y="576"/>
                  </a:lnTo>
                  <a:lnTo>
                    <a:pt x="149" y="643"/>
                  </a:lnTo>
                  <a:lnTo>
                    <a:pt x="152" y="709"/>
                  </a:lnTo>
                  <a:lnTo>
                    <a:pt x="152" y="709"/>
                  </a:lnTo>
                  <a:lnTo>
                    <a:pt x="152" y="729"/>
                  </a:lnTo>
                  <a:lnTo>
                    <a:pt x="150" y="750"/>
                  </a:lnTo>
                  <a:lnTo>
                    <a:pt x="148" y="789"/>
                  </a:lnTo>
                  <a:lnTo>
                    <a:pt x="146" y="809"/>
                  </a:lnTo>
                  <a:lnTo>
                    <a:pt x="148" y="827"/>
                  </a:lnTo>
                  <a:lnTo>
                    <a:pt x="149" y="847"/>
                  </a:lnTo>
                  <a:lnTo>
                    <a:pt x="155" y="866"/>
                  </a:lnTo>
                  <a:lnTo>
                    <a:pt x="155" y="866"/>
                  </a:lnTo>
                  <a:lnTo>
                    <a:pt x="164" y="868"/>
                  </a:lnTo>
                  <a:lnTo>
                    <a:pt x="176" y="866"/>
                  </a:lnTo>
                  <a:lnTo>
                    <a:pt x="187" y="864"/>
                  </a:lnTo>
                  <a:lnTo>
                    <a:pt x="198" y="859"/>
                  </a:lnTo>
                  <a:lnTo>
                    <a:pt x="219" y="847"/>
                  </a:lnTo>
                  <a:lnTo>
                    <a:pt x="242" y="834"/>
                  </a:lnTo>
                  <a:lnTo>
                    <a:pt x="242" y="8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Freeform 74"/>
            <p:cNvSpPr/>
            <p:nvPr/>
          </p:nvSpPr>
          <p:spPr bwMode="auto">
            <a:xfrm>
              <a:off x="4230688" y="2865438"/>
              <a:ext cx="15875" cy="31750"/>
            </a:xfrm>
            <a:custGeom>
              <a:avLst/>
              <a:gdLst/>
              <a:ahLst/>
              <a:cxnLst>
                <a:cxn ang="0">
                  <a:pos x="19" y="60"/>
                </a:cxn>
                <a:cxn ang="0">
                  <a:pos x="19" y="60"/>
                </a:cxn>
                <a:cxn ang="0">
                  <a:pos x="16" y="55"/>
                </a:cxn>
                <a:cxn ang="0">
                  <a:pos x="14" y="48"/>
                </a:cxn>
                <a:cxn ang="0">
                  <a:pos x="9" y="34"/>
                </a:cxn>
                <a:cxn ang="0">
                  <a:pos x="5" y="1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3"/>
                </a:cxn>
                <a:cxn ang="0">
                  <a:pos x="14" y="8"/>
                </a:cxn>
                <a:cxn ang="0">
                  <a:pos x="18" y="14"/>
                </a:cxn>
                <a:cxn ang="0">
                  <a:pos x="21" y="21"/>
                </a:cxn>
                <a:cxn ang="0">
                  <a:pos x="25" y="38"/>
                </a:cxn>
                <a:cxn ang="0">
                  <a:pos x="28" y="45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26" y="55"/>
                </a:cxn>
                <a:cxn ang="0">
                  <a:pos x="23" y="56"/>
                </a:cxn>
                <a:cxn ang="0">
                  <a:pos x="19" y="60"/>
                </a:cxn>
                <a:cxn ang="0">
                  <a:pos x="19" y="60"/>
                </a:cxn>
              </a:cxnLst>
              <a:rect l="0" t="0" r="r" b="b"/>
              <a:pathLst>
                <a:path w="32" h="60">
                  <a:moveTo>
                    <a:pt x="19" y="60"/>
                  </a:moveTo>
                  <a:lnTo>
                    <a:pt x="19" y="60"/>
                  </a:lnTo>
                  <a:lnTo>
                    <a:pt x="16" y="55"/>
                  </a:lnTo>
                  <a:lnTo>
                    <a:pt x="14" y="48"/>
                  </a:lnTo>
                  <a:lnTo>
                    <a:pt x="9" y="34"/>
                  </a:lnTo>
                  <a:lnTo>
                    <a:pt x="5" y="1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3"/>
                  </a:lnTo>
                  <a:lnTo>
                    <a:pt x="14" y="8"/>
                  </a:lnTo>
                  <a:lnTo>
                    <a:pt x="18" y="14"/>
                  </a:lnTo>
                  <a:lnTo>
                    <a:pt x="21" y="21"/>
                  </a:lnTo>
                  <a:lnTo>
                    <a:pt x="25" y="38"/>
                  </a:lnTo>
                  <a:lnTo>
                    <a:pt x="28" y="4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26" y="55"/>
                  </a:lnTo>
                  <a:lnTo>
                    <a:pt x="23" y="56"/>
                  </a:lnTo>
                  <a:lnTo>
                    <a:pt x="19" y="60"/>
                  </a:lnTo>
                  <a:lnTo>
                    <a:pt x="19" y="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Freeform 75"/>
            <p:cNvSpPr/>
            <p:nvPr/>
          </p:nvSpPr>
          <p:spPr bwMode="auto">
            <a:xfrm>
              <a:off x="4119563" y="2951163"/>
              <a:ext cx="12700" cy="2381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24" y="13"/>
                </a:cxn>
                <a:cxn ang="0">
                  <a:pos x="23" y="21"/>
                </a:cxn>
                <a:cxn ang="0">
                  <a:pos x="21" y="28"/>
                </a:cxn>
                <a:cxn ang="0">
                  <a:pos x="19" y="35"/>
                </a:cxn>
                <a:cxn ang="0">
                  <a:pos x="14" y="41"/>
                </a:cxn>
                <a:cxn ang="0">
                  <a:pos x="12" y="44"/>
                </a:cxn>
                <a:cxn ang="0">
                  <a:pos x="9" y="45"/>
                </a:cxn>
                <a:cxn ang="0">
                  <a:pos x="5" y="45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2" y="38"/>
                </a:cxn>
                <a:cxn ang="0">
                  <a:pos x="3" y="32"/>
                </a:cxn>
                <a:cxn ang="0">
                  <a:pos x="7" y="23"/>
                </a:cxn>
                <a:cxn ang="0">
                  <a:pos x="12" y="14"/>
                </a:cxn>
                <a:cxn ang="0">
                  <a:pos x="14" y="9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20" y="3"/>
                </a:cxn>
                <a:cxn ang="0">
                  <a:pos x="23" y="3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4" h="45">
                  <a:moveTo>
                    <a:pt x="23" y="0"/>
                  </a:moveTo>
                  <a:lnTo>
                    <a:pt x="23" y="0"/>
                  </a:lnTo>
                  <a:lnTo>
                    <a:pt x="24" y="13"/>
                  </a:lnTo>
                  <a:lnTo>
                    <a:pt x="23" y="21"/>
                  </a:lnTo>
                  <a:lnTo>
                    <a:pt x="21" y="28"/>
                  </a:lnTo>
                  <a:lnTo>
                    <a:pt x="19" y="35"/>
                  </a:lnTo>
                  <a:lnTo>
                    <a:pt x="14" y="41"/>
                  </a:lnTo>
                  <a:lnTo>
                    <a:pt x="12" y="44"/>
                  </a:lnTo>
                  <a:lnTo>
                    <a:pt x="9" y="45"/>
                  </a:lnTo>
                  <a:lnTo>
                    <a:pt x="5" y="4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3" y="32"/>
                  </a:lnTo>
                  <a:lnTo>
                    <a:pt x="7" y="23"/>
                  </a:lnTo>
                  <a:lnTo>
                    <a:pt x="12" y="14"/>
                  </a:lnTo>
                  <a:lnTo>
                    <a:pt x="14" y="9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Freeform 76"/>
            <p:cNvSpPr>
              <a:spLocks noEditPoints="1"/>
            </p:cNvSpPr>
            <p:nvPr/>
          </p:nvSpPr>
          <p:spPr bwMode="auto">
            <a:xfrm>
              <a:off x="4922838" y="1717675"/>
              <a:ext cx="204788" cy="206375"/>
            </a:xfrm>
            <a:custGeom>
              <a:avLst/>
              <a:gdLst/>
              <a:ahLst/>
              <a:cxnLst>
                <a:cxn ang="0">
                  <a:pos x="373" y="267"/>
                </a:cxn>
                <a:cxn ang="0">
                  <a:pos x="378" y="289"/>
                </a:cxn>
                <a:cxn ang="0">
                  <a:pos x="387" y="320"/>
                </a:cxn>
                <a:cxn ang="0">
                  <a:pos x="383" y="341"/>
                </a:cxn>
                <a:cxn ang="0">
                  <a:pos x="366" y="367"/>
                </a:cxn>
                <a:cxn ang="0">
                  <a:pos x="340" y="383"/>
                </a:cxn>
                <a:cxn ang="0">
                  <a:pos x="310" y="390"/>
                </a:cxn>
                <a:cxn ang="0">
                  <a:pos x="281" y="385"/>
                </a:cxn>
                <a:cxn ang="0">
                  <a:pos x="265" y="374"/>
                </a:cxn>
                <a:cxn ang="0">
                  <a:pos x="189" y="264"/>
                </a:cxn>
                <a:cxn ang="0">
                  <a:pos x="101" y="166"/>
                </a:cxn>
                <a:cxn ang="0">
                  <a:pos x="28" y="98"/>
                </a:cxn>
                <a:cxn ang="0">
                  <a:pos x="3" y="69"/>
                </a:cxn>
                <a:cxn ang="0">
                  <a:pos x="0" y="51"/>
                </a:cxn>
                <a:cxn ang="0">
                  <a:pos x="6" y="32"/>
                </a:cxn>
                <a:cxn ang="0">
                  <a:pos x="15" y="21"/>
                </a:cxn>
                <a:cxn ang="0">
                  <a:pos x="36" y="7"/>
                </a:cxn>
                <a:cxn ang="0">
                  <a:pos x="74" y="0"/>
                </a:cxn>
                <a:cxn ang="0">
                  <a:pos x="122" y="14"/>
                </a:cxn>
                <a:cxn ang="0">
                  <a:pos x="167" y="42"/>
                </a:cxn>
                <a:cxn ang="0">
                  <a:pos x="239" y="103"/>
                </a:cxn>
                <a:cxn ang="0">
                  <a:pos x="275" y="129"/>
                </a:cxn>
                <a:cxn ang="0">
                  <a:pos x="292" y="146"/>
                </a:cxn>
                <a:cxn ang="0">
                  <a:pos x="309" y="173"/>
                </a:cxn>
                <a:cxn ang="0">
                  <a:pos x="347" y="211"/>
                </a:cxn>
                <a:cxn ang="0">
                  <a:pos x="369" y="244"/>
                </a:cxn>
                <a:cxn ang="0">
                  <a:pos x="347" y="352"/>
                </a:cxn>
                <a:cxn ang="0">
                  <a:pos x="356" y="336"/>
                </a:cxn>
                <a:cxn ang="0">
                  <a:pos x="361" y="306"/>
                </a:cxn>
                <a:cxn ang="0">
                  <a:pos x="356" y="278"/>
                </a:cxn>
                <a:cxn ang="0">
                  <a:pos x="330" y="226"/>
                </a:cxn>
                <a:cxn ang="0">
                  <a:pos x="285" y="174"/>
                </a:cxn>
                <a:cxn ang="0">
                  <a:pos x="250" y="138"/>
                </a:cxn>
                <a:cxn ang="0">
                  <a:pos x="167" y="66"/>
                </a:cxn>
                <a:cxn ang="0">
                  <a:pos x="140" y="48"/>
                </a:cxn>
                <a:cxn ang="0">
                  <a:pos x="88" y="27"/>
                </a:cxn>
                <a:cxn ang="0">
                  <a:pos x="55" y="27"/>
                </a:cxn>
                <a:cxn ang="0">
                  <a:pos x="35" y="37"/>
                </a:cxn>
                <a:cxn ang="0">
                  <a:pos x="21" y="59"/>
                </a:cxn>
                <a:cxn ang="0">
                  <a:pos x="60" y="94"/>
                </a:cxn>
                <a:cxn ang="0">
                  <a:pos x="168" y="206"/>
                </a:cxn>
                <a:cxn ang="0">
                  <a:pos x="306" y="364"/>
                </a:cxn>
                <a:cxn ang="0">
                  <a:pos x="327" y="360"/>
                </a:cxn>
                <a:cxn ang="0">
                  <a:pos x="347" y="352"/>
                </a:cxn>
              </a:cxnLst>
              <a:rect l="0" t="0" r="r" b="b"/>
              <a:pathLst>
                <a:path w="387" h="390">
                  <a:moveTo>
                    <a:pt x="375" y="257"/>
                  </a:moveTo>
                  <a:lnTo>
                    <a:pt x="375" y="257"/>
                  </a:lnTo>
                  <a:lnTo>
                    <a:pt x="373" y="267"/>
                  </a:lnTo>
                  <a:lnTo>
                    <a:pt x="373" y="275"/>
                  </a:lnTo>
                  <a:lnTo>
                    <a:pt x="375" y="282"/>
                  </a:lnTo>
                  <a:lnTo>
                    <a:pt x="378" y="289"/>
                  </a:lnTo>
                  <a:lnTo>
                    <a:pt x="385" y="303"/>
                  </a:lnTo>
                  <a:lnTo>
                    <a:pt x="386" y="312"/>
                  </a:lnTo>
                  <a:lnTo>
                    <a:pt x="387" y="320"/>
                  </a:lnTo>
                  <a:lnTo>
                    <a:pt x="387" y="320"/>
                  </a:lnTo>
                  <a:lnTo>
                    <a:pt x="386" y="331"/>
                  </a:lnTo>
                  <a:lnTo>
                    <a:pt x="383" y="341"/>
                  </a:lnTo>
                  <a:lnTo>
                    <a:pt x="378" y="350"/>
                  </a:lnTo>
                  <a:lnTo>
                    <a:pt x="372" y="358"/>
                  </a:lnTo>
                  <a:lnTo>
                    <a:pt x="366" y="367"/>
                  </a:lnTo>
                  <a:lnTo>
                    <a:pt x="358" y="374"/>
                  </a:lnTo>
                  <a:lnTo>
                    <a:pt x="349" y="379"/>
                  </a:lnTo>
                  <a:lnTo>
                    <a:pt x="340" y="383"/>
                  </a:lnTo>
                  <a:lnTo>
                    <a:pt x="330" y="388"/>
                  </a:lnTo>
                  <a:lnTo>
                    <a:pt x="320" y="390"/>
                  </a:lnTo>
                  <a:lnTo>
                    <a:pt x="310" y="390"/>
                  </a:lnTo>
                  <a:lnTo>
                    <a:pt x="300" y="390"/>
                  </a:lnTo>
                  <a:lnTo>
                    <a:pt x="290" y="389"/>
                  </a:lnTo>
                  <a:lnTo>
                    <a:pt x="281" y="385"/>
                  </a:lnTo>
                  <a:lnTo>
                    <a:pt x="272" y="379"/>
                  </a:lnTo>
                  <a:lnTo>
                    <a:pt x="265" y="374"/>
                  </a:lnTo>
                  <a:lnTo>
                    <a:pt x="265" y="374"/>
                  </a:lnTo>
                  <a:lnTo>
                    <a:pt x="241" y="334"/>
                  </a:lnTo>
                  <a:lnTo>
                    <a:pt x="216" y="298"/>
                  </a:lnTo>
                  <a:lnTo>
                    <a:pt x="189" y="264"/>
                  </a:lnTo>
                  <a:lnTo>
                    <a:pt x="161" y="230"/>
                  </a:lnTo>
                  <a:lnTo>
                    <a:pt x="132" y="198"/>
                  </a:lnTo>
                  <a:lnTo>
                    <a:pt x="101" y="166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28" y="98"/>
                  </a:lnTo>
                  <a:lnTo>
                    <a:pt x="17" y="90"/>
                  </a:lnTo>
                  <a:lnTo>
                    <a:pt x="8" y="80"/>
                  </a:lnTo>
                  <a:lnTo>
                    <a:pt x="3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6" y="32"/>
                  </a:lnTo>
                  <a:lnTo>
                    <a:pt x="10" y="27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22" y="16"/>
                  </a:lnTo>
                  <a:lnTo>
                    <a:pt x="29" y="11"/>
                  </a:lnTo>
                  <a:lnTo>
                    <a:pt x="36" y="7"/>
                  </a:lnTo>
                  <a:lnTo>
                    <a:pt x="45" y="4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90" y="3"/>
                  </a:lnTo>
                  <a:lnTo>
                    <a:pt x="105" y="7"/>
                  </a:lnTo>
                  <a:lnTo>
                    <a:pt x="122" y="14"/>
                  </a:lnTo>
                  <a:lnTo>
                    <a:pt x="136" y="23"/>
                  </a:lnTo>
                  <a:lnTo>
                    <a:pt x="152" y="31"/>
                  </a:lnTo>
                  <a:lnTo>
                    <a:pt x="167" y="42"/>
                  </a:lnTo>
                  <a:lnTo>
                    <a:pt x="194" y="63"/>
                  </a:lnTo>
                  <a:lnTo>
                    <a:pt x="239" y="103"/>
                  </a:lnTo>
                  <a:lnTo>
                    <a:pt x="239" y="103"/>
                  </a:lnTo>
                  <a:lnTo>
                    <a:pt x="251" y="112"/>
                  </a:lnTo>
                  <a:lnTo>
                    <a:pt x="264" y="121"/>
                  </a:lnTo>
                  <a:lnTo>
                    <a:pt x="275" y="129"/>
                  </a:lnTo>
                  <a:lnTo>
                    <a:pt x="285" y="138"/>
                  </a:lnTo>
                  <a:lnTo>
                    <a:pt x="285" y="138"/>
                  </a:lnTo>
                  <a:lnTo>
                    <a:pt x="292" y="146"/>
                  </a:lnTo>
                  <a:lnTo>
                    <a:pt x="298" y="155"/>
                  </a:lnTo>
                  <a:lnTo>
                    <a:pt x="302" y="164"/>
                  </a:lnTo>
                  <a:lnTo>
                    <a:pt x="309" y="173"/>
                  </a:lnTo>
                  <a:lnTo>
                    <a:pt x="309" y="173"/>
                  </a:lnTo>
                  <a:lnTo>
                    <a:pt x="327" y="191"/>
                  </a:lnTo>
                  <a:lnTo>
                    <a:pt x="347" y="211"/>
                  </a:lnTo>
                  <a:lnTo>
                    <a:pt x="355" y="222"/>
                  </a:lnTo>
                  <a:lnTo>
                    <a:pt x="363" y="232"/>
                  </a:lnTo>
                  <a:lnTo>
                    <a:pt x="369" y="244"/>
                  </a:lnTo>
                  <a:lnTo>
                    <a:pt x="375" y="257"/>
                  </a:lnTo>
                  <a:lnTo>
                    <a:pt x="375" y="257"/>
                  </a:lnTo>
                  <a:close/>
                  <a:moveTo>
                    <a:pt x="347" y="352"/>
                  </a:moveTo>
                  <a:lnTo>
                    <a:pt x="347" y="352"/>
                  </a:lnTo>
                  <a:lnTo>
                    <a:pt x="352" y="344"/>
                  </a:lnTo>
                  <a:lnTo>
                    <a:pt x="356" y="336"/>
                  </a:lnTo>
                  <a:lnTo>
                    <a:pt x="359" y="326"/>
                  </a:lnTo>
                  <a:lnTo>
                    <a:pt x="361" y="316"/>
                  </a:lnTo>
                  <a:lnTo>
                    <a:pt x="361" y="306"/>
                  </a:lnTo>
                  <a:lnTo>
                    <a:pt x="361" y="296"/>
                  </a:lnTo>
                  <a:lnTo>
                    <a:pt x="359" y="287"/>
                  </a:lnTo>
                  <a:lnTo>
                    <a:pt x="356" y="278"/>
                  </a:lnTo>
                  <a:lnTo>
                    <a:pt x="349" y="258"/>
                  </a:lnTo>
                  <a:lnTo>
                    <a:pt x="340" y="242"/>
                  </a:lnTo>
                  <a:lnTo>
                    <a:pt x="330" y="226"/>
                  </a:lnTo>
                  <a:lnTo>
                    <a:pt x="320" y="213"/>
                  </a:lnTo>
                  <a:lnTo>
                    <a:pt x="320" y="213"/>
                  </a:lnTo>
                  <a:lnTo>
                    <a:pt x="285" y="174"/>
                  </a:lnTo>
                  <a:lnTo>
                    <a:pt x="269" y="156"/>
                  </a:lnTo>
                  <a:lnTo>
                    <a:pt x="250" y="138"/>
                  </a:lnTo>
                  <a:lnTo>
                    <a:pt x="250" y="138"/>
                  </a:lnTo>
                  <a:lnTo>
                    <a:pt x="225" y="114"/>
                  </a:lnTo>
                  <a:lnTo>
                    <a:pt x="195" y="89"/>
                  </a:lnTo>
                  <a:lnTo>
                    <a:pt x="167" y="66"/>
                  </a:lnTo>
                  <a:lnTo>
                    <a:pt x="153" y="56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23" y="39"/>
                  </a:lnTo>
                  <a:lnTo>
                    <a:pt x="105" y="32"/>
                  </a:lnTo>
                  <a:lnTo>
                    <a:pt x="88" y="27"/>
                  </a:lnTo>
                  <a:lnTo>
                    <a:pt x="71" y="25"/>
                  </a:lnTo>
                  <a:lnTo>
                    <a:pt x="63" y="25"/>
                  </a:lnTo>
                  <a:lnTo>
                    <a:pt x="55" y="27"/>
                  </a:lnTo>
                  <a:lnTo>
                    <a:pt x="48" y="28"/>
                  </a:lnTo>
                  <a:lnTo>
                    <a:pt x="41" y="32"/>
                  </a:lnTo>
                  <a:lnTo>
                    <a:pt x="35" y="37"/>
                  </a:lnTo>
                  <a:lnTo>
                    <a:pt x="29" y="44"/>
                  </a:lnTo>
                  <a:lnTo>
                    <a:pt x="25" y="51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41" y="76"/>
                  </a:lnTo>
                  <a:lnTo>
                    <a:pt x="60" y="94"/>
                  </a:lnTo>
                  <a:lnTo>
                    <a:pt x="98" y="129"/>
                  </a:lnTo>
                  <a:lnTo>
                    <a:pt x="133" y="169"/>
                  </a:lnTo>
                  <a:lnTo>
                    <a:pt x="168" y="206"/>
                  </a:lnTo>
                  <a:lnTo>
                    <a:pt x="236" y="287"/>
                  </a:lnTo>
                  <a:lnTo>
                    <a:pt x="269" y="326"/>
                  </a:lnTo>
                  <a:lnTo>
                    <a:pt x="306" y="364"/>
                  </a:lnTo>
                  <a:lnTo>
                    <a:pt x="306" y="364"/>
                  </a:lnTo>
                  <a:lnTo>
                    <a:pt x="317" y="362"/>
                  </a:lnTo>
                  <a:lnTo>
                    <a:pt x="327" y="360"/>
                  </a:lnTo>
                  <a:lnTo>
                    <a:pt x="335" y="355"/>
                  </a:lnTo>
                  <a:lnTo>
                    <a:pt x="347" y="352"/>
                  </a:lnTo>
                  <a:lnTo>
                    <a:pt x="347" y="35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Freeform 77"/>
            <p:cNvSpPr>
              <a:spLocks noEditPoints="1"/>
            </p:cNvSpPr>
            <p:nvPr/>
          </p:nvSpPr>
          <p:spPr bwMode="auto">
            <a:xfrm>
              <a:off x="4486276" y="1719263"/>
              <a:ext cx="173038" cy="227013"/>
            </a:xfrm>
            <a:custGeom>
              <a:avLst/>
              <a:gdLst/>
              <a:ahLst/>
              <a:cxnLst>
                <a:cxn ang="0">
                  <a:pos x="187" y="427"/>
                </a:cxn>
                <a:cxn ang="0">
                  <a:pos x="16" y="371"/>
                </a:cxn>
                <a:cxn ang="0">
                  <a:pos x="0" y="232"/>
                </a:cxn>
                <a:cxn ang="0">
                  <a:pos x="28" y="97"/>
                </a:cxn>
                <a:cxn ang="0">
                  <a:pos x="96" y="12"/>
                </a:cxn>
                <a:cxn ang="0">
                  <a:pos x="156" y="3"/>
                </a:cxn>
                <a:cxn ang="0">
                  <a:pos x="212" y="28"/>
                </a:cxn>
                <a:cxn ang="0">
                  <a:pos x="280" y="111"/>
                </a:cxn>
                <a:cxn ang="0">
                  <a:pos x="326" y="288"/>
                </a:cxn>
                <a:cxn ang="0">
                  <a:pos x="115" y="23"/>
                </a:cxn>
                <a:cxn ang="0">
                  <a:pos x="127" y="63"/>
                </a:cxn>
                <a:cxn ang="0">
                  <a:pos x="169" y="54"/>
                </a:cxn>
                <a:cxn ang="0">
                  <a:pos x="149" y="24"/>
                </a:cxn>
                <a:cxn ang="0">
                  <a:pos x="86" y="41"/>
                </a:cxn>
                <a:cxn ang="0">
                  <a:pos x="104" y="82"/>
                </a:cxn>
                <a:cxn ang="0">
                  <a:pos x="114" y="65"/>
                </a:cxn>
                <a:cxn ang="0">
                  <a:pos x="93" y="35"/>
                </a:cxn>
                <a:cxn ang="0">
                  <a:pos x="190" y="72"/>
                </a:cxn>
                <a:cxn ang="0">
                  <a:pos x="193" y="40"/>
                </a:cxn>
                <a:cxn ang="0">
                  <a:pos x="180" y="68"/>
                </a:cxn>
                <a:cxn ang="0">
                  <a:pos x="82" y="405"/>
                </a:cxn>
                <a:cxn ang="0">
                  <a:pos x="281" y="399"/>
                </a:cxn>
                <a:cxn ang="0">
                  <a:pos x="303" y="267"/>
                </a:cxn>
                <a:cxn ang="0">
                  <a:pos x="273" y="144"/>
                </a:cxn>
                <a:cxn ang="0">
                  <a:pos x="219" y="58"/>
                </a:cxn>
                <a:cxn ang="0">
                  <a:pos x="188" y="110"/>
                </a:cxn>
                <a:cxn ang="0">
                  <a:pos x="225" y="139"/>
                </a:cxn>
                <a:cxn ang="0">
                  <a:pos x="238" y="198"/>
                </a:cxn>
                <a:cxn ang="0">
                  <a:pos x="252" y="259"/>
                </a:cxn>
                <a:cxn ang="0">
                  <a:pos x="282" y="294"/>
                </a:cxn>
                <a:cxn ang="0">
                  <a:pos x="266" y="330"/>
                </a:cxn>
                <a:cxn ang="0">
                  <a:pos x="205" y="357"/>
                </a:cxn>
                <a:cxn ang="0">
                  <a:pos x="82" y="336"/>
                </a:cxn>
                <a:cxn ang="0">
                  <a:pos x="40" y="299"/>
                </a:cxn>
                <a:cxn ang="0">
                  <a:pos x="56" y="270"/>
                </a:cxn>
                <a:cxn ang="0">
                  <a:pos x="87" y="221"/>
                </a:cxn>
                <a:cxn ang="0">
                  <a:pos x="93" y="152"/>
                </a:cxn>
                <a:cxn ang="0">
                  <a:pos x="118" y="107"/>
                </a:cxn>
                <a:cxn ang="0">
                  <a:pos x="92" y="90"/>
                </a:cxn>
                <a:cxn ang="0">
                  <a:pos x="72" y="52"/>
                </a:cxn>
                <a:cxn ang="0">
                  <a:pos x="30" y="149"/>
                </a:cxn>
                <a:cxn ang="0">
                  <a:pos x="20" y="295"/>
                </a:cxn>
                <a:cxn ang="0">
                  <a:pos x="48" y="406"/>
                </a:cxn>
                <a:cxn ang="0">
                  <a:pos x="162" y="108"/>
                </a:cxn>
                <a:cxn ang="0">
                  <a:pos x="172" y="99"/>
                </a:cxn>
                <a:cxn ang="0">
                  <a:pos x="165" y="92"/>
                </a:cxn>
                <a:cxn ang="0">
                  <a:pos x="160" y="75"/>
                </a:cxn>
                <a:cxn ang="0">
                  <a:pos x="128" y="100"/>
                </a:cxn>
                <a:cxn ang="0">
                  <a:pos x="218" y="165"/>
                </a:cxn>
                <a:cxn ang="0">
                  <a:pos x="198" y="129"/>
                </a:cxn>
                <a:cxn ang="0">
                  <a:pos x="156" y="120"/>
                </a:cxn>
                <a:cxn ang="0">
                  <a:pos x="113" y="158"/>
                </a:cxn>
                <a:cxn ang="0">
                  <a:pos x="83" y="264"/>
                </a:cxn>
                <a:cxn ang="0">
                  <a:pos x="186" y="288"/>
                </a:cxn>
                <a:cxn ang="0">
                  <a:pos x="233" y="271"/>
                </a:cxn>
                <a:cxn ang="0">
                  <a:pos x="216" y="180"/>
                </a:cxn>
                <a:cxn ang="0">
                  <a:pos x="87" y="285"/>
                </a:cxn>
                <a:cxn ang="0">
                  <a:pos x="56" y="290"/>
                </a:cxn>
                <a:cxn ang="0">
                  <a:pos x="99" y="327"/>
                </a:cxn>
                <a:cxn ang="0">
                  <a:pos x="205" y="346"/>
                </a:cxn>
                <a:cxn ang="0">
                  <a:pos x="256" y="316"/>
                </a:cxn>
                <a:cxn ang="0">
                  <a:pos x="260" y="285"/>
                </a:cxn>
                <a:cxn ang="0">
                  <a:pos x="177" y="306"/>
                </a:cxn>
              </a:cxnLst>
              <a:rect l="0" t="0" r="r" b="b"/>
              <a:pathLst>
                <a:path w="327" h="427">
                  <a:moveTo>
                    <a:pt x="322" y="406"/>
                  </a:moveTo>
                  <a:lnTo>
                    <a:pt x="322" y="406"/>
                  </a:lnTo>
                  <a:lnTo>
                    <a:pt x="288" y="416"/>
                  </a:lnTo>
                  <a:lnTo>
                    <a:pt x="256" y="423"/>
                  </a:lnTo>
                  <a:lnTo>
                    <a:pt x="222" y="426"/>
                  </a:lnTo>
                  <a:lnTo>
                    <a:pt x="187" y="427"/>
                  </a:lnTo>
                  <a:lnTo>
                    <a:pt x="152" y="426"/>
                  </a:lnTo>
                  <a:lnTo>
                    <a:pt x="114" y="424"/>
                  </a:lnTo>
                  <a:lnTo>
                    <a:pt x="31" y="419"/>
                  </a:lnTo>
                  <a:lnTo>
                    <a:pt x="31" y="419"/>
                  </a:lnTo>
                  <a:lnTo>
                    <a:pt x="23" y="395"/>
                  </a:lnTo>
                  <a:lnTo>
                    <a:pt x="16" y="371"/>
                  </a:lnTo>
                  <a:lnTo>
                    <a:pt x="10" y="347"/>
                  </a:lnTo>
                  <a:lnTo>
                    <a:pt x="6" y="325"/>
                  </a:lnTo>
                  <a:lnTo>
                    <a:pt x="2" y="301"/>
                  </a:lnTo>
                  <a:lnTo>
                    <a:pt x="0" y="278"/>
                  </a:lnTo>
                  <a:lnTo>
                    <a:pt x="0" y="254"/>
                  </a:lnTo>
                  <a:lnTo>
                    <a:pt x="0" y="232"/>
                  </a:lnTo>
                  <a:lnTo>
                    <a:pt x="2" y="209"/>
                  </a:lnTo>
                  <a:lnTo>
                    <a:pt x="4" y="187"/>
                  </a:lnTo>
                  <a:lnTo>
                    <a:pt x="9" y="165"/>
                  </a:lnTo>
                  <a:lnTo>
                    <a:pt x="14" y="142"/>
                  </a:lnTo>
                  <a:lnTo>
                    <a:pt x="21" y="120"/>
                  </a:lnTo>
                  <a:lnTo>
                    <a:pt x="28" y="97"/>
                  </a:lnTo>
                  <a:lnTo>
                    <a:pt x="37" y="75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69" y="30"/>
                  </a:lnTo>
                  <a:lnTo>
                    <a:pt x="82" y="20"/>
                  </a:lnTo>
                  <a:lnTo>
                    <a:pt x="96" y="12"/>
                  </a:lnTo>
                  <a:lnTo>
                    <a:pt x="111" y="5"/>
                  </a:lnTo>
                  <a:lnTo>
                    <a:pt x="118" y="3"/>
                  </a:lnTo>
                  <a:lnTo>
                    <a:pt x="128" y="2"/>
                  </a:lnTo>
                  <a:lnTo>
                    <a:pt x="136" y="0"/>
                  </a:lnTo>
                  <a:lnTo>
                    <a:pt x="146" y="2"/>
                  </a:lnTo>
                  <a:lnTo>
                    <a:pt x="156" y="3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80" y="10"/>
                  </a:lnTo>
                  <a:lnTo>
                    <a:pt x="191" y="16"/>
                  </a:lnTo>
                  <a:lnTo>
                    <a:pt x="202" y="21"/>
                  </a:lnTo>
                  <a:lnTo>
                    <a:pt x="212" y="28"/>
                  </a:lnTo>
                  <a:lnTo>
                    <a:pt x="222" y="37"/>
                  </a:lnTo>
                  <a:lnTo>
                    <a:pt x="232" y="45"/>
                  </a:lnTo>
                  <a:lnTo>
                    <a:pt x="242" y="55"/>
                  </a:lnTo>
                  <a:lnTo>
                    <a:pt x="250" y="65"/>
                  </a:lnTo>
                  <a:lnTo>
                    <a:pt x="266" y="87"/>
                  </a:lnTo>
                  <a:lnTo>
                    <a:pt x="280" y="111"/>
                  </a:lnTo>
                  <a:lnTo>
                    <a:pt x="292" y="138"/>
                  </a:lnTo>
                  <a:lnTo>
                    <a:pt x="302" y="167"/>
                  </a:lnTo>
                  <a:lnTo>
                    <a:pt x="311" y="197"/>
                  </a:lnTo>
                  <a:lnTo>
                    <a:pt x="318" y="226"/>
                  </a:lnTo>
                  <a:lnTo>
                    <a:pt x="323" y="257"/>
                  </a:lnTo>
                  <a:lnTo>
                    <a:pt x="326" y="288"/>
                  </a:lnTo>
                  <a:lnTo>
                    <a:pt x="327" y="319"/>
                  </a:lnTo>
                  <a:lnTo>
                    <a:pt x="327" y="350"/>
                  </a:lnTo>
                  <a:lnTo>
                    <a:pt x="325" y="379"/>
                  </a:lnTo>
                  <a:lnTo>
                    <a:pt x="322" y="406"/>
                  </a:lnTo>
                  <a:lnTo>
                    <a:pt x="322" y="406"/>
                  </a:lnTo>
                  <a:close/>
                  <a:moveTo>
                    <a:pt x="115" y="23"/>
                  </a:moveTo>
                  <a:lnTo>
                    <a:pt x="115" y="23"/>
                  </a:lnTo>
                  <a:lnTo>
                    <a:pt x="117" y="34"/>
                  </a:lnTo>
                  <a:lnTo>
                    <a:pt x="120" y="44"/>
                  </a:lnTo>
                  <a:lnTo>
                    <a:pt x="124" y="54"/>
                  </a:lnTo>
                  <a:lnTo>
                    <a:pt x="127" y="63"/>
                  </a:lnTo>
                  <a:lnTo>
                    <a:pt x="127" y="63"/>
                  </a:lnTo>
                  <a:lnTo>
                    <a:pt x="138" y="61"/>
                  </a:lnTo>
                  <a:lnTo>
                    <a:pt x="148" y="61"/>
                  </a:lnTo>
                  <a:lnTo>
                    <a:pt x="157" y="61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69" y="54"/>
                  </a:lnTo>
                  <a:lnTo>
                    <a:pt x="170" y="49"/>
                  </a:lnTo>
                  <a:lnTo>
                    <a:pt x="170" y="40"/>
                  </a:lnTo>
                  <a:lnTo>
                    <a:pt x="167" y="31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49" y="24"/>
                  </a:lnTo>
                  <a:lnTo>
                    <a:pt x="138" y="23"/>
                  </a:lnTo>
                  <a:lnTo>
                    <a:pt x="127" y="21"/>
                  </a:lnTo>
                  <a:lnTo>
                    <a:pt x="121" y="21"/>
                  </a:lnTo>
                  <a:lnTo>
                    <a:pt x="115" y="23"/>
                  </a:lnTo>
                  <a:lnTo>
                    <a:pt x="115" y="23"/>
                  </a:lnTo>
                  <a:close/>
                  <a:moveTo>
                    <a:pt x="86" y="41"/>
                  </a:moveTo>
                  <a:lnTo>
                    <a:pt x="86" y="41"/>
                  </a:lnTo>
                  <a:lnTo>
                    <a:pt x="89" y="51"/>
                  </a:lnTo>
                  <a:lnTo>
                    <a:pt x="93" y="63"/>
                  </a:lnTo>
                  <a:lnTo>
                    <a:pt x="96" y="70"/>
                  </a:lnTo>
                  <a:lnTo>
                    <a:pt x="99" y="78"/>
                  </a:lnTo>
                  <a:lnTo>
                    <a:pt x="104" y="82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3" y="82"/>
                  </a:lnTo>
                  <a:lnTo>
                    <a:pt x="114" y="79"/>
                  </a:lnTo>
                  <a:lnTo>
                    <a:pt x="115" y="73"/>
                  </a:lnTo>
                  <a:lnTo>
                    <a:pt x="114" y="65"/>
                  </a:lnTo>
                  <a:lnTo>
                    <a:pt x="111" y="56"/>
                  </a:lnTo>
                  <a:lnTo>
                    <a:pt x="103" y="41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6" y="33"/>
                  </a:lnTo>
                  <a:lnTo>
                    <a:pt x="93" y="35"/>
                  </a:lnTo>
                  <a:lnTo>
                    <a:pt x="89" y="38"/>
                  </a:lnTo>
                  <a:lnTo>
                    <a:pt x="86" y="41"/>
                  </a:lnTo>
                  <a:lnTo>
                    <a:pt x="86" y="41"/>
                  </a:lnTo>
                  <a:close/>
                  <a:moveTo>
                    <a:pt x="181" y="76"/>
                  </a:moveTo>
                  <a:lnTo>
                    <a:pt x="181" y="76"/>
                  </a:lnTo>
                  <a:lnTo>
                    <a:pt x="190" y="72"/>
                  </a:lnTo>
                  <a:lnTo>
                    <a:pt x="195" y="68"/>
                  </a:lnTo>
                  <a:lnTo>
                    <a:pt x="200" y="62"/>
                  </a:lnTo>
                  <a:lnTo>
                    <a:pt x="201" y="55"/>
                  </a:lnTo>
                  <a:lnTo>
                    <a:pt x="201" y="49"/>
                  </a:lnTo>
                  <a:lnTo>
                    <a:pt x="198" y="44"/>
                  </a:lnTo>
                  <a:lnTo>
                    <a:pt x="193" y="40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6" y="44"/>
                  </a:lnTo>
                  <a:lnTo>
                    <a:pt x="186" y="49"/>
                  </a:lnTo>
                  <a:lnTo>
                    <a:pt x="183" y="59"/>
                  </a:lnTo>
                  <a:lnTo>
                    <a:pt x="180" y="68"/>
                  </a:lnTo>
                  <a:lnTo>
                    <a:pt x="180" y="72"/>
                  </a:lnTo>
                  <a:lnTo>
                    <a:pt x="181" y="76"/>
                  </a:lnTo>
                  <a:lnTo>
                    <a:pt x="181" y="76"/>
                  </a:lnTo>
                  <a:close/>
                  <a:moveTo>
                    <a:pt x="48" y="406"/>
                  </a:moveTo>
                  <a:lnTo>
                    <a:pt x="48" y="406"/>
                  </a:lnTo>
                  <a:lnTo>
                    <a:pt x="82" y="405"/>
                  </a:lnTo>
                  <a:lnTo>
                    <a:pt x="117" y="405"/>
                  </a:lnTo>
                  <a:lnTo>
                    <a:pt x="186" y="407"/>
                  </a:lnTo>
                  <a:lnTo>
                    <a:pt x="219" y="407"/>
                  </a:lnTo>
                  <a:lnTo>
                    <a:pt x="252" y="405"/>
                  </a:lnTo>
                  <a:lnTo>
                    <a:pt x="267" y="403"/>
                  </a:lnTo>
                  <a:lnTo>
                    <a:pt x="281" y="399"/>
                  </a:lnTo>
                  <a:lnTo>
                    <a:pt x="294" y="395"/>
                  </a:lnTo>
                  <a:lnTo>
                    <a:pt x="306" y="389"/>
                  </a:lnTo>
                  <a:lnTo>
                    <a:pt x="306" y="389"/>
                  </a:lnTo>
                  <a:lnTo>
                    <a:pt x="308" y="337"/>
                  </a:lnTo>
                  <a:lnTo>
                    <a:pt x="306" y="290"/>
                  </a:lnTo>
                  <a:lnTo>
                    <a:pt x="303" y="267"/>
                  </a:lnTo>
                  <a:lnTo>
                    <a:pt x="301" y="245"/>
                  </a:lnTo>
                  <a:lnTo>
                    <a:pt x="296" y="222"/>
                  </a:lnTo>
                  <a:lnTo>
                    <a:pt x="292" y="201"/>
                  </a:lnTo>
                  <a:lnTo>
                    <a:pt x="287" y="181"/>
                  </a:lnTo>
                  <a:lnTo>
                    <a:pt x="280" y="162"/>
                  </a:lnTo>
                  <a:lnTo>
                    <a:pt x="273" y="144"/>
                  </a:lnTo>
                  <a:lnTo>
                    <a:pt x="264" y="125"/>
                  </a:lnTo>
                  <a:lnTo>
                    <a:pt x="254" y="107"/>
                  </a:lnTo>
                  <a:lnTo>
                    <a:pt x="245" y="90"/>
                  </a:lnTo>
                  <a:lnTo>
                    <a:pt x="232" y="75"/>
                  </a:lnTo>
                  <a:lnTo>
                    <a:pt x="219" y="58"/>
                  </a:lnTo>
                  <a:lnTo>
                    <a:pt x="219" y="58"/>
                  </a:lnTo>
                  <a:lnTo>
                    <a:pt x="209" y="70"/>
                  </a:lnTo>
                  <a:lnTo>
                    <a:pt x="198" y="82"/>
                  </a:lnTo>
                  <a:lnTo>
                    <a:pt x="194" y="87"/>
                  </a:lnTo>
                  <a:lnTo>
                    <a:pt x="190" y="94"/>
                  </a:lnTo>
                  <a:lnTo>
                    <a:pt x="188" y="103"/>
                  </a:lnTo>
                  <a:lnTo>
                    <a:pt x="188" y="110"/>
                  </a:lnTo>
                  <a:lnTo>
                    <a:pt x="188" y="110"/>
                  </a:lnTo>
                  <a:lnTo>
                    <a:pt x="198" y="118"/>
                  </a:lnTo>
                  <a:lnTo>
                    <a:pt x="208" y="125"/>
                  </a:lnTo>
                  <a:lnTo>
                    <a:pt x="218" y="131"/>
                  </a:lnTo>
                  <a:lnTo>
                    <a:pt x="222" y="135"/>
                  </a:lnTo>
                  <a:lnTo>
                    <a:pt x="225" y="139"/>
                  </a:lnTo>
                  <a:lnTo>
                    <a:pt x="225" y="139"/>
                  </a:lnTo>
                  <a:lnTo>
                    <a:pt x="229" y="145"/>
                  </a:lnTo>
                  <a:lnTo>
                    <a:pt x="230" y="151"/>
                  </a:lnTo>
                  <a:lnTo>
                    <a:pt x="235" y="165"/>
                  </a:lnTo>
                  <a:lnTo>
                    <a:pt x="236" y="180"/>
                  </a:lnTo>
                  <a:lnTo>
                    <a:pt x="238" y="198"/>
                  </a:lnTo>
                  <a:lnTo>
                    <a:pt x="239" y="215"/>
                  </a:lnTo>
                  <a:lnTo>
                    <a:pt x="242" y="232"/>
                  </a:lnTo>
                  <a:lnTo>
                    <a:pt x="246" y="246"/>
                  </a:lnTo>
                  <a:lnTo>
                    <a:pt x="249" y="253"/>
                  </a:lnTo>
                  <a:lnTo>
                    <a:pt x="252" y="259"/>
                  </a:lnTo>
                  <a:lnTo>
                    <a:pt x="252" y="259"/>
                  </a:lnTo>
                  <a:lnTo>
                    <a:pt x="256" y="264"/>
                  </a:lnTo>
                  <a:lnTo>
                    <a:pt x="261" y="270"/>
                  </a:lnTo>
                  <a:lnTo>
                    <a:pt x="273" y="278"/>
                  </a:lnTo>
                  <a:lnTo>
                    <a:pt x="277" y="283"/>
                  </a:lnTo>
                  <a:lnTo>
                    <a:pt x="281" y="288"/>
                  </a:lnTo>
                  <a:lnTo>
                    <a:pt x="282" y="294"/>
                  </a:lnTo>
                  <a:lnTo>
                    <a:pt x="284" y="302"/>
                  </a:lnTo>
                  <a:lnTo>
                    <a:pt x="284" y="302"/>
                  </a:lnTo>
                  <a:lnTo>
                    <a:pt x="282" y="308"/>
                  </a:lnTo>
                  <a:lnTo>
                    <a:pt x="281" y="312"/>
                  </a:lnTo>
                  <a:lnTo>
                    <a:pt x="275" y="322"/>
                  </a:lnTo>
                  <a:lnTo>
                    <a:pt x="266" y="330"/>
                  </a:lnTo>
                  <a:lnTo>
                    <a:pt x="256" y="339"/>
                  </a:lnTo>
                  <a:lnTo>
                    <a:pt x="243" y="344"/>
                  </a:lnTo>
                  <a:lnTo>
                    <a:pt x="230" y="350"/>
                  </a:lnTo>
                  <a:lnTo>
                    <a:pt x="218" y="354"/>
                  </a:lnTo>
                  <a:lnTo>
                    <a:pt x="205" y="357"/>
                  </a:lnTo>
                  <a:lnTo>
                    <a:pt x="205" y="357"/>
                  </a:lnTo>
                  <a:lnTo>
                    <a:pt x="195" y="358"/>
                  </a:lnTo>
                  <a:lnTo>
                    <a:pt x="184" y="358"/>
                  </a:lnTo>
                  <a:lnTo>
                    <a:pt x="160" y="357"/>
                  </a:lnTo>
                  <a:lnTo>
                    <a:pt x="132" y="353"/>
                  </a:lnTo>
                  <a:lnTo>
                    <a:pt x="106" y="346"/>
                  </a:lnTo>
                  <a:lnTo>
                    <a:pt x="82" y="336"/>
                  </a:lnTo>
                  <a:lnTo>
                    <a:pt x="70" y="330"/>
                  </a:lnTo>
                  <a:lnTo>
                    <a:pt x="61" y="325"/>
                  </a:lnTo>
                  <a:lnTo>
                    <a:pt x="52" y="319"/>
                  </a:lnTo>
                  <a:lnTo>
                    <a:pt x="47" y="313"/>
                  </a:lnTo>
                  <a:lnTo>
                    <a:pt x="42" y="306"/>
                  </a:lnTo>
                  <a:lnTo>
                    <a:pt x="40" y="299"/>
                  </a:lnTo>
                  <a:lnTo>
                    <a:pt x="40" y="299"/>
                  </a:lnTo>
                  <a:lnTo>
                    <a:pt x="40" y="295"/>
                  </a:lnTo>
                  <a:lnTo>
                    <a:pt x="41" y="291"/>
                  </a:lnTo>
                  <a:lnTo>
                    <a:pt x="44" y="284"/>
                  </a:lnTo>
                  <a:lnTo>
                    <a:pt x="49" y="277"/>
                  </a:lnTo>
                  <a:lnTo>
                    <a:pt x="56" y="270"/>
                  </a:lnTo>
                  <a:lnTo>
                    <a:pt x="72" y="256"/>
                  </a:lnTo>
                  <a:lnTo>
                    <a:pt x="79" y="247"/>
                  </a:lnTo>
                  <a:lnTo>
                    <a:pt x="83" y="238"/>
                  </a:lnTo>
                  <a:lnTo>
                    <a:pt x="83" y="238"/>
                  </a:lnTo>
                  <a:lnTo>
                    <a:pt x="86" y="229"/>
                  </a:lnTo>
                  <a:lnTo>
                    <a:pt x="87" y="221"/>
                  </a:lnTo>
                  <a:lnTo>
                    <a:pt x="87" y="202"/>
                  </a:lnTo>
                  <a:lnTo>
                    <a:pt x="86" y="186"/>
                  </a:lnTo>
                  <a:lnTo>
                    <a:pt x="86" y="169"/>
                  </a:lnTo>
                  <a:lnTo>
                    <a:pt x="86" y="169"/>
                  </a:lnTo>
                  <a:lnTo>
                    <a:pt x="89" y="160"/>
                  </a:lnTo>
                  <a:lnTo>
                    <a:pt x="93" y="152"/>
                  </a:lnTo>
                  <a:lnTo>
                    <a:pt x="97" y="145"/>
                  </a:lnTo>
                  <a:lnTo>
                    <a:pt x="103" y="138"/>
                  </a:lnTo>
                  <a:lnTo>
                    <a:pt x="108" y="132"/>
                  </a:lnTo>
                  <a:lnTo>
                    <a:pt x="113" y="125"/>
                  </a:lnTo>
                  <a:lnTo>
                    <a:pt x="117" y="11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7" y="104"/>
                  </a:lnTo>
                  <a:lnTo>
                    <a:pt x="114" y="101"/>
                  </a:lnTo>
                  <a:lnTo>
                    <a:pt x="107" y="97"/>
                  </a:lnTo>
                  <a:lnTo>
                    <a:pt x="92" y="90"/>
                  </a:lnTo>
                  <a:lnTo>
                    <a:pt x="92" y="90"/>
                  </a:lnTo>
                  <a:lnTo>
                    <a:pt x="89" y="87"/>
                  </a:lnTo>
                  <a:lnTo>
                    <a:pt x="84" y="83"/>
                  </a:lnTo>
                  <a:lnTo>
                    <a:pt x="82" y="72"/>
                  </a:lnTo>
                  <a:lnTo>
                    <a:pt x="77" y="61"/>
                  </a:lnTo>
                  <a:lnTo>
                    <a:pt x="75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1" y="68"/>
                  </a:lnTo>
                  <a:lnTo>
                    <a:pt x="52" y="86"/>
                  </a:lnTo>
                  <a:lnTo>
                    <a:pt x="44" y="106"/>
                  </a:lnTo>
                  <a:lnTo>
                    <a:pt x="35" y="127"/>
                  </a:lnTo>
                  <a:lnTo>
                    <a:pt x="30" y="149"/>
                  </a:lnTo>
                  <a:lnTo>
                    <a:pt x="26" y="172"/>
                  </a:lnTo>
                  <a:lnTo>
                    <a:pt x="21" y="195"/>
                  </a:lnTo>
                  <a:lnTo>
                    <a:pt x="19" y="221"/>
                  </a:lnTo>
                  <a:lnTo>
                    <a:pt x="19" y="246"/>
                  </a:lnTo>
                  <a:lnTo>
                    <a:pt x="19" y="270"/>
                  </a:lnTo>
                  <a:lnTo>
                    <a:pt x="20" y="295"/>
                  </a:lnTo>
                  <a:lnTo>
                    <a:pt x="23" y="319"/>
                  </a:lnTo>
                  <a:lnTo>
                    <a:pt x="27" y="343"/>
                  </a:lnTo>
                  <a:lnTo>
                    <a:pt x="33" y="365"/>
                  </a:lnTo>
                  <a:lnTo>
                    <a:pt x="40" y="386"/>
                  </a:lnTo>
                  <a:lnTo>
                    <a:pt x="48" y="406"/>
                  </a:lnTo>
                  <a:lnTo>
                    <a:pt x="48" y="406"/>
                  </a:lnTo>
                  <a:close/>
                  <a:moveTo>
                    <a:pt x="132" y="110"/>
                  </a:moveTo>
                  <a:lnTo>
                    <a:pt x="132" y="110"/>
                  </a:lnTo>
                  <a:lnTo>
                    <a:pt x="138" y="108"/>
                  </a:lnTo>
                  <a:lnTo>
                    <a:pt x="143" y="108"/>
                  </a:lnTo>
                  <a:lnTo>
                    <a:pt x="155" y="108"/>
                  </a:lnTo>
                  <a:lnTo>
                    <a:pt x="162" y="108"/>
                  </a:lnTo>
                  <a:lnTo>
                    <a:pt x="166" y="107"/>
                  </a:lnTo>
                  <a:lnTo>
                    <a:pt x="170" y="106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73" y="100"/>
                  </a:lnTo>
                  <a:lnTo>
                    <a:pt x="172" y="99"/>
                  </a:lnTo>
                  <a:lnTo>
                    <a:pt x="167" y="99"/>
                  </a:lnTo>
                  <a:lnTo>
                    <a:pt x="163" y="99"/>
                  </a:lnTo>
                  <a:lnTo>
                    <a:pt x="162" y="99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5" y="92"/>
                  </a:lnTo>
                  <a:lnTo>
                    <a:pt x="167" y="89"/>
                  </a:lnTo>
                  <a:lnTo>
                    <a:pt x="170" y="85"/>
                  </a:lnTo>
                  <a:lnTo>
                    <a:pt x="170" y="82"/>
                  </a:lnTo>
                  <a:lnTo>
                    <a:pt x="170" y="79"/>
                  </a:lnTo>
                  <a:lnTo>
                    <a:pt x="170" y="79"/>
                  </a:lnTo>
                  <a:lnTo>
                    <a:pt x="160" y="75"/>
                  </a:lnTo>
                  <a:lnTo>
                    <a:pt x="150" y="73"/>
                  </a:lnTo>
                  <a:lnTo>
                    <a:pt x="142" y="75"/>
                  </a:lnTo>
                  <a:lnTo>
                    <a:pt x="135" y="79"/>
                  </a:lnTo>
                  <a:lnTo>
                    <a:pt x="131" y="83"/>
                  </a:lnTo>
                  <a:lnTo>
                    <a:pt x="128" y="92"/>
                  </a:lnTo>
                  <a:lnTo>
                    <a:pt x="128" y="100"/>
                  </a:lnTo>
                  <a:lnTo>
                    <a:pt x="132" y="110"/>
                  </a:lnTo>
                  <a:lnTo>
                    <a:pt x="132" y="110"/>
                  </a:lnTo>
                  <a:close/>
                  <a:moveTo>
                    <a:pt x="216" y="180"/>
                  </a:moveTo>
                  <a:lnTo>
                    <a:pt x="216" y="180"/>
                  </a:lnTo>
                  <a:lnTo>
                    <a:pt x="216" y="173"/>
                  </a:lnTo>
                  <a:lnTo>
                    <a:pt x="218" y="165"/>
                  </a:lnTo>
                  <a:lnTo>
                    <a:pt x="218" y="155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12" y="141"/>
                  </a:lnTo>
                  <a:lnTo>
                    <a:pt x="205" y="135"/>
                  </a:lnTo>
                  <a:lnTo>
                    <a:pt x="198" y="129"/>
                  </a:lnTo>
                  <a:lnTo>
                    <a:pt x="190" y="125"/>
                  </a:lnTo>
                  <a:lnTo>
                    <a:pt x="180" y="122"/>
                  </a:lnTo>
                  <a:lnTo>
                    <a:pt x="172" y="120"/>
                  </a:lnTo>
                  <a:lnTo>
                    <a:pt x="163" y="120"/>
                  </a:lnTo>
                  <a:lnTo>
                    <a:pt x="156" y="120"/>
                  </a:lnTo>
                  <a:lnTo>
                    <a:pt x="156" y="120"/>
                  </a:lnTo>
                  <a:lnTo>
                    <a:pt x="145" y="121"/>
                  </a:lnTo>
                  <a:lnTo>
                    <a:pt x="136" y="125"/>
                  </a:lnTo>
                  <a:lnTo>
                    <a:pt x="128" y="131"/>
                  </a:lnTo>
                  <a:lnTo>
                    <a:pt x="122" y="139"/>
                  </a:lnTo>
                  <a:lnTo>
                    <a:pt x="117" y="148"/>
                  </a:lnTo>
                  <a:lnTo>
                    <a:pt x="113" y="158"/>
                  </a:lnTo>
                  <a:lnTo>
                    <a:pt x="107" y="179"/>
                  </a:lnTo>
                  <a:lnTo>
                    <a:pt x="97" y="226"/>
                  </a:lnTo>
                  <a:lnTo>
                    <a:pt x="92" y="247"/>
                  </a:lnTo>
                  <a:lnTo>
                    <a:pt x="87" y="256"/>
                  </a:lnTo>
                  <a:lnTo>
                    <a:pt x="83" y="264"/>
                  </a:lnTo>
                  <a:lnTo>
                    <a:pt x="83" y="264"/>
                  </a:lnTo>
                  <a:lnTo>
                    <a:pt x="99" y="271"/>
                  </a:lnTo>
                  <a:lnTo>
                    <a:pt x="115" y="277"/>
                  </a:lnTo>
                  <a:lnTo>
                    <a:pt x="132" y="281"/>
                  </a:lnTo>
                  <a:lnTo>
                    <a:pt x="149" y="284"/>
                  </a:lnTo>
                  <a:lnTo>
                    <a:pt x="167" y="287"/>
                  </a:lnTo>
                  <a:lnTo>
                    <a:pt x="186" y="288"/>
                  </a:lnTo>
                  <a:lnTo>
                    <a:pt x="204" y="288"/>
                  </a:lnTo>
                  <a:lnTo>
                    <a:pt x="222" y="288"/>
                  </a:lnTo>
                  <a:lnTo>
                    <a:pt x="222" y="288"/>
                  </a:lnTo>
                  <a:lnTo>
                    <a:pt x="228" y="283"/>
                  </a:lnTo>
                  <a:lnTo>
                    <a:pt x="230" y="277"/>
                  </a:lnTo>
                  <a:lnTo>
                    <a:pt x="233" y="271"/>
                  </a:lnTo>
                  <a:lnTo>
                    <a:pt x="235" y="264"/>
                  </a:lnTo>
                  <a:lnTo>
                    <a:pt x="235" y="252"/>
                  </a:lnTo>
                  <a:lnTo>
                    <a:pt x="232" y="239"/>
                  </a:lnTo>
                  <a:lnTo>
                    <a:pt x="223" y="211"/>
                  </a:lnTo>
                  <a:lnTo>
                    <a:pt x="219" y="195"/>
                  </a:lnTo>
                  <a:lnTo>
                    <a:pt x="216" y="180"/>
                  </a:lnTo>
                  <a:lnTo>
                    <a:pt x="216" y="180"/>
                  </a:lnTo>
                  <a:close/>
                  <a:moveTo>
                    <a:pt x="121" y="299"/>
                  </a:moveTo>
                  <a:lnTo>
                    <a:pt x="121" y="299"/>
                  </a:lnTo>
                  <a:lnTo>
                    <a:pt x="110" y="295"/>
                  </a:lnTo>
                  <a:lnTo>
                    <a:pt x="99" y="291"/>
                  </a:lnTo>
                  <a:lnTo>
                    <a:pt x="87" y="285"/>
                  </a:lnTo>
                  <a:lnTo>
                    <a:pt x="77" y="281"/>
                  </a:lnTo>
                  <a:lnTo>
                    <a:pt x="69" y="280"/>
                  </a:lnTo>
                  <a:lnTo>
                    <a:pt x="65" y="281"/>
                  </a:lnTo>
                  <a:lnTo>
                    <a:pt x="62" y="283"/>
                  </a:lnTo>
                  <a:lnTo>
                    <a:pt x="59" y="285"/>
                  </a:lnTo>
                  <a:lnTo>
                    <a:pt x="56" y="290"/>
                  </a:lnTo>
                  <a:lnTo>
                    <a:pt x="55" y="295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66" y="311"/>
                  </a:lnTo>
                  <a:lnTo>
                    <a:pt x="80" y="319"/>
                  </a:lnTo>
                  <a:lnTo>
                    <a:pt x="99" y="327"/>
                  </a:lnTo>
                  <a:lnTo>
                    <a:pt x="120" y="336"/>
                  </a:lnTo>
                  <a:lnTo>
                    <a:pt x="141" y="341"/>
                  </a:lnTo>
                  <a:lnTo>
                    <a:pt x="163" y="346"/>
                  </a:lnTo>
                  <a:lnTo>
                    <a:pt x="184" y="347"/>
                  </a:lnTo>
                  <a:lnTo>
                    <a:pt x="195" y="347"/>
                  </a:lnTo>
                  <a:lnTo>
                    <a:pt x="205" y="346"/>
                  </a:lnTo>
                  <a:lnTo>
                    <a:pt x="205" y="346"/>
                  </a:lnTo>
                  <a:lnTo>
                    <a:pt x="216" y="343"/>
                  </a:lnTo>
                  <a:lnTo>
                    <a:pt x="228" y="339"/>
                  </a:lnTo>
                  <a:lnTo>
                    <a:pt x="239" y="333"/>
                  </a:lnTo>
                  <a:lnTo>
                    <a:pt x="249" y="326"/>
                  </a:lnTo>
                  <a:lnTo>
                    <a:pt x="256" y="316"/>
                  </a:lnTo>
                  <a:lnTo>
                    <a:pt x="260" y="312"/>
                  </a:lnTo>
                  <a:lnTo>
                    <a:pt x="261" y="306"/>
                  </a:lnTo>
                  <a:lnTo>
                    <a:pt x="263" y="302"/>
                  </a:lnTo>
                  <a:lnTo>
                    <a:pt x="263" y="297"/>
                  </a:lnTo>
                  <a:lnTo>
                    <a:pt x="263" y="291"/>
                  </a:lnTo>
                  <a:lnTo>
                    <a:pt x="260" y="285"/>
                  </a:lnTo>
                  <a:lnTo>
                    <a:pt x="260" y="285"/>
                  </a:lnTo>
                  <a:lnTo>
                    <a:pt x="245" y="292"/>
                  </a:lnTo>
                  <a:lnTo>
                    <a:pt x="229" y="299"/>
                  </a:lnTo>
                  <a:lnTo>
                    <a:pt x="212" y="304"/>
                  </a:lnTo>
                  <a:lnTo>
                    <a:pt x="195" y="305"/>
                  </a:lnTo>
                  <a:lnTo>
                    <a:pt x="177" y="306"/>
                  </a:lnTo>
                  <a:lnTo>
                    <a:pt x="159" y="305"/>
                  </a:lnTo>
                  <a:lnTo>
                    <a:pt x="141" y="304"/>
                  </a:lnTo>
                  <a:lnTo>
                    <a:pt x="121" y="299"/>
                  </a:lnTo>
                  <a:lnTo>
                    <a:pt x="121" y="2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Freeform 78"/>
            <p:cNvSpPr>
              <a:spLocks noEditPoints="1"/>
            </p:cNvSpPr>
            <p:nvPr/>
          </p:nvSpPr>
          <p:spPr bwMode="auto">
            <a:xfrm>
              <a:off x="4832351" y="1771650"/>
              <a:ext cx="214313" cy="21907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24" y="0"/>
                </a:cxn>
                <a:cxn ang="0">
                  <a:pos x="124" y="2"/>
                </a:cxn>
                <a:cxn ang="0">
                  <a:pos x="159" y="20"/>
                </a:cxn>
                <a:cxn ang="0">
                  <a:pos x="194" y="47"/>
                </a:cxn>
                <a:cxn ang="0">
                  <a:pos x="258" y="104"/>
                </a:cxn>
                <a:cxn ang="0">
                  <a:pos x="288" y="132"/>
                </a:cxn>
                <a:cxn ang="0">
                  <a:pos x="350" y="198"/>
                </a:cxn>
                <a:cxn ang="0">
                  <a:pos x="376" y="235"/>
                </a:cxn>
                <a:cxn ang="0">
                  <a:pos x="387" y="251"/>
                </a:cxn>
                <a:cxn ang="0">
                  <a:pos x="403" y="282"/>
                </a:cxn>
                <a:cxn ang="0">
                  <a:pos x="406" y="303"/>
                </a:cxn>
                <a:cxn ang="0">
                  <a:pos x="403" y="317"/>
                </a:cxn>
                <a:cxn ang="0">
                  <a:pos x="396" y="330"/>
                </a:cxn>
                <a:cxn ang="0">
                  <a:pos x="385" y="344"/>
                </a:cxn>
                <a:cxn ang="0">
                  <a:pos x="376" y="350"/>
                </a:cxn>
                <a:cxn ang="0">
                  <a:pos x="331" y="381"/>
                </a:cxn>
                <a:cxn ang="0">
                  <a:pos x="292" y="402"/>
                </a:cxn>
                <a:cxn ang="0">
                  <a:pos x="257" y="413"/>
                </a:cxn>
                <a:cxn ang="0">
                  <a:pos x="243" y="414"/>
                </a:cxn>
                <a:cxn ang="0">
                  <a:pos x="239" y="413"/>
                </a:cxn>
                <a:cxn ang="0">
                  <a:pos x="226" y="402"/>
                </a:cxn>
                <a:cxn ang="0">
                  <a:pos x="205" y="376"/>
                </a:cxn>
                <a:cxn ang="0">
                  <a:pos x="174" y="325"/>
                </a:cxn>
                <a:cxn ang="0">
                  <a:pos x="160" y="302"/>
                </a:cxn>
                <a:cxn ang="0">
                  <a:pos x="115" y="243"/>
                </a:cxn>
                <a:cxn ang="0">
                  <a:pos x="103" y="225"/>
                </a:cxn>
                <a:cxn ang="0">
                  <a:pos x="74" y="184"/>
                </a:cxn>
                <a:cxn ang="0">
                  <a:pos x="58" y="162"/>
                </a:cxn>
                <a:cxn ang="0">
                  <a:pos x="21" y="122"/>
                </a:cxn>
                <a:cxn ang="0">
                  <a:pos x="6" y="100"/>
                </a:cxn>
                <a:cxn ang="0">
                  <a:pos x="0" y="80"/>
                </a:cxn>
                <a:cxn ang="0">
                  <a:pos x="0" y="72"/>
                </a:cxn>
                <a:cxn ang="0">
                  <a:pos x="7" y="55"/>
                </a:cxn>
                <a:cxn ang="0">
                  <a:pos x="18" y="42"/>
                </a:cxn>
                <a:cxn ang="0">
                  <a:pos x="44" y="27"/>
                </a:cxn>
                <a:cxn ang="0">
                  <a:pos x="83" y="13"/>
                </a:cxn>
                <a:cxn ang="0">
                  <a:pos x="121" y="2"/>
                </a:cxn>
                <a:cxn ang="0">
                  <a:pos x="376" y="292"/>
                </a:cxn>
                <a:cxn ang="0">
                  <a:pos x="358" y="257"/>
                </a:cxn>
                <a:cxn ang="0">
                  <a:pos x="307" y="188"/>
                </a:cxn>
                <a:cxn ang="0">
                  <a:pos x="246" y="122"/>
                </a:cxn>
                <a:cxn ang="0">
                  <a:pos x="181" y="65"/>
                </a:cxn>
                <a:cxn ang="0">
                  <a:pos x="150" y="39"/>
                </a:cxn>
                <a:cxn ang="0">
                  <a:pos x="133" y="31"/>
                </a:cxn>
                <a:cxn ang="0">
                  <a:pos x="114" y="28"/>
                </a:cxn>
                <a:cxn ang="0">
                  <a:pos x="94" y="31"/>
                </a:cxn>
                <a:cxn ang="0">
                  <a:pos x="74" y="38"/>
                </a:cxn>
                <a:cxn ang="0">
                  <a:pos x="58" y="48"/>
                </a:cxn>
                <a:cxn ang="0">
                  <a:pos x="42" y="61"/>
                </a:cxn>
                <a:cxn ang="0">
                  <a:pos x="30" y="75"/>
                </a:cxn>
                <a:cxn ang="0">
                  <a:pos x="22" y="89"/>
                </a:cxn>
                <a:cxn ang="0">
                  <a:pos x="52" y="125"/>
                </a:cxn>
                <a:cxn ang="0">
                  <a:pos x="139" y="236"/>
                </a:cxn>
                <a:cxn ang="0">
                  <a:pos x="249" y="388"/>
                </a:cxn>
                <a:cxn ang="0">
                  <a:pos x="267" y="378"/>
                </a:cxn>
                <a:cxn ang="0">
                  <a:pos x="305" y="360"/>
                </a:cxn>
                <a:cxn ang="0">
                  <a:pos x="341" y="340"/>
                </a:cxn>
                <a:cxn ang="0">
                  <a:pos x="357" y="327"/>
                </a:cxn>
                <a:cxn ang="0">
                  <a:pos x="368" y="312"/>
                </a:cxn>
                <a:cxn ang="0">
                  <a:pos x="376" y="292"/>
                </a:cxn>
              </a:cxnLst>
              <a:rect l="0" t="0" r="r" b="b"/>
              <a:pathLst>
                <a:path w="406" h="414">
                  <a:moveTo>
                    <a:pt x="121" y="2"/>
                  </a:moveTo>
                  <a:lnTo>
                    <a:pt x="121" y="2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42" y="10"/>
                  </a:lnTo>
                  <a:lnTo>
                    <a:pt x="159" y="20"/>
                  </a:lnTo>
                  <a:lnTo>
                    <a:pt x="177" y="32"/>
                  </a:lnTo>
                  <a:lnTo>
                    <a:pt x="194" y="47"/>
                  </a:lnTo>
                  <a:lnTo>
                    <a:pt x="226" y="75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88" y="132"/>
                  </a:lnTo>
                  <a:lnTo>
                    <a:pt x="319" y="164"/>
                  </a:lnTo>
                  <a:lnTo>
                    <a:pt x="350" y="198"/>
                  </a:lnTo>
                  <a:lnTo>
                    <a:pt x="364" y="216"/>
                  </a:lnTo>
                  <a:lnTo>
                    <a:pt x="376" y="235"/>
                  </a:lnTo>
                  <a:lnTo>
                    <a:pt x="376" y="235"/>
                  </a:lnTo>
                  <a:lnTo>
                    <a:pt x="387" y="251"/>
                  </a:lnTo>
                  <a:lnTo>
                    <a:pt x="396" y="267"/>
                  </a:lnTo>
                  <a:lnTo>
                    <a:pt x="403" y="282"/>
                  </a:lnTo>
                  <a:lnTo>
                    <a:pt x="406" y="296"/>
                  </a:lnTo>
                  <a:lnTo>
                    <a:pt x="406" y="303"/>
                  </a:lnTo>
                  <a:lnTo>
                    <a:pt x="404" y="310"/>
                  </a:lnTo>
                  <a:lnTo>
                    <a:pt x="403" y="317"/>
                  </a:lnTo>
                  <a:lnTo>
                    <a:pt x="400" y="325"/>
                  </a:lnTo>
                  <a:lnTo>
                    <a:pt x="396" y="330"/>
                  </a:lnTo>
                  <a:lnTo>
                    <a:pt x="390" y="337"/>
                  </a:lnTo>
                  <a:lnTo>
                    <a:pt x="385" y="344"/>
                  </a:lnTo>
                  <a:lnTo>
                    <a:pt x="376" y="350"/>
                  </a:lnTo>
                  <a:lnTo>
                    <a:pt x="376" y="350"/>
                  </a:lnTo>
                  <a:lnTo>
                    <a:pt x="350" y="369"/>
                  </a:lnTo>
                  <a:lnTo>
                    <a:pt x="331" y="381"/>
                  </a:lnTo>
                  <a:lnTo>
                    <a:pt x="312" y="392"/>
                  </a:lnTo>
                  <a:lnTo>
                    <a:pt x="292" y="402"/>
                  </a:lnTo>
                  <a:lnTo>
                    <a:pt x="274" y="409"/>
                  </a:lnTo>
                  <a:lnTo>
                    <a:pt x="257" y="413"/>
                  </a:lnTo>
                  <a:lnTo>
                    <a:pt x="250" y="414"/>
                  </a:lnTo>
                  <a:lnTo>
                    <a:pt x="243" y="414"/>
                  </a:lnTo>
                  <a:lnTo>
                    <a:pt x="243" y="414"/>
                  </a:lnTo>
                  <a:lnTo>
                    <a:pt x="239" y="413"/>
                  </a:lnTo>
                  <a:lnTo>
                    <a:pt x="234" y="410"/>
                  </a:lnTo>
                  <a:lnTo>
                    <a:pt x="226" y="402"/>
                  </a:lnTo>
                  <a:lnTo>
                    <a:pt x="215" y="390"/>
                  </a:lnTo>
                  <a:lnTo>
                    <a:pt x="205" y="376"/>
                  </a:lnTo>
                  <a:lnTo>
                    <a:pt x="187" y="347"/>
                  </a:lnTo>
                  <a:lnTo>
                    <a:pt x="174" y="325"/>
                  </a:lnTo>
                  <a:lnTo>
                    <a:pt x="174" y="325"/>
                  </a:lnTo>
                  <a:lnTo>
                    <a:pt x="160" y="302"/>
                  </a:lnTo>
                  <a:lnTo>
                    <a:pt x="145" y="281"/>
                  </a:lnTo>
                  <a:lnTo>
                    <a:pt x="115" y="243"/>
                  </a:lnTo>
                  <a:lnTo>
                    <a:pt x="115" y="243"/>
                  </a:lnTo>
                  <a:lnTo>
                    <a:pt x="103" y="225"/>
                  </a:lnTo>
                  <a:lnTo>
                    <a:pt x="88" y="205"/>
                  </a:lnTo>
                  <a:lnTo>
                    <a:pt x="74" y="184"/>
                  </a:lnTo>
                  <a:lnTo>
                    <a:pt x="58" y="162"/>
                  </a:lnTo>
                  <a:lnTo>
                    <a:pt x="58" y="162"/>
                  </a:lnTo>
                  <a:lnTo>
                    <a:pt x="41" y="143"/>
                  </a:lnTo>
                  <a:lnTo>
                    <a:pt x="21" y="122"/>
                  </a:lnTo>
                  <a:lnTo>
                    <a:pt x="13" y="111"/>
                  </a:lnTo>
                  <a:lnTo>
                    <a:pt x="6" y="100"/>
                  </a:lnTo>
                  <a:lnTo>
                    <a:pt x="1" y="9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3" y="63"/>
                  </a:lnTo>
                  <a:lnTo>
                    <a:pt x="7" y="55"/>
                  </a:lnTo>
                  <a:lnTo>
                    <a:pt x="13" y="48"/>
                  </a:lnTo>
                  <a:lnTo>
                    <a:pt x="18" y="42"/>
                  </a:lnTo>
                  <a:lnTo>
                    <a:pt x="25" y="37"/>
                  </a:lnTo>
                  <a:lnTo>
                    <a:pt x="44" y="27"/>
                  </a:lnTo>
                  <a:lnTo>
                    <a:pt x="62" y="20"/>
                  </a:lnTo>
                  <a:lnTo>
                    <a:pt x="83" y="13"/>
                  </a:lnTo>
                  <a:lnTo>
                    <a:pt x="121" y="2"/>
                  </a:lnTo>
                  <a:lnTo>
                    <a:pt x="121" y="2"/>
                  </a:lnTo>
                  <a:close/>
                  <a:moveTo>
                    <a:pt x="376" y="292"/>
                  </a:moveTo>
                  <a:lnTo>
                    <a:pt x="376" y="292"/>
                  </a:lnTo>
                  <a:lnTo>
                    <a:pt x="368" y="275"/>
                  </a:lnTo>
                  <a:lnTo>
                    <a:pt x="358" y="257"/>
                  </a:lnTo>
                  <a:lnTo>
                    <a:pt x="334" y="222"/>
                  </a:lnTo>
                  <a:lnTo>
                    <a:pt x="307" y="188"/>
                  </a:lnTo>
                  <a:lnTo>
                    <a:pt x="278" y="155"/>
                  </a:lnTo>
                  <a:lnTo>
                    <a:pt x="246" y="122"/>
                  </a:lnTo>
                  <a:lnTo>
                    <a:pt x="213" y="93"/>
                  </a:lnTo>
                  <a:lnTo>
                    <a:pt x="181" y="65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42" y="34"/>
                  </a:lnTo>
                  <a:lnTo>
                    <a:pt x="133" y="31"/>
                  </a:lnTo>
                  <a:lnTo>
                    <a:pt x="124" y="30"/>
                  </a:lnTo>
                  <a:lnTo>
                    <a:pt x="114" y="28"/>
                  </a:lnTo>
                  <a:lnTo>
                    <a:pt x="104" y="30"/>
                  </a:lnTo>
                  <a:lnTo>
                    <a:pt x="94" y="31"/>
                  </a:lnTo>
                  <a:lnTo>
                    <a:pt x="84" y="34"/>
                  </a:lnTo>
                  <a:lnTo>
                    <a:pt x="74" y="38"/>
                  </a:lnTo>
                  <a:lnTo>
                    <a:pt x="66" y="42"/>
                  </a:lnTo>
                  <a:lnTo>
                    <a:pt x="58" y="48"/>
                  </a:lnTo>
                  <a:lnTo>
                    <a:pt x="49" y="54"/>
                  </a:lnTo>
                  <a:lnTo>
                    <a:pt x="42" y="61"/>
                  </a:lnTo>
                  <a:lnTo>
                    <a:pt x="35" y="68"/>
                  </a:lnTo>
                  <a:lnTo>
                    <a:pt x="30" y="75"/>
                  </a:lnTo>
                  <a:lnTo>
                    <a:pt x="25" y="82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52" y="125"/>
                  </a:lnTo>
                  <a:lnTo>
                    <a:pt x="81" y="162"/>
                  </a:lnTo>
                  <a:lnTo>
                    <a:pt x="139" y="236"/>
                  </a:lnTo>
                  <a:lnTo>
                    <a:pt x="194" y="312"/>
                  </a:lnTo>
                  <a:lnTo>
                    <a:pt x="249" y="388"/>
                  </a:lnTo>
                  <a:lnTo>
                    <a:pt x="249" y="388"/>
                  </a:lnTo>
                  <a:lnTo>
                    <a:pt x="267" y="378"/>
                  </a:lnTo>
                  <a:lnTo>
                    <a:pt x="285" y="368"/>
                  </a:lnTo>
                  <a:lnTo>
                    <a:pt x="305" y="360"/>
                  </a:lnTo>
                  <a:lnTo>
                    <a:pt x="323" y="351"/>
                  </a:lnTo>
                  <a:lnTo>
                    <a:pt x="341" y="340"/>
                  </a:lnTo>
                  <a:lnTo>
                    <a:pt x="348" y="334"/>
                  </a:lnTo>
                  <a:lnTo>
                    <a:pt x="357" y="327"/>
                  </a:lnTo>
                  <a:lnTo>
                    <a:pt x="362" y="320"/>
                  </a:lnTo>
                  <a:lnTo>
                    <a:pt x="368" y="312"/>
                  </a:lnTo>
                  <a:lnTo>
                    <a:pt x="373" y="302"/>
                  </a:lnTo>
                  <a:lnTo>
                    <a:pt x="376" y="292"/>
                  </a:lnTo>
                  <a:lnTo>
                    <a:pt x="376" y="2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409065" y="760730"/>
            <a:ext cx="7399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在这一年里，我们认识了</a:t>
            </a:r>
            <a:r>
              <a:rPr lang="en-US" altLang="zh-CN" sz="36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···</a:t>
            </a:r>
            <a:endParaRPr lang="en-US" altLang="zh-CN" sz="36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312545" y="1694815"/>
            <a:ext cx="162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新老师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657975" y="1804670"/>
            <a:ext cx="1766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新同学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63550" y="2511425"/>
            <a:ext cx="215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新课本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948805" y="2509520"/>
            <a:ext cx="1859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新作业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409065" y="3207385"/>
            <a:ext cx="201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还有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···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423660" y="3742690"/>
            <a:ext cx="1859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河海中学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4" grpId="0"/>
      <p:bldP spid="54" grpId="1"/>
      <p:bldP spid="55" grpId="0"/>
      <p:bldP spid="55" grpId="1"/>
      <p:bldP spid="56" grpId="0"/>
      <p:bldP spid="56" grpId="1"/>
      <p:bldP spid="61" grpId="0"/>
      <p:bldP spid="61" grpId="1"/>
      <p:bldP spid="63" grpId="0"/>
      <p:bldP spid="63" grpId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868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目标小结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pic>
        <p:nvPicPr>
          <p:cNvPr id="16" name="图片 15" descr="QQ图片20191228202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650875"/>
            <a:ext cx="3121660" cy="4242435"/>
          </a:xfrm>
          <a:prstGeom prst="round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828415" y="823595"/>
            <a:ext cx="37826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感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谢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有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你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们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  <a:p>
            <a:r>
              <a:rPr lang="zh-CN" altLang="en-US" sz="4400" b="1">
                <a:latin typeface="汉仪李国兴行楷简" panose="00020600040101010101" charset="-122"/>
                <a:ea typeface="汉仪李国兴行楷简" panose="00020600040101010101" charset="-122"/>
              </a:rPr>
              <a:t>！</a:t>
            </a:r>
            <a:endParaRPr lang="zh-CN" altLang="en-US" sz="4400" b="1">
              <a:latin typeface="汉仪李国兴行楷简" panose="00020600040101010101" charset="-122"/>
              <a:ea typeface="汉仪李国兴行楷简" panose="00020600040101010101" charset="-122"/>
            </a:endParaRPr>
          </a:p>
        </p:txBody>
      </p:sp>
      <p:pic>
        <p:nvPicPr>
          <p:cNvPr id="2097192" name="图片 0" descr="FD77704E58B23FAAC1EBD7C29EB3CA1F"/>
          <p:cNvPicPr>
            <a:picLocks noChangeAspect="1"/>
          </p:cNvPicPr>
          <p:nvPr/>
        </p:nvPicPr>
        <p:blipFill>
          <a:blip r:embed="rId4"/>
          <a:srcRect l="9208" t="5800" r="9180" b="5809"/>
          <a:stretch>
            <a:fillRect/>
          </a:stretch>
        </p:blipFill>
        <p:spPr>
          <a:xfrm>
            <a:off x="4594860" y="258445"/>
            <a:ext cx="4682490" cy="3899535"/>
          </a:xfrm>
          <a:prstGeom prst="flowChartConnector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997290" y="4157770"/>
            <a:ext cx="677083" cy="677083"/>
            <a:chOff x="4258150" y="3672630"/>
            <a:chExt cx="677083" cy="677083"/>
          </a:xfrm>
        </p:grpSpPr>
        <p:sp>
          <p:nvSpPr>
            <p:cNvPr id="20" name="椭圆 9"/>
            <p:cNvSpPr>
              <a:spLocks noChangeArrowheads="1"/>
            </p:cNvSpPr>
            <p:nvPr/>
          </p:nvSpPr>
          <p:spPr bwMode="auto">
            <a:xfrm>
              <a:off x="4258150" y="36726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9080" y="3820976"/>
              <a:ext cx="615749" cy="3840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9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目标小结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6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sp>
        <p:nvSpPr>
          <p:cNvPr id="15" name="矩形 16"/>
          <p:cNvSpPr>
            <a:spLocks noChangeArrowheads="1"/>
          </p:cNvSpPr>
          <p:nvPr/>
        </p:nvSpPr>
        <p:spPr bwMode="auto">
          <a:xfrm>
            <a:off x="6037818" y="2488531"/>
            <a:ext cx="2124930" cy="260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035159" y="3478481"/>
            <a:ext cx="2280324" cy="260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92864" y="1189222"/>
            <a:ext cx="1237437" cy="1113694"/>
            <a:chOff x="3192864" y="1189222"/>
            <a:chExt cx="1237437" cy="1113694"/>
          </a:xfrm>
        </p:grpSpPr>
        <p:sp>
          <p:nvSpPr>
            <p:cNvPr id="8" name="六边形 7"/>
            <p:cNvSpPr/>
            <p:nvPr/>
          </p:nvSpPr>
          <p:spPr>
            <a:xfrm rot="16200000">
              <a:off x="3253584" y="1251094"/>
              <a:ext cx="1113694" cy="98995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3192864" y="1391275"/>
              <a:ext cx="12374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40981" y="2165202"/>
            <a:ext cx="1361181" cy="1113694"/>
            <a:chOff x="4794626" y="2179172"/>
            <a:chExt cx="1361181" cy="1113694"/>
          </a:xfrm>
        </p:grpSpPr>
        <p:sp>
          <p:nvSpPr>
            <p:cNvPr id="11" name="六边形 10"/>
            <p:cNvSpPr/>
            <p:nvPr/>
          </p:nvSpPr>
          <p:spPr>
            <a:xfrm rot="16200000">
              <a:off x="4924124" y="2241044"/>
              <a:ext cx="1113694" cy="98995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TextBox 11"/>
            <p:cNvSpPr txBox="1"/>
            <p:nvPr/>
          </p:nvSpPr>
          <p:spPr>
            <a:xfrm>
              <a:off x="4794626" y="2426710"/>
              <a:ext cx="1361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941659" y="3169122"/>
            <a:ext cx="1670540" cy="1113694"/>
            <a:chOff x="2941659" y="3169122"/>
            <a:chExt cx="1670540" cy="1113694"/>
          </a:xfrm>
        </p:grpSpPr>
        <p:sp>
          <p:nvSpPr>
            <p:cNvPr id="13" name="六边形 12"/>
            <p:cNvSpPr/>
            <p:nvPr/>
          </p:nvSpPr>
          <p:spPr>
            <a:xfrm rot="16200000">
              <a:off x="3253584" y="3230994"/>
              <a:ext cx="1113694" cy="989950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2941659" y="3399801"/>
              <a:ext cx="1670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429150" y="3169122"/>
            <a:ext cx="989950" cy="1036571"/>
            <a:chOff x="4429150" y="3169122"/>
            <a:chExt cx="989950" cy="1036571"/>
          </a:xfrm>
        </p:grpSpPr>
        <p:sp>
          <p:nvSpPr>
            <p:cNvPr id="14" name="六边形 13"/>
            <p:cNvSpPr/>
            <p:nvPr/>
          </p:nvSpPr>
          <p:spPr>
            <a:xfrm rot="16200000">
              <a:off x="4405839" y="3192433"/>
              <a:ext cx="1036571" cy="989950"/>
            </a:xfrm>
            <a:prstGeom prst="hexagon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552921" y="3416610"/>
              <a:ext cx="841465" cy="686100"/>
              <a:chOff x="6029326" y="4137025"/>
              <a:chExt cx="1135063" cy="100647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2" name="Freeform 131"/>
              <p:cNvSpPr>
                <a:spLocks noEditPoints="1"/>
              </p:cNvSpPr>
              <p:nvPr/>
            </p:nvSpPr>
            <p:spPr bwMode="auto">
              <a:xfrm>
                <a:off x="7100888" y="4235450"/>
                <a:ext cx="26988" cy="31750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20" y="2"/>
                  </a:cxn>
                  <a:cxn ang="0">
                    <a:pos x="24" y="2"/>
                  </a:cxn>
                  <a:cxn ang="0">
                    <a:pos x="28" y="3"/>
                  </a:cxn>
                  <a:cxn ang="0">
                    <a:pos x="30" y="5"/>
                  </a:cxn>
                  <a:cxn ang="0">
                    <a:pos x="31" y="8"/>
                  </a:cxn>
                  <a:cxn ang="0">
                    <a:pos x="31" y="8"/>
                  </a:cxn>
                  <a:cxn ang="0">
                    <a:pos x="33" y="8"/>
                  </a:cxn>
                  <a:cxn ang="0">
                    <a:pos x="34" y="7"/>
                  </a:cxn>
                  <a:cxn ang="0">
                    <a:pos x="36" y="4"/>
                  </a:cxn>
                  <a:cxn ang="0">
                    <a:pos x="37" y="1"/>
                  </a:cxn>
                  <a:cxn ang="0">
                    <a:pos x="40" y="0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46" y="5"/>
                  </a:cxn>
                  <a:cxn ang="0">
                    <a:pos x="50" y="9"/>
                  </a:cxn>
                  <a:cxn ang="0">
                    <a:pos x="52" y="16"/>
                  </a:cxn>
                  <a:cxn ang="0">
                    <a:pos x="52" y="21"/>
                  </a:cxn>
                  <a:cxn ang="0">
                    <a:pos x="52" y="28"/>
                  </a:cxn>
                  <a:cxn ang="0">
                    <a:pos x="50" y="33"/>
                  </a:cxn>
                  <a:cxn ang="0">
                    <a:pos x="47" y="38"/>
                  </a:cxn>
                  <a:cxn ang="0">
                    <a:pos x="44" y="44"/>
                  </a:cxn>
                  <a:cxn ang="0">
                    <a:pos x="40" y="48"/>
                  </a:cxn>
                  <a:cxn ang="0">
                    <a:pos x="35" y="52"/>
                  </a:cxn>
                  <a:cxn ang="0">
                    <a:pos x="30" y="55"/>
                  </a:cxn>
                  <a:cxn ang="0">
                    <a:pos x="25" y="58"/>
                  </a:cxn>
                  <a:cxn ang="0">
                    <a:pos x="19" y="58"/>
                  </a:cxn>
                  <a:cxn ang="0">
                    <a:pos x="15" y="58"/>
                  </a:cxn>
                  <a:cxn ang="0">
                    <a:pos x="10" y="55"/>
                  </a:cxn>
                  <a:cxn ang="0">
                    <a:pos x="5" y="52"/>
                  </a:cxn>
                  <a:cxn ang="0">
                    <a:pos x="5" y="52"/>
                  </a:cxn>
                  <a:cxn ang="0">
                    <a:pos x="2" y="47"/>
                  </a:cxn>
                  <a:cxn ang="0">
                    <a:pos x="0" y="39"/>
                  </a:cxn>
                  <a:cxn ang="0">
                    <a:pos x="0" y="32"/>
                  </a:cxn>
                  <a:cxn ang="0">
                    <a:pos x="1" y="23"/>
                  </a:cxn>
                  <a:cxn ang="0">
                    <a:pos x="3" y="16"/>
                  </a:cxn>
                  <a:cxn ang="0">
                    <a:pos x="8" y="9"/>
                  </a:cxn>
                  <a:cxn ang="0">
                    <a:pos x="13" y="5"/>
                  </a:cxn>
                  <a:cxn ang="0">
                    <a:pos x="16" y="3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14" y="33"/>
                  </a:cxn>
                  <a:cxn ang="0">
                    <a:pos x="14" y="33"/>
                  </a:cxn>
                  <a:cxn ang="0">
                    <a:pos x="17" y="35"/>
                  </a:cxn>
                  <a:cxn ang="0">
                    <a:pos x="18" y="38"/>
                  </a:cxn>
                  <a:cxn ang="0">
                    <a:pos x="20" y="40"/>
                  </a:cxn>
                  <a:cxn ang="0">
                    <a:pos x="25" y="41"/>
                  </a:cxn>
                  <a:cxn ang="0">
                    <a:pos x="25" y="41"/>
                  </a:cxn>
                  <a:cxn ang="0">
                    <a:pos x="29" y="37"/>
                  </a:cxn>
                  <a:cxn ang="0">
                    <a:pos x="33" y="32"/>
                  </a:cxn>
                  <a:cxn ang="0">
                    <a:pos x="35" y="24"/>
                  </a:cxn>
                  <a:cxn ang="0">
                    <a:pos x="35" y="15"/>
                  </a:cxn>
                  <a:cxn ang="0">
                    <a:pos x="35" y="15"/>
                  </a:cxn>
                  <a:cxn ang="0">
                    <a:pos x="28" y="17"/>
                  </a:cxn>
                  <a:cxn ang="0">
                    <a:pos x="20" y="20"/>
                  </a:cxn>
                  <a:cxn ang="0">
                    <a:pos x="18" y="22"/>
                  </a:cxn>
                  <a:cxn ang="0">
                    <a:pos x="16" y="25"/>
                  </a:cxn>
                  <a:cxn ang="0">
                    <a:pos x="15" y="29"/>
                  </a:cxn>
                  <a:cxn ang="0">
                    <a:pos x="14" y="33"/>
                  </a:cxn>
                  <a:cxn ang="0">
                    <a:pos x="14" y="33"/>
                  </a:cxn>
                </a:cxnLst>
                <a:rect l="0" t="0" r="r" b="b"/>
                <a:pathLst>
                  <a:path w="52" h="58">
                    <a:moveTo>
                      <a:pt x="20" y="2"/>
                    </a:moveTo>
                    <a:lnTo>
                      <a:pt x="20" y="2"/>
                    </a:lnTo>
                    <a:lnTo>
                      <a:pt x="24" y="2"/>
                    </a:lnTo>
                    <a:lnTo>
                      <a:pt x="28" y="3"/>
                    </a:lnTo>
                    <a:lnTo>
                      <a:pt x="30" y="5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4" y="7"/>
                    </a:lnTo>
                    <a:lnTo>
                      <a:pt x="36" y="4"/>
                    </a:lnTo>
                    <a:lnTo>
                      <a:pt x="37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6" y="5"/>
                    </a:lnTo>
                    <a:lnTo>
                      <a:pt x="50" y="9"/>
                    </a:lnTo>
                    <a:lnTo>
                      <a:pt x="52" y="16"/>
                    </a:lnTo>
                    <a:lnTo>
                      <a:pt x="52" y="21"/>
                    </a:lnTo>
                    <a:lnTo>
                      <a:pt x="52" y="28"/>
                    </a:lnTo>
                    <a:lnTo>
                      <a:pt x="50" y="33"/>
                    </a:lnTo>
                    <a:lnTo>
                      <a:pt x="47" y="38"/>
                    </a:lnTo>
                    <a:lnTo>
                      <a:pt x="44" y="44"/>
                    </a:lnTo>
                    <a:lnTo>
                      <a:pt x="40" y="48"/>
                    </a:lnTo>
                    <a:lnTo>
                      <a:pt x="35" y="52"/>
                    </a:lnTo>
                    <a:lnTo>
                      <a:pt x="30" y="55"/>
                    </a:lnTo>
                    <a:lnTo>
                      <a:pt x="25" y="58"/>
                    </a:lnTo>
                    <a:lnTo>
                      <a:pt x="19" y="58"/>
                    </a:lnTo>
                    <a:lnTo>
                      <a:pt x="15" y="58"/>
                    </a:lnTo>
                    <a:lnTo>
                      <a:pt x="10" y="55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1" y="23"/>
                    </a:lnTo>
                    <a:lnTo>
                      <a:pt x="3" y="16"/>
                    </a:lnTo>
                    <a:lnTo>
                      <a:pt x="8" y="9"/>
                    </a:lnTo>
                    <a:lnTo>
                      <a:pt x="13" y="5"/>
                    </a:lnTo>
                    <a:lnTo>
                      <a:pt x="16" y="3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4" y="33"/>
                    </a:moveTo>
                    <a:lnTo>
                      <a:pt x="14" y="33"/>
                    </a:lnTo>
                    <a:lnTo>
                      <a:pt x="17" y="35"/>
                    </a:lnTo>
                    <a:lnTo>
                      <a:pt x="18" y="38"/>
                    </a:lnTo>
                    <a:lnTo>
                      <a:pt x="20" y="40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9" y="37"/>
                    </a:lnTo>
                    <a:lnTo>
                      <a:pt x="33" y="32"/>
                    </a:lnTo>
                    <a:lnTo>
                      <a:pt x="35" y="24"/>
                    </a:lnTo>
                    <a:lnTo>
                      <a:pt x="35" y="15"/>
                    </a:lnTo>
                    <a:lnTo>
                      <a:pt x="35" y="15"/>
                    </a:lnTo>
                    <a:lnTo>
                      <a:pt x="28" y="17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6" y="25"/>
                    </a:lnTo>
                    <a:lnTo>
                      <a:pt x="15" y="29"/>
                    </a:lnTo>
                    <a:lnTo>
                      <a:pt x="14" y="33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Freeform 132"/>
              <p:cNvSpPr>
                <a:spLocks noEditPoints="1"/>
              </p:cNvSpPr>
              <p:nvPr/>
            </p:nvSpPr>
            <p:spPr bwMode="auto">
              <a:xfrm>
                <a:off x="7075488" y="4287838"/>
                <a:ext cx="31750" cy="33338"/>
              </a:xfrm>
              <a:custGeom>
                <a:avLst/>
                <a:gdLst/>
                <a:ahLst/>
                <a:cxnLst>
                  <a:cxn ang="0">
                    <a:pos x="61" y="17"/>
                  </a:cxn>
                  <a:cxn ang="0">
                    <a:pos x="61" y="17"/>
                  </a:cxn>
                  <a:cxn ang="0">
                    <a:pos x="60" y="28"/>
                  </a:cxn>
                  <a:cxn ang="0">
                    <a:pos x="58" y="37"/>
                  </a:cxn>
                  <a:cxn ang="0">
                    <a:pos x="55" y="44"/>
                  </a:cxn>
                  <a:cxn ang="0">
                    <a:pos x="50" y="53"/>
                  </a:cxn>
                  <a:cxn ang="0">
                    <a:pos x="50" y="53"/>
                  </a:cxn>
                  <a:cxn ang="0">
                    <a:pos x="41" y="56"/>
                  </a:cxn>
                  <a:cxn ang="0">
                    <a:pos x="32" y="59"/>
                  </a:cxn>
                  <a:cxn ang="0">
                    <a:pos x="25" y="61"/>
                  </a:cxn>
                  <a:cxn ang="0">
                    <a:pos x="20" y="62"/>
                  </a:cxn>
                  <a:cxn ang="0">
                    <a:pos x="17" y="61"/>
                  </a:cxn>
                  <a:cxn ang="0">
                    <a:pos x="17" y="61"/>
                  </a:cxn>
                  <a:cxn ang="0">
                    <a:pos x="13" y="59"/>
                  </a:cxn>
                  <a:cxn ang="0">
                    <a:pos x="8" y="56"/>
                  </a:cxn>
                  <a:cxn ang="0">
                    <a:pos x="5" y="53"/>
                  </a:cxn>
                  <a:cxn ang="0">
                    <a:pos x="3" y="48"/>
                  </a:cxn>
                  <a:cxn ang="0">
                    <a:pos x="1" y="44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5"/>
                  </a:cxn>
                  <a:cxn ang="0">
                    <a:pos x="3" y="19"/>
                  </a:cxn>
                  <a:cxn ang="0">
                    <a:pos x="5" y="15"/>
                  </a:cxn>
                  <a:cxn ang="0">
                    <a:pos x="7" y="11"/>
                  </a:cxn>
                  <a:cxn ang="0">
                    <a:pos x="12" y="8"/>
                  </a:cxn>
                  <a:cxn ang="0">
                    <a:pos x="15" y="4"/>
                  </a:cxn>
                  <a:cxn ang="0">
                    <a:pos x="20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0" y="2"/>
                  </a:cxn>
                  <a:cxn ang="0">
                    <a:pos x="34" y="4"/>
                  </a:cxn>
                  <a:cxn ang="0">
                    <a:pos x="42" y="10"/>
                  </a:cxn>
                  <a:cxn ang="0">
                    <a:pos x="50" y="14"/>
                  </a:cxn>
                  <a:cxn ang="0">
                    <a:pos x="56" y="16"/>
                  </a:cxn>
                  <a:cxn ang="0">
                    <a:pos x="61" y="17"/>
                  </a:cxn>
                  <a:cxn ang="0">
                    <a:pos x="61" y="17"/>
                  </a:cxn>
                  <a:cxn ang="0">
                    <a:pos x="23" y="19"/>
                  </a:cxn>
                  <a:cxn ang="0">
                    <a:pos x="23" y="19"/>
                  </a:cxn>
                  <a:cxn ang="0">
                    <a:pos x="21" y="22"/>
                  </a:cxn>
                  <a:cxn ang="0">
                    <a:pos x="19" y="24"/>
                  </a:cxn>
                  <a:cxn ang="0">
                    <a:pos x="17" y="31"/>
                  </a:cxn>
                  <a:cxn ang="0">
                    <a:pos x="17" y="36"/>
                  </a:cxn>
                  <a:cxn ang="0">
                    <a:pos x="17" y="39"/>
                  </a:cxn>
                  <a:cxn ang="0">
                    <a:pos x="18" y="42"/>
                  </a:cxn>
                  <a:cxn ang="0">
                    <a:pos x="21" y="44"/>
                  </a:cxn>
                  <a:cxn ang="0">
                    <a:pos x="21" y="44"/>
                  </a:cxn>
                  <a:cxn ang="0">
                    <a:pos x="28" y="43"/>
                  </a:cxn>
                  <a:cxn ang="0">
                    <a:pos x="34" y="41"/>
                  </a:cxn>
                  <a:cxn ang="0">
                    <a:pos x="36" y="40"/>
                  </a:cxn>
                  <a:cxn ang="0">
                    <a:pos x="38" y="37"/>
                  </a:cxn>
                  <a:cxn ang="0">
                    <a:pos x="41" y="33"/>
                  </a:cxn>
                  <a:cxn ang="0">
                    <a:pos x="42" y="30"/>
                  </a:cxn>
                  <a:cxn ang="0">
                    <a:pos x="42" y="30"/>
                  </a:cxn>
                  <a:cxn ang="0">
                    <a:pos x="38" y="26"/>
                  </a:cxn>
                  <a:cxn ang="0">
                    <a:pos x="35" y="23"/>
                  </a:cxn>
                  <a:cxn ang="0">
                    <a:pos x="30" y="19"/>
                  </a:cxn>
                  <a:cxn ang="0">
                    <a:pos x="23" y="19"/>
                  </a:cxn>
                  <a:cxn ang="0">
                    <a:pos x="23" y="19"/>
                  </a:cxn>
                </a:cxnLst>
                <a:rect l="0" t="0" r="r" b="b"/>
                <a:pathLst>
                  <a:path w="61" h="62">
                    <a:moveTo>
                      <a:pt x="61" y="17"/>
                    </a:moveTo>
                    <a:lnTo>
                      <a:pt x="61" y="17"/>
                    </a:lnTo>
                    <a:lnTo>
                      <a:pt x="60" y="28"/>
                    </a:lnTo>
                    <a:lnTo>
                      <a:pt x="58" y="37"/>
                    </a:lnTo>
                    <a:lnTo>
                      <a:pt x="55" y="44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1" y="56"/>
                    </a:lnTo>
                    <a:lnTo>
                      <a:pt x="32" y="59"/>
                    </a:lnTo>
                    <a:lnTo>
                      <a:pt x="25" y="61"/>
                    </a:lnTo>
                    <a:lnTo>
                      <a:pt x="20" y="62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3" y="59"/>
                    </a:lnTo>
                    <a:lnTo>
                      <a:pt x="8" y="56"/>
                    </a:lnTo>
                    <a:lnTo>
                      <a:pt x="5" y="53"/>
                    </a:lnTo>
                    <a:lnTo>
                      <a:pt x="3" y="48"/>
                    </a:lnTo>
                    <a:lnTo>
                      <a:pt x="1" y="44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3" y="19"/>
                    </a:lnTo>
                    <a:lnTo>
                      <a:pt x="5" y="15"/>
                    </a:lnTo>
                    <a:lnTo>
                      <a:pt x="7" y="11"/>
                    </a:lnTo>
                    <a:lnTo>
                      <a:pt x="12" y="8"/>
                    </a:lnTo>
                    <a:lnTo>
                      <a:pt x="15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2"/>
                    </a:lnTo>
                    <a:lnTo>
                      <a:pt x="34" y="4"/>
                    </a:lnTo>
                    <a:lnTo>
                      <a:pt x="42" y="10"/>
                    </a:lnTo>
                    <a:lnTo>
                      <a:pt x="50" y="14"/>
                    </a:lnTo>
                    <a:lnTo>
                      <a:pt x="56" y="16"/>
                    </a:lnTo>
                    <a:lnTo>
                      <a:pt x="61" y="17"/>
                    </a:lnTo>
                    <a:lnTo>
                      <a:pt x="61" y="17"/>
                    </a:lnTo>
                    <a:close/>
                    <a:moveTo>
                      <a:pt x="23" y="19"/>
                    </a:moveTo>
                    <a:lnTo>
                      <a:pt x="23" y="19"/>
                    </a:lnTo>
                    <a:lnTo>
                      <a:pt x="21" y="22"/>
                    </a:lnTo>
                    <a:lnTo>
                      <a:pt x="19" y="24"/>
                    </a:lnTo>
                    <a:lnTo>
                      <a:pt x="17" y="31"/>
                    </a:lnTo>
                    <a:lnTo>
                      <a:pt x="17" y="36"/>
                    </a:lnTo>
                    <a:lnTo>
                      <a:pt x="17" y="39"/>
                    </a:lnTo>
                    <a:lnTo>
                      <a:pt x="18" y="42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8" y="43"/>
                    </a:lnTo>
                    <a:lnTo>
                      <a:pt x="34" y="41"/>
                    </a:lnTo>
                    <a:lnTo>
                      <a:pt x="36" y="40"/>
                    </a:lnTo>
                    <a:lnTo>
                      <a:pt x="38" y="37"/>
                    </a:lnTo>
                    <a:lnTo>
                      <a:pt x="41" y="33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38" y="26"/>
                    </a:lnTo>
                    <a:lnTo>
                      <a:pt x="35" y="23"/>
                    </a:lnTo>
                    <a:lnTo>
                      <a:pt x="30" y="19"/>
                    </a:lnTo>
                    <a:lnTo>
                      <a:pt x="23" y="19"/>
                    </a:lnTo>
                    <a:lnTo>
                      <a:pt x="23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Freeform 133"/>
              <p:cNvSpPr>
                <a:spLocks noEditPoints="1"/>
              </p:cNvSpPr>
              <p:nvPr/>
            </p:nvSpPr>
            <p:spPr bwMode="auto">
              <a:xfrm>
                <a:off x="6867526" y="4167188"/>
                <a:ext cx="26988" cy="34925"/>
              </a:xfrm>
              <a:custGeom>
                <a:avLst/>
                <a:gdLst/>
                <a:ahLst/>
                <a:cxnLst>
                  <a:cxn ang="0">
                    <a:pos x="14" y="63"/>
                  </a:cxn>
                  <a:cxn ang="0">
                    <a:pos x="14" y="63"/>
                  </a:cxn>
                  <a:cxn ang="0">
                    <a:pos x="11" y="60"/>
                  </a:cxn>
                  <a:cxn ang="0">
                    <a:pos x="8" y="57"/>
                  </a:cxn>
                  <a:cxn ang="0">
                    <a:pos x="4" y="53"/>
                  </a:cxn>
                  <a:cxn ang="0">
                    <a:pos x="3" y="48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2" y="18"/>
                  </a:cxn>
                  <a:cxn ang="0">
                    <a:pos x="3" y="14"/>
                  </a:cxn>
                  <a:cxn ang="0">
                    <a:pos x="5" y="10"/>
                  </a:cxn>
                  <a:cxn ang="0">
                    <a:pos x="9" y="7"/>
                  </a:cxn>
                  <a:cxn ang="0">
                    <a:pos x="12" y="3"/>
                  </a:cxn>
                  <a:cxn ang="0">
                    <a:pos x="16" y="1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7" y="0"/>
                  </a:cxn>
                  <a:cxn ang="0">
                    <a:pos x="33" y="2"/>
                  </a:cxn>
                  <a:cxn ang="0">
                    <a:pos x="39" y="6"/>
                  </a:cxn>
                  <a:cxn ang="0">
                    <a:pos x="42" y="9"/>
                  </a:cxn>
                  <a:cxn ang="0">
                    <a:pos x="46" y="14"/>
                  </a:cxn>
                  <a:cxn ang="0">
                    <a:pos x="48" y="21"/>
                  </a:cxn>
                  <a:cxn ang="0">
                    <a:pos x="49" y="27"/>
                  </a:cxn>
                  <a:cxn ang="0">
                    <a:pos x="50" y="33"/>
                  </a:cxn>
                  <a:cxn ang="0">
                    <a:pos x="49" y="40"/>
                  </a:cxn>
                  <a:cxn ang="0">
                    <a:pos x="48" y="45"/>
                  </a:cxn>
                  <a:cxn ang="0">
                    <a:pos x="45" y="52"/>
                  </a:cxn>
                  <a:cxn ang="0">
                    <a:pos x="42" y="56"/>
                  </a:cxn>
                  <a:cxn ang="0">
                    <a:pos x="36" y="60"/>
                  </a:cxn>
                  <a:cxn ang="0">
                    <a:pos x="30" y="63"/>
                  </a:cxn>
                  <a:cxn ang="0">
                    <a:pos x="23" y="64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16" y="26"/>
                  </a:cxn>
                  <a:cxn ang="0">
                    <a:pos x="16" y="26"/>
                  </a:cxn>
                  <a:cxn ang="0">
                    <a:pos x="17" y="32"/>
                  </a:cxn>
                  <a:cxn ang="0">
                    <a:pos x="19" y="38"/>
                  </a:cxn>
                  <a:cxn ang="0">
                    <a:pos x="21" y="43"/>
                  </a:cxn>
                  <a:cxn ang="0">
                    <a:pos x="25" y="47"/>
                  </a:cxn>
                  <a:cxn ang="0">
                    <a:pos x="25" y="47"/>
                  </a:cxn>
                  <a:cxn ang="0">
                    <a:pos x="28" y="45"/>
                  </a:cxn>
                  <a:cxn ang="0">
                    <a:pos x="31" y="43"/>
                  </a:cxn>
                  <a:cxn ang="0">
                    <a:pos x="33" y="40"/>
                  </a:cxn>
                  <a:cxn ang="0">
                    <a:pos x="34" y="37"/>
                  </a:cxn>
                  <a:cxn ang="0">
                    <a:pos x="35" y="30"/>
                  </a:cxn>
                  <a:cxn ang="0">
                    <a:pos x="35" y="22"/>
                  </a:cxn>
                  <a:cxn ang="0">
                    <a:pos x="35" y="22"/>
                  </a:cxn>
                  <a:cxn ang="0">
                    <a:pos x="32" y="21"/>
                  </a:cxn>
                  <a:cxn ang="0">
                    <a:pos x="30" y="19"/>
                  </a:cxn>
                  <a:cxn ang="0">
                    <a:pos x="25" y="21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50" h="64">
                    <a:moveTo>
                      <a:pt x="14" y="63"/>
                    </a:moveTo>
                    <a:lnTo>
                      <a:pt x="14" y="63"/>
                    </a:lnTo>
                    <a:lnTo>
                      <a:pt x="11" y="60"/>
                    </a:lnTo>
                    <a:lnTo>
                      <a:pt x="8" y="57"/>
                    </a:lnTo>
                    <a:lnTo>
                      <a:pt x="4" y="53"/>
                    </a:lnTo>
                    <a:lnTo>
                      <a:pt x="3" y="48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3" y="14"/>
                    </a:lnTo>
                    <a:lnTo>
                      <a:pt x="5" y="10"/>
                    </a:lnTo>
                    <a:lnTo>
                      <a:pt x="9" y="7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3" y="2"/>
                    </a:lnTo>
                    <a:lnTo>
                      <a:pt x="39" y="6"/>
                    </a:lnTo>
                    <a:lnTo>
                      <a:pt x="42" y="9"/>
                    </a:lnTo>
                    <a:lnTo>
                      <a:pt x="46" y="14"/>
                    </a:lnTo>
                    <a:lnTo>
                      <a:pt x="48" y="21"/>
                    </a:lnTo>
                    <a:lnTo>
                      <a:pt x="49" y="27"/>
                    </a:lnTo>
                    <a:lnTo>
                      <a:pt x="50" y="33"/>
                    </a:lnTo>
                    <a:lnTo>
                      <a:pt x="49" y="40"/>
                    </a:lnTo>
                    <a:lnTo>
                      <a:pt x="48" y="45"/>
                    </a:lnTo>
                    <a:lnTo>
                      <a:pt x="45" y="52"/>
                    </a:lnTo>
                    <a:lnTo>
                      <a:pt x="42" y="56"/>
                    </a:lnTo>
                    <a:lnTo>
                      <a:pt x="36" y="60"/>
                    </a:lnTo>
                    <a:lnTo>
                      <a:pt x="30" y="63"/>
                    </a:lnTo>
                    <a:lnTo>
                      <a:pt x="23" y="64"/>
                    </a:lnTo>
                    <a:lnTo>
                      <a:pt x="14" y="63"/>
                    </a:lnTo>
                    <a:lnTo>
                      <a:pt x="14" y="63"/>
                    </a:lnTo>
                    <a:close/>
                    <a:moveTo>
                      <a:pt x="16" y="26"/>
                    </a:moveTo>
                    <a:lnTo>
                      <a:pt x="16" y="26"/>
                    </a:lnTo>
                    <a:lnTo>
                      <a:pt x="17" y="32"/>
                    </a:lnTo>
                    <a:lnTo>
                      <a:pt x="19" y="38"/>
                    </a:lnTo>
                    <a:lnTo>
                      <a:pt x="21" y="43"/>
                    </a:lnTo>
                    <a:lnTo>
                      <a:pt x="25" y="47"/>
                    </a:lnTo>
                    <a:lnTo>
                      <a:pt x="25" y="47"/>
                    </a:lnTo>
                    <a:lnTo>
                      <a:pt x="28" y="45"/>
                    </a:lnTo>
                    <a:lnTo>
                      <a:pt x="31" y="43"/>
                    </a:lnTo>
                    <a:lnTo>
                      <a:pt x="33" y="40"/>
                    </a:lnTo>
                    <a:lnTo>
                      <a:pt x="34" y="37"/>
                    </a:lnTo>
                    <a:lnTo>
                      <a:pt x="35" y="30"/>
                    </a:lnTo>
                    <a:lnTo>
                      <a:pt x="35" y="22"/>
                    </a:lnTo>
                    <a:lnTo>
                      <a:pt x="35" y="22"/>
                    </a:lnTo>
                    <a:lnTo>
                      <a:pt x="32" y="21"/>
                    </a:lnTo>
                    <a:lnTo>
                      <a:pt x="30" y="19"/>
                    </a:lnTo>
                    <a:lnTo>
                      <a:pt x="25" y="21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Freeform 134"/>
              <p:cNvSpPr>
                <a:spLocks noEditPoints="1"/>
              </p:cNvSpPr>
              <p:nvPr/>
            </p:nvSpPr>
            <p:spPr bwMode="auto">
              <a:xfrm>
                <a:off x="6851651" y="4222750"/>
                <a:ext cx="26988" cy="3333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9" y="1"/>
                  </a:cxn>
                  <a:cxn ang="0">
                    <a:pos x="26" y="2"/>
                  </a:cxn>
                  <a:cxn ang="0">
                    <a:pos x="35" y="6"/>
                  </a:cxn>
                  <a:cxn ang="0">
                    <a:pos x="44" y="10"/>
                  </a:cxn>
                  <a:cxn ang="0">
                    <a:pos x="52" y="13"/>
                  </a:cxn>
                  <a:cxn ang="0">
                    <a:pos x="52" y="13"/>
                  </a:cxn>
                  <a:cxn ang="0">
                    <a:pos x="52" y="24"/>
                  </a:cxn>
                  <a:cxn ang="0">
                    <a:pos x="50" y="33"/>
                  </a:cxn>
                  <a:cxn ang="0">
                    <a:pos x="47" y="42"/>
                  </a:cxn>
                  <a:cxn ang="0">
                    <a:pos x="43" y="49"/>
                  </a:cxn>
                  <a:cxn ang="0">
                    <a:pos x="37" y="55"/>
                  </a:cxn>
                  <a:cxn ang="0">
                    <a:pos x="31" y="59"/>
                  </a:cxn>
                  <a:cxn ang="0">
                    <a:pos x="25" y="61"/>
                  </a:cxn>
                  <a:cxn ang="0">
                    <a:pos x="19" y="61"/>
                  </a:cxn>
                  <a:cxn ang="0">
                    <a:pos x="19" y="61"/>
                  </a:cxn>
                  <a:cxn ang="0">
                    <a:pos x="15" y="60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5" y="53"/>
                  </a:cxn>
                  <a:cxn ang="0">
                    <a:pos x="2" y="44"/>
                  </a:cxn>
                  <a:cxn ang="0">
                    <a:pos x="0" y="35"/>
                  </a:cxn>
                  <a:cxn ang="0">
                    <a:pos x="0" y="26"/>
                  </a:cxn>
                  <a:cxn ang="0">
                    <a:pos x="2" y="16"/>
                  </a:cxn>
                  <a:cxn ang="0">
                    <a:pos x="6" y="8"/>
                  </a:cxn>
                  <a:cxn ang="0">
                    <a:pos x="10" y="4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21" y="17"/>
                  </a:cxn>
                  <a:cxn ang="0">
                    <a:pos x="21" y="17"/>
                  </a:cxn>
                  <a:cxn ang="0">
                    <a:pos x="20" y="22"/>
                  </a:cxn>
                  <a:cxn ang="0">
                    <a:pos x="19" y="26"/>
                  </a:cxn>
                  <a:cxn ang="0">
                    <a:pos x="18" y="31"/>
                  </a:cxn>
                  <a:cxn ang="0">
                    <a:pos x="19" y="37"/>
                  </a:cxn>
                  <a:cxn ang="0">
                    <a:pos x="19" y="37"/>
                  </a:cxn>
                  <a:cxn ang="0">
                    <a:pos x="22" y="38"/>
                  </a:cxn>
                  <a:cxn ang="0">
                    <a:pos x="26" y="37"/>
                  </a:cxn>
                  <a:cxn ang="0">
                    <a:pos x="29" y="34"/>
                  </a:cxn>
                  <a:cxn ang="0">
                    <a:pos x="31" y="32"/>
                  </a:cxn>
                  <a:cxn ang="0">
                    <a:pos x="34" y="25"/>
                  </a:cxn>
                  <a:cxn ang="0">
                    <a:pos x="37" y="17"/>
                  </a:cxn>
                  <a:cxn ang="0">
                    <a:pos x="37" y="17"/>
                  </a:cxn>
                  <a:cxn ang="0">
                    <a:pos x="33" y="16"/>
                  </a:cxn>
                  <a:cxn ang="0">
                    <a:pos x="29" y="16"/>
                  </a:cxn>
                  <a:cxn ang="0">
                    <a:pos x="21" y="17"/>
                  </a:cxn>
                  <a:cxn ang="0">
                    <a:pos x="21" y="17"/>
                  </a:cxn>
                </a:cxnLst>
                <a:rect l="0" t="0" r="r" b="b"/>
                <a:pathLst>
                  <a:path w="52" h="61">
                    <a:moveTo>
                      <a:pt x="13" y="0"/>
                    </a:moveTo>
                    <a:lnTo>
                      <a:pt x="13" y="0"/>
                    </a:lnTo>
                    <a:lnTo>
                      <a:pt x="19" y="1"/>
                    </a:lnTo>
                    <a:lnTo>
                      <a:pt x="26" y="2"/>
                    </a:lnTo>
                    <a:lnTo>
                      <a:pt x="35" y="6"/>
                    </a:lnTo>
                    <a:lnTo>
                      <a:pt x="44" y="10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52" y="24"/>
                    </a:lnTo>
                    <a:lnTo>
                      <a:pt x="50" y="33"/>
                    </a:lnTo>
                    <a:lnTo>
                      <a:pt x="47" y="42"/>
                    </a:lnTo>
                    <a:lnTo>
                      <a:pt x="43" y="49"/>
                    </a:lnTo>
                    <a:lnTo>
                      <a:pt x="37" y="55"/>
                    </a:lnTo>
                    <a:lnTo>
                      <a:pt x="31" y="59"/>
                    </a:lnTo>
                    <a:lnTo>
                      <a:pt x="25" y="61"/>
                    </a:lnTo>
                    <a:lnTo>
                      <a:pt x="19" y="61"/>
                    </a:lnTo>
                    <a:lnTo>
                      <a:pt x="19" y="61"/>
                    </a:lnTo>
                    <a:lnTo>
                      <a:pt x="15" y="60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5" y="53"/>
                    </a:lnTo>
                    <a:lnTo>
                      <a:pt x="2" y="44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  <a:moveTo>
                      <a:pt x="21" y="17"/>
                    </a:moveTo>
                    <a:lnTo>
                      <a:pt x="21" y="17"/>
                    </a:lnTo>
                    <a:lnTo>
                      <a:pt x="20" y="22"/>
                    </a:lnTo>
                    <a:lnTo>
                      <a:pt x="19" y="26"/>
                    </a:lnTo>
                    <a:lnTo>
                      <a:pt x="18" y="31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2" y="38"/>
                    </a:lnTo>
                    <a:lnTo>
                      <a:pt x="26" y="37"/>
                    </a:lnTo>
                    <a:lnTo>
                      <a:pt x="29" y="34"/>
                    </a:lnTo>
                    <a:lnTo>
                      <a:pt x="31" y="32"/>
                    </a:lnTo>
                    <a:lnTo>
                      <a:pt x="34" y="25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3" y="16"/>
                    </a:lnTo>
                    <a:lnTo>
                      <a:pt x="29" y="16"/>
                    </a:lnTo>
                    <a:lnTo>
                      <a:pt x="21" y="17"/>
                    </a:lnTo>
                    <a:lnTo>
                      <a:pt x="21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Freeform 135"/>
              <p:cNvSpPr/>
              <p:nvPr/>
            </p:nvSpPr>
            <p:spPr bwMode="auto">
              <a:xfrm>
                <a:off x="6127751" y="4395788"/>
                <a:ext cx="4763" cy="476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6" y="10"/>
                  </a:cxn>
                  <a:cxn ang="0">
                    <a:pos x="6" y="10"/>
                  </a:cxn>
                  <a:cxn ang="0">
                    <a:pos x="3" y="9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2" y="2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3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Freeform 136"/>
              <p:cNvSpPr>
                <a:spLocks noEditPoints="1"/>
              </p:cNvSpPr>
              <p:nvPr/>
            </p:nvSpPr>
            <p:spPr bwMode="auto">
              <a:xfrm>
                <a:off x="6029326" y="4137025"/>
                <a:ext cx="1135063" cy="1006475"/>
              </a:xfrm>
              <a:custGeom>
                <a:avLst/>
                <a:gdLst/>
                <a:ahLst/>
                <a:cxnLst>
                  <a:cxn ang="0">
                    <a:pos x="103" y="1307"/>
                  </a:cxn>
                  <a:cxn ang="0">
                    <a:pos x="73" y="346"/>
                  </a:cxn>
                  <a:cxn ang="0">
                    <a:pos x="321" y="88"/>
                  </a:cxn>
                  <a:cxn ang="0">
                    <a:pos x="1023" y="169"/>
                  </a:cxn>
                  <a:cxn ang="0">
                    <a:pos x="1173" y="605"/>
                  </a:cxn>
                  <a:cxn ang="0">
                    <a:pos x="1543" y="52"/>
                  </a:cxn>
                  <a:cxn ang="0">
                    <a:pos x="2067" y="103"/>
                  </a:cxn>
                  <a:cxn ang="0">
                    <a:pos x="2048" y="496"/>
                  </a:cxn>
                  <a:cxn ang="0">
                    <a:pos x="1899" y="1244"/>
                  </a:cxn>
                  <a:cxn ang="0">
                    <a:pos x="1446" y="1525"/>
                  </a:cxn>
                  <a:cxn ang="0">
                    <a:pos x="1262" y="961"/>
                  </a:cxn>
                  <a:cxn ang="0">
                    <a:pos x="1101" y="1767"/>
                  </a:cxn>
                  <a:cxn ang="0">
                    <a:pos x="969" y="1275"/>
                  </a:cxn>
                  <a:cxn ang="0">
                    <a:pos x="832" y="717"/>
                  </a:cxn>
                  <a:cxn ang="0">
                    <a:pos x="682" y="1090"/>
                  </a:cxn>
                  <a:cxn ang="0">
                    <a:pos x="537" y="1895"/>
                  </a:cxn>
                  <a:cxn ang="0">
                    <a:pos x="2059" y="294"/>
                  </a:cxn>
                  <a:cxn ang="0">
                    <a:pos x="1574" y="25"/>
                  </a:cxn>
                  <a:cxn ang="0">
                    <a:pos x="1976" y="907"/>
                  </a:cxn>
                  <a:cxn ang="0">
                    <a:pos x="2002" y="552"/>
                  </a:cxn>
                  <a:cxn ang="0">
                    <a:pos x="1460" y="1019"/>
                  </a:cxn>
                  <a:cxn ang="0">
                    <a:pos x="1950" y="881"/>
                  </a:cxn>
                  <a:cxn ang="0">
                    <a:pos x="1935" y="735"/>
                  </a:cxn>
                  <a:cxn ang="0">
                    <a:pos x="1837" y="656"/>
                  </a:cxn>
                  <a:cxn ang="0">
                    <a:pos x="1597" y="292"/>
                  </a:cxn>
                  <a:cxn ang="0">
                    <a:pos x="1927" y="1195"/>
                  </a:cxn>
                  <a:cxn ang="0">
                    <a:pos x="1440" y="575"/>
                  </a:cxn>
                  <a:cxn ang="0">
                    <a:pos x="1271" y="845"/>
                  </a:cxn>
                  <a:cxn ang="0">
                    <a:pos x="1159" y="832"/>
                  </a:cxn>
                  <a:cxn ang="0">
                    <a:pos x="1886" y="792"/>
                  </a:cxn>
                  <a:cxn ang="0">
                    <a:pos x="1743" y="912"/>
                  </a:cxn>
                  <a:cxn ang="0">
                    <a:pos x="1457" y="949"/>
                  </a:cxn>
                  <a:cxn ang="0">
                    <a:pos x="1560" y="337"/>
                  </a:cxn>
                  <a:cxn ang="0">
                    <a:pos x="1378" y="313"/>
                  </a:cxn>
                  <a:cxn ang="0">
                    <a:pos x="536" y="434"/>
                  </a:cxn>
                  <a:cxn ang="0">
                    <a:pos x="1438" y="328"/>
                  </a:cxn>
                  <a:cxn ang="0">
                    <a:pos x="1241" y="928"/>
                  </a:cxn>
                  <a:cxn ang="0">
                    <a:pos x="1403" y="1095"/>
                  </a:cxn>
                  <a:cxn ang="0">
                    <a:pos x="828" y="112"/>
                  </a:cxn>
                  <a:cxn ang="0">
                    <a:pos x="130" y="162"/>
                  </a:cxn>
                  <a:cxn ang="0">
                    <a:pos x="869" y="374"/>
                  </a:cxn>
                  <a:cxn ang="0">
                    <a:pos x="602" y="724"/>
                  </a:cxn>
                  <a:cxn ang="0">
                    <a:pos x="1248" y="378"/>
                  </a:cxn>
                  <a:cxn ang="0">
                    <a:pos x="1145" y="1709"/>
                  </a:cxn>
                  <a:cxn ang="0">
                    <a:pos x="1102" y="913"/>
                  </a:cxn>
                  <a:cxn ang="0">
                    <a:pos x="1098" y="1143"/>
                  </a:cxn>
                  <a:cxn ang="0">
                    <a:pos x="1039" y="833"/>
                  </a:cxn>
                  <a:cxn ang="0">
                    <a:pos x="743" y="1203"/>
                  </a:cxn>
                  <a:cxn ang="0">
                    <a:pos x="723" y="1143"/>
                  </a:cxn>
                  <a:cxn ang="0">
                    <a:pos x="541" y="1852"/>
                  </a:cxn>
                  <a:cxn ang="0">
                    <a:pos x="482" y="1268"/>
                  </a:cxn>
                  <a:cxn ang="0">
                    <a:pos x="465" y="1829"/>
                  </a:cxn>
                  <a:cxn ang="0">
                    <a:pos x="237" y="264"/>
                  </a:cxn>
                  <a:cxn ang="0">
                    <a:pos x="437" y="431"/>
                  </a:cxn>
                  <a:cxn ang="0">
                    <a:pos x="89" y="237"/>
                  </a:cxn>
                  <a:cxn ang="0">
                    <a:pos x="310" y="606"/>
                  </a:cxn>
                  <a:cxn ang="0">
                    <a:pos x="172" y="1189"/>
                  </a:cxn>
                  <a:cxn ang="0">
                    <a:pos x="460" y="853"/>
                  </a:cxn>
                  <a:cxn ang="0">
                    <a:pos x="166" y="1293"/>
                  </a:cxn>
                  <a:cxn ang="0">
                    <a:pos x="198" y="1376"/>
                  </a:cxn>
                  <a:cxn ang="0">
                    <a:pos x="150" y="927"/>
                  </a:cxn>
                  <a:cxn ang="0">
                    <a:pos x="113" y="993"/>
                  </a:cxn>
                  <a:cxn ang="0">
                    <a:pos x="151" y="1119"/>
                  </a:cxn>
                </a:cxnLst>
                <a:rect l="0" t="0" r="r" b="b"/>
                <a:pathLst>
                  <a:path w="2145" h="1901">
                    <a:moveTo>
                      <a:pt x="440" y="1797"/>
                    </a:moveTo>
                    <a:lnTo>
                      <a:pt x="440" y="1797"/>
                    </a:lnTo>
                    <a:lnTo>
                      <a:pt x="443" y="1771"/>
                    </a:lnTo>
                    <a:lnTo>
                      <a:pt x="444" y="1749"/>
                    </a:lnTo>
                    <a:lnTo>
                      <a:pt x="445" y="1725"/>
                    </a:lnTo>
                    <a:lnTo>
                      <a:pt x="447" y="1699"/>
                    </a:lnTo>
                    <a:lnTo>
                      <a:pt x="447" y="1699"/>
                    </a:lnTo>
                    <a:lnTo>
                      <a:pt x="435" y="1688"/>
                    </a:lnTo>
                    <a:lnTo>
                      <a:pt x="429" y="1684"/>
                    </a:lnTo>
                    <a:lnTo>
                      <a:pt x="422" y="1680"/>
                    </a:lnTo>
                    <a:lnTo>
                      <a:pt x="422" y="1680"/>
                    </a:lnTo>
                    <a:lnTo>
                      <a:pt x="399" y="1642"/>
                    </a:lnTo>
                    <a:lnTo>
                      <a:pt x="374" y="1604"/>
                    </a:lnTo>
                    <a:lnTo>
                      <a:pt x="349" y="1569"/>
                    </a:lnTo>
                    <a:lnTo>
                      <a:pt x="323" y="1534"/>
                    </a:lnTo>
                    <a:lnTo>
                      <a:pt x="269" y="1464"/>
                    </a:lnTo>
                    <a:lnTo>
                      <a:pt x="216" y="1395"/>
                    </a:lnTo>
                    <a:lnTo>
                      <a:pt x="216" y="1395"/>
                    </a:lnTo>
                    <a:lnTo>
                      <a:pt x="215" y="1400"/>
                    </a:lnTo>
                    <a:lnTo>
                      <a:pt x="212" y="1404"/>
                    </a:lnTo>
                    <a:lnTo>
                      <a:pt x="210" y="1408"/>
                    </a:lnTo>
                    <a:lnTo>
                      <a:pt x="207" y="1412"/>
                    </a:lnTo>
                    <a:lnTo>
                      <a:pt x="198" y="1418"/>
                    </a:lnTo>
                    <a:lnTo>
                      <a:pt x="188" y="1423"/>
                    </a:lnTo>
                    <a:lnTo>
                      <a:pt x="176" y="1428"/>
                    </a:lnTo>
                    <a:lnTo>
                      <a:pt x="163" y="1431"/>
                    </a:lnTo>
                    <a:lnTo>
                      <a:pt x="149" y="1432"/>
                    </a:lnTo>
                    <a:lnTo>
                      <a:pt x="135" y="1432"/>
                    </a:lnTo>
                    <a:lnTo>
                      <a:pt x="121" y="1431"/>
                    </a:lnTo>
                    <a:lnTo>
                      <a:pt x="109" y="1428"/>
                    </a:lnTo>
                    <a:lnTo>
                      <a:pt x="96" y="1423"/>
                    </a:lnTo>
                    <a:lnTo>
                      <a:pt x="86" y="1417"/>
                    </a:lnTo>
                    <a:lnTo>
                      <a:pt x="81" y="1414"/>
                    </a:lnTo>
                    <a:lnTo>
                      <a:pt x="77" y="1410"/>
                    </a:lnTo>
                    <a:lnTo>
                      <a:pt x="73" y="1405"/>
                    </a:lnTo>
                    <a:lnTo>
                      <a:pt x="71" y="1401"/>
                    </a:lnTo>
                    <a:lnTo>
                      <a:pt x="69" y="1396"/>
                    </a:lnTo>
                    <a:lnTo>
                      <a:pt x="67" y="1390"/>
                    </a:lnTo>
                    <a:lnTo>
                      <a:pt x="67" y="1384"/>
                    </a:lnTo>
                    <a:lnTo>
                      <a:pt x="67" y="1377"/>
                    </a:lnTo>
                    <a:lnTo>
                      <a:pt x="67" y="1377"/>
                    </a:lnTo>
                    <a:lnTo>
                      <a:pt x="72" y="1374"/>
                    </a:lnTo>
                    <a:lnTo>
                      <a:pt x="76" y="1370"/>
                    </a:lnTo>
                    <a:lnTo>
                      <a:pt x="83" y="1360"/>
                    </a:lnTo>
                    <a:lnTo>
                      <a:pt x="87" y="1356"/>
                    </a:lnTo>
                    <a:lnTo>
                      <a:pt x="91" y="1352"/>
                    </a:lnTo>
                    <a:lnTo>
                      <a:pt x="97" y="1351"/>
                    </a:lnTo>
                    <a:lnTo>
                      <a:pt x="103" y="1351"/>
                    </a:lnTo>
                    <a:lnTo>
                      <a:pt x="103" y="1351"/>
                    </a:lnTo>
                    <a:lnTo>
                      <a:pt x="103" y="1307"/>
                    </a:lnTo>
                    <a:lnTo>
                      <a:pt x="103" y="1264"/>
                    </a:lnTo>
                    <a:lnTo>
                      <a:pt x="103" y="1223"/>
                    </a:lnTo>
                    <a:lnTo>
                      <a:pt x="103" y="1203"/>
                    </a:lnTo>
                    <a:lnTo>
                      <a:pt x="105" y="1183"/>
                    </a:lnTo>
                    <a:lnTo>
                      <a:pt x="105" y="1183"/>
                    </a:lnTo>
                    <a:lnTo>
                      <a:pt x="106" y="1171"/>
                    </a:lnTo>
                    <a:lnTo>
                      <a:pt x="109" y="1159"/>
                    </a:lnTo>
                    <a:lnTo>
                      <a:pt x="111" y="1146"/>
                    </a:lnTo>
                    <a:lnTo>
                      <a:pt x="111" y="1134"/>
                    </a:lnTo>
                    <a:lnTo>
                      <a:pt x="111" y="1134"/>
                    </a:lnTo>
                    <a:lnTo>
                      <a:pt x="110" y="1107"/>
                    </a:lnTo>
                    <a:lnTo>
                      <a:pt x="106" y="1079"/>
                    </a:lnTo>
                    <a:lnTo>
                      <a:pt x="103" y="1051"/>
                    </a:lnTo>
                    <a:lnTo>
                      <a:pt x="101" y="1023"/>
                    </a:lnTo>
                    <a:lnTo>
                      <a:pt x="101" y="1023"/>
                    </a:lnTo>
                    <a:lnTo>
                      <a:pt x="98" y="992"/>
                    </a:lnTo>
                    <a:lnTo>
                      <a:pt x="95" y="962"/>
                    </a:lnTo>
                    <a:lnTo>
                      <a:pt x="92" y="931"/>
                    </a:lnTo>
                    <a:lnTo>
                      <a:pt x="90" y="899"/>
                    </a:lnTo>
                    <a:lnTo>
                      <a:pt x="90" y="899"/>
                    </a:lnTo>
                    <a:lnTo>
                      <a:pt x="90" y="895"/>
                    </a:lnTo>
                    <a:lnTo>
                      <a:pt x="91" y="891"/>
                    </a:lnTo>
                    <a:lnTo>
                      <a:pt x="94" y="888"/>
                    </a:lnTo>
                    <a:lnTo>
                      <a:pt x="97" y="887"/>
                    </a:lnTo>
                    <a:lnTo>
                      <a:pt x="97" y="887"/>
                    </a:lnTo>
                    <a:lnTo>
                      <a:pt x="95" y="870"/>
                    </a:lnTo>
                    <a:lnTo>
                      <a:pt x="94" y="853"/>
                    </a:lnTo>
                    <a:lnTo>
                      <a:pt x="94" y="836"/>
                    </a:lnTo>
                    <a:lnTo>
                      <a:pt x="95" y="820"/>
                    </a:lnTo>
                    <a:lnTo>
                      <a:pt x="98" y="786"/>
                    </a:lnTo>
                    <a:lnTo>
                      <a:pt x="98" y="770"/>
                    </a:lnTo>
                    <a:lnTo>
                      <a:pt x="97" y="754"/>
                    </a:lnTo>
                    <a:lnTo>
                      <a:pt x="97" y="754"/>
                    </a:lnTo>
                    <a:lnTo>
                      <a:pt x="92" y="719"/>
                    </a:lnTo>
                    <a:lnTo>
                      <a:pt x="90" y="683"/>
                    </a:lnTo>
                    <a:lnTo>
                      <a:pt x="86" y="609"/>
                    </a:lnTo>
                    <a:lnTo>
                      <a:pt x="82" y="534"/>
                    </a:lnTo>
                    <a:lnTo>
                      <a:pt x="80" y="496"/>
                    </a:lnTo>
                    <a:lnTo>
                      <a:pt x="75" y="459"/>
                    </a:lnTo>
                    <a:lnTo>
                      <a:pt x="75" y="459"/>
                    </a:lnTo>
                    <a:lnTo>
                      <a:pt x="80" y="451"/>
                    </a:lnTo>
                    <a:lnTo>
                      <a:pt x="81" y="443"/>
                    </a:lnTo>
                    <a:lnTo>
                      <a:pt x="81" y="435"/>
                    </a:lnTo>
                    <a:lnTo>
                      <a:pt x="80" y="427"/>
                    </a:lnTo>
                    <a:lnTo>
                      <a:pt x="76" y="408"/>
                    </a:lnTo>
                    <a:lnTo>
                      <a:pt x="74" y="399"/>
                    </a:lnTo>
                    <a:lnTo>
                      <a:pt x="73" y="389"/>
                    </a:lnTo>
                    <a:lnTo>
                      <a:pt x="73" y="389"/>
                    </a:lnTo>
                    <a:lnTo>
                      <a:pt x="73" y="368"/>
                    </a:lnTo>
                    <a:lnTo>
                      <a:pt x="73" y="346"/>
                    </a:lnTo>
                    <a:lnTo>
                      <a:pt x="75" y="324"/>
                    </a:lnTo>
                    <a:lnTo>
                      <a:pt x="75" y="301"/>
                    </a:lnTo>
                    <a:lnTo>
                      <a:pt x="75" y="301"/>
                    </a:lnTo>
                    <a:lnTo>
                      <a:pt x="74" y="290"/>
                    </a:lnTo>
                    <a:lnTo>
                      <a:pt x="73" y="279"/>
                    </a:lnTo>
                    <a:lnTo>
                      <a:pt x="68" y="257"/>
                    </a:lnTo>
                    <a:lnTo>
                      <a:pt x="66" y="246"/>
                    </a:lnTo>
                    <a:lnTo>
                      <a:pt x="65" y="235"/>
                    </a:lnTo>
                    <a:lnTo>
                      <a:pt x="64" y="224"/>
                    </a:lnTo>
                    <a:lnTo>
                      <a:pt x="65" y="212"/>
                    </a:lnTo>
                    <a:lnTo>
                      <a:pt x="65" y="212"/>
                    </a:lnTo>
                    <a:lnTo>
                      <a:pt x="60" y="207"/>
                    </a:lnTo>
                    <a:lnTo>
                      <a:pt x="56" y="203"/>
                    </a:lnTo>
                    <a:lnTo>
                      <a:pt x="53" y="201"/>
                    </a:lnTo>
                    <a:lnTo>
                      <a:pt x="49" y="199"/>
                    </a:lnTo>
                    <a:lnTo>
                      <a:pt x="44" y="199"/>
                    </a:lnTo>
                    <a:lnTo>
                      <a:pt x="40" y="199"/>
                    </a:lnTo>
                    <a:lnTo>
                      <a:pt x="40" y="199"/>
                    </a:lnTo>
                    <a:lnTo>
                      <a:pt x="38" y="192"/>
                    </a:lnTo>
                    <a:lnTo>
                      <a:pt x="35" y="188"/>
                    </a:lnTo>
                    <a:lnTo>
                      <a:pt x="30" y="186"/>
                    </a:lnTo>
                    <a:lnTo>
                      <a:pt x="26" y="182"/>
                    </a:lnTo>
                    <a:lnTo>
                      <a:pt x="16" y="178"/>
                    </a:lnTo>
                    <a:lnTo>
                      <a:pt x="12" y="175"/>
                    </a:lnTo>
                    <a:lnTo>
                      <a:pt x="8" y="171"/>
                    </a:lnTo>
                    <a:lnTo>
                      <a:pt x="8" y="171"/>
                    </a:lnTo>
                    <a:lnTo>
                      <a:pt x="5" y="165"/>
                    </a:lnTo>
                    <a:lnTo>
                      <a:pt x="3" y="160"/>
                    </a:lnTo>
                    <a:lnTo>
                      <a:pt x="1" y="155"/>
                    </a:lnTo>
                    <a:lnTo>
                      <a:pt x="0" y="149"/>
                    </a:lnTo>
                    <a:lnTo>
                      <a:pt x="1" y="144"/>
                    </a:lnTo>
                    <a:lnTo>
                      <a:pt x="1" y="139"/>
                    </a:lnTo>
                    <a:lnTo>
                      <a:pt x="4" y="134"/>
                    </a:lnTo>
                    <a:lnTo>
                      <a:pt x="6" y="129"/>
                    </a:lnTo>
                    <a:lnTo>
                      <a:pt x="12" y="119"/>
                    </a:lnTo>
                    <a:lnTo>
                      <a:pt x="20" y="112"/>
                    </a:lnTo>
                    <a:lnTo>
                      <a:pt x="29" y="105"/>
                    </a:lnTo>
                    <a:lnTo>
                      <a:pt x="40" y="102"/>
                    </a:lnTo>
                    <a:lnTo>
                      <a:pt x="40" y="102"/>
                    </a:lnTo>
                    <a:lnTo>
                      <a:pt x="44" y="102"/>
                    </a:lnTo>
                    <a:lnTo>
                      <a:pt x="47" y="104"/>
                    </a:lnTo>
                    <a:lnTo>
                      <a:pt x="53" y="110"/>
                    </a:lnTo>
                    <a:lnTo>
                      <a:pt x="53" y="110"/>
                    </a:lnTo>
                    <a:lnTo>
                      <a:pt x="74" y="106"/>
                    </a:lnTo>
                    <a:lnTo>
                      <a:pt x="97" y="103"/>
                    </a:lnTo>
                    <a:lnTo>
                      <a:pt x="142" y="99"/>
                    </a:lnTo>
                    <a:lnTo>
                      <a:pt x="186" y="96"/>
                    </a:lnTo>
                    <a:lnTo>
                      <a:pt x="231" y="94"/>
                    </a:lnTo>
                    <a:lnTo>
                      <a:pt x="276" y="91"/>
                    </a:lnTo>
                    <a:lnTo>
                      <a:pt x="321" y="88"/>
                    </a:lnTo>
                    <a:lnTo>
                      <a:pt x="365" y="84"/>
                    </a:lnTo>
                    <a:lnTo>
                      <a:pt x="388" y="81"/>
                    </a:lnTo>
                    <a:lnTo>
                      <a:pt x="412" y="76"/>
                    </a:lnTo>
                    <a:lnTo>
                      <a:pt x="412" y="76"/>
                    </a:lnTo>
                    <a:lnTo>
                      <a:pt x="424" y="78"/>
                    </a:lnTo>
                    <a:lnTo>
                      <a:pt x="437" y="79"/>
                    </a:lnTo>
                    <a:lnTo>
                      <a:pt x="464" y="78"/>
                    </a:lnTo>
                    <a:lnTo>
                      <a:pt x="490" y="75"/>
                    </a:lnTo>
                    <a:lnTo>
                      <a:pt x="515" y="72"/>
                    </a:lnTo>
                    <a:lnTo>
                      <a:pt x="542" y="69"/>
                    </a:lnTo>
                    <a:lnTo>
                      <a:pt x="568" y="67"/>
                    </a:lnTo>
                    <a:lnTo>
                      <a:pt x="594" y="66"/>
                    </a:lnTo>
                    <a:lnTo>
                      <a:pt x="606" y="67"/>
                    </a:lnTo>
                    <a:lnTo>
                      <a:pt x="619" y="68"/>
                    </a:lnTo>
                    <a:lnTo>
                      <a:pt x="619" y="68"/>
                    </a:lnTo>
                    <a:lnTo>
                      <a:pt x="676" y="59"/>
                    </a:lnTo>
                    <a:lnTo>
                      <a:pt x="676" y="59"/>
                    </a:lnTo>
                    <a:lnTo>
                      <a:pt x="707" y="54"/>
                    </a:lnTo>
                    <a:lnTo>
                      <a:pt x="723" y="52"/>
                    </a:lnTo>
                    <a:lnTo>
                      <a:pt x="730" y="51"/>
                    </a:lnTo>
                    <a:lnTo>
                      <a:pt x="737" y="52"/>
                    </a:lnTo>
                    <a:lnTo>
                      <a:pt x="737" y="52"/>
                    </a:lnTo>
                    <a:lnTo>
                      <a:pt x="741" y="53"/>
                    </a:lnTo>
                    <a:lnTo>
                      <a:pt x="746" y="55"/>
                    </a:lnTo>
                    <a:lnTo>
                      <a:pt x="755" y="59"/>
                    </a:lnTo>
                    <a:lnTo>
                      <a:pt x="760" y="62"/>
                    </a:lnTo>
                    <a:lnTo>
                      <a:pt x="764" y="63"/>
                    </a:lnTo>
                    <a:lnTo>
                      <a:pt x="768" y="64"/>
                    </a:lnTo>
                    <a:lnTo>
                      <a:pt x="772" y="62"/>
                    </a:lnTo>
                    <a:lnTo>
                      <a:pt x="772" y="62"/>
                    </a:lnTo>
                    <a:lnTo>
                      <a:pt x="780" y="68"/>
                    </a:lnTo>
                    <a:lnTo>
                      <a:pt x="787" y="72"/>
                    </a:lnTo>
                    <a:lnTo>
                      <a:pt x="796" y="76"/>
                    </a:lnTo>
                    <a:lnTo>
                      <a:pt x="806" y="81"/>
                    </a:lnTo>
                    <a:lnTo>
                      <a:pt x="824" y="87"/>
                    </a:lnTo>
                    <a:lnTo>
                      <a:pt x="843" y="94"/>
                    </a:lnTo>
                    <a:lnTo>
                      <a:pt x="861" y="100"/>
                    </a:lnTo>
                    <a:lnTo>
                      <a:pt x="881" y="106"/>
                    </a:lnTo>
                    <a:lnTo>
                      <a:pt x="889" y="111"/>
                    </a:lnTo>
                    <a:lnTo>
                      <a:pt x="898" y="115"/>
                    </a:lnTo>
                    <a:lnTo>
                      <a:pt x="905" y="120"/>
                    </a:lnTo>
                    <a:lnTo>
                      <a:pt x="913" y="127"/>
                    </a:lnTo>
                    <a:lnTo>
                      <a:pt x="913" y="127"/>
                    </a:lnTo>
                    <a:lnTo>
                      <a:pt x="924" y="129"/>
                    </a:lnTo>
                    <a:lnTo>
                      <a:pt x="936" y="132"/>
                    </a:lnTo>
                    <a:lnTo>
                      <a:pt x="958" y="142"/>
                    </a:lnTo>
                    <a:lnTo>
                      <a:pt x="979" y="151"/>
                    </a:lnTo>
                    <a:lnTo>
                      <a:pt x="1001" y="160"/>
                    </a:lnTo>
                    <a:lnTo>
                      <a:pt x="1001" y="160"/>
                    </a:lnTo>
                    <a:lnTo>
                      <a:pt x="1023" y="169"/>
                    </a:lnTo>
                    <a:lnTo>
                      <a:pt x="1045" y="176"/>
                    </a:lnTo>
                    <a:lnTo>
                      <a:pt x="1089" y="192"/>
                    </a:lnTo>
                    <a:lnTo>
                      <a:pt x="1089" y="192"/>
                    </a:lnTo>
                    <a:lnTo>
                      <a:pt x="1101" y="197"/>
                    </a:lnTo>
                    <a:lnTo>
                      <a:pt x="1113" y="203"/>
                    </a:lnTo>
                    <a:lnTo>
                      <a:pt x="1126" y="208"/>
                    </a:lnTo>
                    <a:lnTo>
                      <a:pt x="1137" y="212"/>
                    </a:lnTo>
                    <a:lnTo>
                      <a:pt x="1137" y="212"/>
                    </a:lnTo>
                    <a:lnTo>
                      <a:pt x="1148" y="216"/>
                    </a:lnTo>
                    <a:lnTo>
                      <a:pt x="1159" y="217"/>
                    </a:lnTo>
                    <a:lnTo>
                      <a:pt x="1170" y="219"/>
                    </a:lnTo>
                    <a:lnTo>
                      <a:pt x="1179" y="221"/>
                    </a:lnTo>
                    <a:lnTo>
                      <a:pt x="1179" y="221"/>
                    </a:lnTo>
                    <a:lnTo>
                      <a:pt x="1226" y="240"/>
                    </a:lnTo>
                    <a:lnTo>
                      <a:pt x="1250" y="248"/>
                    </a:lnTo>
                    <a:lnTo>
                      <a:pt x="1262" y="251"/>
                    </a:lnTo>
                    <a:lnTo>
                      <a:pt x="1273" y="253"/>
                    </a:lnTo>
                    <a:lnTo>
                      <a:pt x="1273" y="253"/>
                    </a:lnTo>
                    <a:lnTo>
                      <a:pt x="1283" y="257"/>
                    </a:lnTo>
                    <a:lnTo>
                      <a:pt x="1294" y="263"/>
                    </a:lnTo>
                    <a:lnTo>
                      <a:pt x="1314" y="269"/>
                    </a:lnTo>
                    <a:lnTo>
                      <a:pt x="1334" y="275"/>
                    </a:lnTo>
                    <a:lnTo>
                      <a:pt x="1356" y="279"/>
                    </a:lnTo>
                    <a:lnTo>
                      <a:pt x="1400" y="287"/>
                    </a:lnTo>
                    <a:lnTo>
                      <a:pt x="1421" y="294"/>
                    </a:lnTo>
                    <a:lnTo>
                      <a:pt x="1444" y="301"/>
                    </a:lnTo>
                    <a:lnTo>
                      <a:pt x="1444" y="301"/>
                    </a:lnTo>
                    <a:lnTo>
                      <a:pt x="1448" y="312"/>
                    </a:lnTo>
                    <a:lnTo>
                      <a:pt x="1451" y="322"/>
                    </a:lnTo>
                    <a:lnTo>
                      <a:pt x="1452" y="331"/>
                    </a:lnTo>
                    <a:lnTo>
                      <a:pt x="1452" y="345"/>
                    </a:lnTo>
                    <a:lnTo>
                      <a:pt x="1452" y="345"/>
                    </a:lnTo>
                    <a:lnTo>
                      <a:pt x="1447" y="351"/>
                    </a:lnTo>
                    <a:lnTo>
                      <a:pt x="1440" y="356"/>
                    </a:lnTo>
                    <a:lnTo>
                      <a:pt x="1433" y="360"/>
                    </a:lnTo>
                    <a:lnTo>
                      <a:pt x="1425" y="363"/>
                    </a:lnTo>
                    <a:lnTo>
                      <a:pt x="1417" y="366"/>
                    </a:lnTo>
                    <a:lnTo>
                      <a:pt x="1408" y="367"/>
                    </a:lnTo>
                    <a:lnTo>
                      <a:pt x="1389" y="369"/>
                    </a:lnTo>
                    <a:lnTo>
                      <a:pt x="1348" y="371"/>
                    </a:lnTo>
                    <a:lnTo>
                      <a:pt x="1328" y="372"/>
                    </a:lnTo>
                    <a:lnTo>
                      <a:pt x="1308" y="374"/>
                    </a:lnTo>
                    <a:lnTo>
                      <a:pt x="1308" y="374"/>
                    </a:lnTo>
                    <a:lnTo>
                      <a:pt x="1288" y="401"/>
                    </a:lnTo>
                    <a:lnTo>
                      <a:pt x="1270" y="429"/>
                    </a:lnTo>
                    <a:lnTo>
                      <a:pt x="1253" y="458"/>
                    </a:lnTo>
                    <a:lnTo>
                      <a:pt x="1237" y="487"/>
                    </a:lnTo>
                    <a:lnTo>
                      <a:pt x="1205" y="547"/>
                    </a:lnTo>
                    <a:lnTo>
                      <a:pt x="1173" y="605"/>
                    </a:lnTo>
                    <a:lnTo>
                      <a:pt x="1173" y="605"/>
                    </a:lnTo>
                    <a:lnTo>
                      <a:pt x="1191" y="600"/>
                    </a:lnTo>
                    <a:lnTo>
                      <a:pt x="1210" y="594"/>
                    </a:lnTo>
                    <a:lnTo>
                      <a:pt x="1228" y="587"/>
                    </a:lnTo>
                    <a:lnTo>
                      <a:pt x="1249" y="582"/>
                    </a:lnTo>
                    <a:lnTo>
                      <a:pt x="1249" y="582"/>
                    </a:lnTo>
                    <a:lnTo>
                      <a:pt x="1273" y="578"/>
                    </a:lnTo>
                    <a:lnTo>
                      <a:pt x="1298" y="574"/>
                    </a:lnTo>
                    <a:lnTo>
                      <a:pt x="1348" y="568"/>
                    </a:lnTo>
                    <a:lnTo>
                      <a:pt x="1398" y="562"/>
                    </a:lnTo>
                    <a:lnTo>
                      <a:pt x="1421" y="558"/>
                    </a:lnTo>
                    <a:lnTo>
                      <a:pt x="1444" y="553"/>
                    </a:lnTo>
                    <a:lnTo>
                      <a:pt x="1444" y="553"/>
                    </a:lnTo>
                    <a:lnTo>
                      <a:pt x="1449" y="553"/>
                    </a:lnTo>
                    <a:lnTo>
                      <a:pt x="1454" y="554"/>
                    </a:lnTo>
                    <a:lnTo>
                      <a:pt x="1458" y="556"/>
                    </a:lnTo>
                    <a:lnTo>
                      <a:pt x="1463" y="557"/>
                    </a:lnTo>
                    <a:lnTo>
                      <a:pt x="1463" y="557"/>
                    </a:lnTo>
                    <a:lnTo>
                      <a:pt x="1462" y="552"/>
                    </a:lnTo>
                    <a:lnTo>
                      <a:pt x="1461" y="547"/>
                    </a:lnTo>
                    <a:lnTo>
                      <a:pt x="1460" y="542"/>
                    </a:lnTo>
                    <a:lnTo>
                      <a:pt x="1459" y="536"/>
                    </a:lnTo>
                    <a:lnTo>
                      <a:pt x="1459" y="536"/>
                    </a:lnTo>
                    <a:lnTo>
                      <a:pt x="1464" y="499"/>
                    </a:lnTo>
                    <a:lnTo>
                      <a:pt x="1469" y="463"/>
                    </a:lnTo>
                    <a:lnTo>
                      <a:pt x="1475" y="427"/>
                    </a:lnTo>
                    <a:lnTo>
                      <a:pt x="1480" y="390"/>
                    </a:lnTo>
                    <a:lnTo>
                      <a:pt x="1488" y="356"/>
                    </a:lnTo>
                    <a:lnTo>
                      <a:pt x="1492" y="340"/>
                    </a:lnTo>
                    <a:lnTo>
                      <a:pt x="1496" y="324"/>
                    </a:lnTo>
                    <a:lnTo>
                      <a:pt x="1503" y="308"/>
                    </a:lnTo>
                    <a:lnTo>
                      <a:pt x="1509" y="293"/>
                    </a:lnTo>
                    <a:lnTo>
                      <a:pt x="1515" y="279"/>
                    </a:lnTo>
                    <a:lnTo>
                      <a:pt x="1524" y="265"/>
                    </a:lnTo>
                    <a:lnTo>
                      <a:pt x="1524" y="265"/>
                    </a:lnTo>
                    <a:lnTo>
                      <a:pt x="1519" y="259"/>
                    </a:lnTo>
                    <a:lnTo>
                      <a:pt x="1514" y="251"/>
                    </a:lnTo>
                    <a:lnTo>
                      <a:pt x="1511" y="242"/>
                    </a:lnTo>
                    <a:lnTo>
                      <a:pt x="1509" y="234"/>
                    </a:lnTo>
                    <a:lnTo>
                      <a:pt x="1508" y="225"/>
                    </a:lnTo>
                    <a:lnTo>
                      <a:pt x="1509" y="216"/>
                    </a:lnTo>
                    <a:lnTo>
                      <a:pt x="1509" y="206"/>
                    </a:lnTo>
                    <a:lnTo>
                      <a:pt x="1511" y="196"/>
                    </a:lnTo>
                    <a:lnTo>
                      <a:pt x="1515" y="177"/>
                    </a:lnTo>
                    <a:lnTo>
                      <a:pt x="1521" y="157"/>
                    </a:lnTo>
                    <a:lnTo>
                      <a:pt x="1527" y="136"/>
                    </a:lnTo>
                    <a:lnTo>
                      <a:pt x="1533" y="116"/>
                    </a:lnTo>
                    <a:lnTo>
                      <a:pt x="1533" y="116"/>
                    </a:lnTo>
                    <a:lnTo>
                      <a:pt x="1535" y="101"/>
                    </a:lnTo>
                    <a:lnTo>
                      <a:pt x="1538" y="85"/>
                    </a:lnTo>
                    <a:lnTo>
                      <a:pt x="1543" y="52"/>
                    </a:lnTo>
                    <a:lnTo>
                      <a:pt x="1546" y="36"/>
                    </a:lnTo>
                    <a:lnTo>
                      <a:pt x="1552" y="23"/>
                    </a:lnTo>
                    <a:lnTo>
                      <a:pt x="1554" y="18"/>
                    </a:lnTo>
                    <a:lnTo>
                      <a:pt x="1557" y="12"/>
                    </a:lnTo>
                    <a:lnTo>
                      <a:pt x="1561" y="8"/>
                    </a:lnTo>
                    <a:lnTo>
                      <a:pt x="1566" y="5"/>
                    </a:lnTo>
                    <a:lnTo>
                      <a:pt x="1566" y="5"/>
                    </a:lnTo>
                    <a:lnTo>
                      <a:pt x="1572" y="3"/>
                    </a:lnTo>
                    <a:lnTo>
                      <a:pt x="1581" y="2"/>
                    </a:lnTo>
                    <a:lnTo>
                      <a:pt x="1591" y="0"/>
                    </a:lnTo>
                    <a:lnTo>
                      <a:pt x="1601" y="0"/>
                    </a:lnTo>
                    <a:lnTo>
                      <a:pt x="1622" y="3"/>
                    </a:lnTo>
                    <a:lnTo>
                      <a:pt x="1641" y="5"/>
                    </a:lnTo>
                    <a:lnTo>
                      <a:pt x="1641" y="5"/>
                    </a:lnTo>
                    <a:lnTo>
                      <a:pt x="1662" y="9"/>
                    </a:lnTo>
                    <a:lnTo>
                      <a:pt x="1681" y="12"/>
                    </a:lnTo>
                    <a:lnTo>
                      <a:pt x="1727" y="22"/>
                    </a:lnTo>
                    <a:lnTo>
                      <a:pt x="1727" y="22"/>
                    </a:lnTo>
                    <a:lnTo>
                      <a:pt x="1739" y="25"/>
                    </a:lnTo>
                    <a:lnTo>
                      <a:pt x="1751" y="29"/>
                    </a:lnTo>
                    <a:lnTo>
                      <a:pt x="1764" y="35"/>
                    </a:lnTo>
                    <a:lnTo>
                      <a:pt x="1778" y="39"/>
                    </a:lnTo>
                    <a:lnTo>
                      <a:pt x="1778" y="39"/>
                    </a:lnTo>
                    <a:lnTo>
                      <a:pt x="1803" y="45"/>
                    </a:lnTo>
                    <a:lnTo>
                      <a:pt x="1830" y="50"/>
                    </a:lnTo>
                    <a:lnTo>
                      <a:pt x="1857" y="55"/>
                    </a:lnTo>
                    <a:lnTo>
                      <a:pt x="1885" y="59"/>
                    </a:lnTo>
                    <a:lnTo>
                      <a:pt x="1885" y="59"/>
                    </a:lnTo>
                    <a:lnTo>
                      <a:pt x="1898" y="64"/>
                    </a:lnTo>
                    <a:lnTo>
                      <a:pt x="1911" y="68"/>
                    </a:lnTo>
                    <a:lnTo>
                      <a:pt x="1922" y="72"/>
                    </a:lnTo>
                    <a:lnTo>
                      <a:pt x="1935" y="76"/>
                    </a:lnTo>
                    <a:lnTo>
                      <a:pt x="1935" y="76"/>
                    </a:lnTo>
                    <a:lnTo>
                      <a:pt x="1953" y="80"/>
                    </a:lnTo>
                    <a:lnTo>
                      <a:pt x="1972" y="82"/>
                    </a:lnTo>
                    <a:lnTo>
                      <a:pt x="1990" y="83"/>
                    </a:lnTo>
                    <a:lnTo>
                      <a:pt x="2007" y="85"/>
                    </a:lnTo>
                    <a:lnTo>
                      <a:pt x="2007" y="85"/>
                    </a:lnTo>
                    <a:lnTo>
                      <a:pt x="2013" y="87"/>
                    </a:lnTo>
                    <a:lnTo>
                      <a:pt x="2020" y="90"/>
                    </a:lnTo>
                    <a:lnTo>
                      <a:pt x="2025" y="94"/>
                    </a:lnTo>
                    <a:lnTo>
                      <a:pt x="2032" y="96"/>
                    </a:lnTo>
                    <a:lnTo>
                      <a:pt x="2032" y="96"/>
                    </a:lnTo>
                    <a:lnTo>
                      <a:pt x="2037" y="96"/>
                    </a:lnTo>
                    <a:lnTo>
                      <a:pt x="2041" y="96"/>
                    </a:lnTo>
                    <a:lnTo>
                      <a:pt x="2045" y="95"/>
                    </a:lnTo>
                    <a:lnTo>
                      <a:pt x="2051" y="96"/>
                    </a:lnTo>
                    <a:lnTo>
                      <a:pt x="2051" y="96"/>
                    </a:lnTo>
                    <a:lnTo>
                      <a:pt x="2058" y="99"/>
                    </a:lnTo>
                    <a:lnTo>
                      <a:pt x="2067" y="103"/>
                    </a:lnTo>
                    <a:lnTo>
                      <a:pt x="2084" y="113"/>
                    </a:lnTo>
                    <a:lnTo>
                      <a:pt x="2093" y="117"/>
                    </a:lnTo>
                    <a:lnTo>
                      <a:pt x="2101" y="120"/>
                    </a:lnTo>
                    <a:lnTo>
                      <a:pt x="2109" y="123"/>
                    </a:lnTo>
                    <a:lnTo>
                      <a:pt x="2115" y="123"/>
                    </a:lnTo>
                    <a:lnTo>
                      <a:pt x="2115" y="123"/>
                    </a:lnTo>
                    <a:lnTo>
                      <a:pt x="2118" y="129"/>
                    </a:lnTo>
                    <a:lnTo>
                      <a:pt x="2121" y="134"/>
                    </a:lnTo>
                    <a:lnTo>
                      <a:pt x="2130" y="146"/>
                    </a:lnTo>
                    <a:lnTo>
                      <a:pt x="2134" y="151"/>
                    </a:lnTo>
                    <a:lnTo>
                      <a:pt x="2139" y="157"/>
                    </a:lnTo>
                    <a:lnTo>
                      <a:pt x="2141" y="163"/>
                    </a:lnTo>
                    <a:lnTo>
                      <a:pt x="2143" y="171"/>
                    </a:lnTo>
                    <a:lnTo>
                      <a:pt x="2143" y="171"/>
                    </a:lnTo>
                    <a:lnTo>
                      <a:pt x="2143" y="179"/>
                    </a:lnTo>
                    <a:lnTo>
                      <a:pt x="2142" y="188"/>
                    </a:lnTo>
                    <a:lnTo>
                      <a:pt x="2140" y="195"/>
                    </a:lnTo>
                    <a:lnTo>
                      <a:pt x="2135" y="203"/>
                    </a:lnTo>
                    <a:lnTo>
                      <a:pt x="2131" y="209"/>
                    </a:lnTo>
                    <a:lnTo>
                      <a:pt x="2126" y="216"/>
                    </a:lnTo>
                    <a:lnTo>
                      <a:pt x="2115" y="227"/>
                    </a:lnTo>
                    <a:lnTo>
                      <a:pt x="2115" y="227"/>
                    </a:lnTo>
                    <a:lnTo>
                      <a:pt x="2119" y="236"/>
                    </a:lnTo>
                    <a:lnTo>
                      <a:pt x="2124" y="242"/>
                    </a:lnTo>
                    <a:lnTo>
                      <a:pt x="2134" y="255"/>
                    </a:lnTo>
                    <a:lnTo>
                      <a:pt x="2140" y="261"/>
                    </a:lnTo>
                    <a:lnTo>
                      <a:pt x="2143" y="267"/>
                    </a:lnTo>
                    <a:lnTo>
                      <a:pt x="2145" y="275"/>
                    </a:lnTo>
                    <a:lnTo>
                      <a:pt x="2145" y="284"/>
                    </a:lnTo>
                    <a:lnTo>
                      <a:pt x="2145" y="284"/>
                    </a:lnTo>
                    <a:lnTo>
                      <a:pt x="2143" y="290"/>
                    </a:lnTo>
                    <a:lnTo>
                      <a:pt x="2141" y="296"/>
                    </a:lnTo>
                    <a:lnTo>
                      <a:pt x="2131" y="310"/>
                    </a:lnTo>
                    <a:lnTo>
                      <a:pt x="2120" y="325"/>
                    </a:lnTo>
                    <a:lnTo>
                      <a:pt x="2112" y="341"/>
                    </a:lnTo>
                    <a:lnTo>
                      <a:pt x="2112" y="341"/>
                    </a:lnTo>
                    <a:lnTo>
                      <a:pt x="2097" y="370"/>
                    </a:lnTo>
                    <a:lnTo>
                      <a:pt x="2084" y="398"/>
                    </a:lnTo>
                    <a:lnTo>
                      <a:pt x="2084" y="398"/>
                    </a:lnTo>
                    <a:lnTo>
                      <a:pt x="2079" y="414"/>
                    </a:lnTo>
                    <a:lnTo>
                      <a:pt x="2074" y="430"/>
                    </a:lnTo>
                    <a:lnTo>
                      <a:pt x="2070" y="445"/>
                    </a:lnTo>
                    <a:lnTo>
                      <a:pt x="2065" y="461"/>
                    </a:lnTo>
                    <a:lnTo>
                      <a:pt x="2065" y="461"/>
                    </a:lnTo>
                    <a:lnTo>
                      <a:pt x="2061" y="467"/>
                    </a:lnTo>
                    <a:lnTo>
                      <a:pt x="2057" y="474"/>
                    </a:lnTo>
                    <a:lnTo>
                      <a:pt x="2054" y="481"/>
                    </a:lnTo>
                    <a:lnTo>
                      <a:pt x="2051" y="488"/>
                    </a:lnTo>
                    <a:lnTo>
                      <a:pt x="2051" y="488"/>
                    </a:lnTo>
                    <a:lnTo>
                      <a:pt x="2048" y="496"/>
                    </a:lnTo>
                    <a:lnTo>
                      <a:pt x="2046" y="505"/>
                    </a:lnTo>
                    <a:lnTo>
                      <a:pt x="2042" y="524"/>
                    </a:lnTo>
                    <a:lnTo>
                      <a:pt x="2042" y="524"/>
                    </a:lnTo>
                    <a:lnTo>
                      <a:pt x="2033" y="550"/>
                    </a:lnTo>
                    <a:lnTo>
                      <a:pt x="2023" y="578"/>
                    </a:lnTo>
                    <a:lnTo>
                      <a:pt x="2014" y="604"/>
                    </a:lnTo>
                    <a:lnTo>
                      <a:pt x="2010" y="617"/>
                    </a:lnTo>
                    <a:lnTo>
                      <a:pt x="2008" y="631"/>
                    </a:lnTo>
                    <a:lnTo>
                      <a:pt x="2008" y="631"/>
                    </a:lnTo>
                    <a:lnTo>
                      <a:pt x="2007" y="648"/>
                    </a:lnTo>
                    <a:lnTo>
                      <a:pt x="2007" y="668"/>
                    </a:lnTo>
                    <a:lnTo>
                      <a:pt x="2007" y="707"/>
                    </a:lnTo>
                    <a:lnTo>
                      <a:pt x="2007" y="746"/>
                    </a:lnTo>
                    <a:lnTo>
                      <a:pt x="2006" y="765"/>
                    </a:lnTo>
                    <a:lnTo>
                      <a:pt x="2005" y="784"/>
                    </a:lnTo>
                    <a:lnTo>
                      <a:pt x="2005" y="784"/>
                    </a:lnTo>
                    <a:lnTo>
                      <a:pt x="1999" y="833"/>
                    </a:lnTo>
                    <a:lnTo>
                      <a:pt x="1997" y="887"/>
                    </a:lnTo>
                    <a:lnTo>
                      <a:pt x="1995" y="942"/>
                    </a:lnTo>
                    <a:lnTo>
                      <a:pt x="1995" y="997"/>
                    </a:lnTo>
                    <a:lnTo>
                      <a:pt x="1995" y="1110"/>
                    </a:lnTo>
                    <a:lnTo>
                      <a:pt x="1996" y="1216"/>
                    </a:lnTo>
                    <a:lnTo>
                      <a:pt x="1996" y="1216"/>
                    </a:lnTo>
                    <a:lnTo>
                      <a:pt x="1995" y="1245"/>
                    </a:lnTo>
                    <a:lnTo>
                      <a:pt x="1994" y="1279"/>
                    </a:lnTo>
                    <a:lnTo>
                      <a:pt x="1994" y="1279"/>
                    </a:lnTo>
                    <a:lnTo>
                      <a:pt x="1993" y="1311"/>
                    </a:lnTo>
                    <a:lnTo>
                      <a:pt x="1992" y="1324"/>
                    </a:lnTo>
                    <a:lnTo>
                      <a:pt x="1990" y="1336"/>
                    </a:lnTo>
                    <a:lnTo>
                      <a:pt x="1985" y="1345"/>
                    </a:lnTo>
                    <a:lnTo>
                      <a:pt x="1982" y="1350"/>
                    </a:lnTo>
                    <a:lnTo>
                      <a:pt x="1978" y="1354"/>
                    </a:lnTo>
                    <a:lnTo>
                      <a:pt x="1974" y="1357"/>
                    </a:lnTo>
                    <a:lnTo>
                      <a:pt x="1968" y="1360"/>
                    </a:lnTo>
                    <a:lnTo>
                      <a:pt x="1955" y="1368"/>
                    </a:lnTo>
                    <a:lnTo>
                      <a:pt x="1955" y="1368"/>
                    </a:lnTo>
                    <a:lnTo>
                      <a:pt x="1946" y="1367"/>
                    </a:lnTo>
                    <a:lnTo>
                      <a:pt x="1939" y="1366"/>
                    </a:lnTo>
                    <a:lnTo>
                      <a:pt x="1934" y="1366"/>
                    </a:lnTo>
                    <a:lnTo>
                      <a:pt x="1927" y="1368"/>
                    </a:lnTo>
                    <a:lnTo>
                      <a:pt x="1927" y="1368"/>
                    </a:lnTo>
                    <a:lnTo>
                      <a:pt x="1924" y="1362"/>
                    </a:lnTo>
                    <a:lnTo>
                      <a:pt x="1921" y="1359"/>
                    </a:lnTo>
                    <a:lnTo>
                      <a:pt x="1915" y="1355"/>
                    </a:lnTo>
                    <a:lnTo>
                      <a:pt x="1900" y="1346"/>
                    </a:lnTo>
                    <a:lnTo>
                      <a:pt x="1900" y="1346"/>
                    </a:lnTo>
                    <a:lnTo>
                      <a:pt x="1898" y="1322"/>
                    </a:lnTo>
                    <a:lnTo>
                      <a:pt x="1898" y="1296"/>
                    </a:lnTo>
                    <a:lnTo>
                      <a:pt x="1898" y="1270"/>
                    </a:lnTo>
                    <a:lnTo>
                      <a:pt x="1899" y="1244"/>
                    </a:lnTo>
                    <a:lnTo>
                      <a:pt x="1902" y="1188"/>
                    </a:lnTo>
                    <a:lnTo>
                      <a:pt x="1906" y="1131"/>
                    </a:lnTo>
                    <a:lnTo>
                      <a:pt x="1911" y="1074"/>
                    </a:lnTo>
                    <a:lnTo>
                      <a:pt x="1913" y="1019"/>
                    </a:lnTo>
                    <a:lnTo>
                      <a:pt x="1913" y="992"/>
                    </a:lnTo>
                    <a:lnTo>
                      <a:pt x="1913" y="965"/>
                    </a:lnTo>
                    <a:lnTo>
                      <a:pt x="1911" y="941"/>
                    </a:lnTo>
                    <a:lnTo>
                      <a:pt x="1907" y="916"/>
                    </a:lnTo>
                    <a:lnTo>
                      <a:pt x="1907" y="916"/>
                    </a:lnTo>
                    <a:lnTo>
                      <a:pt x="1822" y="944"/>
                    </a:lnTo>
                    <a:lnTo>
                      <a:pt x="1736" y="973"/>
                    </a:lnTo>
                    <a:lnTo>
                      <a:pt x="1694" y="988"/>
                    </a:lnTo>
                    <a:lnTo>
                      <a:pt x="1652" y="1004"/>
                    </a:lnTo>
                    <a:lnTo>
                      <a:pt x="1612" y="1019"/>
                    </a:lnTo>
                    <a:lnTo>
                      <a:pt x="1572" y="1036"/>
                    </a:lnTo>
                    <a:lnTo>
                      <a:pt x="1572" y="1036"/>
                    </a:lnTo>
                    <a:lnTo>
                      <a:pt x="1565" y="1035"/>
                    </a:lnTo>
                    <a:lnTo>
                      <a:pt x="1558" y="1036"/>
                    </a:lnTo>
                    <a:lnTo>
                      <a:pt x="1553" y="1038"/>
                    </a:lnTo>
                    <a:lnTo>
                      <a:pt x="1548" y="1040"/>
                    </a:lnTo>
                    <a:lnTo>
                      <a:pt x="1537" y="1047"/>
                    </a:lnTo>
                    <a:lnTo>
                      <a:pt x="1531" y="1050"/>
                    </a:lnTo>
                    <a:lnTo>
                      <a:pt x="1526" y="1053"/>
                    </a:lnTo>
                    <a:lnTo>
                      <a:pt x="1526" y="1053"/>
                    </a:lnTo>
                    <a:lnTo>
                      <a:pt x="1521" y="1053"/>
                    </a:lnTo>
                    <a:lnTo>
                      <a:pt x="1516" y="1054"/>
                    </a:lnTo>
                    <a:lnTo>
                      <a:pt x="1513" y="1054"/>
                    </a:lnTo>
                    <a:lnTo>
                      <a:pt x="1509" y="1055"/>
                    </a:lnTo>
                    <a:lnTo>
                      <a:pt x="1509" y="1055"/>
                    </a:lnTo>
                    <a:lnTo>
                      <a:pt x="1497" y="1059"/>
                    </a:lnTo>
                    <a:lnTo>
                      <a:pt x="1490" y="1065"/>
                    </a:lnTo>
                    <a:lnTo>
                      <a:pt x="1483" y="1070"/>
                    </a:lnTo>
                    <a:lnTo>
                      <a:pt x="1480" y="1075"/>
                    </a:lnTo>
                    <a:lnTo>
                      <a:pt x="1478" y="1083"/>
                    </a:lnTo>
                    <a:lnTo>
                      <a:pt x="1476" y="1090"/>
                    </a:lnTo>
                    <a:lnTo>
                      <a:pt x="1474" y="1113"/>
                    </a:lnTo>
                    <a:lnTo>
                      <a:pt x="1474" y="1113"/>
                    </a:lnTo>
                    <a:lnTo>
                      <a:pt x="1472" y="1120"/>
                    </a:lnTo>
                    <a:lnTo>
                      <a:pt x="1469" y="1127"/>
                    </a:lnTo>
                    <a:lnTo>
                      <a:pt x="1468" y="1133"/>
                    </a:lnTo>
                    <a:lnTo>
                      <a:pt x="1467" y="1141"/>
                    </a:lnTo>
                    <a:lnTo>
                      <a:pt x="1467" y="1141"/>
                    </a:lnTo>
                    <a:lnTo>
                      <a:pt x="1458" y="1293"/>
                    </a:lnTo>
                    <a:lnTo>
                      <a:pt x="1453" y="1371"/>
                    </a:lnTo>
                    <a:lnTo>
                      <a:pt x="1448" y="1447"/>
                    </a:lnTo>
                    <a:lnTo>
                      <a:pt x="1448" y="1447"/>
                    </a:lnTo>
                    <a:lnTo>
                      <a:pt x="1444" y="1487"/>
                    </a:lnTo>
                    <a:lnTo>
                      <a:pt x="1444" y="1506"/>
                    </a:lnTo>
                    <a:lnTo>
                      <a:pt x="1445" y="1516"/>
                    </a:lnTo>
                    <a:lnTo>
                      <a:pt x="1446" y="1525"/>
                    </a:lnTo>
                    <a:lnTo>
                      <a:pt x="1446" y="1525"/>
                    </a:lnTo>
                    <a:lnTo>
                      <a:pt x="1440" y="1532"/>
                    </a:lnTo>
                    <a:lnTo>
                      <a:pt x="1435" y="1538"/>
                    </a:lnTo>
                    <a:lnTo>
                      <a:pt x="1429" y="1543"/>
                    </a:lnTo>
                    <a:lnTo>
                      <a:pt x="1422" y="1549"/>
                    </a:lnTo>
                    <a:lnTo>
                      <a:pt x="1415" y="1553"/>
                    </a:lnTo>
                    <a:lnTo>
                      <a:pt x="1406" y="1557"/>
                    </a:lnTo>
                    <a:lnTo>
                      <a:pt x="1389" y="1565"/>
                    </a:lnTo>
                    <a:lnTo>
                      <a:pt x="1389" y="1565"/>
                    </a:lnTo>
                    <a:lnTo>
                      <a:pt x="1386" y="1559"/>
                    </a:lnTo>
                    <a:lnTo>
                      <a:pt x="1381" y="1556"/>
                    </a:lnTo>
                    <a:lnTo>
                      <a:pt x="1369" y="1549"/>
                    </a:lnTo>
                    <a:lnTo>
                      <a:pt x="1356" y="1540"/>
                    </a:lnTo>
                    <a:lnTo>
                      <a:pt x="1352" y="1536"/>
                    </a:lnTo>
                    <a:lnTo>
                      <a:pt x="1347" y="1531"/>
                    </a:lnTo>
                    <a:lnTo>
                      <a:pt x="1347" y="1531"/>
                    </a:lnTo>
                    <a:lnTo>
                      <a:pt x="1347" y="1528"/>
                    </a:lnTo>
                    <a:lnTo>
                      <a:pt x="1346" y="1522"/>
                    </a:lnTo>
                    <a:lnTo>
                      <a:pt x="1343" y="1510"/>
                    </a:lnTo>
                    <a:lnTo>
                      <a:pt x="1343" y="1510"/>
                    </a:lnTo>
                    <a:lnTo>
                      <a:pt x="1344" y="1505"/>
                    </a:lnTo>
                    <a:lnTo>
                      <a:pt x="1345" y="1502"/>
                    </a:lnTo>
                    <a:lnTo>
                      <a:pt x="1347" y="1498"/>
                    </a:lnTo>
                    <a:lnTo>
                      <a:pt x="1349" y="1493"/>
                    </a:lnTo>
                    <a:lnTo>
                      <a:pt x="1349" y="1493"/>
                    </a:lnTo>
                    <a:lnTo>
                      <a:pt x="1351" y="1482"/>
                    </a:lnTo>
                    <a:lnTo>
                      <a:pt x="1352" y="1469"/>
                    </a:lnTo>
                    <a:lnTo>
                      <a:pt x="1354" y="1443"/>
                    </a:lnTo>
                    <a:lnTo>
                      <a:pt x="1354" y="1443"/>
                    </a:lnTo>
                    <a:lnTo>
                      <a:pt x="1356" y="1417"/>
                    </a:lnTo>
                    <a:lnTo>
                      <a:pt x="1358" y="1390"/>
                    </a:lnTo>
                    <a:lnTo>
                      <a:pt x="1358" y="1390"/>
                    </a:lnTo>
                    <a:lnTo>
                      <a:pt x="1362" y="1276"/>
                    </a:lnTo>
                    <a:lnTo>
                      <a:pt x="1367" y="1162"/>
                    </a:lnTo>
                    <a:lnTo>
                      <a:pt x="1367" y="1162"/>
                    </a:lnTo>
                    <a:lnTo>
                      <a:pt x="1369" y="1129"/>
                    </a:lnTo>
                    <a:lnTo>
                      <a:pt x="1370" y="1114"/>
                    </a:lnTo>
                    <a:lnTo>
                      <a:pt x="1371" y="1099"/>
                    </a:lnTo>
                    <a:lnTo>
                      <a:pt x="1371" y="1099"/>
                    </a:lnTo>
                    <a:lnTo>
                      <a:pt x="1371" y="1072"/>
                    </a:lnTo>
                    <a:lnTo>
                      <a:pt x="1370" y="1060"/>
                    </a:lnTo>
                    <a:lnTo>
                      <a:pt x="1368" y="1050"/>
                    </a:lnTo>
                    <a:lnTo>
                      <a:pt x="1364" y="1040"/>
                    </a:lnTo>
                    <a:lnTo>
                      <a:pt x="1360" y="1032"/>
                    </a:lnTo>
                    <a:lnTo>
                      <a:pt x="1354" y="1023"/>
                    </a:lnTo>
                    <a:lnTo>
                      <a:pt x="1345" y="1014"/>
                    </a:lnTo>
                    <a:lnTo>
                      <a:pt x="1345" y="1014"/>
                    </a:lnTo>
                    <a:lnTo>
                      <a:pt x="1318" y="995"/>
                    </a:lnTo>
                    <a:lnTo>
                      <a:pt x="1291" y="978"/>
                    </a:lnTo>
                    <a:lnTo>
                      <a:pt x="1262" y="961"/>
                    </a:lnTo>
                    <a:lnTo>
                      <a:pt x="1232" y="944"/>
                    </a:lnTo>
                    <a:lnTo>
                      <a:pt x="1203" y="927"/>
                    </a:lnTo>
                    <a:lnTo>
                      <a:pt x="1174" y="910"/>
                    </a:lnTo>
                    <a:lnTo>
                      <a:pt x="1146" y="891"/>
                    </a:lnTo>
                    <a:lnTo>
                      <a:pt x="1133" y="882"/>
                    </a:lnTo>
                    <a:lnTo>
                      <a:pt x="1120" y="872"/>
                    </a:lnTo>
                    <a:lnTo>
                      <a:pt x="1120" y="872"/>
                    </a:lnTo>
                    <a:lnTo>
                      <a:pt x="1117" y="923"/>
                    </a:lnTo>
                    <a:lnTo>
                      <a:pt x="1115" y="974"/>
                    </a:lnTo>
                    <a:lnTo>
                      <a:pt x="1114" y="1023"/>
                    </a:lnTo>
                    <a:lnTo>
                      <a:pt x="1114" y="1071"/>
                    </a:lnTo>
                    <a:lnTo>
                      <a:pt x="1115" y="1168"/>
                    </a:lnTo>
                    <a:lnTo>
                      <a:pt x="1118" y="1265"/>
                    </a:lnTo>
                    <a:lnTo>
                      <a:pt x="1118" y="1265"/>
                    </a:lnTo>
                    <a:lnTo>
                      <a:pt x="1118" y="1274"/>
                    </a:lnTo>
                    <a:lnTo>
                      <a:pt x="1116" y="1282"/>
                    </a:lnTo>
                    <a:lnTo>
                      <a:pt x="1115" y="1292"/>
                    </a:lnTo>
                    <a:lnTo>
                      <a:pt x="1114" y="1300"/>
                    </a:lnTo>
                    <a:lnTo>
                      <a:pt x="1114" y="1300"/>
                    </a:lnTo>
                    <a:lnTo>
                      <a:pt x="1115" y="1307"/>
                    </a:lnTo>
                    <a:lnTo>
                      <a:pt x="1116" y="1313"/>
                    </a:lnTo>
                    <a:lnTo>
                      <a:pt x="1118" y="1320"/>
                    </a:lnTo>
                    <a:lnTo>
                      <a:pt x="1118" y="1325"/>
                    </a:lnTo>
                    <a:lnTo>
                      <a:pt x="1118" y="1325"/>
                    </a:lnTo>
                    <a:lnTo>
                      <a:pt x="1118" y="1344"/>
                    </a:lnTo>
                    <a:lnTo>
                      <a:pt x="1116" y="1365"/>
                    </a:lnTo>
                    <a:lnTo>
                      <a:pt x="1114" y="1384"/>
                    </a:lnTo>
                    <a:lnTo>
                      <a:pt x="1112" y="1403"/>
                    </a:lnTo>
                    <a:lnTo>
                      <a:pt x="1112" y="1403"/>
                    </a:lnTo>
                    <a:lnTo>
                      <a:pt x="1113" y="1466"/>
                    </a:lnTo>
                    <a:lnTo>
                      <a:pt x="1114" y="1529"/>
                    </a:lnTo>
                    <a:lnTo>
                      <a:pt x="1118" y="1663"/>
                    </a:lnTo>
                    <a:lnTo>
                      <a:pt x="1118" y="1663"/>
                    </a:lnTo>
                    <a:lnTo>
                      <a:pt x="1126" y="1668"/>
                    </a:lnTo>
                    <a:lnTo>
                      <a:pt x="1131" y="1673"/>
                    </a:lnTo>
                    <a:lnTo>
                      <a:pt x="1143" y="1684"/>
                    </a:lnTo>
                    <a:lnTo>
                      <a:pt x="1154" y="1694"/>
                    </a:lnTo>
                    <a:lnTo>
                      <a:pt x="1164" y="1705"/>
                    </a:lnTo>
                    <a:lnTo>
                      <a:pt x="1164" y="1705"/>
                    </a:lnTo>
                    <a:lnTo>
                      <a:pt x="1165" y="1708"/>
                    </a:lnTo>
                    <a:lnTo>
                      <a:pt x="1164" y="1714"/>
                    </a:lnTo>
                    <a:lnTo>
                      <a:pt x="1162" y="1725"/>
                    </a:lnTo>
                    <a:lnTo>
                      <a:pt x="1158" y="1737"/>
                    </a:lnTo>
                    <a:lnTo>
                      <a:pt x="1155" y="1741"/>
                    </a:lnTo>
                    <a:lnTo>
                      <a:pt x="1152" y="1745"/>
                    </a:lnTo>
                    <a:lnTo>
                      <a:pt x="1152" y="1745"/>
                    </a:lnTo>
                    <a:lnTo>
                      <a:pt x="1148" y="1748"/>
                    </a:lnTo>
                    <a:lnTo>
                      <a:pt x="1142" y="1752"/>
                    </a:lnTo>
                    <a:lnTo>
                      <a:pt x="1124" y="1760"/>
                    </a:lnTo>
                    <a:lnTo>
                      <a:pt x="1101" y="1767"/>
                    </a:lnTo>
                    <a:lnTo>
                      <a:pt x="1088" y="1770"/>
                    </a:lnTo>
                    <a:lnTo>
                      <a:pt x="1074" y="1774"/>
                    </a:lnTo>
                    <a:lnTo>
                      <a:pt x="1061" y="1775"/>
                    </a:lnTo>
                    <a:lnTo>
                      <a:pt x="1048" y="1776"/>
                    </a:lnTo>
                    <a:lnTo>
                      <a:pt x="1035" y="1776"/>
                    </a:lnTo>
                    <a:lnTo>
                      <a:pt x="1023" y="1775"/>
                    </a:lnTo>
                    <a:lnTo>
                      <a:pt x="1012" y="1771"/>
                    </a:lnTo>
                    <a:lnTo>
                      <a:pt x="1003" y="1767"/>
                    </a:lnTo>
                    <a:lnTo>
                      <a:pt x="998" y="1765"/>
                    </a:lnTo>
                    <a:lnTo>
                      <a:pt x="994" y="1762"/>
                    </a:lnTo>
                    <a:lnTo>
                      <a:pt x="991" y="1758"/>
                    </a:lnTo>
                    <a:lnTo>
                      <a:pt x="989" y="1753"/>
                    </a:lnTo>
                    <a:lnTo>
                      <a:pt x="989" y="1753"/>
                    </a:lnTo>
                    <a:lnTo>
                      <a:pt x="986" y="1748"/>
                    </a:lnTo>
                    <a:lnTo>
                      <a:pt x="984" y="1743"/>
                    </a:lnTo>
                    <a:lnTo>
                      <a:pt x="983" y="1736"/>
                    </a:lnTo>
                    <a:lnTo>
                      <a:pt x="983" y="1730"/>
                    </a:lnTo>
                    <a:lnTo>
                      <a:pt x="983" y="1723"/>
                    </a:lnTo>
                    <a:lnTo>
                      <a:pt x="984" y="1717"/>
                    </a:lnTo>
                    <a:lnTo>
                      <a:pt x="986" y="1710"/>
                    </a:lnTo>
                    <a:lnTo>
                      <a:pt x="989" y="1704"/>
                    </a:lnTo>
                    <a:lnTo>
                      <a:pt x="993" y="1698"/>
                    </a:lnTo>
                    <a:lnTo>
                      <a:pt x="996" y="1692"/>
                    </a:lnTo>
                    <a:lnTo>
                      <a:pt x="1001" y="1688"/>
                    </a:lnTo>
                    <a:lnTo>
                      <a:pt x="1007" y="1684"/>
                    </a:lnTo>
                    <a:lnTo>
                      <a:pt x="1013" y="1682"/>
                    </a:lnTo>
                    <a:lnTo>
                      <a:pt x="1021" y="1679"/>
                    </a:lnTo>
                    <a:lnTo>
                      <a:pt x="1028" y="1678"/>
                    </a:lnTo>
                    <a:lnTo>
                      <a:pt x="1037" y="1678"/>
                    </a:lnTo>
                    <a:lnTo>
                      <a:pt x="1037" y="1678"/>
                    </a:lnTo>
                    <a:lnTo>
                      <a:pt x="1039" y="1632"/>
                    </a:lnTo>
                    <a:lnTo>
                      <a:pt x="1040" y="1585"/>
                    </a:lnTo>
                    <a:lnTo>
                      <a:pt x="1040" y="1538"/>
                    </a:lnTo>
                    <a:lnTo>
                      <a:pt x="1039" y="1491"/>
                    </a:lnTo>
                    <a:lnTo>
                      <a:pt x="1036" y="1396"/>
                    </a:lnTo>
                    <a:lnTo>
                      <a:pt x="1030" y="1300"/>
                    </a:lnTo>
                    <a:lnTo>
                      <a:pt x="1030" y="1300"/>
                    </a:lnTo>
                    <a:lnTo>
                      <a:pt x="1022" y="1297"/>
                    </a:lnTo>
                    <a:lnTo>
                      <a:pt x="1013" y="1295"/>
                    </a:lnTo>
                    <a:lnTo>
                      <a:pt x="1010" y="1295"/>
                    </a:lnTo>
                    <a:lnTo>
                      <a:pt x="1007" y="1295"/>
                    </a:lnTo>
                    <a:lnTo>
                      <a:pt x="1004" y="1296"/>
                    </a:lnTo>
                    <a:lnTo>
                      <a:pt x="1001" y="1298"/>
                    </a:lnTo>
                    <a:lnTo>
                      <a:pt x="1001" y="1298"/>
                    </a:lnTo>
                    <a:lnTo>
                      <a:pt x="995" y="1295"/>
                    </a:lnTo>
                    <a:lnTo>
                      <a:pt x="991" y="1292"/>
                    </a:lnTo>
                    <a:lnTo>
                      <a:pt x="985" y="1286"/>
                    </a:lnTo>
                    <a:lnTo>
                      <a:pt x="980" y="1281"/>
                    </a:lnTo>
                    <a:lnTo>
                      <a:pt x="976" y="1278"/>
                    </a:lnTo>
                    <a:lnTo>
                      <a:pt x="969" y="1275"/>
                    </a:lnTo>
                    <a:lnTo>
                      <a:pt x="969" y="1275"/>
                    </a:lnTo>
                    <a:lnTo>
                      <a:pt x="969" y="1270"/>
                    </a:lnTo>
                    <a:lnTo>
                      <a:pt x="970" y="1265"/>
                    </a:lnTo>
                    <a:lnTo>
                      <a:pt x="973" y="1255"/>
                    </a:lnTo>
                    <a:lnTo>
                      <a:pt x="977" y="1246"/>
                    </a:lnTo>
                    <a:lnTo>
                      <a:pt x="980" y="1235"/>
                    </a:lnTo>
                    <a:lnTo>
                      <a:pt x="980" y="1235"/>
                    </a:lnTo>
                    <a:lnTo>
                      <a:pt x="982" y="1220"/>
                    </a:lnTo>
                    <a:lnTo>
                      <a:pt x="984" y="1203"/>
                    </a:lnTo>
                    <a:lnTo>
                      <a:pt x="986" y="1169"/>
                    </a:lnTo>
                    <a:lnTo>
                      <a:pt x="988" y="1133"/>
                    </a:lnTo>
                    <a:lnTo>
                      <a:pt x="991" y="1099"/>
                    </a:lnTo>
                    <a:lnTo>
                      <a:pt x="991" y="1099"/>
                    </a:lnTo>
                    <a:lnTo>
                      <a:pt x="994" y="1075"/>
                    </a:lnTo>
                    <a:lnTo>
                      <a:pt x="996" y="1063"/>
                    </a:lnTo>
                    <a:lnTo>
                      <a:pt x="997" y="1047"/>
                    </a:lnTo>
                    <a:lnTo>
                      <a:pt x="997" y="1047"/>
                    </a:lnTo>
                    <a:lnTo>
                      <a:pt x="998" y="1025"/>
                    </a:lnTo>
                    <a:lnTo>
                      <a:pt x="1000" y="1003"/>
                    </a:lnTo>
                    <a:lnTo>
                      <a:pt x="1007" y="956"/>
                    </a:lnTo>
                    <a:lnTo>
                      <a:pt x="1014" y="908"/>
                    </a:lnTo>
                    <a:lnTo>
                      <a:pt x="1018" y="886"/>
                    </a:lnTo>
                    <a:lnTo>
                      <a:pt x="1020" y="866"/>
                    </a:lnTo>
                    <a:lnTo>
                      <a:pt x="1020" y="866"/>
                    </a:lnTo>
                    <a:lnTo>
                      <a:pt x="1021" y="854"/>
                    </a:lnTo>
                    <a:lnTo>
                      <a:pt x="1020" y="842"/>
                    </a:lnTo>
                    <a:lnTo>
                      <a:pt x="1020" y="829"/>
                    </a:lnTo>
                    <a:lnTo>
                      <a:pt x="1020" y="817"/>
                    </a:lnTo>
                    <a:lnTo>
                      <a:pt x="1020" y="817"/>
                    </a:lnTo>
                    <a:lnTo>
                      <a:pt x="1022" y="807"/>
                    </a:lnTo>
                    <a:lnTo>
                      <a:pt x="1023" y="796"/>
                    </a:lnTo>
                    <a:lnTo>
                      <a:pt x="1028" y="774"/>
                    </a:lnTo>
                    <a:lnTo>
                      <a:pt x="1030" y="762"/>
                    </a:lnTo>
                    <a:lnTo>
                      <a:pt x="1033" y="749"/>
                    </a:lnTo>
                    <a:lnTo>
                      <a:pt x="1033" y="736"/>
                    </a:lnTo>
                    <a:lnTo>
                      <a:pt x="1033" y="723"/>
                    </a:lnTo>
                    <a:lnTo>
                      <a:pt x="1033" y="723"/>
                    </a:lnTo>
                    <a:lnTo>
                      <a:pt x="1036" y="721"/>
                    </a:lnTo>
                    <a:lnTo>
                      <a:pt x="1038" y="718"/>
                    </a:lnTo>
                    <a:lnTo>
                      <a:pt x="1039" y="715"/>
                    </a:lnTo>
                    <a:lnTo>
                      <a:pt x="1040" y="711"/>
                    </a:lnTo>
                    <a:lnTo>
                      <a:pt x="1041" y="695"/>
                    </a:lnTo>
                    <a:lnTo>
                      <a:pt x="1041" y="695"/>
                    </a:lnTo>
                    <a:lnTo>
                      <a:pt x="1007" y="699"/>
                    </a:lnTo>
                    <a:lnTo>
                      <a:pt x="974" y="702"/>
                    </a:lnTo>
                    <a:lnTo>
                      <a:pt x="942" y="705"/>
                    </a:lnTo>
                    <a:lnTo>
                      <a:pt x="908" y="708"/>
                    </a:lnTo>
                    <a:lnTo>
                      <a:pt x="908" y="708"/>
                    </a:lnTo>
                    <a:lnTo>
                      <a:pt x="871" y="711"/>
                    </a:lnTo>
                    <a:lnTo>
                      <a:pt x="832" y="717"/>
                    </a:lnTo>
                    <a:lnTo>
                      <a:pt x="751" y="730"/>
                    </a:lnTo>
                    <a:lnTo>
                      <a:pt x="751" y="730"/>
                    </a:lnTo>
                    <a:lnTo>
                      <a:pt x="753" y="829"/>
                    </a:lnTo>
                    <a:lnTo>
                      <a:pt x="755" y="928"/>
                    </a:lnTo>
                    <a:lnTo>
                      <a:pt x="755" y="976"/>
                    </a:lnTo>
                    <a:lnTo>
                      <a:pt x="754" y="1024"/>
                    </a:lnTo>
                    <a:lnTo>
                      <a:pt x="751" y="1072"/>
                    </a:lnTo>
                    <a:lnTo>
                      <a:pt x="747" y="1119"/>
                    </a:lnTo>
                    <a:lnTo>
                      <a:pt x="747" y="1119"/>
                    </a:lnTo>
                    <a:lnTo>
                      <a:pt x="754" y="1128"/>
                    </a:lnTo>
                    <a:lnTo>
                      <a:pt x="763" y="1135"/>
                    </a:lnTo>
                    <a:lnTo>
                      <a:pt x="771" y="1144"/>
                    </a:lnTo>
                    <a:lnTo>
                      <a:pt x="779" y="1153"/>
                    </a:lnTo>
                    <a:lnTo>
                      <a:pt x="783" y="1157"/>
                    </a:lnTo>
                    <a:lnTo>
                      <a:pt x="785" y="1162"/>
                    </a:lnTo>
                    <a:lnTo>
                      <a:pt x="787" y="1168"/>
                    </a:lnTo>
                    <a:lnTo>
                      <a:pt x="788" y="1174"/>
                    </a:lnTo>
                    <a:lnTo>
                      <a:pt x="789" y="1180"/>
                    </a:lnTo>
                    <a:lnTo>
                      <a:pt x="789" y="1187"/>
                    </a:lnTo>
                    <a:lnTo>
                      <a:pt x="787" y="1195"/>
                    </a:lnTo>
                    <a:lnTo>
                      <a:pt x="785" y="1204"/>
                    </a:lnTo>
                    <a:lnTo>
                      <a:pt x="785" y="1204"/>
                    </a:lnTo>
                    <a:lnTo>
                      <a:pt x="780" y="1208"/>
                    </a:lnTo>
                    <a:lnTo>
                      <a:pt x="773" y="1211"/>
                    </a:lnTo>
                    <a:lnTo>
                      <a:pt x="768" y="1214"/>
                    </a:lnTo>
                    <a:lnTo>
                      <a:pt x="762" y="1216"/>
                    </a:lnTo>
                    <a:lnTo>
                      <a:pt x="755" y="1217"/>
                    </a:lnTo>
                    <a:lnTo>
                      <a:pt x="748" y="1217"/>
                    </a:lnTo>
                    <a:lnTo>
                      <a:pt x="734" y="1216"/>
                    </a:lnTo>
                    <a:lnTo>
                      <a:pt x="704" y="1211"/>
                    </a:lnTo>
                    <a:lnTo>
                      <a:pt x="688" y="1209"/>
                    </a:lnTo>
                    <a:lnTo>
                      <a:pt x="672" y="1210"/>
                    </a:lnTo>
                    <a:lnTo>
                      <a:pt x="672" y="1210"/>
                    </a:lnTo>
                    <a:lnTo>
                      <a:pt x="662" y="1204"/>
                    </a:lnTo>
                    <a:lnTo>
                      <a:pt x="652" y="1198"/>
                    </a:lnTo>
                    <a:lnTo>
                      <a:pt x="652" y="1198"/>
                    </a:lnTo>
                    <a:lnTo>
                      <a:pt x="650" y="1186"/>
                    </a:lnTo>
                    <a:lnTo>
                      <a:pt x="650" y="1175"/>
                    </a:lnTo>
                    <a:lnTo>
                      <a:pt x="651" y="1163"/>
                    </a:lnTo>
                    <a:lnTo>
                      <a:pt x="654" y="1154"/>
                    </a:lnTo>
                    <a:lnTo>
                      <a:pt x="658" y="1144"/>
                    </a:lnTo>
                    <a:lnTo>
                      <a:pt x="660" y="1141"/>
                    </a:lnTo>
                    <a:lnTo>
                      <a:pt x="663" y="1138"/>
                    </a:lnTo>
                    <a:lnTo>
                      <a:pt x="667" y="1135"/>
                    </a:lnTo>
                    <a:lnTo>
                      <a:pt x="671" y="1134"/>
                    </a:lnTo>
                    <a:lnTo>
                      <a:pt x="675" y="1134"/>
                    </a:lnTo>
                    <a:lnTo>
                      <a:pt x="680" y="1134"/>
                    </a:lnTo>
                    <a:lnTo>
                      <a:pt x="680" y="1134"/>
                    </a:lnTo>
                    <a:lnTo>
                      <a:pt x="681" y="1113"/>
                    </a:lnTo>
                    <a:lnTo>
                      <a:pt x="682" y="1090"/>
                    </a:lnTo>
                    <a:lnTo>
                      <a:pt x="683" y="1042"/>
                    </a:lnTo>
                    <a:lnTo>
                      <a:pt x="682" y="993"/>
                    </a:lnTo>
                    <a:lnTo>
                      <a:pt x="680" y="942"/>
                    </a:lnTo>
                    <a:lnTo>
                      <a:pt x="678" y="890"/>
                    </a:lnTo>
                    <a:lnTo>
                      <a:pt x="678" y="838"/>
                    </a:lnTo>
                    <a:lnTo>
                      <a:pt x="678" y="786"/>
                    </a:lnTo>
                    <a:lnTo>
                      <a:pt x="680" y="761"/>
                    </a:lnTo>
                    <a:lnTo>
                      <a:pt x="682" y="736"/>
                    </a:lnTo>
                    <a:lnTo>
                      <a:pt x="682" y="736"/>
                    </a:lnTo>
                    <a:lnTo>
                      <a:pt x="651" y="741"/>
                    </a:lnTo>
                    <a:lnTo>
                      <a:pt x="624" y="746"/>
                    </a:lnTo>
                    <a:lnTo>
                      <a:pt x="595" y="749"/>
                    </a:lnTo>
                    <a:lnTo>
                      <a:pt x="563" y="752"/>
                    </a:lnTo>
                    <a:lnTo>
                      <a:pt x="563" y="752"/>
                    </a:lnTo>
                    <a:lnTo>
                      <a:pt x="558" y="848"/>
                    </a:lnTo>
                    <a:lnTo>
                      <a:pt x="556" y="942"/>
                    </a:lnTo>
                    <a:lnTo>
                      <a:pt x="552" y="1103"/>
                    </a:lnTo>
                    <a:lnTo>
                      <a:pt x="552" y="1103"/>
                    </a:lnTo>
                    <a:lnTo>
                      <a:pt x="545" y="1259"/>
                    </a:lnTo>
                    <a:lnTo>
                      <a:pt x="542" y="1346"/>
                    </a:lnTo>
                    <a:lnTo>
                      <a:pt x="539" y="1438"/>
                    </a:lnTo>
                    <a:lnTo>
                      <a:pt x="537" y="1533"/>
                    </a:lnTo>
                    <a:lnTo>
                      <a:pt x="537" y="1628"/>
                    </a:lnTo>
                    <a:lnTo>
                      <a:pt x="538" y="1675"/>
                    </a:lnTo>
                    <a:lnTo>
                      <a:pt x="540" y="1721"/>
                    </a:lnTo>
                    <a:lnTo>
                      <a:pt x="542" y="1766"/>
                    </a:lnTo>
                    <a:lnTo>
                      <a:pt x="545" y="1810"/>
                    </a:lnTo>
                    <a:lnTo>
                      <a:pt x="545" y="1810"/>
                    </a:lnTo>
                    <a:lnTo>
                      <a:pt x="551" y="1810"/>
                    </a:lnTo>
                    <a:lnTo>
                      <a:pt x="558" y="1812"/>
                    </a:lnTo>
                    <a:lnTo>
                      <a:pt x="567" y="1816"/>
                    </a:lnTo>
                    <a:lnTo>
                      <a:pt x="574" y="1822"/>
                    </a:lnTo>
                    <a:lnTo>
                      <a:pt x="581" y="1829"/>
                    </a:lnTo>
                    <a:lnTo>
                      <a:pt x="583" y="1834"/>
                    </a:lnTo>
                    <a:lnTo>
                      <a:pt x="585" y="1839"/>
                    </a:lnTo>
                    <a:lnTo>
                      <a:pt x="586" y="1843"/>
                    </a:lnTo>
                    <a:lnTo>
                      <a:pt x="586" y="1849"/>
                    </a:lnTo>
                    <a:lnTo>
                      <a:pt x="585" y="1855"/>
                    </a:lnTo>
                    <a:lnTo>
                      <a:pt x="583" y="1860"/>
                    </a:lnTo>
                    <a:lnTo>
                      <a:pt x="583" y="1860"/>
                    </a:lnTo>
                    <a:lnTo>
                      <a:pt x="582" y="1865"/>
                    </a:lnTo>
                    <a:lnTo>
                      <a:pt x="579" y="1867"/>
                    </a:lnTo>
                    <a:lnTo>
                      <a:pt x="571" y="1872"/>
                    </a:lnTo>
                    <a:lnTo>
                      <a:pt x="563" y="1876"/>
                    </a:lnTo>
                    <a:lnTo>
                      <a:pt x="552" y="1882"/>
                    </a:lnTo>
                    <a:lnTo>
                      <a:pt x="552" y="1882"/>
                    </a:lnTo>
                    <a:lnTo>
                      <a:pt x="548" y="1885"/>
                    </a:lnTo>
                    <a:lnTo>
                      <a:pt x="544" y="1888"/>
                    </a:lnTo>
                    <a:lnTo>
                      <a:pt x="541" y="1892"/>
                    </a:lnTo>
                    <a:lnTo>
                      <a:pt x="537" y="1895"/>
                    </a:lnTo>
                    <a:lnTo>
                      <a:pt x="537" y="1895"/>
                    </a:lnTo>
                    <a:lnTo>
                      <a:pt x="530" y="1896"/>
                    </a:lnTo>
                    <a:lnTo>
                      <a:pt x="521" y="1896"/>
                    </a:lnTo>
                    <a:lnTo>
                      <a:pt x="497" y="1897"/>
                    </a:lnTo>
                    <a:lnTo>
                      <a:pt x="497" y="1897"/>
                    </a:lnTo>
                    <a:lnTo>
                      <a:pt x="489" y="1898"/>
                    </a:lnTo>
                    <a:lnTo>
                      <a:pt x="480" y="1899"/>
                    </a:lnTo>
                    <a:lnTo>
                      <a:pt x="473" y="1900"/>
                    </a:lnTo>
                    <a:lnTo>
                      <a:pt x="466" y="1901"/>
                    </a:lnTo>
                    <a:lnTo>
                      <a:pt x="466" y="1901"/>
                    </a:lnTo>
                    <a:lnTo>
                      <a:pt x="442" y="1894"/>
                    </a:lnTo>
                    <a:lnTo>
                      <a:pt x="427" y="1889"/>
                    </a:lnTo>
                    <a:lnTo>
                      <a:pt x="418" y="1886"/>
                    </a:lnTo>
                    <a:lnTo>
                      <a:pt x="418" y="1886"/>
                    </a:lnTo>
                    <a:lnTo>
                      <a:pt x="413" y="1882"/>
                    </a:lnTo>
                    <a:lnTo>
                      <a:pt x="408" y="1876"/>
                    </a:lnTo>
                    <a:lnTo>
                      <a:pt x="405" y="1871"/>
                    </a:lnTo>
                    <a:lnTo>
                      <a:pt x="403" y="1865"/>
                    </a:lnTo>
                    <a:lnTo>
                      <a:pt x="402" y="1858"/>
                    </a:lnTo>
                    <a:lnTo>
                      <a:pt x="401" y="1852"/>
                    </a:lnTo>
                    <a:lnTo>
                      <a:pt x="401" y="1844"/>
                    </a:lnTo>
                    <a:lnTo>
                      <a:pt x="402" y="1838"/>
                    </a:lnTo>
                    <a:lnTo>
                      <a:pt x="404" y="1830"/>
                    </a:lnTo>
                    <a:lnTo>
                      <a:pt x="407" y="1824"/>
                    </a:lnTo>
                    <a:lnTo>
                      <a:pt x="410" y="1819"/>
                    </a:lnTo>
                    <a:lnTo>
                      <a:pt x="415" y="1812"/>
                    </a:lnTo>
                    <a:lnTo>
                      <a:pt x="420" y="1808"/>
                    </a:lnTo>
                    <a:lnTo>
                      <a:pt x="427" y="1804"/>
                    </a:lnTo>
                    <a:lnTo>
                      <a:pt x="433" y="1800"/>
                    </a:lnTo>
                    <a:lnTo>
                      <a:pt x="440" y="1797"/>
                    </a:lnTo>
                    <a:lnTo>
                      <a:pt x="440" y="1797"/>
                    </a:lnTo>
                    <a:close/>
                    <a:moveTo>
                      <a:pt x="1946" y="365"/>
                    </a:moveTo>
                    <a:lnTo>
                      <a:pt x="1946" y="365"/>
                    </a:lnTo>
                    <a:lnTo>
                      <a:pt x="1960" y="371"/>
                    </a:lnTo>
                    <a:lnTo>
                      <a:pt x="1978" y="380"/>
                    </a:lnTo>
                    <a:lnTo>
                      <a:pt x="1988" y="383"/>
                    </a:lnTo>
                    <a:lnTo>
                      <a:pt x="1997" y="386"/>
                    </a:lnTo>
                    <a:lnTo>
                      <a:pt x="2006" y="386"/>
                    </a:lnTo>
                    <a:lnTo>
                      <a:pt x="2009" y="386"/>
                    </a:lnTo>
                    <a:lnTo>
                      <a:pt x="2012" y="385"/>
                    </a:lnTo>
                    <a:lnTo>
                      <a:pt x="2012" y="385"/>
                    </a:lnTo>
                    <a:lnTo>
                      <a:pt x="2015" y="384"/>
                    </a:lnTo>
                    <a:lnTo>
                      <a:pt x="2018" y="381"/>
                    </a:lnTo>
                    <a:lnTo>
                      <a:pt x="2025" y="372"/>
                    </a:lnTo>
                    <a:lnTo>
                      <a:pt x="2032" y="362"/>
                    </a:lnTo>
                    <a:lnTo>
                      <a:pt x="2036" y="354"/>
                    </a:lnTo>
                    <a:lnTo>
                      <a:pt x="2036" y="354"/>
                    </a:lnTo>
                    <a:lnTo>
                      <a:pt x="2043" y="335"/>
                    </a:lnTo>
                    <a:lnTo>
                      <a:pt x="2051" y="314"/>
                    </a:lnTo>
                    <a:lnTo>
                      <a:pt x="2059" y="294"/>
                    </a:lnTo>
                    <a:lnTo>
                      <a:pt x="2069" y="271"/>
                    </a:lnTo>
                    <a:lnTo>
                      <a:pt x="2069" y="271"/>
                    </a:lnTo>
                    <a:lnTo>
                      <a:pt x="2076" y="260"/>
                    </a:lnTo>
                    <a:lnTo>
                      <a:pt x="2084" y="247"/>
                    </a:lnTo>
                    <a:lnTo>
                      <a:pt x="2100" y="222"/>
                    </a:lnTo>
                    <a:lnTo>
                      <a:pt x="2115" y="199"/>
                    </a:lnTo>
                    <a:lnTo>
                      <a:pt x="2120" y="186"/>
                    </a:lnTo>
                    <a:lnTo>
                      <a:pt x="2126" y="173"/>
                    </a:lnTo>
                    <a:lnTo>
                      <a:pt x="2126" y="173"/>
                    </a:lnTo>
                    <a:lnTo>
                      <a:pt x="2125" y="170"/>
                    </a:lnTo>
                    <a:lnTo>
                      <a:pt x="2121" y="166"/>
                    </a:lnTo>
                    <a:lnTo>
                      <a:pt x="2121" y="166"/>
                    </a:lnTo>
                    <a:lnTo>
                      <a:pt x="2118" y="165"/>
                    </a:lnTo>
                    <a:lnTo>
                      <a:pt x="2116" y="163"/>
                    </a:lnTo>
                    <a:lnTo>
                      <a:pt x="2111" y="158"/>
                    </a:lnTo>
                    <a:lnTo>
                      <a:pt x="2101" y="142"/>
                    </a:lnTo>
                    <a:lnTo>
                      <a:pt x="2101" y="142"/>
                    </a:lnTo>
                    <a:lnTo>
                      <a:pt x="2094" y="139"/>
                    </a:lnTo>
                    <a:lnTo>
                      <a:pt x="2087" y="135"/>
                    </a:lnTo>
                    <a:lnTo>
                      <a:pt x="2074" y="126"/>
                    </a:lnTo>
                    <a:lnTo>
                      <a:pt x="2061" y="117"/>
                    </a:lnTo>
                    <a:lnTo>
                      <a:pt x="2055" y="113"/>
                    </a:lnTo>
                    <a:lnTo>
                      <a:pt x="2049" y="110"/>
                    </a:lnTo>
                    <a:lnTo>
                      <a:pt x="2049" y="110"/>
                    </a:lnTo>
                    <a:lnTo>
                      <a:pt x="2041" y="109"/>
                    </a:lnTo>
                    <a:lnTo>
                      <a:pt x="2034" y="109"/>
                    </a:lnTo>
                    <a:lnTo>
                      <a:pt x="2026" y="109"/>
                    </a:lnTo>
                    <a:lnTo>
                      <a:pt x="2019" y="108"/>
                    </a:lnTo>
                    <a:lnTo>
                      <a:pt x="2019" y="108"/>
                    </a:lnTo>
                    <a:lnTo>
                      <a:pt x="2003" y="104"/>
                    </a:lnTo>
                    <a:lnTo>
                      <a:pt x="1987" y="100"/>
                    </a:lnTo>
                    <a:lnTo>
                      <a:pt x="1970" y="97"/>
                    </a:lnTo>
                    <a:lnTo>
                      <a:pt x="1954" y="94"/>
                    </a:lnTo>
                    <a:lnTo>
                      <a:pt x="1954" y="94"/>
                    </a:lnTo>
                    <a:lnTo>
                      <a:pt x="1935" y="90"/>
                    </a:lnTo>
                    <a:lnTo>
                      <a:pt x="1918" y="86"/>
                    </a:lnTo>
                    <a:lnTo>
                      <a:pt x="1901" y="81"/>
                    </a:lnTo>
                    <a:lnTo>
                      <a:pt x="1883" y="76"/>
                    </a:lnTo>
                    <a:lnTo>
                      <a:pt x="1883" y="76"/>
                    </a:lnTo>
                    <a:lnTo>
                      <a:pt x="1817" y="62"/>
                    </a:lnTo>
                    <a:lnTo>
                      <a:pt x="1751" y="47"/>
                    </a:lnTo>
                    <a:lnTo>
                      <a:pt x="1687" y="33"/>
                    </a:lnTo>
                    <a:lnTo>
                      <a:pt x="1656" y="27"/>
                    </a:lnTo>
                    <a:lnTo>
                      <a:pt x="1625" y="22"/>
                    </a:lnTo>
                    <a:lnTo>
                      <a:pt x="1625" y="22"/>
                    </a:lnTo>
                    <a:lnTo>
                      <a:pt x="1610" y="21"/>
                    </a:lnTo>
                    <a:lnTo>
                      <a:pt x="1596" y="20"/>
                    </a:lnTo>
                    <a:lnTo>
                      <a:pt x="1588" y="21"/>
                    </a:lnTo>
                    <a:lnTo>
                      <a:pt x="1582" y="23"/>
                    </a:lnTo>
                    <a:lnTo>
                      <a:pt x="1574" y="25"/>
                    </a:lnTo>
                    <a:lnTo>
                      <a:pt x="1568" y="28"/>
                    </a:lnTo>
                    <a:lnTo>
                      <a:pt x="1568" y="28"/>
                    </a:lnTo>
                    <a:lnTo>
                      <a:pt x="1545" y="123"/>
                    </a:lnTo>
                    <a:lnTo>
                      <a:pt x="1522" y="221"/>
                    </a:lnTo>
                    <a:lnTo>
                      <a:pt x="1522" y="221"/>
                    </a:lnTo>
                    <a:lnTo>
                      <a:pt x="1526" y="229"/>
                    </a:lnTo>
                    <a:lnTo>
                      <a:pt x="1531" y="237"/>
                    </a:lnTo>
                    <a:lnTo>
                      <a:pt x="1537" y="245"/>
                    </a:lnTo>
                    <a:lnTo>
                      <a:pt x="1541" y="248"/>
                    </a:lnTo>
                    <a:lnTo>
                      <a:pt x="1544" y="251"/>
                    </a:lnTo>
                    <a:lnTo>
                      <a:pt x="1544" y="251"/>
                    </a:lnTo>
                    <a:lnTo>
                      <a:pt x="1548" y="252"/>
                    </a:lnTo>
                    <a:lnTo>
                      <a:pt x="1552" y="252"/>
                    </a:lnTo>
                    <a:lnTo>
                      <a:pt x="1558" y="252"/>
                    </a:lnTo>
                    <a:lnTo>
                      <a:pt x="1566" y="251"/>
                    </a:lnTo>
                    <a:lnTo>
                      <a:pt x="1574" y="251"/>
                    </a:lnTo>
                    <a:lnTo>
                      <a:pt x="1574" y="251"/>
                    </a:lnTo>
                    <a:lnTo>
                      <a:pt x="1582" y="253"/>
                    </a:lnTo>
                    <a:lnTo>
                      <a:pt x="1590" y="256"/>
                    </a:lnTo>
                    <a:lnTo>
                      <a:pt x="1599" y="260"/>
                    </a:lnTo>
                    <a:lnTo>
                      <a:pt x="1608" y="262"/>
                    </a:lnTo>
                    <a:lnTo>
                      <a:pt x="1608" y="262"/>
                    </a:lnTo>
                    <a:lnTo>
                      <a:pt x="1680" y="270"/>
                    </a:lnTo>
                    <a:lnTo>
                      <a:pt x="1717" y="276"/>
                    </a:lnTo>
                    <a:lnTo>
                      <a:pt x="1750" y="282"/>
                    </a:lnTo>
                    <a:lnTo>
                      <a:pt x="1750" y="282"/>
                    </a:lnTo>
                    <a:lnTo>
                      <a:pt x="1760" y="285"/>
                    </a:lnTo>
                    <a:lnTo>
                      <a:pt x="1768" y="287"/>
                    </a:lnTo>
                    <a:lnTo>
                      <a:pt x="1785" y="295"/>
                    </a:lnTo>
                    <a:lnTo>
                      <a:pt x="1802" y="302"/>
                    </a:lnTo>
                    <a:lnTo>
                      <a:pt x="1817" y="310"/>
                    </a:lnTo>
                    <a:lnTo>
                      <a:pt x="1817" y="310"/>
                    </a:lnTo>
                    <a:lnTo>
                      <a:pt x="1851" y="323"/>
                    </a:lnTo>
                    <a:lnTo>
                      <a:pt x="1867" y="329"/>
                    </a:lnTo>
                    <a:lnTo>
                      <a:pt x="1883" y="337"/>
                    </a:lnTo>
                    <a:lnTo>
                      <a:pt x="1883" y="337"/>
                    </a:lnTo>
                    <a:lnTo>
                      <a:pt x="1897" y="342"/>
                    </a:lnTo>
                    <a:lnTo>
                      <a:pt x="1912" y="350"/>
                    </a:lnTo>
                    <a:lnTo>
                      <a:pt x="1928" y="357"/>
                    </a:lnTo>
                    <a:lnTo>
                      <a:pt x="1946" y="365"/>
                    </a:lnTo>
                    <a:lnTo>
                      <a:pt x="1946" y="365"/>
                    </a:lnTo>
                    <a:close/>
                    <a:moveTo>
                      <a:pt x="1977" y="1231"/>
                    </a:moveTo>
                    <a:lnTo>
                      <a:pt x="1977" y="1231"/>
                    </a:lnTo>
                    <a:lnTo>
                      <a:pt x="1976" y="1159"/>
                    </a:lnTo>
                    <a:lnTo>
                      <a:pt x="1976" y="1090"/>
                    </a:lnTo>
                    <a:lnTo>
                      <a:pt x="1976" y="1026"/>
                    </a:lnTo>
                    <a:lnTo>
                      <a:pt x="1975" y="966"/>
                    </a:lnTo>
                    <a:lnTo>
                      <a:pt x="1975" y="966"/>
                    </a:lnTo>
                    <a:lnTo>
                      <a:pt x="1975" y="937"/>
                    </a:lnTo>
                    <a:lnTo>
                      <a:pt x="1976" y="907"/>
                    </a:lnTo>
                    <a:lnTo>
                      <a:pt x="1980" y="844"/>
                    </a:lnTo>
                    <a:lnTo>
                      <a:pt x="1984" y="781"/>
                    </a:lnTo>
                    <a:lnTo>
                      <a:pt x="1985" y="750"/>
                    </a:lnTo>
                    <a:lnTo>
                      <a:pt x="1985" y="719"/>
                    </a:lnTo>
                    <a:lnTo>
                      <a:pt x="1985" y="719"/>
                    </a:lnTo>
                    <a:lnTo>
                      <a:pt x="1985" y="693"/>
                    </a:lnTo>
                    <a:lnTo>
                      <a:pt x="1988" y="668"/>
                    </a:lnTo>
                    <a:lnTo>
                      <a:pt x="1992" y="642"/>
                    </a:lnTo>
                    <a:lnTo>
                      <a:pt x="1996" y="616"/>
                    </a:lnTo>
                    <a:lnTo>
                      <a:pt x="2007" y="566"/>
                    </a:lnTo>
                    <a:lnTo>
                      <a:pt x="2017" y="515"/>
                    </a:lnTo>
                    <a:lnTo>
                      <a:pt x="2017" y="515"/>
                    </a:lnTo>
                    <a:lnTo>
                      <a:pt x="2022" y="491"/>
                    </a:lnTo>
                    <a:lnTo>
                      <a:pt x="2029" y="467"/>
                    </a:lnTo>
                    <a:lnTo>
                      <a:pt x="2038" y="444"/>
                    </a:lnTo>
                    <a:lnTo>
                      <a:pt x="2049" y="420"/>
                    </a:lnTo>
                    <a:lnTo>
                      <a:pt x="2059" y="398"/>
                    </a:lnTo>
                    <a:lnTo>
                      <a:pt x="2070" y="376"/>
                    </a:lnTo>
                    <a:lnTo>
                      <a:pt x="2083" y="355"/>
                    </a:lnTo>
                    <a:lnTo>
                      <a:pt x="2095" y="335"/>
                    </a:lnTo>
                    <a:lnTo>
                      <a:pt x="2095" y="335"/>
                    </a:lnTo>
                    <a:lnTo>
                      <a:pt x="2116" y="301"/>
                    </a:lnTo>
                    <a:lnTo>
                      <a:pt x="2120" y="293"/>
                    </a:lnTo>
                    <a:lnTo>
                      <a:pt x="2125" y="285"/>
                    </a:lnTo>
                    <a:lnTo>
                      <a:pt x="2127" y="279"/>
                    </a:lnTo>
                    <a:lnTo>
                      <a:pt x="2127" y="277"/>
                    </a:lnTo>
                    <a:lnTo>
                      <a:pt x="2126" y="276"/>
                    </a:lnTo>
                    <a:lnTo>
                      <a:pt x="2126" y="276"/>
                    </a:lnTo>
                    <a:lnTo>
                      <a:pt x="2124" y="274"/>
                    </a:lnTo>
                    <a:lnTo>
                      <a:pt x="2123" y="270"/>
                    </a:lnTo>
                    <a:lnTo>
                      <a:pt x="2120" y="264"/>
                    </a:lnTo>
                    <a:lnTo>
                      <a:pt x="2118" y="261"/>
                    </a:lnTo>
                    <a:lnTo>
                      <a:pt x="2117" y="257"/>
                    </a:lnTo>
                    <a:lnTo>
                      <a:pt x="2114" y="254"/>
                    </a:lnTo>
                    <a:lnTo>
                      <a:pt x="2110" y="251"/>
                    </a:lnTo>
                    <a:lnTo>
                      <a:pt x="2110" y="251"/>
                    </a:lnTo>
                    <a:lnTo>
                      <a:pt x="2094" y="285"/>
                    </a:lnTo>
                    <a:lnTo>
                      <a:pt x="2076" y="320"/>
                    </a:lnTo>
                    <a:lnTo>
                      <a:pt x="2059" y="354"/>
                    </a:lnTo>
                    <a:lnTo>
                      <a:pt x="2043" y="389"/>
                    </a:lnTo>
                    <a:lnTo>
                      <a:pt x="2036" y="407"/>
                    </a:lnTo>
                    <a:lnTo>
                      <a:pt x="2029" y="426"/>
                    </a:lnTo>
                    <a:lnTo>
                      <a:pt x="2023" y="445"/>
                    </a:lnTo>
                    <a:lnTo>
                      <a:pt x="2018" y="463"/>
                    </a:lnTo>
                    <a:lnTo>
                      <a:pt x="2013" y="482"/>
                    </a:lnTo>
                    <a:lnTo>
                      <a:pt x="2010" y="503"/>
                    </a:lnTo>
                    <a:lnTo>
                      <a:pt x="2007" y="522"/>
                    </a:lnTo>
                    <a:lnTo>
                      <a:pt x="2007" y="542"/>
                    </a:lnTo>
                    <a:lnTo>
                      <a:pt x="2007" y="542"/>
                    </a:lnTo>
                    <a:lnTo>
                      <a:pt x="2002" y="552"/>
                    </a:lnTo>
                    <a:lnTo>
                      <a:pt x="1999" y="560"/>
                    </a:lnTo>
                    <a:lnTo>
                      <a:pt x="1998" y="571"/>
                    </a:lnTo>
                    <a:lnTo>
                      <a:pt x="1998" y="588"/>
                    </a:lnTo>
                    <a:lnTo>
                      <a:pt x="1998" y="588"/>
                    </a:lnTo>
                    <a:lnTo>
                      <a:pt x="1993" y="596"/>
                    </a:lnTo>
                    <a:lnTo>
                      <a:pt x="1989" y="603"/>
                    </a:lnTo>
                    <a:lnTo>
                      <a:pt x="1987" y="611"/>
                    </a:lnTo>
                    <a:lnTo>
                      <a:pt x="1985" y="620"/>
                    </a:lnTo>
                    <a:lnTo>
                      <a:pt x="1984" y="640"/>
                    </a:lnTo>
                    <a:lnTo>
                      <a:pt x="1983" y="650"/>
                    </a:lnTo>
                    <a:lnTo>
                      <a:pt x="1981" y="662"/>
                    </a:lnTo>
                    <a:lnTo>
                      <a:pt x="1981" y="662"/>
                    </a:lnTo>
                    <a:lnTo>
                      <a:pt x="1969" y="716"/>
                    </a:lnTo>
                    <a:lnTo>
                      <a:pt x="1964" y="741"/>
                    </a:lnTo>
                    <a:lnTo>
                      <a:pt x="1960" y="765"/>
                    </a:lnTo>
                    <a:lnTo>
                      <a:pt x="1960" y="765"/>
                    </a:lnTo>
                    <a:lnTo>
                      <a:pt x="1959" y="784"/>
                    </a:lnTo>
                    <a:lnTo>
                      <a:pt x="1958" y="806"/>
                    </a:lnTo>
                    <a:lnTo>
                      <a:pt x="1957" y="815"/>
                    </a:lnTo>
                    <a:lnTo>
                      <a:pt x="1953" y="824"/>
                    </a:lnTo>
                    <a:lnTo>
                      <a:pt x="1950" y="832"/>
                    </a:lnTo>
                    <a:lnTo>
                      <a:pt x="1946" y="839"/>
                    </a:lnTo>
                    <a:lnTo>
                      <a:pt x="1946" y="839"/>
                    </a:lnTo>
                    <a:lnTo>
                      <a:pt x="1940" y="843"/>
                    </a:lnTo>
                    <a:lnTo>
                      <a:pt x="1933" y="847"/>
                    </a:lnTo>
                    <a:lnTo>
                      <a:pt x="1916" y="855"/>
                    </a:lnTo>
                    <a:lnTo>
                      <a:pt x="1897" y="862"/>
                    </a:lnTo>
                    <a:lnTo>
                      <a:pt x="1878" y="870"/>
                    </a:lnTo>
                    <a:lnTo>
                      <a:pt x="1878" y="870"/>
                    </a:lnTo>
                    <a:lnTo>
                      <a:pt x="1841" y="887"/>
                    </a:lnTo>
                    <a:lnTo>
                      <a:pt x="1807" y="903"/>
                    </a:lnTo>
                    <a:lnTo>
                      <a:pt x="1772" y="918"/>
                    </a:lnTo>
                    <a:lnTo>
                      <a:pt x="1736" y="933"/>
                    </a:lnTo>
                    <a:lnTo>
                      <a:pt x="1736" y="933"/>
                    </a:lnTo>
                    <a:lnTo>
                      <a:pt x="1696" y="948"/>
                    </a:lnTo>
                    <a:lnTo>
                      <a:pt x="1677" y="954"/>
                    </a:lnTo>
                    <a:lnTo>
                      <a:pt x="1658" y="960"/>
                    </a:lnTo>
                    <a:lnTo>
                      <a:pt x="1658" y="960"/>
                    </a:lnTo>
                    <a:lnTo>
                      <a:pt x="1640" y="963"/>
                    </a:lnTo>
                    <a:lnTo>
                      <a:pt x="1631" y="964"/>
                    </a:lnTo>
                    <a:lnTo>
                      <a:pt x="1622" y="966"/>
                    </a:lnTo>
                    <a:lnTo>
                      <a:pt x="1622" y="966"/>
                    </a:lnTo>
                    <a:lnTo>
                      <a:pt x="1596" y="976"/>
                    </a:lnTo>
                    <a:lnTo>
                      <a:pt x="1570" y="986"/>
                    </a:lnTo>
                    <a:lnTo>
                      <a:pt x="1520" y="1004"/>
                    </a:lnTo>
                    <a:lnTo>
                      <a:pt x="1520" y="1004"/>
                    </a:lnTo>
                    <a:lnTo>
                      <a:pt x="1504" y="1009"/>
                    </a:lnTo>
                    <a:lnTo>
                      <a:pt x="1489" y="1012"/>
                    </a:lnTo>
                    <a:lnTo>
                      <a:pt x="1474" y="1014"/>
                    </a:lnTo>
                    <a:lnTo>
                      <a:pt x="1460" y="1019"/>
                    </a:lnTo>
                    <a:lnTo>
                      <a:pt x="1447" y="1023"/>
                    </a:lnTo>
                    <a:lnTo>
                      <a:pt x="1440" y="1026"/>
                    </a:lnTo>
                    <a:lnTo>
                      <a:pt x="1435" y="1029"/>
                    </a:lnTo>
                    <a:lnTo>
                      <a:pt x="1430" y="1034"/>
                    </a:lnTo>
                    <a:lnTo>
                      <a:pt x="1425" y="1039"/>
                    </a:lnTo>
                    <a:lnTo>
                      <a:pt x="1422" y="1045"/>
                    </a:lnTo>
                    <a:lnTo>
                      <a:pt x="1419" y="1053"/>
                    </a:lnTo>
                    <a:lnTo>
                      <a:pt x="1419" y="1053"/>
                    </a:lnTo>
                    <a:lnTo>
                      <a:pt x="1419" y="1103"/>
                    </a:lnTo>
                    <a:lnTo>
                      <a:pt x="1418" y="1157"/>
                    </a:lnTo>
                    <a:lnTo>
                      <a:pt x="1416" y="1215"/>
                    </a:lnTo>
                    <a:lnTo>
                      <a:pt x="1412" y="1274"/>
                    </a:lnTo>
                    <a:lnTo>
                      <a:pt x="1403" y="1395"/>
                    </a:lnTo>
                    <a:lnTo>
                      <a:pt x="1399" y="1456"/>
                    </a:lnTo>
                    <a:lnTo>
                      <a:pt x="1396" y="1517"/>
                    </a:lnTo>
                    <a:lnTo>
                      <a:pt x="1396" y="1517"/>
                    </a:lnTo>
                    <a:lnTo>
                      <a:pt x="1401" y="1514"/>
                    </a:lnTo>
                    <a:lnTo>
                      <a:pt x="1405" y="1512"/>
                    </a:lnTo>
                    <a:lnTo>
                      <a:pt x="1412" y="1507"/>
                    </a:lnTo>
                    <a:lnTo>
                      <a:pt x="1425" y="1493"/>
                    </a:lnTo>
                    <a:lnTo>
                      <a:pt x="1425" y="1493"/>
                    </a:lnTo>
                    <a:lnTo>
                      <a:pt x="1442" y="1277"/>
                    </a:lnTo>
                    <a:lnTo>
                      <a:pt x="1449" y="1166"/>
                    </a:lnTo>
                    <a:lnTo>
                      <a:pt x="1454" y="1063"/>
                    </a:lnTo>
                    <a:lnTo>
                      <a:pt x="1454" y="1063"/>
                    </a:lnTo>
                    <a:lnTo>
                      <a:pt x="1474" y="1053"/>
                    </a:lnTo>
                    <a:lnTo>
                      <a:pt x="1494" y="1043"/>
                    </a:lnTo>
                    <a:lnTo>
                      <a:pt x="1516" y="1037"/>
                    </a:lnTo>
                    <a:lnTo>
                      <a:pt x="1540" y="1032"/>
                    </a:lnTo>
                    <a:lnTo>
                      <a:pt x="1540" y="1032"/>
                    </a:lnTo>
                    <a:lnTo>
                      <a:pt x="1580" y="1012"/>
                    </a:lnTo>
                    <a:lnTo>
                      <a:pt x="1617" y="995"/>
                    </a:lnTo>
                    <a:lnTo>
                      <a:pt x="1656" y="980"/>
                    </a:lnTo>
                    <a:lnTo>
                      <a:pt x="1695" y="966"/>
                    </a:lnTo>
                    <a:lnTo>
                      <a:pt x="1695" y="966"/>
                    </a:lnTo>
                    <a:lnTo>
                      <a:pt x="1719" y="961"/>
                    </a:lnTo>
                    <a:lnTo>
                      <a:pt x="1741" y="956"/>
                    </a:lnTo>
                    <a:lnTo>
                      <a:pt x="1764" y="950"/>
                    </a:lnTo>
                    <a:lnTo>
                      <a:pt x="1776" y="947"/>
                    </a:lnTo>
                    <a:lnTo>
                      <a:pt x="1786" y="944"/>
                    </a:lnTo>
                    <a:lnTo>
                      <a:pt x="1786" y="944"/>
                    </a:lnTo>
                    <a:lnTo>
                      <a:pt x="1795" y="939"/>
                    </a:lnTo>
                    <a:lnTo>
                      <a:pt x="1802" y="934"/>
                    </a:lnTo>
                    <a:lnTo>
                      <a:pt x="1811" y="929"/>
                    </a:lnTo>
                    <a:lnTo>
                      <a:pt x="1820" y="925"/>
                    </a:lnTo>
                    <a:lnTo>
                      <a:pt x="1820" y="925"/>
                    </a:lnTo>
                    <a:lnTo>
                      <a:pt x="1852" y="914"/>
                    </a:lnTo>
                    <a:lnTo>
                      <a:pt x="1884" y="903"/>
                    </a:lnTo>
                    <a:lnTo>
                      <a:pt x="1950" y="881"/>
                    </a:lnTo>
                    <a:lnTo>
                      <a:pt x="1950" y="881"/>
                    </a:lnTo>
                    <a:lnTo>
                      <a:pt x="1952" y="897"/>
                    </a:lnTo>
                    <a:lnTo>
                      <a:pt x="1954" y="914"/>
                    </a:lnTo>
                    <a:lnTo>
                      <a:pt x="1957" y="946"/>
                    </a:lnTo>
                    <a:lnTo>
                      <a:pt x="1958" y="978"/>
                    </a:lnTo>
                    <a:lnTo>
                      <a:pt x="1955" y="1009"/>
                    </a:lnTo>
                    <a:lnTo>
                      <a:pt x="1951" y="1070"/>
                    </a:lnTo>
                    <a:lnTo>
                      <a:pt x="1949" y="1099"/>
                    </a:lnTo>
                    <a:lnTo>
                      <a:pt x="1948" y="1128"/>
                    </a:lnTo>
                    <a:lnTo>
                      <a:pt x="1948" y="1128"/>
                    </a:lnTo>
                    <a:lnTo>
                      <a:pt x="1945" y="1176"/>
                    </a:lnTo>
                    <a:lnTo>
                      <a:pt x="1943" y="1223"/>
                    </a:lnTo>
                    <a:lnTo>
                      <a:pt x="1943" y="1248"/>
                    </a:lnTo>
                    <a:lnTo>
                      <a:pt x="1943" y="1274"/>
                    </a:lnTo>
                    <a:lnTo>
                      <a:pt x="1944" y="1299"/>
                    </a:lnTo>
                    <a:lnTo>
                      <a:pt x="1946" y="1325"/>
                    </a:lnTo>
                    <a:lnTo>
                      <a:pt x="1946" y="1325"/>
                    </a:lnTo>
                    <a:lnTo>
                      <a:pt x="1953" y="1323"/>
                    </a:lnTo>
                    <a:lnTo>
                      <a:pt x="1959" y="1320"/>
                    </a:lnTo>
                    <a:lnTo>
                      <a:pt x="1964" y="1315"/>
                    </a:lnTo>
                    <a:lnTo>
                      <a:pt x="1968" y="1311"/>
                    </a:lnTo>
                    <a:lnTo>
                      <a:pt x="1972" y="1307"/>
                    </a:lnTo>
                    <a:lnTo>
                      <a:pt x="1975" y="1301"/>
                    </a:lnTo>
                    <a:lnTo>
                      <a:pt x="1976" y="1295"/>
                    </a:lnTo>
                    <a:lnTo>
                      <a:pt x="1978" y="1289"/>
                    </a:lnTo>
                    <a:lnTo>
                      <a:pt x="1979" y="1276"/>
                    </a:lnTo>
                    <a:lnTo>
                      <a:pt x="1979" y="1262"/>
                    </a:lnTo>
                    <a:lnTo>
                      <a:pt x="1977" y="1231"/>
                    </a:lnTo>
                    <a:lnTo>
                      <a:pt x="1977" y="1231"/>
                    </a:lnTo>
                    <a:close/>
                    <a:moveTo>
                      <a:pt x="2000" y="408"/>
                    </a:moveTo>
                    <a:lnTo>
                      <a:pt x="2000" y="408"/>
                    </a:lnTo>
                    <a:lnTo>
                      <a:pt x="1990" y="447"/>
                    </a:lnTo>
                    <a:lnTo>
                      <a:pt x="1978" y="483"/>
                    </a:lnTo>
                    <a:lnTo>
                      <a:pt x="1967" y="520"/>
                    </a:lnTo>
                    <a:lnTo>
                      <a:pt x="1957" y="556"/>
                    </a:lnTo>
                    <a:lnTo>
                      <a:pt x="1947" y="594"/>
                    </a:lnTo>
                    <a:lnTo>
                      <a:pt x="1938" y="632"/>
                    </a:lnTo>
                    <a:lnTo>
                      <a:pt x="1935" y="651"/>
                    </a:lnTo>
                    <a:lnTo>
                      <a:pt x="1932" y="672"/>
                    </a:lnTo>
                    <a:lnTo>
                      <a:pt x="1930" y="693"/>
                    </a:lnTo>
                    <a:lnTo>
                      <a:pt x="1929" y="715"/>
                    </a:lnTo>
                    <a:lnTo>
                      <a:pt x="1929" y="715"/>
                    </a:lnTo>
                    <a:lnTo>
                      <a:pt x="1928" y="719"/>
                    </a:lnTo>
                    <a:lnTo>
                      <a:pt x="1927" y="722"/>
                    </a:lnTo>
                    <a:lnTo>
                      <a:pt x="1924" y="724"/>
                    </a:lnTo>
                    <a:lnTo>
                      <a:pt x="1922" y="727"/>
                    </a:lnTo>
                    <a:lnTo>
                      <a:pt x="1922" y="727"/>
                    </a:lnTo>
                    <a:lnTo>
                      <a:pt x="1927" y="727"/>
                    </a:lnTo>
                    <a:lnTo>
                      <a:pt x="1930" y="730"/>
                    </a:lnTo>
                    <a:lnTo>
                      <a:pt x="1933" y="732"/>
                    </a:lnTo>
                    <a:lnTo>
                      <a:pt x="1935" y="735"/>
                    </a:lnTo>
                    <a:lnTo>
                      <a:pt x="1938" y="740"/>
                    </a:lnTo>
                    <a:lnTo>
                      <a:pt x="1942" y="742"/>
                    </a:lnTo>
                    <a:lnTo>
                      <a:pt x="1946" y="744"/>
                    </a:lnTo>
                    <a:lnTo>
                      <a:pt x="1946" y="744"/>
                    </a:lnTo>
                    <a:lnTo>
                      <a:pt x="1951" y="715"/>
                    </a:lnTo>
                    <a:lnTo>
                      <a:pt x="1955" y="684"/>
                    </a:lnTo>
                    <a:lnTo>
                      <a:pt x="1960" y="653"/>
                    </a:lnTo>
                    <a:lnTo>
                      <a:pt x="1964" y="623"/>
                    </a:lnTo>
                    <a:lnTo>
                      <a:pt x="1964" y="623"/>
                    </a:lnTo>
                    <a:lnTo>
                      <a:pt x="1968" y="603"/>
                    </a:lnTo>
                    <a:lnTo>
                      <a:pt x="1974" y="585"/>
                    </a:lnTo>
                    <a:lnTo>
                      <a:pt x="1976" y="577"/>
                    </a:lnTo>
                    <a:lnTo>
                      <a:pt x="1977" y="569"/>
                    </a:lnTo>
                    <a:lnTo>
                      <a:pt x="1977" y="560"/>
                    </a:lnTo>
                    <a:lnTo>
                      <a:pt x="1975" y="553"/>
                    </a:lnTo>
                    <a:lnTo>
                      <a:pt x="1975" y="553"/>
                    </a:lnTo>
                    <a:lnTo>
                      <a:pt x="1997" y="480"/>
                    </a:lnTo>
                    <a:lnTo>
                      <a:pt x="2009" y="444"/>
                    </a:lnTo>
                    <a:lnTo>
                      <a:pt x="2019" y="406"/>
                    </a:lnTo>
                    <a:lnTo>
                      <a:pt x="2019" y="406"/>
                    </a:lnTo>
                    <a:lnTo>
                      <a:pt x="2017" y="409"/>
                    </a:lnTo>
                    <a:lnTo>
                      <a:pt x="2014" y="412"/>
                    </a:lnTo>
                    <a:lnTo>
                      <a:pt x="2012" y="412"/>
                    </a:lnTo>
                    <a:lnTo>
                      <a:pt x="2010" y="411"/>
                    </a:lnTo>
                    <a:lnTo>
                      <a:pt x="2005" y="408"/>
                    </a:lnTo>
                    <a:lnTo>
                      <a:pt x="2003" y="407"/>
                    </a:lnTo>
                    <a:lnTo>
                      <a:pt x="2000" y="408"/>
                    </a:lnTo>
                    <a:lnTo>
                      <a:pt x="2000" y="408"/>
                    </a:lnTo>
                    <a:close/>
                    <a:moveTo>
                      <a:pt x="1651" y="595"/>
                    </a:moveTo>
                    <a:lnTo>
                      <a:pt x="1651" y="595"/>
                    </a:lnTo>
                    <a:lnTo>
                      <a:pt x="1662" y="597"/>
                    </a:lnTo>
                    <a:lnTo>
                      <a:pt x="1673" y="599"/>
                    </a:lnTo>
                    <a:lnTo>
                      <a:pt x="1673" y="599"/>
                    </a:lnTo>
                    <a:lnTo>
                      <a:pt x="1691" y="605"/>
                    </a:lnTo>
                    <a:lnTo>
                      <a:pt x="1710" y="614"/>
                    </a:lnTo>
                    <a:lnTo>
                      <a:pt x="1730" y="623"/>
                    </a:lnTo>
                    <a:lnTo>
                      <a:pt x="1750" y="631"/>
                    </a:lnTo>
                    <a:lnTo>
                      <a:pt x="1750" y="631"/>
                    </a:lnTo>
                    <a:lnTo>
                      <a:pt x="1763" y="634"/>
                    </a:lnTo>
                    <a:lnTo>
                      <a:pt x="1777" y="636"/>
                    </a:lnTo>
                    <a:lnTo>
                      <a:pt x="1790" y="639"/>
                    </a:lnTo>
                    <a:lnTo>
                      <a:pt x="1802" y="643"/>
                    </a:lnTo>
                    <a:lnTo>
                      <a:pt x="1802" y="643"/>
                    </a:lnTo>
                    <a:lnTo>
                      <a:pt x="1811" y="648"/>
                    </a:lnTo>
                    <a:lnTo>
                      <a:pt x="1818" y="654"/>
                    </a:lnTo>
                    <a:lnTo>
                      <a:pt x="1822" y="656"/>
                    </a:lnTo>
                    <a:lnTo>
                      <a:pt x="1826" y="657"/>
                    </a:lnTo>
                    <a:lnTo>
                      <a:pt x="1831" y="657"/>
                    </a:lnTo>
                    <a:lnTo>
                      <a:pt x="1837" y="656"/>
                    </a:lnTo>
                    <a:lnTo>
                      <a:pt x="1837" y="656"/>
                    </a:lnTo>
                    <a:lnTo>
                      <a:pt x="1838" y="659"/>
                    </a:lnTo>
                    <a:lnTo>
                      <a:pt x="1840" y="661"/>
                    </a:lnTo>
                    <a:lnTo>
                      <a:pt x="1842" y="662"/>
                    </a:lnTo>
                    <a:lnTo>
                      <a:pt x="1843" y="664"/>
                    </a:lnTo>
                    <a:lnTo>
                      <a:pt x="1843" y="664"/>
                    </a:lnTo>
                    <a:lnTo>
                      <a:pt x="1843" y="662"/>
                    </a:lnTo>
                    <a:lnTo>
                      <a:pt x="1845" y="662"/>
                    </a:lnTo>
                    <a:lnTo>
                      <a:pt x="1845" y="662"/>
                    </a:lnTo>
                    <a:lnTo>
                      <a:pt x="1861" y="675"/>
                    </a:lnTo>
                    <a:lnTo>
                      <a:pt x="1877" y="689"/>
                    </a:lnTo>
                    <a:lnTo>
                      <a:pt x="1893" y="702"/>
                    </a:lnTo>
                    <a:lnTo>
                      <a:pt x="1903" y="707"/>
                    </a:lnTo>
                    <a:lnTo>
                      <a:pt x="1912" y="713"/>
                    </a:lnTo>
                    <a:lnTo>
                      <a:pt x="1912" y="713"/>
                    </a:lnTo>
                    <a:lnTo>
                      <a:pt x="1914" y="690"/>
                    </a:lnTo>
                    <a:lnTo>
                      <a:pt x="1916" y="669"/>
                    </a:lnTo>
                    <a:lnTo>
                      <a:pt x="1919" y="647"/>
                    </a:lnTo>
                    <a:lnTo>
                      <a:pt x="1923" y="627"/>
                    </a:lnTo>
                    <a:lnTo>
                      <a:pt x="1932" y="589"/>
                    </a:lnTo>
                    <a:lnTo>
                      <a:pt x="1942" y="552"/>
                    </a:lnTo>
                    <a:lnTo>
                      <a:pt x="1963" y="480"/>
                    </a:lnTo>
                    <a:lnTo>
                      <a:pt x="1973" y="443"/>
                    </a:lnTo>
                    <a:lnTo>
                      <a:pt x="1981" y="404"/>
                    </a:lnTo>
                    <a:lnTo>
                      <a:pt x="1981" y="404"/>
                    </a:lnTo>
                    <a:lnTo>
                      <a:pt x="1963" y="399"/>
                    </a:lnTo>
                    <a:lnTo>
                      <a:pt x="1946" y="391"/>
                    </a:lnTo>
                    <a:lnTo>
                      <a:pt x="1930" y="384"/>
                    </a:lnTo>
                    <a:lnTo>
                      <a:pt x="1915" y="376"/>
                    </a:lnTo>
                    <a:lnTo>
                      <a:pt x="1885" y="359"/>
                    </a:lnTo>
                    <a:lnTo>
                      <a:pt x="1869" y="352"/>
                    </a:lnTo>
                    <a:lnTo>
                      <a:pt x="1853" y="345"/>
                    </a:lnTo>
                    <a:lnTo>
                      <a:pt x="1853" y="345"/>
                    </a:lnTo>
                    <a:lnTo>
                      <a:pt x="1817" y="332"/>
                    </a:lnTo>
                    <a:lnTo>
                      <a:pt x="1817" y="332"/>
                    </a:lnTo>
                    <a:lnTo>
                      <a:pt x="1792" y="323"/>
                    </a:lnTo>
                    <a:lnTo>
                      <a:pt x="1764" y="312"/>
                    </a:lnTo>
                    <a:lnTo>
                      <a:pt x="1734" y="302"/>
                    </a:lnTo>
                    <a:lnTo>
                      <a:pt x="1720" y="299"/>
                    </a:lnTo>
                    <a:lnTo>
                      <a:pt x="1706" y="297"/>
                    </a:lnTo>
                    <a:lnTo>
                      <a:pt x="1706" y="297"/>
                    </a:lnTo>
                    <a:lnTo>
                      <a:pt x="1705" y="296"/>
                    </a:lnTo>
                    <a:lnTo>
                      <a:pt x="1704" y="295"/>
                    </a:lnTo>
                    <a:lnTo>
                      <a:pt x="1703" y="292"/>
                    </a:lnTo>
                    <a:lnTo>
                      <a:pt x="1701" y="290"/>
                    </a:lnTo>
                    <a:lnTo>
                      <a:pt x="1700" y="288"/>
                    </a:lnTo>
                    <a:lnTo>
                      <a:pt x="1697" y="288"/>
                    </a:lnTo>
                    <a:lnTo>
                      <a:pt x="1697" y="288"/>
                    </a:lnTo>
                    <a:lnTo>
                      <a:pt x="1605" y="276"/>
                    </a:lnTo>
                    <a:lnTo>
                      <a:pt x="1605" y="276"/>
                    </a:lnTo>
                    <a:lnTo>
                      <a:pt x="1597" y="292"/>
                    </a:lnTo>
                    <a:lnTo>
                      <a:pt x="1588" y="308"/>
                    </a:lnTo>
                    <a:lnTo>
                      <a:pt x="1581" y="324"/>
                    </a:lnTo>
                    <a:lnTo>
                      <a:pt x="1574" y="340"/>
                    </a:lnTo>
                    <a:lnTo>
                      <a:pt x="1569" y="357"/>
                    </a:lnTo>
                    <a:lnTo>
                      <a:pt x="1564" y="374"/>
                    </a:lnTo>
                    <a:lnTo>
                      <a:pt x="1559" y="391"/>
                    </a:lnTo>
                    <a:lnTo>
                      <a:pt x="1556" y="409"/>
                    </a:lnTo>
                    <a:lnTo>
                      <a:pt x="1550" y="447"/>
                    </a:lnTo>
                    <a:lnTo>
                      <a:pt x="1545" y="486"/>
                    </a:lnTo>
                    <a:lnTo>
                      <a:pt x="1542" y="526"/>
                    </a:lnTo>
                    <a:lnTo>
                      <a:pt x="1540" y="570"/>
                    </a:lnTo>
                    <a:lnTo>
                      <a:pt x="1540" y="570"/>
                    </a:lnTo>
                    <a:lnTo>
                      <a:pt x="1558" y="571"/>
                    </a:lnTo>
                    <a:lnTo>
                      <a:pt x="1574" y="574"/>
                    </a:lnTo>
                    <a:lnTo>
                      <a:pt x="1589" y="577"/>
                    </a:lnTo>
                    <a:lnTo>
                      <a:pt x="1603" y="581"/>
                    </a:lnTo>
                    <a:lnTo>
                      <a:pt x="1630" y="588"/>
                    </a:lnTo>
                    <a:lnTo>
                      <a:pt x="1651" y="595"/>
                    </a:lnTo>
                    <a:lnTo>
                      <a:pt x="1651" y="595"/>
                    </a:lnTo>
                    <a:close/>
                    <a:moveTo>
                      <a:pt x="1929" y="907"/>
                    </a:moveTo>
                    <a:lnTo>
                      <a:pt x="1929" y="907"/>
                    </a:lnTo>
                    <a:lnTo>
                      <a:pt x="1928" y="919"/>
                    </a:lnTo>
                    <a:lnTo>
                      <a:pt x="1928" y="934"/>
                    </a:lnTo>
                    <a:lnTo>
                      <a:pt x="1929" y="968"/>
                    </a:lnTo>
                    <a:lnTo>
                      <a:pt x="1929" y="1008"/>
                    </a:lnTo>
                    <a:lnTo>
                      <a:pt x="1929" y="1047"/>
                    </a:lnTo>
                    <a:lnTo>
                      <a:pt x="1929" y="1047"/>
                    </a:lnTo>
                    <a:lnTo>
                      <a:pt x="1928" y="1071"/>
                    </a:lnTo>
                    <a:lnTo>
                      <a:pt x="1924" y="1096"/>
                    </a:lnTo>
                    <a:lnTo>
                      <a:pt x="1922" y="1122"/>
                    </a:lnTo>
                    <a:lnTo>
                      <a:pt x="1920" y="1147"/>
                    </a:lnTo>
                    <a:lnTo>
                      <a:pt x="1920" y="1147"/>
                    </a:lnTo>
                    <a:lnTo>
                      <a:pt x="1916" y="1223"/>
                    </a:lnTo>
                    <a:lnTo>
                      <a:pt x="1914" y="1287"/>
                    </a:lnTo>
                    <a:lnTo>
                      <a:pt x="1914" y="1287"/>
                    </a:lnTo>
                    <a:lnTo>
                      <a:pt x="1913" y="1296"/>
                    </a:lnTo>
                    <a:lnTo>
                      <a:pt x="1912" y="1307"/>
                    </a:lnTo>
                    <a:lnTo>
                      <a:pt x="1913" y="1311"/>
                    </a:lnTo>
                    <a:lnTo>
                      <a:pt x="1915" y="1315"/>
                    </a:lnTo>
                    <a:lnTo>
                      <a:pt x="1918" y="1319"/>
                    </a:lnTo>
                    <a:lnTo>
                      <a:pt x="1924" y="1320"/>
                    </a:lnTo>
                    <a:lnTo>
                      <a:pt x="1924" y="1320"/>
                    </a:lnTo>
                    <a:lnTo>
                      <a:pt x="1927" y="1291"/>
                    </a:lnTo>
                    <a:lnTo>
                      <a:pt x="1929" y="1261"/>
                    </a:lnTo>
                    <a:lnTo>
                      <a:pt x="1931" y="1208"/>
                    </a:lnTo>
                    <a:lnTo>
                      <a:pt x="1931" y="1208"/>
                    </a:lnTo>
                    <a:lnTo>
                      <a:pt x="1930" y="1205"/>
                    </a:lnTo>
                    <a:lnTo>
                      <a:pt x="1929" y="1202"/>
                    </a:lnTo>
                    <a:lnTo>
                      <a:pt x="1928" y="1199"/>
                    </a:lnTo>
                    <a:lnTo>
                      <a:pt x="1927" y="1195"/>
                    </a:lnTo>
                    <a:lnTo>
                      <a:pt x="1927" y="1195"/>
                    </a:lnTo>
                    <a:lnTo>
                      <a:pt x="1931" y="1119"/>
                    </a:lnTo>
                    <a:lnTo>
                      <a:pt x="1931" y="1119"/>
                    </a:lnTo>
                    <a:lnTo>
                      <a:pt x="1934" y="1078"/>
                    </a:lnTo>
                    <a:lnTo>
                      <a:pt x="1938" y="1038"/>
                    </a:lnTo>
                    <a:lnTo>
                      <a:pt x="1940" y="1018"/>
                    </a:lnTo>
                    <a:lnTo>
                      <a:pt x="1942" y="997"/>
                    </a:lnTo>
                    <a:lnTo>
                      <a:pt x="1942" y="976"/>
                    </a:lnTo>
                    <a:lnTo>
                      <a:pt x="1942" y="951"/>
                    </a:lnTo>
                    <a:lnTo>
                      <a:pt x="1942" y="951"/>
                    </a:lnTo>
                    <a:lnTo>
                      <a:pt x="1940" y="935"/>
                    </a:lnTo>
                    <a:lnTo>
                      <a:pt x="1939" y="920"/>
                    </a:lnTo>
                    <a:lnTo>
                      <a:pt x="1938" y="914"/>
                    </a:lnTo>
                    <a:lnTo>
                      <a:pt x="1937" y="908"/>
                    </a:lnTo>
                    <a:lnTo>
                      <a:pt x="1935" y="906"/>
                    </a:lnTo>
                    <a:lnTo>
                      <a:pt x="1934" y="905"/>
                    </a:lnTo>
                    <a:lnTo>
                      <a:pt x="1933" y="905"/>
                    </a:lnTo>
                    <a:lnTo>
                      <a:pt x="1933" y="905"/>
                    </a:lnTo>
                    <a:lnTo>
                      <a:pt x="1931" y="906"/>
                    </a:lnTo>
                    <a:lnTo>
                      <a:pt x="1929" y="907"/>
                    </a:lnTo>
                    <a:lnTo>
                      <a:pt x="1929" y="907"/>
                    </a:lnTo>
                    <a:close/>
                    <a:moveTo>
                      <a:pt x="1896" y="732"/>
                    </a:moveTo>
                    <a:lnTo>
                      <a:pt x="1896" y="732"/>
                    </a:lnTo>
                    <a:lnTo>
                      <a:pt x="1892" y="724"/>
                    </a:lnTo>
                    <a:lnTo>
                      <a:pt x="1888" y="719"/>
                    </a:lnTo>
                    <a:lnTo>
                      <a:pt x="1883" y="714"/>
                    </a:lnTo>
                    <a:lnTo>
                      <a:pt x="1877" y="710"/>
                    </a:lnTo>
                    <a:lnTo>
                      <a:pt x="1866" y="702"/>
                    </a:lnTo>
                    <a:lnTo>
                      <a:pt x="1860" y="698"/>
                    </a:lnTo>
                    <a:lnTo>
                      <a:pt x="1855" y="691"/>
                    </a:lnTo>
                    <a:lnTo>
                      <a:pt x="1855" y="691"/>
                    </a:lnTo>
                    <a:lnTo>
                      <a:pt x="1814" y="675"/>
                    </a:lnTo>
                    <a:lnTo>
                      <a:pt x="1773" y="660"/>
                    </a:lnTo>
                    <a:lnTo>
                      <a:pt x="1733" y="645"/>
                    </a:lnTo>
                    <a:lnTo>
                      <a:pt x="1692" y="631"/>
                    </a:lnTo>
                    <a:lnTo>
                      <a:pt x="1650" y="618"/>
                    </a:lnTo>
                    <a:lnTo>
                      <a:pt x="1610" y="605"/>
                    </a:lnTo>
                    <a:lnTo>
                      <a:pt x="1568" y="594"/>
                    </a:lnTo>
                    <a:lnTo>
                      <a:pt x="1526" y="582"/>
                    </a:lnTo>
                    <a:lnTo>
                      <a:pt x="1526" y="582"/>
                    </a:lnTo>
                    <a:lnTo>
                      <a:pt x="1522" y="583"/>
                    </a:lnTo>
                    <a:lnTo>
                      <a:pt x="1520" y="584"/>
                    </a:lnTo>
                    <a:lnTo>
                      <a:pt x="1516" y="586"/>
                    </a:lnTo>
                    <a:lnTo>
                      <a:pt x="1513" y="586"/>
                    </a:lnTo>
                    <a:lnTo>
                      <a:pt x="1513" y="586"/>
                    </a:lnTo>
                    <a:lnTo>
                      <a:pt x="1499" y="581"/>
                    </a:lnTo>
                    <a:lnTo>
                      <a:pt x="1485" y="578"/>
                    </a:lnTo>
                    <a:lnTo>
                      <a:pt x="1470" y="575"/>
                    </a:lnTo>
                    <a:lnTo>
                      <a:pt x="1455" y="574"/>
                    </a:lnTo>
                    <a:lnTo>
                      <a:pt x="1440" y="575"/>
                    </a:lnTo>
                    <a:lnTo>
                      <a:pt x="1424" y="575"/>
                    </a:lnTo>
                    <a:lnTo>
                      <a:pt x="1391" y="579"/>
                    </a:lnTo>
                    <a:lnTo>
                      <a:pt x="1391" y="579"/>
                    </a:lnTo>
                    <a:lnTo>
                      <a:pt x="1363" y="581"/>
                    </a:lnTo>
                    <a:lnTo>
                      <a:pt x="1336" y="585"/>
                    </a:lnTo>
                    <a:lnTo>
                      <a:pt x="1308" y="589"/>
                    </a:lnTo>
                    <a:lnTo>
                      <a:pt x="1280" y="593"/>
                    </a:lnTo>
                    <a:lnTo>
                      <a:pt x="1280" y="593"/>
                    </a:lnTo>
                    <a:lnTo>
                      <a:pt x="1269" y="595"/>
                    </a:lnTo>
                    <a:lnTo>
                      <a:pt x="1257" y="597"/>
                    </a:lnTo>
                    <a:lnTo>
                      <a:pt x="1236" y="602"/>
                    </a:lnTo>
                    <a:lnTo>
                      <a:pt x="1194" y="618"/>
                    </a:lnTo>
                    <a:lnTo>
                      <a:pt x="1194" y="618"/>
                    </a:lnTo>
                    <a:lnTo>
                      <a:pt x="1165" y="627"/>
                    </a:lnTo>
                    <a:lnTo>
                      <a:pt x="1152" y="633"/>
                    </a:lnTo>
                    <a:lnTo>
                      <a:pt x="1147" y="636"/>
                    </a:lnTo>
                    <a:lnTo>
                      <a:pt x="1142" y="641"/>
                    </a:lnTo>
                    <a:lnTo>
                      <a:pt x="1142" y="641"/>
                    </a:lnTo>
                    <a:lnTo>
                      <a:pt x="1141" y="645"/>
                    </a:lnTo>
                    <a:lnTo>
                      <a:pt x="1139" y="648"/>
                    </a:lnTo>
                    <a:lnTo>
                      <a:pt x="1133" y="654"/>
                    </a:lnTo>
                    <a:lnTo>
                      <a:pt x="1128" y="659"/>
                    </a:lnTo>
                    <a:lnTo>
                      <a:pt x="1125" y="661"/>
                    </a:lnTo>
                    <a:lnTo>
                      <a:pt x="1122" y="664"/>
                    </a:lnTo>
                    <a:lnTo>
                      <a:pt x="1122" y="664"/>
                    </a:lnTo>
                    <a:lnTo>
                      <a:pt x="1118" y="679"/>
                    </a:lnTo>
                    <a:lnTo>
                      <a:pt x="1117" y="692"/>
                    </a:lnTo>
                    <a:lnTo>
                      <a:pt x="1117" y="706"/>
                    </a:lnTo>
                    <a:lnTo>
                      <a:pt x="1118" y="723"/>
                    </a:lnTo>
                    <a:lnTo>
                      <a:pt x="1118" y="723"/>
                    </a:lnTo>
                    <a:lnTo>
                      <a:pt x="1122" y="725"/>
                    </a:lnTo>
                    <a:lnTo>
                      <a:pt x="1126" y="726"/>
                    </a:lnTo>
                    <a:lnTo>
                      <a:pt x="1129" y="729"/>
                    </a:lnTo>
                    <a:lnTo>
                      <a:pt x="1131" y="732"/>
                    </a:lnTo>
                    <a:lnTo>
                      <a:pt x="1131" y="732"/>
                    </a:lnTo>
                    <a:lnTo>
                      <a:pt x="1131" y="735"/>
                    </a:lnTo>
                    <a:lnTo>
                      <a:pt x="1132" y="738"/>
                    </a:lnTo>
                    <a:lnTo>
                      <a:pt x="1133" y="740"/>
                    </a:lnTo>
                    <a:lnTo>
                      <a:pt x="1133" y="744"/>
                    </a:lnTo>
                    <a:lnTo>
                      <a:pt x="1133" y="744"/>
                    </a:lnTo>
                    <a:lnTo>
                      <a:pt x="1163" y="770"/>
                    </a:lnTo>
                    <a:lnTo>
                      <a:pt x="1179" y="783"/>
                    </a:lnTo>
                    <a:lnTo>
                      <a:pt x="1196" y="794"/>
                    </a:lnTo>
                    <a:lnTo>
                      <a:pt x="1196" y="794"/>
                    </a:lnTo>
                    <a:lnTo>
                      <a:pt x="1200" y="797"/>
                    </a:lnTo>
                    <a:lnTo>
                      <a:pt x="1204" y="799"/>
                    </a:lnTo>
                    <a:lnTo>
                      <a:pt x="1213" y="802"/>
                    </a:lnTo>
                    <a:lnTo>
                      <a:pt x="1213" y="802"/>
                    </a:lnTo>
                    <a:lnTo>
                      <a:pt x="1251" y="831"/>
                    </a:lnTo>
                    <a:lnTo>
                      <a:pt x="1271" y="845"/>
                    </a:lnTo>
                    <a:lnTo>
                      <a:pt x="1292" y="858"/>
                    </a:lnTo>
                    <a:lnTo>
                      <a:pt x="1313" y="871"/>
                    </a:lnTo>
                    <a:lnTo>
                      <a:pt x="1336" y="883"/>
                    </a:lnTo>
                    <a:lnTo>
                      <a:pt x="1359" y="892"/>
                    </a:lnTo>
                    <a:lnTo>
                      <a:pt x="1383" y="901"/>
                    </a:lnTo>
                    <a:lnTo>
                      <a:pt x="1383" y="901"/>
                    </a:lnTo>
                    <a:lnTo>
                      <a:pt x="1390" y="903"/>
                    </a:lnTo>
                    <a:lnTo>
                      <a:pt x="1399" y="904"/>
                    </a:lnTo>
                    <a:lnTo>
                      <a:pt x="1403" y="905"/>
                    </a:lnTo>
                    <a:lnTo>
                      <a:pt x="1406" y="906"/>
                    </a:lnTo>
                    <a:lnTo>
                      <a:pt x="1409" y="908"/>
                    </a:lnTo>
                    <a:lnTo>
                      <a:pt x="1413" y="912"/>
                    </a:lnTo>
                    <a:lnTo>
                      <a:pt x="1413" y="912"/>
                    </a:lnTo>
                    <a:lnTo>
                      <a:pt x="1409" y="916"/>
                    </a:lnTo>
                    <a:lnTo>
                      <a:pt x="1405" y="918"/>
                    </a:lnTo>
                    <a:lnTo>
                      <a:pt x="1400" y="918"/>
                    </a:lnTo>
                    <a:lnTo>
                      <a:pt x="1394" y="918"/>
                    </a:lnTo>
                    <a:lnTo>
                      <a:pt x="1383" y="915"/>
                    </a:lnTo>
                    <a:lnTo>
                      <a:pt x="1373" y="912"/>
                    </a:lnTo>
                    <a:lnTo>
                      <a:pt x="1373" y="912"/>
                    </a:lnTo>
                    <a:lnTo>
                      <a:pt x="1349" y="903"/>
                    </a:lnTo>
                    <a:lnTo>
                      <a:pt x="1330" y="896"/>
                    </a:lnTo>
                    <a:lnTo>
                      <a:pt x="1330" y="896"/>
                    </a:lnTo>
                    <a:lnTo>
                      <a:pt x="1304" y="882"/>
                    </a:lnTo>
                    <a:lnTo>
                      <a:pt x="1279" y="866"/>
                    </a:lnTo>
                    <a:lnTo>
                      <a:pt x="1253" y="848"/>
                    </a:lnTo>
                    <a:lnTo>
                      <a:pt x="1227" y="831"/>
                    </a:lnTo>
                    <a:lnTo>
                      <a:pt x="1179" y="795"/>
                    </a:lnTo>
                    <a:lnTo>
                      <a:pt x="1133" y="761"/>
                    </a:lnTo>
                    <a:lnTo>
                      <a:pt x="1133" y="761"/>
                    </a:lnTo>
                    <a:lnTo>
                      <a:pt x="1131" y="760"/>
                    </a:lnTo>
                    <a:lnTo>
                      <a:pt x="1129" y="759"/>
                    </a:lnTo>
                    <a:lnTo>
                      <a:pt x="1126" y="754"/>
                    </a:lnTo>
                    <a:lnTo>
                      <a:pt x="1124" y="752"/>
                    </a:lnTo>
                    <a:lnTo>
                      <a:pt x="1122" y="751"/>
                    </a:lnTo>
                    <a:lnTo>
                      <a:pt x="1121" y="752"/>
                    </a:lnTo>
                    <a:lnTo>
                      <a:pt x="1120" y="754"/>
                    </a:lnTo>
                    <a:lnTo>
                      <a:pt x="1120" y="754"/>
                    </a:lnTo>
                    <a:lnTo>
                      <a:pt x="1119" y="767"/>
                    </a:lnTo>
                    <a:lnTo>
                      <a:pt x="1119" y="778"/>
                    </a:lnTo>
                    <a:lnTo>
                      <a:pt x="1118" y="807"/>
                    </a:lnTo>
                    <a:lnTo>
                      <a:pt x="1118" y="807"/>
                    </a:lnTo>
                    <a:lnTo>
                      <a:pt x="1125" y="809"/>
                    </a:lnTo>
                    <a:lnTo>
                      <a:pt x="1129" y="811"/>
                    </a:lnTo>
                    <a:lnTo>
                      <a:pt x="1135" y="816"/>
                    </a:lnTo>
                    <a:lnTo>
                      <a:pt x="1143" y="822"/>
                    </a:lnTo>
                    <a:lnTo>
                      <a:pt x="1148" y="824"/>
                    </a:lnTo>
                    <a:lnTo>
                      <a:pt x="1155" y="826"/>
                    </a:lnTo>
                    <a:lnTo>
                      <a:pt x="1155" y="826"/>
                    </a:lnTo>
                    <a:lnTo>
                      <a:pt x="1159" y="832"/>
                    </a:lnTo>
                    <a:lnTo>
                      <a:pt x="1165" y="838"/>
                    </a:lnTo>
                    <a:lnTo>
                      <a:pt x="1177" y="847"/>
                    </a:lnTo>
                    <a:lnTo>
                      <a:pt x="1191" y="857"/>
                    </a:lnTo>
                    <a:lnTo>
                      <a:pt x="1206" y="865"/>
                    </a:lnTo>
                    <a:lnTo>
                      <a:pt x="1220" y="873"/>
                    </a:lnTo>
                    <a:lnTo>
                      <a:pt x="1234" y="882"/>
                    </a:lnTo>
                    <a:lnTo>
                      <a:pt x="1248" y="890"/>
                    </a:lnTo>
                    <a:lnTo>
                      <a:pt x="1260" y="901"/>
                    </a:lnTo>
                    <a:lnTo>
                      <a:pt x="1260" y="901"/>
                    </a:lnTo>
                    <a:lnTo>
                      <a:pt x="1280" y="912"/>
                    </a:lnTo>
                    <a:lnTo>
                      <a:pt x="1299" y="921"/>
                    </a:lnTo>
                    <a:lnTo>
                      <a:pt x="1337" y="944"/>
                    </a:lnTo>
                    <a:lnTo>
                      <a:pt x="1375" y="966"/>
                    </a:lnTo>
                    <a:lnTo>
                      <a:pt x="1394" y="977"/>
                    </a:lnTo>
                    <a:lnTo>
                      <a:pt x="1415" y="988"/>
                    </a:lnTo>
                    <a:lnTo>
                      <a:pt x="1415" y="988"/>
                    </a:lnTo>
                    <a:lnTo>
                      <a:pt x="1414" y="979"/>
                    </a:lnTo>
                    <a:lnTo>
                      <a:pt x="1415" y="973"/>
                    </a:lnTo>
                    <a:lnTo>
                      <a:pt x="1416" y="966"/>
                    </a:lnTo>
                    <a:lnTo>
                      <a:pt x="1418" y="960"/>
                    </a:lnTo>
                    <a:lnTo>
                      <a:pt x="1420" y="954"/>
                    </a:lnTo>
                    <a:lnTo>
                      <a:pt x="1422" y="950"/>
                    </a:lnTo>
                    <a:lnTo>
                      <a:pt x="1429" y="942"/>
                    </a:lnTo>
                    <a:lnTo>
                      <a:pt x="1429" y="942"/>
                    </a:lnTo>
                    <a:lnTo>
                      <a:pt x="1452" y="930"/>
                    </a:lnTo>
                    <a:lnTo>
                      <a:pt x="1477" y="920"/>
                    </a:lnTo>
                    <a:lnTo>
                      <a:pt x="1503" y="912"/>
                    </a:lnTo>
                    <a:lnTo>
                      <a:pt x="1528" y="904"/>
                    </a:lnTo>
                    <a:lnTo>
                      <a:pt x="1581" y="890"/>
                    </a:lnTo>
                    <a:lnTo>
                      <a:pt x="1606" y="884"/>
                    </a:lnTo>
                    <a:lnTo>
                      <a:pt x="1631" y="876"/>
                    </a:lnTo>
                    <a:lnTo>
                      <a:pt x="1631" y="876"/>
                    </a:lnTo>
                    <a:lnTo>
                      <a:pt x="1633" y="877"/>
                    </a:lnTo>
                    <a:lnTo>
                      <a:pt x="1636" y="878"/>
                    </a:lnTo>
                    <a:lnTo>
                      <a:pt x="1643" y="878"/>
                    </a:lnTo>
                    <a:lnTo>
                      <a:pt x="1643" y="878"/>
                    </a:lnTo>
                    <a:lnTo>
                      <a:pt x="1648" y="875"/>
                    </a:lnTo>
                    <a:lnTo>
                      <a:pt x="1651" y="873"/>
                    </a:lnTo>
                    <a:lnTo>
                      <a:pt x="1652" y="872"/>
                    </a:lnTo>
                    <a:lnTo>
                      <a:pt x="1655" y="871"/>
                    </a:lnTo>
                    <a:lnTo>
                      <a:pt x="1657" y="871"/>
                    </a:lnTo>
                    <a:lnTo>
                      <a:pt x="1660" y="872"/>
                    </a:lnTo>
                    <a:lnTo>
                      <a:pt x="1660" y="872"/>
                    </a:lnTo>
                    <a:lnTo>
                      <a:pt x="1687" y="861"/>
                    </a:lnTo>
                    <a:lnTo>
                      <a:pt x="1714" y="851"/>
                    </a:lnTo>
                    <a:lnTo>
                      <a:pt x="1767" y="832"/>
                    </a:lnTo>
                    <a:lnTo>
                      <a:pt x="1821" y="814"/>
                    </a:lnTo>
                    <a:lnTo>
                      <a:pt x="1874" y="794"/>
                    </a:lnTo>
                    <a:lnTo>
                      <a:pt x="1874" y="794"/>
                    </a:lnTo>
                    <a:lnTo>
                      <a:pt x="1886" y="792"/>
                    </a:lnTo>
                    <a:lnTo>
                      <a:pt x="1898" y="787"/>
                    </a:lnTo>
                    <a:lnTo>
                      <a:pt x="1922" y="778"/>
                    </a:lnTo>
                    <a:lnTo>
                      <a:pt x="1922" y="778"/>
                    </a:lnTo>
                    <a:lnTo>
                      <a:pt x="1926" y="778"/>
                    </a:lnTo>
                    <a:lnTo>
                      <a:pt x="1928" y="779"/>
                    </a:lnTo>
                    <a:lnTo>
                      <a:pt x="1931" y="781"/>
                    </a:lnTo>
                    <a:lnTo>
                      <a:pt x="1934" y="783"/>
                    </a:lnTo>
                    <a:lnTo>
                      <a:pt x="1936" y="784"/>
                    </a:lnTo>
                    <a:lnTo>
                      <a:pt x="1939" y="784"/>
                    </a:lnTo>
                    <a:lnTo>
                      <a:pt x="1939" y="784"/>
                    </a:lnTo>
                    <a:lnTo>
                      <a:pt x="1938" y="775"/>
                    </a:lnTo>
                    <a:lnTo>
                      <a:pt x="1936" y="766"/>
                    </a:lnTo>
                    <a:lnTo>
                      <a:pt x="1932" y="759"/>
                    </a:lnTo>
                    <a:lnTo>
                      <a:pt x="1926" y="751"/>
                    </a:lnTo>
                    <a:lnTo>
                      <a:pt x="1919" y="745"/>
                    </a:lnTo>
                    <a:lnTo>
                      <a:pt x="1912" y="740"/>
                    </a:lnTo>
                    <a:lnTo>
                      <a:pt x="1904" y="735"/>
                    </a:lnTo>
                    <a:lnTo>
                      <a:pt x="1896" y="732"/>
                    </a:lnTo>
                    <a:lnTo>
                      <a:pt x="1896" y="732"/>
                    </a:lnTo>
                    <a:close/>
                    <a:moveTo>
                      <a:pt x="1485" y="994"/>
                    </a:moveTo>
                    <a:lnTo>
                      <a:pt x="1485" y="994"/>
                    </a:lnTo>
                    <a:lnTo>
                      <a:pt x="1494" y="992"/>
                    </a:lnTo>
                    <a:lnTo>
                      <a:pt x="1502" y="990"/>
                    </a:lnTo>
                    <a:lnTo>
                      <a:pt x="1516" y="983"/>
                    </a:lnTo>
                    <a:lnTo>
                      <a:pt x="1529" y="977"/>
                    </a:lnTo>
                    <a:lnTo>
                      <a:pt x="1537" y="974"/>
                    </a:lnTo>
                    <a:lnTo>
                      <a:pt x="1544" y="971"/>
                    </a:lnTo>
                    <a:lnTo>
                      <a:pt x="1544" y="971"/>
                    </a:lnTo>
                    <a:lnTo>
                      <a:pt x="1555" y="967"/>
                    </a:lnTo>
                    <a:lnTo>
                      <a:pt x="1567" y="965"/>
                    </a:lnTo>
                    <a:lnTo>
                      <a:pt x="1579" y="963"/>
                    </a:lnTo>
                    <a:lnTo>
                      <a:pt x="1590" y="960"/>
                    </a:lnTo>
                    <a:lnTo>
                      <a:pt x="1590" y="960"/>
                    </a:lnTo>
                    <a:lnTo>
                      <a:pt x="1600" y="958"/>
                    </a:lnTo>
                    <a:lnTo>
                      <a:pt x="1609" y="953"/>
                    </a:lnTo>
                    <a:lnTo>
                      <a:pt x="1625" y="947"/>
                    </a:lnTo>
                    <a:lnTo>
                      <a:pt x="1632" y="945"/>
                    </a:lnTo>
                    <a:lnTo>
                      <a:pt x="1641" y="943"/>
                    </a:lnTo>
                    <a:lnTo>
                      <a:pt x="1648" y="944"/>
                    </a:lnTo>
                    <a:lnTo>
                      <a:pt x="1656" y="946"/>
                    </a:lnTo>
                    <a:lnTo>
                      <a:pt x="1656" y="946"/>
                    </a:lnTo>
                    <a:lnTo>
                      <a:pt x="1672" y="938"/>
                    </a:lnTo>
                    <a:lnTo>
                      <a:pt x="1687" y="931"/>
                    </a:lnTo>
                    <a:lnTo>
                      <a:pt x="1702" y="923"/>
                    </a:lnTo>
                    <a:lnTo>
                      <a:pt x="1719" y="916"/>
                    </a:lnTo>
                    <a:lnTo>
                      <a:pt x="1719" y="916"/>
                    </a:lnTo>
                    <a:lnTo>
                      <a:pt x="1724" y="915"/>
                    </a:lnTo>
                    <a:lnTo>
                      <a:pt x="1731" y="914"/>
                    </a:lnTo>
                    <a:lnTo>
                      <a:pt x="1738" y="914"/>
                    </a:lnTo>
                    <a:lnTo>
                      <a:pt x="1743" y="912"/>
                    </a:lnTo>
                    <a:lnTo>
                      <a:pt x="1743" y="912"/>
                    </a:lnTo>
                    <a:lnTo>
                      <a:pt x="1758" y="906"/>
                    </a:lnTo>
                    <a:lnTo>
                      <a:pt x="1772" y="900"/>
                    </a:lnTo>
                    <a:lnTo>
                      <a:pt x="1799" y="886"/>
                    </a:lnTo>
                    <a:lnTo>
                      <a:pt x="1826" y="872"/>
                    </a:lnTo>
                    <a:lnTo>
                      <a:pt x="1839" y="866"/>
                    </a:lnTo>
                    <a:lnTo>
                      <a:pt x="1851" y="859"/>
                    </a:lnTo>
                    <a:lnTo>
                      <a:pt x="1851" y="859"/>
                    </a:lnTo>
                    <a:lnTo>
                      <a:pt x="1873" y="852"/>
                    </a:lnTo>
                    <a:lnTo>
                      <a:pt x="1893" y="843"/>
                    </a:lnTo>
                    <a:lnTo>
                      <a:pt x="1904" y="839"/>
                    </a:lnTo>
                    <a:lnTo>
                      <a:pt x="1914" y="833"/>
                    </a:lnTo>
                    <a:lnTo>
                      <a:pt x="1922" y="827"/>
                    </a:lnTo>
                    <a:lnTo>
                      <a:pt x="1931" y="820"/>
                    </a:lnTo>
                    <a:lnTo>
                      <a:pt x="1931" y="820"/>
                    </a:lnTo>
                    <a:lnTo>
                      <a:pt x="1932" y="817"/>
                    </a:lnTo>
                    <a:lnTo>
                      <a:pt x="1932" y="815"/>
                    </a:lnTo>
                    <a:lnTo>
                      <a:pt x="1931" y="810"/>
                    </a:lnTo>
                    <a:lnTo>
                      <a:pt x="1927" y="800"/>
                    </a:lnTo>
                    <a:lnTo>
                      <a:pt x="1927" y="800"/>
                    </a:lnTo>
                    <a:lnTo>
                      <a:pt x="1918" y="800"/>
                    </a:lnTo>
                    <a:lnTo>
                      <a:pt x="1909" y="801"/>
                    </a:lnTo>
                    <a:lnTo>
                      <a:pt x="1901" y="804"/>
                    </a:lnTo>
                    <a:lnTo>
                      <a:pt x="1893" y="807"/>
                    </a:lnTo>
                    <a:lnTo>
                      <a:pt x="1877" y="813"/>
                    </a:lnTo>
                    <a:lnTo>
                      <a:pt x="1861" y="820"/>
                    </a:lnTo>
                    <a:lnTo>
                      <a:pt x="1861" y="820"/>
                    </a:lnTo>
                    <a:lnTo>
                      <a:pt x="1852" y="823"/>
                    </a:lnTo>
                    <a:lnTo>
                      <a:pt x="1841" y="825"/>
                    </a:lnTo>
                    <a:lnTo>
                      <a:pt x="1830" y="827"/>
                    </a:lnTo>
                    <a:lnTo>
                      <a:pt x="1820" y="830"/>
                    </a:lnTo>
                    <a:lnTo>
                      <a:pt x="1820" y="830"/>
                    </a:lnTo>
                    <a:lnTo>
                      <a:pt x="1810" y="833"/>
                    </a:lnTo>
                    <a:lnTo>
                      <a:pt x="1801" y="839"/>
                    </a:lnTo>
                    <a:lnTo>
                      <a:pt x="1792" y="843"/>
                    </a:lnTo>
                    <a:lnTo>
                      <a:pt x="1782" y="846"/>
                    </a:lnTo>
                    <a:lnTo>
                      <a:pt x="1782" y="846"/>
                    </a:lnTo>
                    <a:lnTo>
                      <a:pt x="1752" y="856"/>
                    </a:lnTo>
                    <a:lnTo>
                      <a:pt x="1722" y="866"/>
                    </a:lnTo>
                    <a:lnTo>
                      <a:pt x="1659" y="883"/>
                    </a:lnTo>
                    <a:lnTo>
                      <a:pt x="1596" y="900"/>
                    </a:lnTo>
                    <a:lnTo>
                      <a:pt x="1534" y="918"/>
                    </a:lnTo>
                    <a:lnTo>
                      <a:pt x="1534" y="918"/>
                    </a:lnTo>
                    <a:lnTo>
                      <a:pt x="1526" y="921"/>
                    </a:lnTo>
                    <a:lnTo>
                      <a:pt x="1518" y="926"/>
                    </a:lnTo>
                    <a:lnTo>
                      <a:pt x="1509" y="930"/>
                    </a:lnTo>
                    <a:lnTo>
                      <a:pt x="1500" y="933"/>
                    </a:lnTo>
                    <a:lnTo>
                      <a:pt x="1500" y="933"/>
                    </a:lnTo>
                    <a:lnTo>
                      <a:pt x="1470" y="943"/>
                    </a:lnTo>
                    <a:lnTo>
                      <a:pt x="1457" y="949"/>
                    </a:lnTo>
                    <a:lnTo>
                      <a:pt x="1444" y="956"/>
                    </a:lnTo>
                    <a:lnTo>
                      <a:pt x="1439" y="960"/>
                    </a:lnTo>
                    <a:lnTo>
                      <a:pt x="1435" y="964"/>
                    </a:lnTo>
                    <a:lnTo>
                      <a:pt x="1431" y="969"/>
                    </a:lnTo>
                    <a:lnTo>
                      <a:pt x="1429" y="975"/>
                    </a:lnTo>
                    <a:lnTo>
                      <a:pt x="1428" y="981"/>
                    </a:lnTo>
                    <a:lnTo>
                      <a:pt x="1429" y="988"/>
                    </a:lnTo>
                    <a:lnTo>
                      <a:pt x="1430" y="995"/>
                    </a:lnTo>
                    <a:lnTo>
                      <a:pt x="1433" y="1004"/>
                    </a:lnTo>
                    <a:lnTo>
                      <a:pt x="1433" y="1004"/>
                    </a:lnTo>
                    <a:lnTo>
                      <a:pt x="1440" y="1005"/>
                    </a:lnTo>
                    <a:lnTo>
                      <a:pt x="1447" y="1004"/>
                    </a:lnTo>
                    <a:lnTo>
                      <a:pt x="1461" y="1001"/>
                    </a:lnTo>
                    <a:lnTo>
                      <a:pt x="1475" y="996"/>
                    </a:lnTo>
                    <a:lnTo>
                      <a:pt x="1485" y="994"/>
                    </a:lnTo>
                    <a:lnTo>
                      <a:pt x="1485" y="994"/>
                    </a:lnTo>
                    <a:close/>
                    <a:moveTo>
                      <a:pt x="1579" y="271"/>
                    </a:moveTo>
                    <a:lnTo>
                      <a:pt x="1579" y="271"/>
                    </a:lnTo>
                    <a:lnTo>
                      <a:pt x="1569" y="284"/>
                    </a:lnTo>
                    <a:lnTo>
                      <a:pt x="1561" y="298"/>
                    </a:lnTo>
                    <a:lnTo>
                      <a:pt x="1555" y="312"/>
                    </a:lnTo>
                    <a:lnTo>
                      <a:pt x="1550" y="327"/>
                    </a:lnTo>
                    <a:lnTo>
                      <a:pt x="1544" y="343"/>
                    </a:lnTo>
                    <a:lnTo>
                      <a:pt x="1540" y="358"/>
                    </a:lnTo>
                    <a:lnTo>
                      <a:pt x="1534" y="391"/>
                    </a:lnTo>
                    <a:lnTo>
                      <a:pt x="1534" y="391"/>
                    </a:lnTo>
                    <a:lnTo>
                      <a:pt x="1527" y="433"/>
                    </a:lnTo>
                    <a:lnTo>
                      <a:pt x="1521" y="473"/>
                    </a:lnTo>
                    <a:lnTo>
                      <a:pt x="1519" y="493"/>
                    </a:lnTo>
                    <a:lnTo>
                      <a:pt x="1518" y="513"/>
                    </a:lnTo>
                    <a:lnTo>
                      <a:pt x="1516" y="534"/>
                    </a:lnTo>
                    <a:lnTo>
                      <a:pt x="1518" y="555"/>
                    </a:lnTo>
                    <a:lnTo>
                      <a:pt x="1518" y="555"/>
                    </a:lnTo>
                    <a:lnTo>
                      <a:pt x="1516" y="556"/>
                    </a:lnTo>
                    <a:lnTo>
                      <a:pt x="1515" y="557"/>
                    </a:lnTo>
                    <a:lnTo>
                      <a:pt x="1512" y="558"/>
                    </a:lnTo>
                    <a:lnTo>
                      <a:pt x="1510" y="560"/>
                    </a:lnTo>
                    <a:lnTo>
                      <a:pt x="1509" y="562"/>
                    </a:lnTo>
                    <a:lnTo>
                      <a:pt x="1509" y="564"/>
                    </a:lnTo>
                    <a:lnTo>
                      <a:pt x="1509" y="564"/>
                    </a:lnTo>
                    <a:lnTo>
                      <a:pt x="1518" y="565"/>
                    </a:lnTo>
                    <a:lnTo>
                      <a:pt x="1521" y="565"/>
                    </a:lnTo>
                    <a:lnTo>
                      <a:pt x="1526" y="564"/>
                    </a:lnTo>
                    <a:lnTo>
                      <a:pt x="1526" y="564"/>
                    </a:lnTo>
                    <a:lnTo>
                      <a:pt x="1527" y="529"/>
                    </a:lnTo>
                    <a:lnTo>
                      <a:pt x="1530" y="492"/>
                    </a:lnTo>
                    <a:lnTo>
                      <a:pt x="1536" y="453"/>
                    </a:lnTo>
                    <a:lnTo>
                      <a:pt x="1542" y="414"/>
                    </a:lnTo>
                    <a:lnTo>
                      <a:pt x="1551" y="374"/>
                    </a:lnTo>
                    <a:lnTo>
                      <a:pt x="1560" y="337"/>
                    </a:lnTo>
                    <a:lnTo>
                      <a:pt x="1567" y="320"/>
                    </a:lnTo>
                    <a:lnTo>
                      <a:pt x="1573" y="302"/>
                    </a:lnTo>
                    <a:lnTo>
                      <a:pt x="1580" y="286"/>
                    </a:lnTo>
                    <a:lnTo>
                      <a:pt x="1586" y="271"/>
                    </a:lnTo>
                    <a:lnTo>
                      <a:pt x="1586" y="271"/>
                    </a:lnTo>
                    <a:lnTo>
                      <a:pt x="1579" y="271"/>
                    </a:lnTo>
                    <a:lnTo>
                      <a:pt x="1579" y="271"/>
                    </a:lnTo>
                    <a:close/>
                    <a:moveTo>
                      <a:pt x="1540" y="265"/>
                    </a:moveTo>
                    <a:lnTo>
                      <a:pt x="1540" y="265"/>
                    </a:lnTo>
                    <a:lnTo>
                      <a:pt x="1533" y="280"/>
                    </a:lnTo>
                    <a:lnTo>
                      <a:pt x="1525" y="295"/>
                    </a:lnTo>
                    <a:lnTo>
                      <a:pt x="1519" y="311"/>
                    </a:lnTo>
                    <a:lnTo>
                      <a:pt x="1513" y="328"/>
                    </a:lnTo>
                    <a:lnTo>
                      <a:pt x="1508" y="345"/>
                    </a:lnTo>
                    <a:lnTo>
                      <a:pt x="1503" y="363"/>
                    </a:lnTo>
                    <a:lnTo>
                      <a:pt x="1495" y="401"/>
                    </a:lnTo>
                    <a:lnTo>
                      <a:pt x="1488" y="439"/>
                    </a:lnTo>
                    <a:lnTo>
                      <a:pt x="1482" y="479"/>
                    </a:lnTo>
                    <a:lnTo>
                      <a:pt x="1474" y="557"/>
                    </a:lnTo>
                    <a:lnTo>
                      <a:pt x="1474" y="557"/>
                    </a:lnTo>
                    <a:lnTo>
                      <a:pt x="1479" y="557"/>
                    </a:lnTo>
                    <a:lnTo>
                      <a:pt x="1484" y="559"/>
                    </a:lnTo>
                    <a:lnTo>
                      <a:pt x="1491" y="560"/>
                    </a:lnTo>
                    <a:lnTo>
                      <a:pt x="1500" y="562"/>
                    </a:lnTo>
                    <a:lnTo>
                      <a:pt x="1500" y="562"/>
                    </a:lnTo>
                    <a:lnTo>
                      <a:pt x="1499" y="542"/>
                    </a:lnTo>
                    <a:lnTo>
                      <a:pt x="1499" y="523"/>
                    </a:lnTo>
                    <a:lnTo>
                      <a:pt x="1502" y="505"/>
                    </a:lnTo>
                    <a:lnTo>
                      <a:pt x="1505" y="487"/>
                    </a:lnTo>
                    <a:lnTo>
                      <a:pt x="1512" y="451"/>
                    </a:lnTo>
                    <a:lnTo>
                      <a:pt x="1520" y="419"/>
                    </a:lnTo>
                    <a:lnTo>
                      <a:pt x="1520" y="419"/>
                    </a:lnTo>
                    <a:lnTo>
                      <a:pt x="1526" y="380"/>
                    </a:lnTo>
                    <a:lnTo>
                      <a:pt x="1533" y="342"/>
                    </a:lnTo>
                    <a:lnTo>
                      <a:pt x="1537" y="324"/>
                    </a:lnTo>
                    <a:lnTo>
                      <a:pt x="1542" y="307"/>
                    </a:lnTo>
                    <a:lnTo>
                      <a:pt x="1549" y="290"/>
                    </a:lnTo>
                    <a:lnTo>
                      <a:pt x="1557" y="274"/>
                    </a:lnTo>
                    <a:lnTo>
                      <a:pt x="1557" y="274"/>
                    </a:lnTo>
                    <a:lnTo>
                      <a:pt x="1559" y="274"/>
                    </a:lnTo>
                    <a:lnTo>
                      <a:pt x="1559" y="271"/>
                    </a:lnTo>
                    <a:lnTo>
                      <a:pt x="1559" y="271"/>
                    </a:lnTo>
                    <a:lnTo>
                      <a:pt x="1554" y="271"/>
                    </a:lnTo>
                    <a:lnTo>
                      <a:pt x="1550" y="269"/>
                    </a:lnTo>
                    <a:lnTo>
                      <a:pt x="1545" y="267"/>
                    </a:lnTo>
                    <a:lnTo>
                      <a:pt x="1540" y="265"/>
                    </a:lnTo>
                    <a:lnTo>
                      <a:pt x="1540" y="265"/>
                    </a:lnTo>
                    <a:close/>
                    <a:moveTo>
                      <a:pt x="1383" y="316"/>
                    </a:moveTo>
                    <a:lnTo>
                      <a:pt x="1383" y="316"/>
                    </a:lnTo>
                    <a:lnTo>
                      <a:pt x="1378" y="313"/>
                    </a:lnTo>
                    <a:lnTo>
                      <a:pt x="1375" y="312"/>
                    </a:lnTo>
                    <a:lnTo>
                      <a:pt x="1367" y="312"/>
                    </a:lnTo>
                    <a:lnTo>
                      <a:pt x="1367" y="312"/>
                    </a:lnTo>
                    <a:lnTo>
                      <a:pt x="1349" y="311"/>
                    </a:lnTo>
                    <a:lnTo>
                      <a:pt x="1332" y="312"/>
                    </a:lnTo>
                    <a:lnTo>
                      <a:pt x="1298" y="315"/>
                    </a:lnTo>
                    <a:lnTo>
                      <a:pt x="1262" y="321"/>
                    </a:lnTo>
                    <a:lnTo>
                      <a:pt x="1225" y="324"/>
                    </a:lnTo>
                    <a:lnTo>
                      <a:pt x="1225" y="324"/>
                    </a:lnTo>
                    <a:lnTo>
                      <a:pt x="1207" y="326"/>
                    </a:lnTo>
                    <a:lnTo>
                      <a:pt x="1189" y="330"/>
                    </a:lnTo>
                    <a:lnTo>
                      <a:pt x="1172" y="333"/>
                    </a:lnTo>
                    <a:lnTo>
                      <a:pt x="1155" y="337"/>
                    </a:lnTo>
                    <a:lnTo>
                      <a:pt x="1155" y="337"/>
                    </a:lnTo>
                    <a:lnTo>
                      <a:pt x="1137" y="340"/>
                    </a:lnTo>
                    <a:lnTo>
                      <a:pt x="1125" y="342"/>
                    </a:lnTo>
                    <a:lnTo>
                      <a:pt x="1113" y="345"/>
                    </a:lnTo>
                    <a:lnTo>
                      <a:pt x="1102" y="347"/>
                    </a:lnTo>
                    <a:lnTo>
                      <a:pt x="1102" y="347"/>
                    </a:lnTo>
                    <a:lnTo>
                      <a:pt x="1086" y="350"/>
                    </a:lnTo>
                    <a:lnTo>
                      <a:pt x="1069" y="351"/>
                    </a:lnTo>
                    <a:lnTo>
                      <a:pt x="1039" y="354"/>
                    </a:lnTo>
                    <a:lnTo>
                      <a:pt x="1039" y="354"/>
                    </a:lnTo>
                    <a:lnTo>
                      <a:pt x="1023" y="356"/>
                    </a:lnTo>
                    <a:lnTo>
                      <a:pt x="1006" y="359"/>
                    </a:lnTo>
                    <a:lnTo>
                      <a:pt x="974" y="368"/>
                    </a:lnTo>
                    <a:lnTo>
                      <a:pt x="942" y="377"/>
                    </a:lnTo>
                    <a:lnTo>
                      <a:pt x="925" y="382"/>
                    </a:lnTo>
                    <a:lnTo>
                      <a:pt x="908" y="385"/>
                    </a:lnTo>
                    <a:lnTo>
                      <a:pt x="908" y="385"/>
                    </a:lnTo>
                    <a:lnTo>
                      <a:pt x="891" y="388"/>
                    </a:lnTo>
                    <a:lnTo>
                      <a:pt x="873" y="390"/>
                    </a:lnTo>
                    <a:lnTo>
                      <a:pt x="838" y="393"/>
                    </a:lnTo>
                    <a:lnTo>
                      <a:pt x="838" y="393"/>
                    </a:lnTo>
                    <a:lnTo>
                      <a:pt x="818" y="397"/>
                    </a:lnTo>
                    <a:lnTo>
                      <a:pt x="799" y="401"/>
                    </a:lnTo>
                    <a:lnTo>
                      <a:pt x="780" y="404"/>
                    </a:lnTo>
                    <a:lnTo>
                      <a:pt x="770" y="404"/>
                    </a:lnTo>
                    <a:lnTo>
                      <a:pt x="760" y="404"/>
                    </a:lnTo>
                    <a:lnTo>
                      <a:pt x="760" y="404"/>
                    </a:lnTo>
                    <a:lnTo>
                      <a:pt x="737" y="412"/>
                    </a:lnTo>
                    <a:lnTo>
                      <a:pt x="712" y="417"/>
                    </a:lnTo>
                    <a:lnTo>
                      <a:pt x="689" y="421"/>
                    </a:lnTo>
                    <a:lnTo>
                      <a:pt x="665" y="424"/>
                    </a:lnTo>
                    <a:lnTo>
                      <a:pt x="665" y="424"/>
                    </a:lnTo>
                    <a:lnTo>
                      <a:pt x="642" y="428"/>
                    </a:lnTo>
                    <a:lnTo>
                      <a:pt x="619" y="430"/>
                    </a:lnTo>
                    <a:lnTo>
                      <a:pt x="576" y="432"/>
                    </a:lnTo>
                    <a:lnTo>
                      <a:pt x="556" y="433"/>
                    </a:lnTo>
                    <a:lnTo>
                      <a:pt x="536" y="434"/>
                    </a:lnTo>
                    <a:lnTo>
                      <a:pt x="518" y="437"/>
                    </a:lnTo>
                    <a:lnTo>
                      <a:pt x="499" y="442"/>
                    </a:lnTo>
                    <a:lnTo>
                      <a:pt x="499" y="442"/>
                    </a:lnTo>
                    <a:lnTo>
                      <a:pt x="497" y="447"/>
                    </a:lnTo>
                    <a:lnTo>
                      <a:pt x="496" y="454"/>
                    </a:lnTo>
                    <a:lnTo>
                      <a:pt x="495" y="461"/>
                    </a:lnTo>
                    <a:lnTo>
                      <a:pt x="493" y="467"/>
                    </a:lnTo>
                    <a:lnTo>
                      <a:pt x="493" y="467"/>
                    </a:lnTo>
                    <a:lnTo>
                      <a:pt x="496" y="469"/>
                    </a:lnTo>
                    <a:lnTo>
                      <a:pt x="500" y="471"/>
                    </a:lnTo>
                    <a:lnTo>
                      <a:pt x="508" y="473"/>
                    </a:lnTo>
                    <a:lnTo>
                      <a:pt x="514" y="474"/>
                    </a:lnTo>
                    <a:lnTo>
                      <a:pt x="518" y="475"/>
                    </a:lnTo>
                    <a:lnTo>
                      <a:pt x="521" y="477"/>
                    </a:lnTo>
                    <a:lnTo>
                      <a:pt x="521" y="477"/>
                    </a:lnTo>
                    <a:lnTo>
                      <a:pt x="563" y="471"/>
                    </a:lnTo>
                    <a:lnTo>
                      <a:pt x="602" y="465"/>
                    </a:lnTo>
                    <a:lnTo>
                      <a:pt x="642" y="461"/>
                    </a:lnTo>
                    <a:lnTo>
                      <a:pt x="688" y="459"/>
                    </a:lnTo>
                    <a:lnTo>
                      <a:pt x="688" y="459"/>
                    </a:lnTo>
                    <a:lnTo>
                      <a:pt x="712" y="457"/>
                    </a:lnTo>
                    <a:lnTo>
                      <a:pt x="734" y="454"/>
                    </a:lnTo>
                    <a:lnTo>
                      <a:pt x="754" y="450"/>
                    </a:lnTo>
                    <a:lnTo>
                      <a:pt x="772" y="446"/>
                    </a:lnTo>
                    <a:lnTo>
                      <a:pt x="808" y="437"/>
                    </a:lnTo>
                    <a:lnTo>
                      <a:pt x="826" y="433"/>
                    </a:lnTo>
                    <a:lnTo>
                      <a:pt x="844" y="429"/>
                    </a:lnTo>
                    <a:lnTo>
                      <a:pt x="844" y="429"/>
                    </a:lnTo>
                    <a:lnTo>
                      <a:pt x="868" y="426"/>
                    </a:lnTo>
                    <a:lnTo>
                      <a:pt x="891" y="423"/>
                    </a:lnTo>
                    <a:lnTo>
                      <a:pt x="915" y="420"/>
                    </a:lnTo>
                    <a:lnTo>
                      <a:pt x="938" y="417"/>
                    </a:lnTo>
                    <a:lnTo>
                      <a:pt x="938" y="417"/>
                    </a:lnTo>
                    <a:lnTo>
                      <a:pt x="1040" y="394"/>
                    </a:lnTo>
                    <a:lnTo>
                      <a:pt x="1091" y="384"/>
                    </a:lnTo>
                    <a:lnTo>
                      <a:pt x="1145" y="374"/>
                    </a:lnTo>
                    <a:lnTo>
                      <a:pt x="1197" y="366"/>
                    </a:lnTo>
                    <a:lnTo>
                      <a:pt x="1251" y="359"/>
                    </a:lnTo>
                    <a:lnTo>
                      <a:pt x="1303" y="354"/>
                    </a:lnTo>
                    <a:lnTo>
                      <a:pt x="1356" y="352"/>
                    </a:lnTo>
                    <a:lnTo>
                      <a:pt x="1356" y="352"/>
                    </a:lnTo>
                    <a:lnTo>
                      <a:pt x="1378" y="351"/>
                    </a:lnTo>
                    <a:lnTo>
                      <a:pt x="1400" y="350"/>
                    </a:lnTo>
                    <a:lnTo>
                      <a:pt x="1409" y="348"/>
                    </a:lnTo>
                    <a:lnTo>
                      <a:pt x="1420" y="346"/>
                    </a:lnTo>
                    <a:lnTo>
                      <a:pt x="1430" y="343"/>
                    </a:lnTo>
                    <a:lnTo>
                      <a:pt x="1439" y="339"/>
                    </a:lnTo>
                    <a:lnTo>
                      <a:pt x="1439" y="339"/>
                    </a:lnTo>
                    <a:lnTo>
                      <a:pt x="1439" y="333"/>
                    </a:lnTo>
                    <a:lnTo>
                      <a:pt x="1438" y="328"/>
                    </a:lnTo>
                    <a:lnTo>
                      <a:pt x="1437" y="324"/>
                    </a:lnTo>
                    <a:lnTo>
                      <a:pt x="1435" y="321"/>
                    </a:lnTo>
                    <a:lnTo>
                      <a:pt x="1432" y="317"/>
                    </a:lnTo>
                    <a:lnTo>
                      <a:pt x="1428" y="316"/>
                    </a:lnTo>
                    <a:lnTo>
                      <a:pt x="1420" y="313"/>
                    </a:lnTo>
                    <a:lnTo>
                      <a:pt x="1410" y="313"/>
                    </a:lnTo>
                    <a:lnTo>
                      <a:pt x="1401" y="313"/>
                    </a:lnTo>
                    <a:lnTo>
                      <a:pt x="1383" y="316"/>
                    </a:lnTo>
                    <a:lnTo>
                      <a:pt x="1383" y="316"/>
                    </a:lnTo>
                    <a:close/>
                    <a:moveTo>
                      <a:pt x="1410" y="1006"/>
                    </a:moveTo>
                    <a:lnTo>
                      <a:pt x="1410" y="1006"/>
                    </a:lnTo>
                    <a:lnTo>
                      <a:pt x="1398" y="996"/>
                    </a:lnTo>
                    <a:lnTo>
                      <a:pt x="1385" y="988"/>
                    </a:lnTo>
                    <a:lnTo>
                      <a:pt x="1358" y="972"/>
                    </a:lnTo>
                    <a:lnTo>
                      <a:pt x="1301" y="942"/>
                    </a:lnTo>
                    <a:lnTo>
                      <a:pt x="1301" y="942"/>
                    </a:lnTo>
                    <a:lnTo>
                      <a:pt x="1272" y="925"/>
                    </a:lnTo>
                    <a:lnTo>
                      <a:pt x="1243" y="906"/>
                    </a:lnTo>
                    <a:lnTo>
                      <a:pt x="1188" y="870"/>
                    </a:lnTo>
                    <a:lnTo>
                      <a:pt x="1188" y="870"/>
                    </a:lnTo>
                    <a:lnTo>
                      <a:pt x="1172" y="859"/>
                    </a:lnTo>
                    <a:lnTo>
                      <a:pt x="1155" y="847"/>
                    </a:lnTo>
                    <a:lnTo>
                      <a:pt x="1146" y="843"/>
                    </a:lnTo>
                    <a:lnTo>
                      <a:pt x="1136" y="839"/>
                    </a:lnTo>
                    <a:lnTo>
                      <a:pt x="1127" y="836"/>
                    </a:lnTo>
                    <a:lnTo>
                      <a:pt x="1116" y="835"/>
                    </a:lnTo>
                    <a:lnTo>
                      <a:pt x="1116" y="835"/>
                    </a:lnTo>
                    <a:lnTo>
                      <a:pt x="1118" y="839"/>
                    </a:lnTo>
                    <a:lnTo>
                      <a:pt x="1119" y="844"/>
                    </a:lnTo>
                    <a:lnTo>
                      <a:pt x="1120" y="848"/>
                    </a:lnTo>
                    <a:lnTo>
                      <a:pt x="1120" y="855"/>
                    </a:lnTo>
                    <a:lnTo>
                      <a:pt x="1120" y="855"/>
                    </a:lnTo>
                    <a:lnTo>
                      <a:pt x="1129" y="857"/>
                    </a:lnTo>
                    <a:lnTo>
                      <a:pt x="1135" y="860"/>
                    </a:lnTo>
                    <a:lnTo>
                      <a:pt x="1142" y="865"/>
                    </a:lnTo>
                    <a:lnTo>
                      <a:pt x="1147" y="870"/>
                    </a:lnTo>
                    <a:lnTo>
                      <a:pt x="1154" y="874"/>
                    </a:lnTo>
                    <a:lnTo>
                      <a:pt x="1160" y="877"/>
                    </a:lnTo>
                    <a:lnTo>
                      <a:pt x="1166" y="881"/>
                    </a:lnTo>
                    <a:lnTo>
                      <a:pt x="1175" y="883"/>
                    </a:lnTo>
                    <a:lnTo>
                      <a:pt x="1175" y="883"/>
                    </a:lnTo>
                    <a:lnTo>
                      <a:pt x="1179" y="889"/>
                    </a:lnTo>
                    <a:lnTo>
                      <a:pt x="1185" y="896"/>
                    </a:lnTo>
                    <a:lnTo>
                      <a:pt x="1191" y="900"/>
                    </a:lnTo>
                    <a:lnTo>
                      <a:pt x="1198" y="904"/>
                    </a:lnTo>
                    <a:lnTo>
                      <a:pt x="1213" y="910"/>
                    </a:lnTo>
                    <a:lnTo>
                      <a:pt x="1227" y="914"/>
                    </a:lnTo>
                    <a:lnTo>
                      <a:pt x="1227" y="914"/>
                    </a:lnTo>
                    <a:lnTo>
                      <a:pt x="1234" y="921"/>
                    </a:lnTo>
                    <a:lnTo>
                      <a:pt x="1241" y="928"/>
                    </a:lnTo>
                    <a:lnTo>
                      <a:pt x="1250" y="934"/>
                    </a:lnTo>
                    <a:lnTo>
                      <a:pt x="1258" y="941"/>
                    </a:lnTo>
                    <a:lnTo>
                      <a:pt x="1279" y="953"/>
                    </a:lnTo>
                    <a:lnTo>
                      <a:pt x="1299" y="965"/>
                    </a:lnTo>
                    <a:lnTo>
                      <a:pt x="1321" y="977"/>
                    </a:lnTo>
                    <a:lnTo>
                      <a:pt x="1341" y="989"/>
                    </a:lnTo>
                    <a:lnTo>
                      <a:pt x="1349" y="995"/>
                    </a:lnTo>
                    <a:lnTo>
                      <a:pt x="1358" y="1003"/>
                    </a:lnTo>
                    <a:lnTo>
                      <a:pt x="1366" y="1009"/>
                    </a:lnTo>
                    <a:lnTo>
                      <a:pt x="1373" y="1017"/>
                    </a:lnTo>
                    <a:lnTo>
                      <a:pt x="1373" y="1017"/>
                    </a:lnTo>
                    <a:lnTo>
                      <a:pt x="1377" y="1024"/>
                    </a:lnTo>
                    <a:lnTo>
                      <a:pt x="1381" y="1032"/>
                    </a:lnTo>
                    <a:lnTo>
                      <a:pt x="1382" y="1040"/>
                    </a:lnTo>
                    <a:lnTo>
                      <a:pt x="1383" y="1050"/>
                    </a:lnTo>
                    <a:lnTo>
                      <a:pt x="1384" y="1070"/>
                    </a:lnTo>
                    <a:lnTo>
                      <a:pt x="1383" y="1090"/>
                    </a:lnTo>
                    <a:lnTo>
                      <a:pt x="1383" y="1090"/>
                    </a:lnTo>
                    <a:lnTo>
                      <a:pt x="1382" y="1127"/>
                    </a:lnTo>
                    <a:lnTo>
                      <a:pt x="1379" y="1161"/>
                    </a:lnTo>
                    <a:lnTo>
                      <a:pt x="1376" y="1198"/>
                    </a:lnTo>
                    <a:lnTo>
                      <a:pt x="1374" y="1235"/>
                    </a:lnTo>
                    <a:lnTo>
                      <a:pt x="1374" y="1235"/>
                    </a:lnTo>
                    <a:lnTo>
                      <a:pt x="1377" y="1241"/>
                    </a:lnTo>
                    <a:lnTo>
                      <a:pt x="1379" y="1248"/>
                    </a:lnTo>
                    <a:lnTo>
                      <a:pt x="1379" y="1255"/>
                    </a:lnTo>
                    <a:lnTo>
                      <a:pt x="1379" y="1263"/>
                    </a:lnTo>
                    <a:lnTo>
                      <a:pt x="1378" y="1279"/>
                    </a:lnTo>
                    <a:lnTo>
                      <a:pt x="1376" y="1294"/>
                    </a:lnTo>
                    <a:lnTo>
                      <a:pt x="1376" y="1294"/>
                    </a:lnTo>
                    <a:lnTo>
                      <a:pt x="1375" y="1330"/>
                    </a:lnTo>
                    <a:lnTo>
                      <a:pt x="1375" y="1368"/>
                    </a:lnTo>
                    <a:lnTo>
                      <a:pt x="1373" y="1405"/>
                    </a:lnTo>
                    <a:lnTo>
                      <a:pt x="1371" y="1443"/>
                    </a:lnTo>
                    <a:lnTo>
                      <a:pt x="1371" y="1443"/>
                    </a:lnTo>
                    <a:lnTo>
                      <a:pt x="1368" y="1459"/>
                    </a:lnTo>
                    <a:lnTo>
                      <a:pt x="1367" y="1467"/>
                    </a:lnTo>
                    <a:lnTo>
                      <a:pt x="1367" y="1476"/>
                    </a:lnTo>
                    <a:lnTo>
                      <a:pt x="1367" y="1483"/>
                    </a:lnTo>
                    <a:lnTo>
                      <a:pt x="1369" y="1490"/>
                    </a:lnTo>
                    <a:lnTo>
                      <a:pt x="1371" y="1493"/>
                    </a:lnTo>
                    <a:lnTo>
                      <a:pt x="1374" y="1495"/>
                    </a:lnTo>
                    <a:lnTo>
                      <a:pt x="1377" y="1497"/>
                    </a:lnTo>
                    <a:lnTo>
                      <a:pt x="1381" y="1499"/>
                    </a:lnTo>
                    <a:lnTo>
                      <a:pt x="1381" y="1499"/>
                    </a:lnTo>
                    <a:lnTo>
                      <a:pt x="1389" y="1386"/>
                    </a:lnTo>
                    <a:lnTo>
                      <a:pt x="1397" y="1269"/>
                    </a:lnTo>
                    <a:lnTo>
                      <a:pt x="1400" y="1210"/>
                    </a:lnTo>
                    <a:lnTo>
                      <a:pt x="1402" y="1151"/>
                    </a:lnTo>
                    <a:lnTo>
                      <a:pt x="1403" y="1095"/>
                    </a:lnTo>
                    <a:lnTo>
                      <a:pt x="1402" y="1038"/>
                    </a:lnTo>
                    <a:lnTo>
                      <a:pt x="1402" y="1038"/>
                    </a:lnTo>
                    <a:lnTo>
                      <a:pt x="1405" y="1032"/>
                    </a:lnTo>
                    <a:lnTo>
                      <a:pt x="1408" y="1024"/>
                    </a:lnTo>
                    <a:lnTo>
                      <a:pt x="1410" y="1020"/>
                    </a:lnTo>
                    <a:lnTo>
                      <a:pt x="1413" y="1017"/>
                    </a:lnTo>
                    <a:lnTo>
                      <a:pt x="1415" y="1014"/>
                    </a:lnTo>
                    <a:lnTo>
                      <a:pt x="1419" y="1012"/>
                    </a:lnTo>
                    <a:lnTo>
                      <a:pt x="1419" y="1012"/>
                    </a:lnTo>
                    <a:lnTo>
                      <a:pt x="1420" y="1012"/>
                    </a:lnTo>
                    <a:lnTo>
                      <a:pt x="1421" y="1010"/>
                    </a:lnTo>
                    <a:lnTo>
                      <a:pt x="1421" y="1010"/>
                    </a:lnTo>
                    <a:lnTo>
                      <a:pt x="1418" y="1009"/>
                    </a:lnTo>
                    <a:lnTo>
                      <a:pt x="1415" y="1008"/>
                    </a:lnTo>
                    <a:lnTo>
                      <a:pt x="1413" y="1007"/>
                    </a:lnTo>
                    <a:lnTo>
                      <a:pt x="1410" y="1006"/>
                    </a:lnTo>
                    <a:lnTo>
                      <a:pt x="1410" y="1006"/>
                    </a:lnTo>
                    <a:close/>
                    <a:moveTo>
                      <a:pt x="1269" y="278"/>
                    </a:moveTo>
                    <a:lnTo>
                      <a:pt x="1269" y="278"/>
                    </a:lnTo>
                    <a:lnTo>
                      <a:pt x="1254" y="270"/>
                    </a:lnTo>
                    <a:lnTo>
                      <a:pt x="1238" y="264"/>
                    </a:lnTo>
                    <a:lnTo>
                      <a:pt x="1206" y="253"/>
                    </a:lnTo>
                    <a:lnTo>
                      <a:pt x="1173" y="242"/>
                    </a:lnTo>
                    <a:lnTo>
                      <a:pt x="1140" y="232"/>
                    </a:lnTo>
                    <a:lnTo>
                      <a:pt x="1140" y="232"/>
                    </a:lnTo>
                    <a:lnTo>
                      <a:pt x="1106" y="220"/>
                    </a:lnTo>
                    <a:lnTo>
                      <a:pt x="1074" y="207"/>
                    </a:lnTo>
                    <a:lnTo>
                      <a:pt x="1042" y="196"/>
                    </a:lnTo>
                    <a:lnTo>
                      <a:pt x="1009" y="186"/>
                    </a:lnTo>
                    <a:lnTo>
                      <a:pt x="1009" y="186"/>
                    </a:lnTo>
                    <a:lnTo>
                      <a:pt x="1003" y="179"/>
                    </a:lnTo>
                    <a:lnTo>
                      <a:pt x="995" y="175"/>
                    </a:lnTo>
                    <a:lnTo>
                      <a:pt x="988" y="173"/>
                    </a:lnTo>
                    <a:lnTo>
                      <a:pt x="979" y="171"/>
                    </a:lnTo>
                    <a:lnTo>
                      <a:pt x="961" y="168"/>
                    </a:lnTo>
                    <a:lnTo>
                      <a:pt x="952" y="165"/>
                    </a:lnTo>
                    <a:lnTo>
                      <a:pt x="945" y="162"/>
                    </a:lnTo>
                    <a:lnTo>
                      <a:pt x="945" y="162"/>
                    </a:lnTo>
                    <a:lnTo>
                      <a:pt x="937" y="158"/>
                    </a:lnTo>
                    <a:lnTo>
                      <a:pt x="931" y="153"/>
                    </a:lnTo>
                    <a:lnTo>
                      <a:pt x="923" y="146"/>
                    </a:lnTo>
                    <a:lnTo>
                      <a:pt x="917" y="142"/>
                    </a:lnTo>
                    <a:lnTo>
                      <a:pt x="917" y="142"/>
                    </a:lnTo>
                    <a:lnTo>
                      <a:pt x="907" y="138"/>
                    </a:lnTo>
                    <a:lnTo>
                      <a:pt x="897" y="133"/>
                    </a:lnTo>
                    <a:lnTo>
                      <a:pt x="876" y="127"/>
                    </a:lnTo>
                    <a:lnTo>
                      <a:pt x="855" y="121"/>
                    </a:lnTo>
                    <a:lnTo>
                      <a:pt x="833" y="114"/>
                    </a:lnTo>
                    <a:lnTo>
                      <a:pt x="833" y="114"/>
                    </a:lnTo>
                    <a:lnTo>
                      <a:pt x="828" y="112"/>
                    </a:lnTo>
                    <a:lnTo>
                      <a:pt x="823" y="109"/>
                    </a:lnTo>
                    <a:lnTo>
                      <a:pt x="812" y="104"/>
                    </a:lnTo>
                    <a:lnTo>
                      <a:pt x="812" y="104"/>
                    </a:lnTo>
                    <a:lnTo>
                      <a:pt x="806" y="102"/>
                    </a:lnTo>
                    <a:lnTo>
                      <a:pt x="799" y="100"/>
                    </a:lnTo>
                    <a:lnTo>
                      <a:pt x="792" y="99"/>
                    </a:lnTo>
                    <a:lnTo>
                      <a:pt x="785" y="98"/>
                    </a:lnTo>
                    <a:lnTo>
                      <a:pt x="785" y="98"/>
                    </a:lnTo>
                    <a:lnTo>
                      <a:pt x="778" y="95"/>
                    </a:lnTo>
                    <a:lnTo>
                      <a:pt x="772" y="91"/>
                    </a:lnTo>
                    <a:lnTo>
                      <a:pt x="762" y="85"/>
                    </a:lnTo>
                    <a:lnTo>
                      <a:pt x="752" y="78"/>
                    </a:lnTo>
                    <a:lnTo>
                      <a:pt x="747" y="74"/>
                    </a:lnTo>
                    <a:lnTo>
                      <a:pt x="740" y="72"/>
                    </a:lnTo>
                    <a:lnTo>
                      <a:pt x="740" y="72"/>
                    </a:lnTo>
                    <a:lnTo>
                      <a:pt x="728" y="70"/>
                    </a:lnTo>
                    <a:lnTo>
                      <a:pt x="717" y="69"/>
                    </a:lnTo>
                    <a:lnTo>
                      <a:pt x="706" y="70"/>
                    </a:lnTo>
                    <a:lnTo>
                      <a:pt x="694" y="72"/>
                    </a:lnTo>
                    <a:lnTo>
                      <a:pt x="672" y="79"/>
                    </a:lnTo>
                    <a:lnTo>
                      <a:pt x="660" y="81"/>
                    </a:lnTo>
                    <a:lnTo>
                      <a:pt x="648" y="83"/>
                    </a:lnTo>
                    <a:lnTo>
                      <a:pt x="648" y="83"/>
                    </a:lnTo>
                    <a:lnTo>
                      <a:pt x="632" y="83"/>
                    </a:lnTo>
                    <a:lnTo>
                      <a:pt x="615" y="83"/>
                    </a:lnTo>
                    <a:lnTo>
                      <a:pt x="598" y="82"/>
                    </a:lnTo>
                    <a:lnTo>
                      <a:pt x="582" y="83"/>
                    </a:lnTo>
                    <a:lnTo>
                      <a:pt x="582" y="83"/>
                    </a:lnTo>
                    <a:lnTo>
                      <a:pt x="564" y="85"/>
                    </a:lnTo>
                    <a:lnTo>
                      <a:pt x="545" y="88"/>
                    </a:lnTo>
                    <a:lnTo>
                      <a:pt x="528" y="91"/>
                    </a:lnTo>
                    <a:lnTo>
                      <a:pt x="510" y="94"/>
                    </a:lnTo>
                    <a:lnTo>
                      <a:pt x="510" y="94"/>
                    </a:lnTo>
                    <a:lnTo>
                      <a:pt x="457" y="97"/>
                    </a:lnTo>
                    <a:lnTo>
                      <a:pt x="404" y="100"/>
                    </a:lnTo>
                    <a:lnTo>
                      <a:pt x="377" y="102"/>
                    </a:lnTo>
                    <a:lnTo>
                      <a:pt x="351" y="104"/>
                    </a:lnTo>
                    <a:lnTo>
                      <a:pt x="324" y="108"/>
                    </a:lnTo>
                    <a:lnTo>
                      <a:pt x="298" y="112"/>
                    </a:lnTo>
                    <a:lnTo>
                      <a:pt x="298" y="112"/>
                    </a:lnTo>
                    <a:lnTo>
                      <a:pt x="268" y="111"/>
                    </a:lnTo>
                    <a:lnTo>
                      <a:pt x="238" y="112"/>
                    </a:lnTo>
                    <a:lnTo>
                      <a:pt x="209" y="113"/>
                    </a:lnTo>
                    <a:lnTo>
                      <a:pt x="180" y="114"/>
                    </a:lnTo>
                    <a:lnTo>
                      <a:pt x="125" y="119"/>
                    </a:lnTo>
                    <a:lnTo>
                      <a:pt x="69" y="125"/>
                    </a:lnTo>
                    <a:lnTo>
                      <a:pt x="69" y="125"/>
                    </a:lnTo>
                    <a:lnTo>
                      <a:pt x="90" y="136"/>
                    </a:lnTo>
                    <a:lnTo>
                      <a:pt x="111" y="148"/>
                    </a:lnTo>
                    <a:lnTo>
                      <a:pt x="130" y="162"/>
                    </a:lnTo>
                    <a:lnTo>
                      <a:pt x="148" y="176"/>
                    </a:lnTo>
                    <a:lnTo>
                      <a:pt x="166" y="190"/>
                    </a:lnTo>
                    <a:lnTo>
                      <a:pt x="186" y="204"/>
                    </a:lnTo>
                    <a:lnTo>
                      <a:pt x="206" y="216"/>
                    </a:lnTo>
                    <a:lnTo>
                      <a:pt x="226" y="227"/>
                    </a:lnTo>
                    <a:lnTo>
                      <a:pt x="226" y="227"/>
                    </a:lnTo>
                    <a:lnTo>
                      <a:pt x="227" y="231"/>
                    </a:lnTo>
                    <a:lnTo>
                      <a:pt x="230" y="233"/>
                    </a:lnTo>
                    <a:lnTo>
                      <a:pt x="234" y="236"/>
                    </a:lnTo>
                    <a:lnTo>
                      <a:pt x="238" y="240"/>
                    </a:lnTo>
                    <a:lnTo>
                      <a:pt x="240" y="242"/>
                    </a:lnTo>
                    <a:lnTo>
                      <a:pt x="241" y="245"/>
                    </a:lnTo>
                    <a:lnTo>
                      <a:pt x="241" y="245"/>
                    </a:lnTo>
                    <a:lnTo>
                      <a:pt x="256" y="252"/>
                    </a:lnTo>
                    <a:lnTo>
                      <a:pt x="270" y="261"/>
                    </a:lnTo>
                    <a:lnTo>
                      <a:pt x="283" y="270"/>
                    </a:lnTo>
                    <a:lnTo>
                      <a:pt x="296" y="281"/>
                    </a:lnTo>
                    <a:lnTo>
                      <a:pt x="309" y="291"/>
                    </a:lnTo>
                    <a:lnTo>
                      <a:pt x="323" y="300"/>
                    </a:lnTo>
                    <a:lnTo>
                      <a:pt x="338" y="308"/>
                    </a:lnTo>
                    <a:lnTo>
                      <a:pt x="346" y="311"/>
                    </a:lnTo>
                    <a:lnTo>
                      <a:pt x="355" y="314"/>
                    </a:lnTo>
                    <a:lnTo>
                      <a:pt x="355" y="314"/>
                    </a:lnTo>
                    <a:lnTo>
                      <a:pt x="390" y="340"/>
                    </a:lnTo>
                    <a:lnTo>
                      <a:pt x="427" y="366"/>
                    </a:lnTo>
                    <a:lnTo>
                      <a:pt x="445" y="378"/>
                    </a:lnTo>
                    <a:lnTo>
                      <a:pt x="464" y="389"/>
                    </a:lnTo>
                    <a:lnTo>
                      <a:pt x="484" y="401"/>
                    </a:lnTo>
                    <a:lnTo>
                      <a:pt x="506" y="411"/>
                    </a:lnTo>
                    <a:lnTo>
                      <a:pt x="506" y="411"/>
                    </a:lnTo>
                    <a:lnTo>
                      <a:pt x="511" y="415"/>
                    </a:lnTo>
                    <a:lnTo>
                      <a:pt x="513" y="418"/>
                    </a:lnTo>
                    <a:lnTo>
                      <a:pt x="514" y="422"/>
                    </a:lnTo>
                    <a:lnTo>
                      <a:pt x="514" y="422"/>
                    </a:lnTo>
                    <a:lnTo>
                      <a:pt x="539" y="418"/>
                    </a:lnTo>
                    <a:lnTo>
                      <a:pt x="564" y="415"/>
                    </a:lnTo>
                    <a:lnTo>
                      <a:pt x="616" y="411"/>
                    </a:lnTo>
                    <a:lnTo>
                      <a:pt x="669" y="405"/>
                    </a:lnTo>
                    <a:lnTo>
                      <a:pt x="695" y="402"/>
                    </a:lnTo>
                    <a:lnTo>
                      <a:pt x="722" y="398"/>
                    </a:lnTo>
                    <a:lnTo>
                      <a:pt x="722" y="398"/>
                    </a:lnTo>
                    <a:lnTo>
                      <a:pt x="741" y="391"/>
                    </a:lnTo>
                    <a:lnTo>
                      <a:pt x="761" y="387"/>
                    </a:lnTo>
                    <a:lnTo>
                      <a:pt x="781" y="383"/>
                    </a:lnTo>
                    <a:lnTo>
                      <a:pt x="803" y="378"/>
                    </a:lnTo>
                    <a:lnTo>
                      <a:pt x="803" y="378"/>
                    </a:lnTo>
                    <a:lnTo>
                      <a:pt x="819" y="377"/>
                    </a:lnTo>
                    <a:lnTo>
                      <a:pt x="836" y="376"/>
                    </a:lnTo>
                    <a:lnTo>
                      <a:pt x="853" y="376"/>
                    </a:lnTo>
                    <a:lnTo>
                      <a:pt x="869" y="374"/>
                    </a:lnTo>
                    <a:lnTo>
                      <a:pt x="869" y="374"/>
                    </a:lnTo>
                    <a:lnTo>
                      <a:pt x="872" y="373"/>
                    </a:lnTo>
                    <a:lnTo>
                      <a:pt x="874" y="372"/>
                    </a:lnTo>
                    <a:lnTo>
                      <a:pt x="877" y="370"/>
                    </a:lnTo>
                    <a:lnTo>
                      <a:pt x="882" y="369"/>
                    </a:lnTo>
                    <a:lnTo>
                      <a:pt x="882" y="369"/>
                    </a:lnTo>
                    <a:lnTo>
                      <a:pt x="913" y="361"/>
                    </a:lnTo>
                    <a:lnTo>
                      <a:pt x="946" y="353"/>
                    </a:lnTo>
                    <a:lnTo>
                      <a:pt x="977" y="345"/>
                    </a:lnTo>
                    <a:lnTo>
                      <a:pt x="1007" y="339"/>
                    </a:lnTo>
                    <a:lnTo>
                      <a:pt x="1007" y="339"/>
                    </a:lnTo>
                    <a:lnTo>
                      <a:pt x="1063" y="330"/>
                    </a:lnTo>
                    <a:lnTo>
                      <a:pt x="1110" y="324"/>
                    </a:lnTo>
                    <a:lnTo>
                      <a:pt x="1110" y="324"/>
                    </a:lnTo>
                    <a:lnTo>
                      <a:pt x="1154" y="318"/>
                    </a:lnTo>
                    <a:lnTo>
                      <a:pt x="1196" y="311"/>
                    </a:lnTo>
                    <a:lnTo>
                      <a:pt x="1238" y="301"/>
                    </a:lnTo>
                    <a:lnTo>
                      <a:pt x="1278" y="291"/>
                    </a:lnTo>
                    <a:lnTo>
                      <a:pt x="1278" y="291"/>
                    </a:lnTo>
                    <a:lnTo>
                      <a:pt x="1282" y="293"/>
                    </a:lnTo>
                    <a:lnTo>
                      <a:pt x="1286" y="294"/>
                    </a:lnTo>
                    <a:lnTo>
                      <a:pt x="1292" y="295"/>
                    </a:lnTo>
                    <a:lnTo>
                      <a:pt x="1297" y="295"/>
                    </a:lnTo>
                    <a:lnTo>
                      <a:pt x="1308" y="294"/>
                    </a:lnTo>
                    <a:lnTo>
                      <a:pt x="1316" y="291"/>
                    </a:lnTo>
                    <a:lnTo>
                      <a:pt x="1316" y="291"/>
                    </a:lnTo>
                    <a:lnTo>
                      <a:pt x="1295" y="282"/>
                    </a:lnTo>
                    <a:lnTo>
                      <a:pt x="1283" y="279"/>
                    </a:lnTo>
                    <a:lnTo>
                      <a:pt x="1277" y="278"/>
                    </a:lnTo>
                    <a:lnTo>
                      <a:pt x="1269" y="278"/>
                    </a:lnTo>
                    <a:lnTo>
                      <a:pt x="1269" y="278"/>
                    </a:lnTo>
                    <a:close/>
                    <a:moveTo>
                      <a:pt x="495" y="536"/>
                    </a:moveTo>
                    <a:lnTo>
                      <a:pt x="495" y="536"/>
                    </a:lnTo>
                    <a:lnTo>
                      <a:pt x="496" y="545"/>
                    </a:lnTo>
                    <a:lnTo>
                      <a:pt x="496" y="556"/>
                    </a:lnTo>
                    <a:lnTo>
                      <a:pt x="495" y="578"/>
                    </a:lnTo>
                    <a:lnTo>
                      <a:pt x="491" y="626"/>
                    </a:lnTo>
                    <a:lnTo>
                      <a:pt x="489" y="651"/>
                    </a:lnTo>
                    <a:lnTo>
                      <a:pt x="490" y="677"/>
                    </a:lnTo>
                    <a:lnTo>
                      <a:pt x="491" y="690"/>
                    </a:lnTo>
                    <a:lnTo>
                      <a:pt x="493" y="703"/>
                    </a:lnTo>
                    <a:lnTo>
                      <a:pt x="495" y="715"/>
                    </a:lnTo>
                    <a:lnTo>
                      <a:pt x="499" y="727"/>
                    </a:lnTo>
                    <a:lnTo>
                      <a:pt x="499" y="727"/>
                    </a:lnTo>
                    <a:lnTo>
                      <a:pt x="515" y="731"/>
                    </a:lnTo>
                    <a:lnTo>
                      <a:pt x="533" y="732"/>
                    </a:lnTo>
                    <a:lnTo>
                      <a:pt x="550" y="732"/>
                    </a:lnTo>
                    <a:lnTo>
                      <a:pt x="568" y="731"/>
                    </a:lnTo>
                    <a:lnTo>
                      <a:pt x="585" y="727"/>
                    </a:lnTo>
                    <a:lnTo>
                      <a:pt x="602" y="724"/>
                    </a:lnTo>
                    <a:lnTo>
                      <a:pt x="619" y="720"/>
                    </a:lnTo>
                    <a:lnTo>
                      <a:pt x="635" y="715"/>
                    </a:lnTo>
                    <a:lnTo>
                      <a:pt x="635" y="715"/>
                    </a:lnTo>
                    <a:lnTo>
                      <a:pt x="642" y="717"/>
                    </a:lnTo>
                    <a:lnTo>
                      <a:pt x="647" y="717"/>
                    </a:lnTo>
                    <a:lnTo>
                      <a:pt x="652" y="717"/>
                    </a:lnTo>
                    <a:lnTo>
                      <a:pt x="658" y="715"/>
                    </a:lnTo>
                    <a:lnTo>
                      <a:pt x="669" y="711"/>
                    </a:lnTo>
                    <a:lnTo>
                      <a:pt x="680" y="708"/>
                    </a:lnTo>
                    <a:lnTo>
                      <a:pt x="680" y="708"/>
                    </a:lnTo>
                    <a:lnTo>
                      <a:pt x="695" y="706"/>
                    </a:lnTo>
                    <a:lnTo>
                      <a:pt x="712" y="705"/>
                    </a:lnTo>
                    <a:lnTo>
                      <a:pt x="746" y="705"/>
                    </a:lnTo>
                    <a:lnTo>
                      <a:pt x="780" y="703"/>
                    </a:lnTo>
                    <a:lnTo>
                      <a:pt x="797" y="702"/>
                    </a:lnTo>
                    <a:lnTo>
                      <a:pt x="812" y="700"/>
                    </a:lnTo>
                    <a:lnTo>
                      <a:pt x="812" y="700"/>
                    </a:lnTo>
                    <a:lnTo>
                      <a:pt x="819" y="698"/>
                    </a:lnTo>
                    <a:lnTo>
                      <a:pt x="825" y="695"/>
                    </a:lnTo>
                    <a:lnTo>
                      <a:pt x="831" y="693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93" y="685"/>
                    </a:lnTo>
                    <a:lnTo>
                      <a:pt x="947" y="679"/>
                    </a:lnTo>
                    <a:lnTo>
                      <a:pt x="947" y="679"/>
                    </a:lnTo>
                    <a:lnTo>
                      <a:pt x="958" y="674"/>
                    </a:lnTo>
                    <a:lnTo>
                      <a:pt x="972" y="671"/>
                    </a:lnTo>
                    <a:lnTo>
                      <a:pt x="985" y="669"/>
                    </a:lnTo>
                    <a:lnTo>
                      <a:pt x="1001" y="666"/>
                    </a:lnTo>
                    <a:lnTo>
                      <a:pt x="1034" y="664"/>
                    </a:lnTo>
                    <a:lnTo>
                      <a:pt x="1064" y="662"/>
                    </a:lnTo>
                    <a:lnTo>
                      <a:pt x="1064" y="662"/>
                    </a:lnTo>
                    <a:lnTo>
                      <a:pt x="1070" y="659"/>
                    </a:lnTo>
                    <a:lnTo>
                      <a:pt x="1076" y="657"/>
                    </a:lnTo>
                    <a:lnTo>
                      <a:pt x="1089" y="654"/>
                    </a:lnTo>
                    <a:lnTo>
                      <a:pt x="1102" y="650"/>
                    </a:lnTo>
                    <a:lnTo>
                      <a:pt x="1116" y="647"/>
                    </a:lnTo>
                    <a:lnTo>
                      <a:pt x="1116" y="647"/>
                    </a:lnTo>
                    <a:lnTo>
                      <a:pt x="1131" y="631"/>
                    </a:lnTo>
                    <a:lnTo>
                      <a:pt x="1146" y="614"/>
                    </a:lnTo>
                    <a:lnTo>
                      <a:pt x="1175" y="581"/>
                    </a:lnTo>
                    <a:lnTo>
                      <a:pt x="1175" y="581"/>
                    </a:lnTo>
                    <a:lnTo>
                      <a:pt x="1187" y="552"/>
                    </a:lnTo>
                    <a:lnTo>
                      <a:pt x="1200" y="525"/>
                    </a:lnTo>
                    <a:lnTo>
                      <a:pt x="1212" y="499"/>
                    </a:lnTo>
                    <a:lnTo>
                      <a:pt x="1226" y="475"/>
                    </a:lnTo>
                    <a:lnTo>
                      <a:pt x="1255" y="424"/>
                    </a:lnTo>
                    <a:lnTo>
                      <a:pt x="1284" y="374"/>
                    </a:lnTo>
                    <a:lnTo>
                      <a:pt x="1284" y="374"/>
                    </a:lnTo>
                    <a:lnTo>
                      <a:pt x="1248" y="378"/>
                    </a:lnTo>
                    <a:lnTo>
                      <a:pt x="1211" y="384"/>
                    </a:lnTo>
                    <a:lnTo>
                      <a:pt x="1176" y="390"/>
                    </a:lnTo>
                    <a:lnTo>
                      <a:pt x="1141" y="397"/>
                    </a:lnTo>
                    <a:lnTo>
                      <a:pt x="1071" y="411"/>
                    </a:lnTo>
                    <a:lnTo>
                      <a:pt x="1004" y="422"/>
                    </a:lnTo>
                    <a:lnTo>
                      <a:pt x="1004" y="422"/>
                    </a:lnTo>
                    <a:lnTo>
                      <a:pt x="952" y="431"/>
                    </a:lnTo>
                    <a:lnTo>
                      <a:pt x="901" y="439"/>
                    </a:lnTo>
                    <a:lnTo>
                      <a:pt x="849" y="448"/>
                    </a:lnTo>
                    <a:lnTo>
                      <a:pt x="825" y="452"/>
                    </a:lnTo>
                    <a:lnTo>
                      <a:pt x="799" y="459"/>
                    </a:lnTo>
                    <a:lnTo>
                      <a:pt x="799" y="459"/>
                    </a:lnTo>
                    <a:lnTo>
                      <a:pt x="782" y="463"/>
                    </a:lnTo>
                    <a:lnTo>
                      <a:pt x="764" y="466"/>
                    </a:lnTo>
                    <a:lnTo>
                      <a:pt x="728" y="471"/>
                    </a:lnTo>
                    <a:lnTo>
                      <a:pt x="692" y="474"/>
                    </a:lnTo>
                    <a:lnTo>
                      <a:pt x="655" y="477"/>
                    </a:lnTo>
                    <a:lnTo>
                      <a:pt x="579" y="480"/>
                    </a:lnTo>
                    <a:lnTo>
                      <a:pt x="540" y="483"/>
                    </a:lnTo>
                    <a:lnTo>
                      <a:pt x="501" y="488"/>
                    </a:lnTo>
                    <a:lnTo>
                      <a:pt x="501" y="488"/>
                    </a:lnTo>
                    <a:lnTo>
                      <a:pt x="503" y="495"/>
                    </a:lnTo>
                    <a:lnTo>
                      <a:pt x="503" y="502"/>
                    </a:lnTo>
                    <a:lnTo>
                      <a:pt x="503" y="509"/>
                    </a:lnTo>
                    <a:lnTo>
                      <a:pt x="500" y="515"/>
                    </a:lnTo>
                    <a:lnTo>
                      <a:pt x="497" y="527"/>
                    </a:lnTo>
                    <a:lnTo>
                      <a:pt x="495" y="536"/>
                    </a:lnTo>
                    <a:lnTo>
                      <a:pt x="495" y="536"/>
                    </a:lnTo>
                    <a:close/>
                    <a:moveTo>
                      <a:pt x="999" y="1743"/>
                    </a:moveTo>
                    <a:lnTo>
                      <a:pt x="999" y="1743"/>
                    </a:lnTo>
                    <a:lnTo>
                      <a:pt x="1000" y="1746"/>
                    </a:lnTo>
                    <a:lnTo>
                      <a:pt x="1003" y="1749"/>
                    </a:lnTo>
                    <a:lnTo>
                      <a:pt x="1009" y="1753"/>
                    </a:lnTo>
                    <a:lnTo>
                      <a:pt x="1018" y="1756"/>
                    </a:lnTo>
                    <a:lnTo>
                      <a:pt x="1027" y="1759"/>
                    </a:lnTo>
                    <a:lnTo>
                      <a:pt x="1038" y="1759"/>
                    </a:lnTo>
                    <a:lnTo>
                      <a:pt x="1050" y="1759"/>
                    </a:lnTo>
                    <a:lnTo>
                      <a:pt x="1063" y="1758"/>
                    </a:lnTo>
                    <a:lnTo>
                      <a:pt x="1075" y="1755"/>
                    </a:lnTo>
                    <a:lnTo>
                      <a:pt x="1088" y="1752"/>
                    </a:lnTo>
                    <a:lnTo>
                      <a:pt x="1101" y="1749"/>
                    </a:lnTo>
                    <a:lnTo>
                      <a:pt x="1112" y="1745"/>
                    </a:lnTo>
                    <a:lnTo>
                      <a:pt x="1122" y="1740"/>
                    </a:lnTo>
                    <a:lnTo>
                      <a:pt x="1131" y="1736"/>
                    </a:lnTo>
                    <a:lnTo>
                      <a:pt x="1139" y="1731"/>
                    </a:lnTo>
                    <a:lnTo>
                      <a:pt x="1144" y="1726"/>
                    </a:lnTo>
                    <a:lnTo>
                      <a:pt x="1146" y="1722"/>
                    </a:lnTo>
                    <a:lnTo>
                      <a:pt x="1146" y="1722"/>
                    </a:lnTo>
                    <a:lnTo>
                      <a:pt x="1146" y="1716"/>
                    </a:lnTo>
                    <a:lnTo>
                      <a:pt x="1145" y="1709"/>
                    </a:lnTo>
                    <a:lnTo>
                      <a:pt x="1142" y="1705"/>
                    </a:lnTo>
                    <a:lnTo>
                      <a:pt x="1137" y="1701"/>
                    </a:lnTo>
                    <a:lnTo>
                      <a:pt x="1127" y="1694"/>
                    </a:lnTo>
                    <a:lnTo>
                      <a:pt x="1121" y="1690"/>
                    </a:lnTo>
                    <a:lnTo>
                      <a:pt x="1116" y="1687"/>
                    </a:lnTo>
                    <a:lnTo>
                      <a:pt x="1116" y="1687"/>
                    </a:lnTo>
                    <a:lnTo>
                      <a:pt x="1118" y="1694"/>
                    </a:lnTo>
                    <a:lnTo>
                      <a:pt x="1118" y="1701"/>
                    </a:lnTo>
                    <a:lnTo>
                      <a:pt x="1116" y="1707"/>
                    </a:lnTo>
                    <a:lnTo>
                      <a:pt x="1114" y="1713"/>
                    </a:lnTo>
                    <a:lnTo>
                      <a:pt x="1110" y="1717"/>
                    </a:lnTo>
                    <a:lnTo>
                      <a:pt x="1104" y="1721"/>
                    </a:lnTo>
                    <a:lnTo>
                      <a:pt x="1098" y="1723"/>
                    </a:lnTo>
                    <a:lnTo>
                      <a:pt x="1090" y="1725"/>
                    </a:lnTo>
                    <a:lnTo>
                      <a:pt x="1083" y="1728"/>
                    </a:lnTo>
                    <a:lnTo>
                      <a:pt x="1075" y="1729"/>
                    </a:lnTo>
                    <a:lnTo>
                      <a:pt x="1068" y="1729"/>
                    </a:lnTo>
                    <a:lnTo>
                      <a:pt x="1060" y="1728"/>
                    </a:lnTo>
                    <a:lnTo>
                      <a:pt x="1053" y="1726"/>
                    </a:lnTo>
                    <a:lnTo>
                      <a:pt x="1046" y="1725"/>
                    </a:lnTo>
                    <a:lnTo>
                      <a:pt x="1040" y="1723"/>
                    </a:lnTo>
                    <a:lnTo>
                      <a:pt x="1035" y="1720"/>
                    </a:lnTo>
                    <a:lnTo>
                      <a:pt x="1035" y="1720"/>
                    </a:lnTo>
                    <a:lnTo>
                      <a:pt x="1033" y="1716"/>
                    </a:lnTo>
                    <a:lnTo>
                      <a:pt x="1031" y="1711"/>
                    </a:lnTo>
                    <a:lnTo>
                      <a:pt x="1033" y="1707"/>
                    </a:lnTo>
                    <a:lnTo>
                      <a:pt x="1034" y="1703"/>
                    </a:lnTo>
                    <a:lnTo>
                      <a:pt x="1037" y="1695"/>
                    </a:lnTo>
                    <a:lnTo>
                      <a:pt x="1037" y="1693"/>
                    </a:lnTo>
                    <a:lnTo>
                      <a:pt x="1037" y="1690"/>
                    </a:lnTo>
                    <a:lnTo>
                      <a:pt x="1037" y="1690"/>
                    </a:lnTo>
                    <a:lnTo>
                      <a:pt x="1023" y="1695"/>
                    </a:lnTo>
                    <a:lnTo>
                      <a:pt x="1009" y="1699"/>
                    </a:lnTo>
                    <a:lnTo>
                      <a:pt x="1009" y="1699"/>
                    </a:lnTo>
                    <a:lnTo>
                      <a:pt x="1003" y="1711"/>
                    </a:lnTo>
                    <a:lnTo>
                      <a:pt x="998" y="1722"/>
                    </a:lnTo>
                    <a:lnTo>
                      <a:pt x="997" y="1728"/>
                    </a:lnTo>
                    <a:lnTo>
                      <a:pt x="997" y="1733"/>
                    </a:lnTo>
                    <a:lnTo>
                      <a:pt x="997" y="1738"/>
                    </a:lnTo>
                    <a:lnTo>
                      <a:pt x="999" y="1743"/>
                    </a:lnTo>
                    <a:lnTo>
                      <a:pt x="999" y="1743"/>
                    </a:lnTo>
                    <a:close/>
                    <a:moveTo>
                      <a:pt x="1098" y="1143"/>
                    </a:moveTo>
                    <a:lnTo>
                      <a:pt x="1098" y="1143"/>
                    </a:lnTo>
                    <a:lnTo>
                      <a:pt x="1097" y="1113"/>
                    </a:lnTo>
                    <a:lnTo>
                      <a:pt x="1098" y="1084"/>
                    </a:lnTo>
                    <a:lnTo>
                      <a:pt x="1102" y="1025"/>
                    </a:lnTo>
                    <a:lnTo>
                      <a:pt x="1102" y="1025"/>
                    </a:lnTo>
                    <a:lnTo>
                      <a:pt x="1102" y="997"/>
                    </a:lnTo>
                    <a:lnTo>
                      <a:pt x="1103" y="968"/>
                    </a:lnTo>
                    <a:lnTo>
                      <a:pt x="1102" y="913"/>
                    </a:lnTo>
                    <a:lnTo>
                      <a:pt x="1101" y="857"/>
                    </a:lnTo>
                    <a:lnTo>
                      <a:pt x="1102" y="802"/>
                    </a:lnTo>
                    <a:lnTo>
                      <a:pt x="1102" y="802"/>
                    </a:lnTo>
                    <a:lnTo>
                      <a:pt x="1103" y="770"/>
                    </a:lnTo>
                    <a:lnTo>
                      <a:pt x="1103" y="739"/>
                    </a:lnTo>
                    <a:lnTo>
                      <a:pt x="1103" y="707"/>
                    </a:lnTo>
                    <a:lnTo>
                      <a:pt x="1101" y="691"/>
                    </a:lnTo>
                    <a:lnTo>
                      <a:pt x="1100" y="675"/>
                    </a:lnTo>
                    <a:lnTo>
                      <a:pt x="1100" y="675"/>
                    </a:lnTo>
                    <a:lnTo>
                      <a:pt x="1078" y="681"/>
                    </a:lnTo>
                    <a:lnTo>
                      <a:pt x="1054" y="688"/>
                    </a:lnTo>
                    <a:lnTo>
                      <a:pt x="1054" y="688"/>
                    </a:lnTo>
                    <a:lnTo>
                      <a:pt x="1055" y="735"/>
                    </a:lnTo>
                    <a:lnTo>
                      <a:pt x="1057" y="786"/>
                    </a:lnTo>
                    <a:lnTo>
                      <a:pt x="1057" y="893"/>
                    </a:lnTo>
                    <a:lnTo>
                      <a:pt x="1056" y="1003"/>
                    </a:lnTo>
                    <a:lnTo>
                      <a:pt x="1054" y="1111"/>
                    </a:lnTo>
                    <a:lnTo>
                      <a:pt x="1054" y="1111"/>
                    </a:lnTo>
                    <a:lnTo>
                      <a:pt x="1053" y="1139"/>
                    </a:lnTo>
                    <a:lnTo>
                      <a:pt x="1053" y="1165"/>
                    </a:lnTo>
                    <a:lnTo>
                      <a:pt x="1054" y="1218"/>
                    </a:lnTo>
                    <a:lnTo>
                      <a:pt x="1054" y="1218"/>
                    </a:lnTo>
                    <a:lnTo>
                      <a:pt x="1052" y="1247"/>
                    </a:lnTo>
                    <a:lnTo>
                      <a:pt x="1050" y="1276"/>
                    </a:lnTo>
                    <a:lnTo>
                      <a:pt x="1048" y="1304"/>
                    </a:lnTo>
                    <a:lnTo>
                      <a:pt x="1048" y="1331"/>
                    </a:lnTo>
                    <a:lnTo>
                      <a:pt x="1048" y="1331"/>
                    </a:lnTo>
                    <a:lnTo>
                      <a:pt x="1049" y="1352"/>
                    </a:lnTo>
                    <a:lnTo>
                      <a:pt x="1050" y="1372"/>
                    </a:lnTo>
                    <a:lnTo>
                      <a:pt x="1052" y="1391"/>
                    </a:lnTo>
                    <a:lnTo>
                      <a:pt x="1054" y="1412"/>
                    </a:lnTo>
                    <a:lnTo>
                      <a:pt x="1054" y="1412"/>
                    </a:lnTo>
                    <a:lnTo>
                      <a:pt x="1055" y="1474"/>
                    </a:lnTo>
                    <a:lnTo>
                      <a:pt x="1056" y="1535"/>
                    </a:lnTo>
                    <a:lnTo>
                      <a:pt x="1056" y="1596"/>
                    </a:lnTo>
                    <a:lnTo>
                      <a:pt x="1055" y="1626"/>
                    </a:lnTo>
                    <a:lnTo>
                      <a:pt x="1054" y="1657"/>
                    </a:lnTo>
                    <a:lnTo>
                      <a:pt x="1054" y="1657"/>
                    </a:lnTo>
                    <a:lnTo>
                      <a:pt x="1067" y="1656"/>
                    </a:lnTo>
                    <a:lnTo>
                      <a:pt x="1080" y="1654"/>
                    </a:lnTo>
                    <a:lnTo>
                      <a:pt x="1091" y="1650"/>
                    </a:lnTo>
                    <a:lnTo>
                      <a:pt x="1102" y="1646"/>
                    </a:lnTo>
                    <a:lnTo>
                      <a:pt x="1102" y="1646"/>
                    </a:lnTo>
                    <a:lnTo>
                      <a:pt x="1099" y="1583"/>
                    </a:lnTo>
                    <a:lnTo>
                      <a:pt x="1098" y="1520"/>
                    </a:lnTo>
                    <a:lnTo>
                      <a:pt x="1098" y="1457"/>
                    </a:lnTo>
                    <a:lnTo>
                      <a:pt x="1099" y="1393"/>
                    </a:lnTo>
                    <a:lnTo>
                      <a:pt x="1100" y="1267"/>
                    </a:lnTo>
                    <a:lnTo>
                      <a:pt x="1100" y="1205"/>
                    </a:lnTo>
                    <a:lnTo>
                      <a:pt x="1098" y="1143"/>
                    </a:lnTo>
                    <a:lnTo>
                      <a:pt x="1098" y="1143"/>
                    </a:lnTo>
                    <a:close/>
                    <a:moveTo>
                      <a:pt x="1052" y="1674"/>
                    </a:moveTo>
                    <a:lnTo>
                      <a:pt x="1052" y="1674"/>
                    </a:lnTo>
                    <a:lnTo>
                      <a:pt x="1053" y="1676"/>
                    </a:lnTo>
                    <a:lnTo>
                      <a:pt x="1056" y="1677"/>
                    </a:lnTo>
                    <a:lnTo>
                      <a:pt x="1063" y="1679"/>
                    </a:lnTo>
                    <a:lnTo>
                      <a:pt x="1065" y="1682"/>
                    </a:lnTo>
                    <a:lnTo>
                      <a:pt x="1067" y="1684"/>
                    </a:lnTo>
                    <a:lnTo>
                      <a:pt x="1068" y="1686"/>
                    </a:lnTo>
                    <a:lnTo>
                      <a:pt x="1068" y="1690"/>
                    </a:lnTo>
                    <a:lnTo>
                      <a:pt x="1068" y="1690"/>
                    </a:lnTo>
                    <a:lnTo>
                      <a:pt x="1064" y="1691"/>
                    </a:lnTo>
                    <a:lnTo>
                      <a:pt x="1059" y="1690"/>
                    </a:lnTo>
                    <a:lnTo>
                      <a:pt x="1052" y="1689"/>
                    </a:lnTo>
                    <a:lnTo>
                      <a:pt x="1052" y="1689"/>
                    </a:lnTo>
                    <a:lnTo>
                      <a:pt x="1051" y="1700"/>
                    </a:lnTo>
                    <a:lnTo>
                      <a:pt x="1052" y="1705"/>
                    </a:lnTo>
                    <a:lnTo>
                      <a:pt x="1053" y="1707"/>
                    </a:lnTo>
                    <a:lnTo>
                      <a:pt x="1054" y="1709"/>
                    </a:lnTo>
                    <a:lnTo>
                      <a:pt x="1054" y="1709"/>
                    </a:lnTo>
                    <a:lnTo>
                      <a:pt x="1064" y="1709"/>
                    </a:lnTo>
                    <a:lnTo>
                      <a:pt x="1075" y="1710"/>
                    </a:lnTo>
                    <a:lnTo>
                      <a:pt x="1081" y="1710"/>
                    </a:lnTo>
                    <a:lnTo>
                      <a:pt x="1086" y="1710"/>
                    </a:lnTo>
                    <a:lnTo>
                      <a:pt x="1090" y="1708"/>
                    </a:lnTo>
                    <a:lnTo>
                      <a:pt x="1096" y="1705"/>
                    </a:lnTo>
                    <a:lnTo>
                      <a:pt x="1096" y="1705"/>
                    </a:lnTo>
                    <a:lnTo>
                      <a:pt x="1099" y="1686"/>
                    </a:lnTo>
                    <a:lnTo>
                      <a:pt x="1100" y="1677"/>
                    </a:lnTo>
                    <a:lnTo>
                      <a:pt x="1100" y="1665"/>
                    </a:lnTo>
                    <a:lnTo>
                      <a:pt x="1100" y="1665"/>
                    </a:lnTo>
                    <a:lnTo>
                      <a:pt x="1086" y="1668"/>
                    </a:lnTo>
                    <a:lnTo>
                      <a:pt x="1073" y="1669"/>
                    </a:lnTo>
                    <a:lnTo>
                      <a:pt x="1060" y="1670"/>
                    </a:lnTo>
                    <a:lnTo>
                      <a:pt x="1056" y="1672"/>
                    </a:lnTo>
                    <a:lnTo>
                      <a:pt x="1052" y="1674"/>
                    </a:lnTo>
                    <a:lnTo>
                      <a:pt x="1052" y="1674"/>
                    </a:lnTo>
                    <a:close/>
                    <a:moveTo>
                      <a:pt x="999" y="1235"/>
                    </a:moveTo>
                    <a:lnTo>
                      <a:pt x="999" y="1235"/>
                    </a:lnTo>
                    <a:lnTo>
                      <a:pt x="1013" y="1240"/>
                    </a:lnTo>
                    <a:lnTo>
                      <a:pt x="1022" y="1244"/>
                    </a:lnTo>
                    <a:lnTo>
                      <a:pt x="1033" y="1246"/>
                    </a:lnTo>
                    <a:lnTo>
                      <a:pt x="1033" y="1246"/>
                    </a:lnTo>
                    <a:lnTo>
                      <a:pt x="1034" y="1190"/>
                    </a:lnTo>
                    <a:lnTo>
                      <a:pt x="1036" y="1134"/>
                    </a:lnTo>
                    <a:lnTo>
                      <a:pt x="1041" y="1021"/>
                    </a:lnTo>
                    <a:lnTo>
                      <a:pt x="1042" y="965"/>
                    </a:lnTo>
                    <a:lnTo>
                      <a:pt x="1042" y="911"/>
                    </a:lnTo>
                    <a:lnTo>
                      <a:pt x="1041" y="859"/>
                    </a:lnTo>
                    <a:lnTo>
                      <a:pt x="1039" y="833"/>
                    </a:lnTo>
                    <a:lnTo>
                      <a:pt x="1037" y="809"/>
                    </a:lnTo>
                    <a:lnTo>
                      <a:pt x="1037" y="809"/>
                    </a:lnTo>
                    <a:lnTo>
                      <a:pt x="1034" y="863"/>
                    </a:lnTo>
                    <a:lnTo>
                      <a:pt x="1028" y="918"/>
                    </a:lnTo>
                    <a:lnTo>
                      <a:pt x="1018" y="1023"/>
                    </a:lnTo>
                    <a:lnTo>
                      <a:pt x="1007" y="1129"/>
                    </a:lnTo>
                    <a:lnTo>
                      <a:pt x="1003" y="1181"/>
                    </a:lnTo>
                    <a:lnTo>
                      <a:pt x="999" y="1235"/>
                    </a:lnTo>
                    <a:lnTo>
                      <a:pt x="999" y="1235"/>
                    </a:lnTo>
                    <a:close/>
                    <a:moveTo>
                      <a:pt x="775" y="1189"/>
                    </a:moveTo>
                    <a:lnTo>
                      <a:pt x="775" y="1189"/>
                    </a:lnTo>
                    <a:lnTo>
                      <a:pt x="775" y="1181"/>
                    </a:lnTo>
                    <a:lnTo>
                      <a:pt x="773" y="1174"/>
                    </a:lnTo>
                    <a:lnTo>
                      <a:pt x="771" y="1169"/>
                    </a:lnTo>
                    <a:lnTo>
                      <a:pt x="768" y="1163"/>
                    </a:lnTo>
                    <a:lnTo>
                      <a:pt x="764" y="1159"/>
                    </a:lnTo>
                    <a:lnTo>
                      <a:pt x="760" y="1156"/>
                    </a:lnTo>
                    <a:lnTo>
                      <a:pt x="753" y="1153"/>
                    </a:lnTo>
                    <a:lnTo>
                      <a:pt x="747" y="1151"/>
                    </a:lnTo>
                    <a:lnTo>
                      <a:pt x="747" y="1151"/>
                    </a:lnTo>
                    <a:lnTo>
                      <a:pt x="745" y="1158"/>
                    </a:lnTo>
                    <a:lnTo>
                      <a:pt x="742" y="1162"/>
                    </a:lnTo>
                    <a:lnTo>
                      <a:pt x="738" y="1166"/>
                    </a:lnTo>
                    <a:lnTo>
                      <a:pt x="734" y="1170"/>
                    </a:lnTo>
                    <a:lnTo>
                      <a:pt x="730" y="1172"/>
                    </a:lnTo>
                    <a:lnTo>
                      <a:pt x="724" y="1173"/>
                    </a:lnTo>
                    <a:lnTo>
                      <a:pt x="719" y="1173"/>
                    </a:lnTo>
                    <a:lnTo>
                      <a:pt x="712" y="1173"/>
                    </a:lnTo>
                    <a:lnTo>
                      <a:pt x="707" y="1172"/>
                    </a:lnTo>
                    <a:lnTo>
                      <a:pt x="702" y="1170"/>
                    </a:lnTo>
                    <a:lnTo>
                      <a:pt x="691" y="1164"/>
                    </a:lnTo>
                    <a:lnTo>
                      <a:pt x="687" y="1161"/>
                    </a:lnTo>
                    <a:lnTo>
                      <a:pt x="682" y="1158"/>
                    </a:lnTo>
                    <a:lnTo>
                      <a:pt x="678" y="1154"/>
                    </a:lnTo>
                    <a:lnTo>
                      <a:pt x="676" y="1149"/>
                    </a:lnTo>
                    <a:lnTo>
                      <a:pt x="676" y="1149"/>
                    </a:lnTo>
                    <a:lnTo>
                      <a:pt x="672" y="1153"/>
                    </a:lnTo>
                    <a:lnTo>
                      <a:pt x="669" y="1157"/>
                    </a:lnTo>
                    <a:lnTo>
                      <a:pt x="666" y="1161"/>
                    </a:lnTo>
                    <a:lnTo>
                      <a:pt x="664" y="1166"/>
                    </a:lnTo>
                    <a:lnTo>
                      <a:pt x="664" y="1172"/>
                    </a:lnTo>
                    <a:lnTo>
                      <a:pt x="664" y="1177"/>
                    </a:lnTo>
                    <a:lnTo>
                      <a:pt x="665" y="1189"/>
                    </a:lnTo>
                    <a:lnTo>
                      <a:pt x="665" y="1189"/>
                    </a:lnTo>
                    <a:lnTo>
                      <a:pt x="676" y="1191"/>
                    </a:lnTo>
                    <a:lnTo>
                      <a:pt x="690" y="1195"/>
                    </a:lnTo>
                    <a:lnTo>
                      <a:pt x="705" y="1199"/>
                    </a:lnTo>
                    <a:lnTo>
                      <a:pt x="720" y="1202"/>
                    </a:lnTo>
                    <a:lnTo>
                      <a:pt x="736" y="1203"/>
                    </a:lnTo>
                    <a:lnTo>
                      <a:pt x="743" y="1203"/>
                    </a:lnTo>
                    <a:lnTo>
                      <a:pt x="751" y="1202"/>
                    </a:lnTo>
                    <a:lnTo>
                      <a:pt x="757" y="1200"/>
                    </a:lnTo>
                    <a:lnTo>
                      <a:pt x="764" y="1198"/>
                    </a:lnTo>
                    <a:lnTo>
                      <a:pt x="769" y="1194"/>
                    </a:lnTo>
                    <a:lnTo>
                      <a:pt x="775" y="1189"/>
                    </a:lnTo>
                    <a:lnTo>
                      <a:pt x="775" y="1189"/>
                    </a:lnTo>
                    <a:close/>
                    <a:moveTo>
                      <a:pt x="735" y="732"/>
                    </a:moveTo>
                    <a:lnTo>
                      <a:pt x="735" y="732"/>
                    </a:lnTo>
                    <a:lnTo>
                      <a:pt x="723" y="731"/>
                    </a:lnTo>
                    <a:lnTo>
                      <a:pt x="715" y="730"/>
                    </a:lnTo>
                    <a:lnTo>
                      <a:pt x="706" y="731"/>
                    </a:lnTo>
                    <a:lnTo>
                      <a:pt x="696" y="732"/>
                    </a:lnTo>
                    <a:lnTo>
                      <a:pt x="696" y="732"/>
                    </a:lnTo>
                    <a:lnTo>
                      <a:pt x="695" y="754"/>
                    </a:lnTo>
                    <a:lnTo>
                      <a:pt x="693" y="779"/>
                    </a:lnTo>
                    <a:lnTo>
                      <a:pt x="692" y="828"/>
                    </a:lnTo>
                    <a:lnTo>
                      <a:pt x="693" y="878"/>
                    </a:lnTo>
                    <a:lnTo>
                      <a:pt x="694" y="930"/>
                    </a:lnTo>
                    <a:lnTo>
                      <a:pt x="697" y="1033"/>
                    </a:lnTo>
                    <a:lnTo>
                      <a:pt x="697" y="1083"/>
                    </a:lnTo>
                    <a:lnTo>
                      <a:pt x="696" y="1130"/>
                    </a:lnTo>
                    <a:lnTo>
                      <a:pt x="696" y="1130"/>
                    </a:lnTo>
                    <a:lnTo>
                      <a:pt x="708" y="1129"/>
                    </a:lnTo>
                    <a:lnTo>
                      <a:pt x="718" y="1128"/>
                    </a:lnTo>
                    <a:lnTo>
                      <a:pt x="726" y="1125"/>
                    </a:lnTo>
                    <a:lnTo>
                      <a:pt x="733" y="1122"/>
                    </a:lnTo>
                    <a:lnTo>
                      <a:pt x="733" y="1122"/>
                    </a:lnTo>
                    <a:lnTo>
                      <a:pt x="735" y="1070"/>
                    </a:lnTo>
                    <a:lnTo>
                      <a:pt x="737" y="1022"/>
                    </a:lnTo>
                    <a:lnTo>
                      <a:pt x="737" y="975"/>
                    </a:lnTo>
                    <a:lnTo>
                      <a:pt x="738" y="930"/>
                    </a:lnTo>
                    <a:lnTo>
                      <a:pt x="737" y="836"/>
                    </a:lnTo>
                    <a:lnTo>
                      <a:pt x="735" y="732"/>
                    </a:lnTo>
                    <a:lnTo>
                      <a:pt x="735" y="732"/>
                    </a:lnTo>
                    <a:close/>
                    <a:moveTo>
                      <a:pt x="698" y="1149"/>
                    </a:moveTo>
                    <a:lnTo>
                      <a:pt x="698" y="1149"/>
                    </a:lnTo>
                    <a:lnTo>
                      <a:pt x="701" y="1151"/>
                    </a:lnTo>
                    <a:lnTo>
                      <a:pt x="704" y="1154"/>
                    </a:lnTo>
                    <a:lnTo>
                      <a:pt x="711" y="1157"/>
                    </a:lnTo>
                    <a:lnTo>
                      <a:pt x="716" y="1157"/>
                    </a:lnTo>
                    <a:lnTo>
                      <a:pt x="720" y="1158"/>
                    </a:lnTo>
                    <a:lnTo>
                      <a:pt x="724" y="1157"/>
                    </a:lnTo>
                    <a:lnTo>
                      <a:pt x="728" y="1156"/>
                    </a:lnTo>
                    <a:lnTo>
                      <a:pt x="728" y="1156"/>
                    </a:lnTo>
                    <a:lnTo>
                      <a:pt x="728" y="1153"/>
                    </a:lnTo>
                    <a:lnTo>
                      <a:pt x="730" y="1150"/>
                    </a:lnTo>
                    <a:lnTo>
                      <a:pt x="731" y="1148"/>
                    </a:lnTo>
                    <a:lnTo>
                      <a:pt x="731" y="1145"/>
                    </a:lnTo>
                    <a:lnTo>
                      <a:pt x="731" y="1145"/>
                    </a:lnTo>
                    <a:lnTo>
                      <a:pt x="723" y="1143"/>
                    </a:lnTo>
                    <a:lnTo>
                      <a:pt x="715" y="1142"/>
                    </a:lnTo>
                    <a:lnTo>
                      <a:pt x="710" y="1143"/>
                    </a:lnTo>
                    <a:lnTo>
                      <a:pt x="706" y="1144"/>
                    </a:lnTo>
                    <a:lnTo>
                      <a:pt x="702" y="1146"/>
                    </a:lnTo>
                    <a:lnTo>
                      <a:pt x="698" y="1149"/>
                    </a:lnTo>
                    <a:lnTo>
                      <a:pt x="698" y="1149"/>
                    </a:lnTo>
                    <a:close/>
                    <a:moveTo>
                      <a:pt x="438" y="1842"/>
                    </a:moveTo>
                    <a:lnTo>
                      <a:pt x="438" y="1842"/>
                    </a:lnTo>
                    <a:lnTo>
                      <a:pt x="437" y="1838"/>
                    </a:lnTo>
                    <a:lnTo>
                      <a:pt x="436" y="1836"/>
                    </a:lnTo>
                    <a:lnTo>
                      <a:pt x="434" y="1834"/>
                    </a:lnTo>
                    <a:lnTo>
                      <a:pt x="431" y="1832"/>
                    </a:lnTo>
                    <a:lnTo>
                      <a:pt x="424" y="1831"/>
                    </a:lnTo>
                    <a:lnTo>
                      <a:pt x="418" y="1834"/>
                    </a:lnTo>
                    <a:lnTo>
                      <a:pt x="418" y="1834"/>
                    </a:lnTo>
                    <a:lnTo>
                      <a:pt x="416" y="1837"/>
                    </a:lnTo>
                    <a:lnTo>
                      <a:pt x="415" y="1840"/>
                    </a:lnTo>
                    <a:lnTo>
                      <a:pt x="414" y="1847"/>
                    </a:lnTo>
                    <a:lnTo>
                      <a:pt x="416" y="1854"/>
                    </a:lnTo>
                    <a:lnTo>
                      <a:pt x="420" y="1860"/>
                    </a:lnTo>
                    <a:lnTo>
                      <a:pt x="420" y="1860"/>
                    </a:lnTo>
                    <a:lnTo>
                      <a:pt x="427" y="1860"/>
                    </a:lnTo>
                    <a:lnTo>
                      <a:pt x="432" y="1862"/>
                    </a:lnTo>
                    <a:lnTo>
                      <a:pt x="437" y="1865"/>
                    </a:lnTo>
                    <a:lnTo>
                      <a:pt x="443" y="1868"/>
                    </a:lnTo>
                    <a:lnTo>
                      <a:pt x="452" y="1874"/>
                    </a:lnTo>
                    <a:lnTo>
                      <a:pt x="458" y="1877"/>
                    </a:lnTo>
                    <a:lnTo>
                      <a:pt x="464" y="1880"/>
                    </a:lnTo>
                    <a:lnTo>
                      <a:pt x="464" y="1880"/>
                    </a:lnTo>
                    <a:lnTo>
                      <a:pt x="477" y="1882"/>
                    </a:lnTo>
                    <a:lnTo>
                      <a:pt x="490" y="1882"/>
                    </a:lnTo>
                    <a:lnTo>
                      <a:pt x="503" y="1881"/>
                    </a:lnTo>
                    <a:lnTo>
                      <a:pt x="514" y="1877"/>
                    </a:lnTo>
                    <a:lnTo>
                      <a:pt x="527" y="1873"/>
                    </a:lnTo>
                    <a:lnTo>
                      <a:pt x="539" y="1869"/>
                    </a:lnTo>
                    <a:lnTo>
                      <a:pt x="563" y="1860"/>
                    </a:lnTo>
                    <a:lnTo>
                      <a:pt x="563" y="1860"/>
                    </a:lnTo>
                    <a:lnTo>
                      <a:pt x="565" y="1855"/>
                    </a:lnTo>
                    <a:lnTo>
                      <a:pt x="565" y="1851"/>
                    </a:lnTo>
                    <a:lnTo>
                      <a:pt x="564" y="1847"/>
                    </a:lnTo>
                    <a:lnTo>
                      <a:pt x="560" y="1844"/>
                    </a:lnTo>
                    <a:lnTo>
                      <a:pt x="554" y="1840"/>
                    </a:lnTo>
                    <a:lnTo>
                      <a:pt x="548" y="1836"/>
                    </a:lnTo>
                    <a:lnTo>
                      <a:pt x="548" y="1836"/>
                    </a:lnTo>
                    <a:lnTo>
                      <a:pt x="546" y="1837"/>
                    </a:lnTo>
                    <a:lnTo>
                      <a:pt x="546" y="1840"/>
                    </a:lnTo>
                    <a:lnTo>
                      <a:pt x="545" y="1844"/>
                    </a:lnTo>
                    <a:lnTo>
                      <a:pt x="544" y="1850"/>
                    </a:lnTo>
                    <a:lnTo>
                      <a:pt x="543" y="1851"/>
                    </a:lnTo>
                    <a:lnTo>
                      <a:pt x="541" y="1852"/>
                    </a:lnTo>
                    <a:lnTo>
                      <a:pt x="541" y="1852"/>
                    </a:lnTo>
                    <a:lnTo>
                      <a:pt x="539" y="1853"/>
                    </a:lnTo>
                    <a:lnTo>
                      <a:pt x="536" y="1852"/>
                    </a:lnTo>
                    <a:lnTo>
                      <a:pt x="533" y="1850"/>
                    </a:lnTo>
                    <a:lnTo>
                      <a:pt x="529" y="1844"/>
                    </a:lnTo>
                    <a:lnTo>
                      <a:pt x="529" y="1844"/>
                    </a:lnTo>
                    <a:lnTo>
                      <a:pt x="518" y="1849"/>
                    </a:lnTo>
                    <a:lnTo>
                      <a:pt x="507" y="1852"/>
                    </a:lnTo>
                    <a:lnTo>
                      <a:pt x="495" y="1853"/>
                    </a:lnTo>
                    <a:lnTo>
                      <a:pt x="484" y="1853"/>
                    </a:lnTo>
                    <a:lnTo>
                      <a:pt x="474" y="1851"/>
                    </a:lnTo>
                    <a:lnTo>
                      <a:pt x="462" y="1849"/>
                    </a:lnTo>
                    <a:lnTo>
                      <a:pt x="438" y="1842"/>
                    </a:lnTo>
                    <a:lnTo>
                      <a:pt x="438" y="1842"/>
                    </a:lnTo>
                    <a:close/>
                    <a:moveTo>
                      <a:pt x="521" y="1390"/>
                    </a:moveTo>
                    <a:lnTo>
                      <a:pt x="521" y="1390"/>
                    </a:lnTo>
                    <a:lnTo>
                      <a:pt x="522" y="1351"/>
                    </a:lnTo>
                    <a:lnTo>
                      <a:pt x="525" y="1311"/>
                    </a:lnTo>
                    <a:lnTo>
                      <a:pt x="527" y="1271"/>
                    </a:lnTo>
                    <a:lnTo>
                      <a:pt x="529" y="1231"/>
                    </a:lnTo>
                    <a:lnTo>
                      <a:pt x="529" y="1231"/>
                    </a:lnTo>
                    <a:lnTo>
                      <a:pt x="530" y="1180"/>
                    </a:lnTo>
                    <a:lnTo>
                      <a:pt x="534" y="1131"/>
                    </a:lnTo>
                    <a:lnTo>
                      <a:pt x="537" y="1080"/>
                    </a:lnTo>
                    <a:lnTo>
                      <a:pt x="539" y="1023"/>
                    </a:lnTo>
                    <a:lnTo>
                      <a:pt x="539" y="1023"/>
                    </a:lnTo>
                    <a:lnTo>
                      <a:pt x="541" y="950"/>
                    </a:lnTo>
                    <a:lnTo>
                      <a:pt x="542" y="882"/>
                    </a:lnTo>
                    <a:lnTo>
                      <a:pt x="541" y="759"/>
                    </a:lnTo>
                    <a:lnTo>
                      <a:pt x="541" y="759"/>
                    </a:lnTo>
                    <a:lnTo>
                      <a:pt x="537" y="757"/>
                    </a:lnTo>
                    <a:lnTo>
                      <a:pt x="529" y="757"/>
                    </a:lnTo>
                    <a:lnTo>
                      <a:pt x="512" y="757"/>
                    </a:lnTo>
                    <a:lnTo>
                      <a:pt x="504" y="759"/>
                    </a:lnTo>
                    <a:lnTo>
                      <a:pt x="494" y="757"/>
                    </a:lnTo>
                    <a:lnTo>
                      <a:pt x="485" y="754"/>
                    </a:lnTo>
                    <a:lnTo>
                      <a:pt x="482" y="753"/>
                    </a:lnTo>
                    <a:lnTo>
                      <a:pt x="478" y="750"/>
                    </a:lnTo>
                    <a:lnTo>
                      <a:pt x="478" y="750"/>
                    </a:lnTo>
                    <a:lnTo>
                      <a:pt x="478" y="785"/>
                    </a:lnTo>
                    <a:lnTo>
                      <a:pt x="479" y="817"/>
                    </a:lnTo>
                    <a:lnTo>
                      <a:pt x="482" y="881"/>
                    </a:lnTo>
                    <a:lnTo>
                      <a:pt x="482" y="881"/>
                    </a:lnTo>
                    <a:lnTo>
                      <a:pt x="486" y="990"/>
                    </a:lnTo>
                    <a:lnTo>
                      <a:pt x="486" y="1044"/>
                    </a:lnTo>
                    <a:lnTo>
                      <a:pt x="486" y="1097"/>
                    </a:lnTo>
                    <a:lnTo>
                      <a:pt x="486" y="1097"/>
                    </a:lnTo>
                    <a:lnTo>
                      <a:pt x="485" y="1176"/>
                    </a:lnTo>
                    <a:lnTo>
                      <a:pt x="484" y="1223"/>
                    </a:lnTo>
                    <a:lnTo>
                      <a:pt x="482" y="1268"/>
                    </a:lnTo>
                    <a:lnTo>
                      <a:pt x="482" y="1268"/>
                    </a:lnTo>
                    <a:lnTo>
                      <a:pt x="480" y="1300"/>
                    </a:lnTo>
                    <a:lnTo>
                      <a:pt x="477" y="1331"/>
                    </a:lnTo>
                    <a:lnTo>
                      <a:pt x="475" y="1362"/>
                    </a:lnTo>
                    <a:lnTo>
                      <a:pt x="474" y="1377"/>
                    </a:lnTo>
                    <a:lnTo>
                      <a:pt x="475" y="1392"/>
                    </a:lnTo>
                    <a:lnTo>
                      <a:pt x="475" y="1392"/>
                    </a:lnTo>
                    <a:lnTo>
                      <a:pt x="475" y="1432"/>
                    </a:lnTo>
                    <a:lnTo>
                      <a:pt x="473" y="1471"/>
                    </a:lnTo>
                    <a:lnTo>
                      <a:pt x="471" y="1510"/>
                    </a:lnTo>
                    <a:lnTo>
                      <a:pt x="471" y="1531"/>
                    </a:lnTo>
                    <a:lnTo>
                      <a:pt x="473" y="1550"/>
                    </a:lnTo>
                    <a:lnTo>
                      <a:pt x="473" y="1550"/>
                    </a:lnTo>
                    <a:lnTo>
                      <a:pt x="473" y="1578"/>
                    </a:lnTo>
                    <a:lnTo>
                      <a:pt x="471" y="1605"/>
                    </a:lnTo>
                    <a:lnTo>
                      <a:pt x="466" y="1661"/>
                    </a:lnTo>
                    <a:lnTo>
                      <a:pt x="464" y="1689"/>
                    </a:lnTo>
                    <a:lnTo>
                      <a:pt x="462" y="1716"/>
                    </a:lnTo>
                    <a:lnTo>
                      <a:pt x="461" y="1743"/>
                    </a:lnTo>
                    <a:lnTo>
                      <a:pt x="462" y="1768"/>
                    </a:lnTo>
                    <a:lnTo>
                      <a:pt x="462" y="1768"/>
                    </a:lnTo>
                    <a:lnTo>
                      <a:pt x="478" y="1771"/>
                    </a:lnTo>
                    <a:lnTo>
                      <a:pt x="486" y="1773"/>
                    </a:lnTo>
                    <a:lnTo>
                      <a:pt x="494" y="1773"/>
                    </a:lnTo>
                    <a:lnTo>
                      <a:pt x="501" y="1771"/>
                    </a:lnTo>
                    <a:lnTo>
                      <a:pt x="510" y="1768"/>
                    </a:lnTo>
                    <a:lnTo>
                      <a:pt x="518" y="1765"/>
                    </a:lnTo>
                    <a:lnTo>
                      <a:pt x="525" y="1760"/>
                    </a:lnTo>
                    <a:lnTo>
                      <a:pt x="525" y="1760"/>
                    </a:lnTo>
                    <a:lnTo>
                      <a:pt x="523" y="1663"/>
                    </a:lnTo>
                    <a:lnTo>
                      <a:pt x="521" y="1569"/>
                    </a:lnTo>
                    <a:lnTo>
                      <a:pt x="520" y="1479"/>
                    </a:lnTo>
                    <a:lnTo>
                      <a:pt x="520" y="1434"/>
                    </a:lnTo>
                    <a:lnTo>
                      <a:pt x="521" y="1390"/>
                    </a:lnTo>
                    <a:lnTo>
                      <a:pt x="521" y="1390"/>
                    </a:lnTo>
                    <a:close/>
                    <a:moveTo>
                      <a:pt x="525" y="1785"/>
                    </a:moveTo>
                    <a:lnTo>
                      <a:pt x="525" y="1785"/>
                    </a:lnTo>
                    <a:lnTo>
                      <a:pt x="510" y="1789"/>
                    </a:lnTo>
                    <a:lnTo>
                      <a:pt x="495" y="1792"/>
                    </a:lnTo>
                    <a:lnTo>
                      <a:pt x="488" y="1792"/>
                    </a:lnTo>
                    <a:lnTo>
                      <a:pt x="480" y="1792"/>
                    </a:lnTo>
                    <a:lnTo>
                      <a:pt x="471" y="1791"/>
                    </a:lnTo>
                    <a:lnTo>
                      <a:pt x="462" y="1788"/>
                    </a:lnTo>
                    <a:lnTo>
                      <a:pt x="462" y="1788"/>
                    </a:lnTo>
                    <a:lnTo>
                      <a:pt x="459" y="1795"/>
                    </a:lnTo>
                    <a:lnTo>
                      <a:pt x="458" y="1805"/>
                    </a:lnTo>
                    <a:lnTo>
                      <a:pt x="458" y="1815"/>
                    </a:lnTo>
                    <a:lnTo>
                      <a:pt x="458" y="1827"/>
                    </a:lnTo>
                    <a:lnTo>
                      <a:pt x="458" y="1827"/>
                    </a:lnTo>
                    <a:lnTo>
                      <a:pt x="465" y="1829"/>
                    </a:lnTo>
                    <a:lnTo>
                      <a:pt x="474" y="1831"/>
                    </a:lnTo>
                    <a:lnTo>
                      <a:pt x="482" y="1834"/>
                    </a:lnTo>
                    <a:lnTo>
                      <a:pt x="492" y="1834"/>
                    </a:lnTo>
                    <a:lnTo>
                      <a:pt x="501" y="1834"/>
                    </a:lnTo>
                    <a:lnTo>
                      <a:pt x="510" y="1832"/>
                    </a:lnTo>
                    <a:lnTo>
                      <a:pt x="519" y="1830"/>
                    </a:lnTo>
                    <a:lnTo>
                      <a:pt x="527" y="1827"/>
                    </a:lnTo>
                    <a:lnTo>
                      <a:pt x="527" y="1827"/>
                    </a:lnTo>
                    <a:lnTo>
                      <a:pt x="527" y="1806"/>
                    </a:lnTo>
                    <a:lnTo>
                      <a:pt x="527" y="1796"/>
                    </a:lnTo>
                    <a:lnTo>
                      <a:pt x="525" y="1785"/>
                    </a:lnTo>
                    <a:lnTo>
                      <a:pt x="525" y="1785"/>
                    </a:lnTo>
                    <a:close/>
                    <a:moveTo>
                      <a:pt x="466" y="411"/>
                    </a:moveTo>
                    <a:lnTo>
                      <a:pt x="466" y="411"/>
                    </a:lnTo>
                    <a:lnTo>
                      <a:pt x="462" y="409"/>
                    </a:lnTo>
                    <a:lnTo>
                      <a:pt x="460" y="409"/>
                    </a:lnTo>
                    <a:lnTo>
                      <a:pt x="458" y="409"/>
                    </a:lnTo>
                    <a:lnTo>
                      <a:pt x="453" y="411"/>
                    </a:lnTo>
                    <a:lnTo>
                      <a:pt x="453" y="411"/>
                    </a:lnTo>
                    <a:lnTo>
                      <a:pt x="444" y="402"/>
                    </a:lnTo>
                    <a:lnTo>
                      <a:pt x="434" y="396"/>
                    </a:lnTo>
                    <a:lnTo>
                      <a:pt x="425" y="389"/>
                    </a:lnTo>
                    <a:lnTo>
                      <a:pt x="421" y="384"/>
                    </a:lnTo>
                    <a:lnTo>
                      <a:pt x="418" y="378"/>
                    </a:lnTo>
                    <a:lnTo>
                      <a:pt x="418" y="378"/>
                    </a:lnTo>
                    <a:lnTo>
                      <a:pt x="407" y="375"/>
                    </a:lnTo>
                    <a:lnTo>
                      <a:pt x="399" y="371"/>
                    </a:lnTo>
                    <a:lnTo>
                      <a:pt x="391" y="366"/>
                    </a:lnTo>
                    <a:lnTo>
                      <a:pt x="384" y="360"/>
                    </a:lnTo>
                    <a:lnTo>
                      <a:pt x="376" y="354"/>
                    </a:lnTo>
                    <a:lnTo>
                      <a:pt x="369" y="348"/>
                    </a:lnTo>
                    <a:lnTo>
                      <a:pt x="360" y="344"/>
                    </a:lnTo>
                    <a:lnTo>
                      <a:pt x="351" y="341"/>
                    </a:lnTo>
                    <a:lnTo>
                      <a:pt x="351" y="341"/>
                    </a:lnTo>
                    <a:lnTo>
                      <a:pt x="345" y="333"/>
                    </a:lnTo>
                    <a:lnTo>
                      <a:pt x="339" y="327"/>
                    </a:lnTo>
                    <a:lnTo>
                      <a:pt x="332" y="322"/>
                    </a:lnTo>
                    <a:lnTo>
                      <a:pt x="324" y="317"/>
                    </a:lnTo>
                    <a:lnTo>
                      <a:pt x="308" y="310"/>
                    </a:lnTo>
                    <a:lnTo>
                      <a:pt x="299" y="306"/>
                    </a:lnTo>
                    <a:lnTo>
                      <a:pt x="292" y="301"/>
                    </a:lnTo>
                    <a:lnTo>
                      <a:pt x="292" y="301"/>
                    </a:lnTo>
                    <a:lnTo>
                      <a:pt x="285" y="296"/>
                    </a:lnTo>
                    <a:lnTo>
                      <a:pt x="279" y="291"/>
                    </a:lnTo>
                    <a:lnTo>
                      <a:pt x="266" y="279"/>
                    </a:lnTo>
                    <a:lnTo>
                      <a:pt x="259" y="274"/>
                    </a:lnTo>
                    <a:lnTo>
                      <a:pt x="253" y="269"/>
                    </a:lnTo>
                    <a:lnTo>
                      <a:pt x="246" y="265"/>
                    </a:lnTo>
                    <a:lnTo>
                      <a:pt x="237" y="264"/>
                    </a:lnTo>
                    <a:lnTo>
                      <a:pt x="237" y="264"/>
                    </a:lnTo>
                    <a:lnTo>
                      <a:pt x="228" y="254"/>
                    </a:lnTo>
                    <a:lnTo>
                      <a:pt x="220" y="247"/>
                    </a:lnTo>
                    <a:lnTo>
                      <a:pt x="210" y="240"/>
                    </a:lnTo>
                    <a:lnTo>
                      <a:pt x="200" y="234"/>
                    </a:lnTo>
                    <a:lnTo>
                      <a:pt x="177" y="222"/>
                    </a:lnTo>
                    <a:lnTo>
                      <a:pt x="166" y="216"/>
                    </a:lnTo>
                    <a:lnTo>
                      <a:pt x="156" y="209"/>
                    </a:lnTo>
                    <a:lnTo>
                      <a:pt x="156" y="209"/>
                    </a:lnTo>
                    <a:lnTo>
                      <a:pt x="146" y="201"/>
                    </a:lnTo>
                    <a:lnTo>
                      <a:pt x="136" y="192"/>
                    </a:lnTo>
                    <a:lnTo>
                      <a:pt x="127" y="184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97" y="161"/>
                    </a:lnTo>
                    <a:lnTo>
                      <a:pt x="74" y="147"/>
                    </a:lnTo>
                    <a:lnTo>
                      <a:pt x="53" y="134"/>
                    </a:lnTo>
                    <a:lnTo>
                      <a:pt x="43" y="130"/>
                    </a:lnTo>
                    <a:lnTo>
                      <a:pt x="34" y="127"/>
                    </a:lnTo>
                    <a:lnTo>
                      <a:pt x="34" y="127"/>
                    </a:lnTo>
                    <a:lnTo>
                      <a:pt x="28" y="133"/>
                    </a:lnTo>
                    <a:lnTo>
                      <a:pt x="25" y="140"/>
                    </a:lnTo>
                    <a:lnTo>
                      <a:pt x="22" y="148"/>
                    </a:lnTo>
                    <a:lnTo>
                      <a:pt x="21" y="159"/>
                    </a:lnTo>
                    <a:lnTo>
                      <a:pt x="21" y="159"/>
                    </a:lnTo>
                    <a:lnTo>
                      <a:pt x="26" y="164"/>
                    </a:lnTo>
                    <a:lnTo>
                      <a:pt x="31" y="170"/>
                    </a:lnTo>
                    <a:lnTo>
                      <a:pt x="37" y="175"/>
                    </a:lnTo>
                    <a:lnTo>
                      <a:pt x="42" y="181"/>
                    </a:lnTo>
                    <a:lnTo>
                      <a:pt x="42" y="181"/>
                    </a:lnTo>
                    <a:lnTo>
                      <a:pt x="61" y="191"/>
                    </a:lnTo>
                    <a:lnTo>
                      <a:pt x="81" y="202"/>
                    </a:lnTo>
                    <a:lnTo>
                      <a:pt x="117" y="223"/>
                    </a:lnTo>
                    <a:lnTo>
                      <a:pt x="152" y="246"/>
                    </a:lnTo>
                    <a:lnTo>
                      <a:pt x="188" y="268"/>
                    </a:lnTo>
                    <a:lnTo>
                      <a:pt x="223" y="292"/>
                    </a:lnTo>
                    <a:lnTo>
                      <a:pt x="258" y="315"/>
                    </a:lnTo>
                    <a:lnTo>
                      <a:pt x="294" y="337"/>
                    </a:lnTo>
                    <a:lnTo>
                      <a:pt x="331" y="358"/>
                    </a:lnTo>
                    <a:lnTo>
                      <a:pt x="331" y="358"/>
                    </a:lnTo>
                    <a:lnTo>
                      <a:pt x="341" y="366"/>
                    </a:lnTo>
                    <a:lnTo>
                      <a:pt x="351" y="373"/>
                    </a:lnTo>
                    <a:lnTo>
                      <a:pt x="372" y="386"/>
                    </a:lnTo>
                    <a:lnTo>
                      <a:pt x="383" y="393"/>
                    </a:lnTo>
                    <a:lnTo>
                      <a:pt x="393" y="400"/>
                    </a:lnTo>
                    <a:lnTo>
                      <a:pt x="403" y="407"/>
                    </a:lnTo>
                    <a:lnTo>
                      <a:pt x="412" y="417"/>
                    </a:lnTo>
                    <a:lnTo>
                      <a:pt x="412" y="417"/>
                    </a:lnTo>
                    <a:lnTo>
                      <a:pt x="419" y="419"/>
                    </a:lnTo>
                    <a:lnTo>
                      <a:pt x="425" y="422"/>
                    </a:lnTo>
                    <a:lnTo>
                      <a:pt x="437" y="431"/>
                    </a:lnTo>
                    <a:lnTo>
                      <a:pt x="444" y="435"/>
                    </a:lnTo>
                    <a:lnTo>
                      <a:pt x="450" y="439"/>
                    </a:lnTo>
                    <a:lnTo>
                      <a:pt x="458" y="442"/>
                    </a:lnTo>
                    <a:lnTo>
                      <a:pt x="466" y="444"/>
                    </a:lnTo>
                    <a:lnTo>
                      <a:pt x="466" y="444"/>
                    </a:lnTo>
                    <a:lnTo>
                      <a:pt x="467" y="448"/>
                    </a:lnTo>
                    <a:lnTo>
                      <a:pt x="470" y="452"/>
                    </a:lnTo>
                    <a:lnTo>
                      <a:pt x="473" y="453"/>
                    </a:lnTo>
                    <a:lnTo>
                      <a:pt x="475" y="454"/>
                    </a:lnTo>
                    <a:lnTo>
                      <a:pt x="477" y="453"/>
                    </a:lnTo>
                    <a:lnTo>
                      <a:pt x="478" y="452"/>
                    </a:lnTo>
                    <a:lnTo>
                      <a:pt x="478" y="452"/>
                    </a:lnTo>
                    <a:lnTo>
                      <a:pt x="477" y="448"/>
                    </a:lnTo>
                    <a:lnTo>
                      <a:pt x="478" y="445"/>
                    </a:lnTo>
                    <a:lnTo>
                      <a:pt x="479" y="442"/>
                    </a:lnTo>
                    <a:lnTo>
                      <a:pt x="482" y="438"/>
                    </a:lnTo>
                    <a:lnTo>
                      <a:pt x="488" y="433"/>
                    </a:lnTo>
                    <a:lnTo>
                      <a:pt x="491" y="430"/>
                    </a:lnTo>
                    <a:lnTo>
                      <a:pt x="493" y="427"/>
                    </a:lnTo>
                    <a:lnTo>
                      <a:pt x="493" y="427"/>
                    </a:lnTo>
                    <a:lnTo>
                      <a:pt x="484" y="424"/>
                    </a:lnTo>
                    <a:lnTo>
                      <a:pt x="478" y="420"/>
                    </a:lnTo>
                    <a:lnTo>
                      <a:pt x="471" y="416"/>
                    </a:lnTo>
                    <a:lnTo>
                      <a:pt x="466" y="411"/>
                    </a:lnTo>
                    <a:lnTo>
                      <a:pt x="466" y="411"/>
                    </a:lnTo>
                    <a:close/>
                    <a:moveTo>
                      <a:pt x="451" y="469"/>
                    </a:moveTo>
                    <a:lnTo>
                      <a:pt x="451" y="469"/>
                    </a:lnTo>
                    <a:lnTo>
                      <a:pt x="415" y="442"/>
                    </a:lnTo>
                    <a:lnTo>
                      <a:pt x="379" y="416"/>
                    </a:lnTo>
                    <a:lnTo>
                      <a:pt x="344" y="392"/>
                    </a:lnTo>
                    <a:lnTo>
                      <a:pt x="325" y="381"/>
                    </a:lnTo>
                    <a:lnTo>
                      <a:pt x="304" y="369"/>
                    </a:lnTo>
                    <a:lnTo>
                      <a:pt x="304" y="369"/>
                    </a:lnTo>
                    <a:lnTo>
                      <a:pt x="283" y="351"/>
                    </a:lnTo>
                    <a:lnTo>
                      <a:pt x="261" y="333"/>
                    </a:lnTo>
                    <a:lnTo>
                      <a:pt x="238" y="316"/>
                    </a:lnTo>
                    <a:lnTo>
                      <a:pt x="215" y="300"/>
                    </a:lnTo>
                    <a:lnTo>
                      <a:pt x="190" y="285"/>
                    </a:lnTo>
                    <a:lnTo>
                      <a:pt x="166" y="270"/>
                    </a:lnTo>
                    <a:lnTo>
                      <a:pt x="141" y="256"/>
                    </a:lnTo>
                    <a:lnTo>
                      <a:pt x="115" y="242"/>
                    </a:lnTo>
                    <a:lnTo>
                      <a:pt x="115" y="242"/>
                    </a:lnTo>
                    <a:lnTo>
                      <a:pt x="110" y="236"/>
                    </a:lnTo>
                    <a:lnTo>
                      <a:pt x="103" y="229"/>
                    </a:lnTo>
                    <a:lnTo>
                      <a:pt x="99" y="226"/>
                    </a:lnTo>
                    <a:lnTo>
                      <a:pt x="95" y="224"/>
                    </a:lnTo>
                    <a:lnTo>
                      <a:pt x="90" y="224"/>
                    </a:lnTo>
                    <a:lnTo>
                      <a:pt x="86" y="225"/>
                    </a:lnTo>
                    <a:lnTo>
                      <a:pt x="86" y="225"/>
                    </a:lnTo>
                    <a:lnTo>
                      <a:pt x="89" y="237"/>
                    </a:lnTo>
                    <a:lnTo>
                      <a:pt x="91" y="249"/>
                    </a:lnTo>
                    <a:lnTo>
                      <a:pt x="92" y="261"/>
                    </a:lnTo>
                    <a:lnTo>
                      <a:pt x="92" y="272"/>
                    </a:lnTo>
                    <a:lnTo>
                      <a:pt x="92" y="298"/>
                    </a:lnTo>
                    <a:lnTo>
                      <a:pt x="92" y="324"/>
                    </a:lnTo>
                    <a:lnTo>
                      <a:pt x="92" y="324"/>
                    </a:lnTo>
                    <a:lnTo>
                      <a:pt x="92" y="337"/>
                    </a:lnTo>
                    <a:lnTo>
                      <a:pt x="95" y="350"/>
                    </a:lnTo>
                    <a:lnTo>
                      <a:pt x="97" y="361"/>
                    </a:lnTo>
                    <a:lnTo>
                      <a:pt x="99" y="372"/>
                    </a:lnTo>
                    <a:lnTo>
                      <a:pt x="99" y="372"/>
                    </a:lnTo>
                    <a:lnTo>
                      <a:pt x="98" y="386"/>
                    </a:lnTo>
                    <a:lnTo>
                      <a:pt x="97" y="399"/>
                    </a:lnTo>
                    <a:lnTo>
                      <a:pt x="97" y="413"/>
                    </a:lnTo>
                    <a:lnTo>
                      <a:pt x="97" y="419"/>
                    </a:lnTo>
                    <a:lnTo>
                      <a:pt x="99" y="424"/>
                    </a:lnTo>
                    <a:lnTo>
                      <a:pt x="99" y="424"/>
                    </a:lnTo>
                    <a:lnTo>
                      <a:pt x="101" y="430"/>
                    </a:lnTo>
                    <a:lnTo>
                      <a:pt x="104" y="433"/>
                    </a:lnTo>
                    <a:lnTo>
                      <a:pt x="112" y="442"/>
                    </a:lnTo>
                    <a:lnTo>
                      <a:pt x="120" y="448"/>
                    </a:lnTo>
                    <a:lnTo>
                      <a:pt x="128" y="457"/>
                    </a:lnTo>
                    <a:lnTo>
                      <a:pt x="128" y="457"/>
                    </a:lnTo>
                    <a:lnTo>
                      <a:pt x="130" y="460"/>
                    </a:lnTo>
                    <a:lnTo>
                      <a:pt x="132" y="465"/>
                    </a:lnTo>
                    <a:lnTo>
                      <a:pt x="134" y="469"/>
                    </a:lnTo>
                    <a:lnTo>
                      <a:pt x="136" y="474"/>
                    </a:lnTo>
                    <a:lnTo>
                      <a:pt x="136" y="474"/>
                    </a:lnTo>
                    <a:lnTo>
                      <a:pt x="142" y="479"/>
                    </a:lnTo>
                    <a:lnTo>
                      <a:pt x="147" y="483"/>
                    </a:lnTo>
                    <a:lnTo>
                      <a:pt x="161" y="493"/>
                    </a:lnTo>
                    <a:lnTo>
                      <a:pt x="175" y="502"/>
                    </a:lnTo>
                    <a:lnTo>
                      <a:pt x="189" y="511"/>
                    </a:lnTo>
                    <a:lnTo>
                      <a:pt x="189" y="511"/>
                    </a:lnTo>
                    <a:lnTo>
                      <a:pt x="197" y="518"/>
                    </a:lnTo>
                    <a:lnTo>
                      <a:pt x="205" y="525"/>
                    </a:lnTo>
                    <a:lnTo>
                      <a:pt x="212" y="532"/>
                    </a:lnTo>
                    <a:lnTo>
                      <a:pt x="218" y="536"/>
                    </a:lnTo>
                    <a:lnTo>
                      <a:pt x="218" y="536"/>
                    </a:lnTo>
                    <a:lnTo>
                      <a:pt x="221" y="537"/>
                    </a:lnTo>
                    <a:lnTo>
                      <a:pt x="225" y="537"/>
                    </a:lnTo>
                    <a:lnTo>
                      <a:pt x="228" y="537"/>
                    </a:lnTo>
                    <a:lnTo>
                      <a:pt x="231" y="538"/>
                    </a:lnTo>
                    <a:lnTo>
                      <a:pt x="231" y="538"/>
                    </a:lnTo>
                    <a:lnTo>
                      <a:pt x="237" y="544"/>
                    </a:lnTo>
                    <a:lnTo>
                      <a:pt x="243" y="551"/>
                    </a:lnTo>
                    <a:lnTo>
                      <a:pt x="250" y="557"/>
                    </a:lnTo>
                    <a:lnTo>
                      <a:pt x="256" y="564"/>
                    </a:lnTo>
                    <a:lnTo>
                      <a:pt x="256" y="564"/>
                    </a:lnTo>
                    <a:lnTo>
                      <a:pt x="310" y="606"/>
                    </a:lnTo>
                    <a:lnTo>
                      <a:pt x="337" y="628"/>
                    </a:lnTo>
                    <a:lnTo>
                      <a:pt x="365" y="649"/>
                    </a:lnTo>
                    <a:lnTo>
                      <a:pt x="393" y="670"/>
                    </a:lnTo>
                    <a:lnTo>
                      <a:pt x="422" y="689"/>
                    </a:lnTo>
                    <a:lnTo>
                      <a:pt x="450" y="706"/>
                    </a:lnTo>
                    <a:lnTo>
                      <a:pt x="478" y="723"/>
                    </a:lnTo>
                    <a:lnTo>
                      <a:pt x="478" y="723"/>
                    </a:lnTo>
                    <a:lnTo>
                      <a:pt x="473" y="694"/>
                    </a:lnTo>
                    <a:lnTo>
                      <a:pt x="468" y="666"/>
                    </a:lnTo>
                    <a:lnTo>
                      <a:pt x="467" y="639"/>
                    </a:lnTo>
                    <a:lnTo>
                      <a:pt x="466" y="613"/>
                    </a:lnTo>
                    <a:lnTo>
                      <a:pt x="467" y="560"/>
                    </a:lnTo>
                    <a:lnTo>
                      <a:pt x="468" y="534"/>
                    </a:lnTo>
                    <a:lnTo>
                      <a:pt x="468" y="507"/>
                    </a:lnTo>
                    <a:lnTo>
                      <a:pt x="468" y="507"/>
                    </a:lnTo>
                    <a:lnTo>
                      <a:pt x="473" y="500"/>
                    </a:lnTo>
                    <a:lnTo>
                      <a:pt x="476" y="494"/>
                    </a:lnTo>
                    <a:lnTo>
                      <a:pt x="478" y="487"/>
                    </a:lnTo>
                    <a:lnTo>
                      <a:pt x="478" y="477"/>
                    </a:lnTo>
                    <a:lnTo>
                      <a:pt x="478" y="477"/>
                    </a:lnTo>
                    <a:lnTo>
                      <a:pt x="474" y="477"/>
                    </a:lnTo>
                    <a:lnTo>
                      <a:pt x="470" y="476"/>
                    </a:lnTo>
                    <a:lnTo>
                      <a:pt x="464" y="472"/>
                    </a:lnTo>
                    <a:lnTo>
                      <a:pt x="459" y="469"/>
                    </a:lnTo>
                    <a:lnTo>
                      <a:pt x="455" y="468"/>
                    </a:lnTo>
                    <a:lnTo>
                      <a:pt x="451" y="469"/>
                    </a:lnTo>
                    <a:lnTo>
                      <a:pt x="451" y="469"/>
                    </a:lnTo>
                    <a:close/>
                    <a:moveTo>
                      <a:pt x="304" y="625"/>
                    </a:moveTo>
                    <a:lnTo>
                      <a:pt x="304" y="625"/>
                    </a:lnTo>
                    <a:lnTo>
                      <a:pt x="285" y="614"/>
                    </a:lnTo>
                    <a:lnTo>
                      <a:pt x="266" y="601"/>
                    </a:lnTo>
                    <a:lnTo>
                      <a:pt x="247" y="588"/>
                    </a:lnTo>
                    <a:lnTo>
                      <a:pt x="227" y="573"/>
                    </a:lnTo>
                    <a:lnTo>
                      <a:pt x="190" y="544"/>
                    </a:lnTo>
                    <a:lnTo>
                      <a:pt x="171" y="532"/>
                    </a:lnTo>
                    <a:lnTo>
                      <a:pt x="153" y="520"/>
                    </a:lnTo>
                    <a:lnTo>
                      <a:pt x="153" y="520"/>
                    </a:lnTo>
                    <a:lnTo>
                      <a:pt x="153" y="550"/>
                    </a:lnTo>
                    <a:lnTo>
                      <a:pt x="153" y="586"/>
                    </a:lnTo>
                    <a:lnTo>
                      <a:pt x="153" y="662"/>
                    </a:lnTo>
                    <a:lnTo>
                      <a:pt x="153" y="662"/>
                    </a:lnTo>
                    <a:lnTo>
                      <a:pt x="153" y="705"/>
                    </a:lnTo>
                    <a:lnTo>
                      <a:pt x="156" y="751"/>
                    </a:lnTo>
                    <a:lnTo>
                      <a:pt x="161" y="851"/>
                    </a:lnTo>
                    <a:lnTo>
                      <a:pt x="161" y="851"/>
                    </a:lnTo>
                    <a:lnTo>
                      <a:pt x="165" y="930"/>
                    </a:lnTo>
                    <a:lnTo>
                      <a:pt x="167" y="1016"/>
                    </a:lnTo>
                    <a:lnTo>
                      <a:pt x="168" y="1103"/>
                    </a:lnTo>
                    <a:lnTo>
                      <a:pt x="172" y="1189"/>
                    </a:lnTo>
                    <a:lnTo>
                      <a:pt x="172" y="1189"/>
                    </a:lnTo>
                    <a:lnTo>
                      <a:pt x="172" y="1207"/>
                    </a:lnTo>
                    <a:lnTo>
                      <a:pt x="172" y="1228"/>
                    </a:lnTo>
                    <a:lnTo>
                      <a:pt x="173" y="1246"/>
                    </a:lnTo>
                    <a:lnTo>
                      <a:pt x="173" y="1254"/>
                    </a:lnTo>
                    <a:lnTo>
                      <a:pt x="174" y="1261"/>
                    </a:lnTo>
                    <a:lnTo>
                      <a:pt x="174" y="1261"/>
                    </a:lnTo>
                    <a:lnTo>
                      <a:pt x="176" y="1264"/>
                    </a:lnTo>
                    <a:lnTo>
                      <a:pt x="178" y="1268"/>
                    </a:lnTo>
                    <a:lnTo>
                      <a:pt x="183" y="1276"/>
                    </a:lnTo>
                    <a:lnTo>
                      <a:pt x="187" y="1280"/>
                    </a:lnTo>
                    <a:lnTo>
                      <a:pt x="189" y="1284"/>
                    </a:lnTo>
                    <a:lnTo>
                      <a:pt x="190" y="1289"/>
                    </a:lnTo>
                    <a:lnTo>
                      <a:pt x="191" y="1294"/>
                    </a:lnTo>
                    <a:lnTo>
                      <a:pt x="191" y="1294"/>
                    </a:lnTo>
                    <a:lnTo>
                      <a:pt x="256" y="1373"/>
                    </a:lnTo>
                    <a:lnTo>
                      <a:pt x="322" y="1452"/>
                    </a:lnTo>
                    <a:lnTo>
                      <a:pt x="451" y="1613"/>
                    </a:lnTo>
                    <a:lnTo>
                      <a:pt x="451" y="1613"/>
                    </a:lnTo>
                    <a:lnTo>
                      <a:pt x="454" y="1587"/>
                    </a:lnTo>
                    <a:lnTo>
                      <a:pt x="455" y="1563"/>
                    </a:lnTo>
                    <a:lnTo>
                      <a:pt x="455" y="1538"/>
                    </a:lnTo>
                    <a:lnTo>
                      <a:pt x="455" y="1514"/>
                    </a:lnTo>
                    <a:lnTo>
                      <a:pt x="455" y="1514"/>
                    </a:lnTo>
                    <a:lnTo>
                      <a:pt x="455" y="1473"/>
                    </a:lnTo>
                    <a:lnTo>
                      <a:pt x="455" y="1431"/>
                    </a:lnTo>
                    <a:lnTo>
                      <a:pt x="457" y="1390"/>
                    </a:lnTo>
                    <a:lnTo>
                      <a:pt x="458" y="1351"/>
                    </a:lnTo>
                    <a:lnTo>
                      <a:pt x="458" y="1351"/>
                    </a:lnTo>
                    <a:lnTo>
                      <a:pt x="457" y="1331"/>
                    </a:lnTo>
                    <a:lnTo>
                      <a:pt x="454" y="1313"/>
                    </a:lnTo>
                    <a:lnTo>
                      <a:pt x="454" y="1304"/>
                    </a:lnTo>
                    <a:lnTo>
                      <a:pt x="455" y="1295"/>
                    </a:lnTo>
                    <a:lnTo>
                      <a:pt x="458" y="1286"/>
                    </a:lnTo>
                    <a:lnTo>
                      <a:pt x="462" y="1277"/>
                    </a:lnTo>
                    <a:lnTo>
                      <a:pt x="462" y="1277"/>
                    </a:lnTo>
                    <a:lnTo>
                      <a:pt x="460" y="1260"/>
                    </a:lnTo>
                    <a:lnTo>
                      <a:pt x="460" y="1243"/>
                    </a:lnTo>
                    <a:lnTo>
                      <a:pt x="460" y="1225"/>
                    </a:lnTo>
                    <a:lnTo>
                      <a:pt x="461" y="1208"/>
                    </a:lnTo>
                    <a:lnTo>
                      <a:pt x="466" y="1143"/>
                    </a:lnTo>
                    <a:lnTo>
                      <a:pt x="466" y="1143"/>
                    </a:lnTo>
                    <a:lnTo>
                      <a:pt x="467" y="1123"/>
                    </a:lnTo>
                    <a:lnTo>
                      <a:pt x="467" y="1102"/>
                    </a:lnTo>
                    <a:lnTo>
                      <a:pt x="465" y="1062"/>
                    </a:lnTo>
                    <a:lnTo>
                      <a:pt x="462" y="1021"/>
                    </a:lnTo>
                    <a:lnTo>
                      <a:pt x="460" y="979"/>
                    </a:lnTo>
                    <a:lnTo>
                      <a:pt x="460" y="979"/>
                    </a:lnTo>
                    <a:lnTo>
                      <a:pt x="459" y="947"/>
                    </a:lnTo>
                    <a:lnTo>
                      <a:pt x="459" y="915"/>
                    </a:lnTo>
                    <a:lnTo>
                      <a:pt x="460" y="853"/>
                    </a:lnTo>
                    <a:lnTo>
                      <a:pt x="461" y="794"/>
                    </a:lnTo>
                    <a:lnTo>
                      <a:pt x="461" y="766"/>
                    </a:lnTo>
                    <a:lnTo>
                      <a:pt x="460" y="739"/>
                    </a:lnTo>
                    <a:lnTo>
                      <a:pt x="460" y="739"/>
                    </a:lnTo>
                    <a:lnTo>
                      <a:pt x="384" y="685"/>
                    </a:lnTo>
                    <a:lnTo>
                      <a:pt x="343" y="655"/>
                    </a:lnTo>
                    <a:lnTo>
                      <a:pt x="304" y="625"/>
                    </a:lnTo>
                    <a:lnTo>
                      <a:pt x="304" y="625"/>
                    </a:lnTo>
                    <a:close/>
                    <a:moveTo>
                      <a:pt x="451" y="1634"/>
                    </a:moveTo>
                    <a:lnTo>
                      <a:pt x="451" y="1634"/>
                    </a:lnTo>
                    <a:lnTo>
                      <a:pt x="448" y="1634"/>
                    </a:lnTo>
                    <a:lnTo>
                      <a:pt x="446" y="1634"/>
                    </a:lnTo>
                    <a:lnTo>
                      <a:pt x="445" y="1634"/>
                    </a:lnTo>
                    <a:lnTo>
                      <a:pt x="445" y="1634"/>
                    </a:lnTo>
                    <a:lnTo>
                      <a:pt x="439" y="1630"/>
                    </a:lnTo>
                    <a:lnTo>
                      <a:pt x="435" y="1625"/>
                    </a:lnTo>
                    <a:lnTo>
                      <a:pt x="425" y="1612"/>
                    </a:lnTo>
                    <a:lnTo>
                      <a:pt x="416" y="1598"/>
                    </a:lnTo>
                    <a:lnTo>
                      <a:pt x="407" y="1585"/>
                    </a:lnTo>
                    <a:lnTo>
                      <a:pt x="407" y="1585"/>
                    </a:lnTo>
                    <a:lnTo>
                      <a:pt x="389" y="1559"/>
                    </a:lnTo>
                    <a:lnTo>
                      <a:pt x="379" y="1548"/>
                    </a:lnTo>
                    <a:lnTo>
                      <a:pt x="370" y="1537"/>
                    </a:lnTo>
                    <a:lnTo>
                      <a:pt x="370" y="1537"/>
                    </a:lnTo>
                    <a:lnTo>
                      <a:pt x="361" y="1522"/>
                    </a:lnTo>
                    <a:lnTo>
                      <a:pt x="352" y="1508"/>
                    </a:lnTo>
                    <a:lnTo>
                      <a:pt x="341" y="1495"/>
                    </a:lnTo>
                    <a:lnTo>
                      <a:pt x="329" y="1482"/>
                    </a:lnTo>
                    <a:lnTo>
                      <a:pt x="304" y="1457"/>
                    </a:lnTo>
                    <a:lnTo>
                      <a:pt x="293" y="1444"/>
                    </a:lnTo>
                    <a:lnTo>
                      <a:pt x="281" y="1430"/>
                    </a:lnTo>
                    <a:lnTo>
                      <a:pt x="281" y="1430"/>
                    </a:lnTo>
                    <a:lnTo>
                      <a:pt x="262" y="1404"/>
                    </a:lnTo>
                    <a:lnTo>
                      <a:pt x="242" y="1378"/>
                    </a:lnTo>
                    <a:lnTo>
                      <a:pt x="222" y="1353"/>
                    </a:lnTo>
                    <a:lnTo>
                      <a:pt x="212" y="1341"/>
                    </a:lnTo>
                    <a:lnTo>
                      <a:pt x="202" y="1329"/>
                    </a:lnTo>
                    <a:lnTo>
                      <a:pt x="202" y="1329"/>
                    </a:lnTo>
                    <a:lnTo>
                      <a:pt x="194" y="1321"/>
                    </a:lnTo>
                    <a:lnTo>
                      <a:pt x="187" y="1311"/>
                    </a:lnTo>
                    <a:lnTo>
                      <a:pt x="175" y="1290"/>
                    </a:lnTo>
                    <a:lnTo>
                      <a:pt x="162" y="1269"/>
                    </a:lnTo>
                    <a:lnTo>
                      <a:pt x="156" y="1260"/>
                    </a:lnTo>
                    <a:lnTo>
                      <a:pt x="149" y="1250"/>
                    </a:lnTo>
                    <a:lnTo>
                      <a:pt x="149" y="1250"/>
                    </a:lnTo>
                    <a:lnTo>
                      <a:pt x="150" y="1259"/>
                    </a:lnTo>
                    <a:lnTo>
                      <a:pt x="152" y="1268"/>
                    </a:lnTo>
                    <a:lnTo>
                      <a:pt x="157" y="1277"/>
                    </a:lnTo>
                    <a:lnTo>
                      <a:pt x="161" y="1285"/>
                    </a:lnTo>
                    <a:lnTo>
                      <a:pt x="166" y="1293"/>
                    </a:lnTo>
                    <a:lnTo>
                      <a:pt x="172" y="1300"/>
                    </a:lnTo>
                    <a:lnTo>
                      <a:pt x="185" y="1313"/>
                    </a:lnTo>
                    <a:lnTo>
                      <a:pt x="185" y="1313"/>
                    </a:lnTo>
                    <a:lnTo>
                      <a:pt x="185" y="1317"/>
                    </a:lnTo>
                    <a:lnTo>
                      <a:pt x="186" y="1321"/>
                    </a:lnTo>
                    <a:lnTo>
                      <a:pt x="187" y="1324"/>
                    </a:lnTo>
                    <a:lnTo>
                      <a:pt x="187" y="1327"/>
                    </a:lnTo>
                    <a:lnTo>
                      <a:pt x="187" y="1327"/>
                    </a:lnTo>
                    <a:lnTo>
                      <a:pt x="221" y="1370"/>
                    </a:lnTo>
                    <a:lnTo>
                      <a:pt x="254" y="1413"/>
                    </a:lnTo>
                    <a:lnTo>
                      <a:pt x="318" y="1499"/>
                    </a:lnTo>
                    <a:lnTo>
                      <a:pt x="384" y="1587"/>
                    </a:lnTo>
                    <a:lnTo>
                      <a:pt x="416" y="1631"/>
                    </a:lnTo>
                    <a:lnTo>
                      <a:pt x="449" y="1674"/>
                    </a:lnTo>
                    <a:lnTo>
                      <a:pt x="449" y="1674"/>
                    </a:lnTo>
                    <a:lnTo>
                      <a:pt x="449" y="1663"/>
                    </a:lnTo>
                    <a:lnTo>
                      <a:pt x="450" y="1655"/>
                    </a:lnTo>
                    <a:lnTo>
                      <a:pt x="451" y="1645"/>
                    </a:lnTo>
                    <a:lnTo>
                      <a:pt x="451" y="1634"/>
                    </a:lnTo>
                    <a:lnTo>
                      <a:pt x="451" y="1634"/>
                    </a:lnTo>
                    <a:close/>
                    <a:moveTo>
                      <a:pt x="105" y="1370"/>
                    </a:moveTo>
                    <a:lnTo>
                      <a:pt x="105" y="1370"/>
                    </a:lnTo>
                    <a:lnTo>
                      <a:pt x="100" y="1371"/>
                    </a:lnTo>
                    <a:lnTo>
                      <a:pt x="97" y="1372"/>
                    </a:lnTo>
                    <a:lnTo>
                      <a:pt x="91" y="1376"/>
                    </a:lnTo>
                    <a:lnTo>
                      <a:pt x="87" y="1380"/>
                    </a:lnTo>
                    <a:lnTo>
                      <a:pt x="85" y="1381"/>
                    </a:lnTo>
                    <a:lnTo>
                      <a:pt x="82" y="1382"/>
                    </a:lnTo>
                    <a:lnTo>
                      <a:pt x="82" y="1382"/>
                    </a:lnTo>
                    <a:lnTo>
                      <a:pt x="84" y="1389"/>
                    </a:lnTo>
                    <a:lnTo>
                      <a:pt x="86" y="1395"/>
                    </a:lnTo>
                    <a:lnTo>
                      <a:pt x="88" y="1400"/>
                    </a:lnTo>
                    <a:lnTo>
                      <a:pt x="91" y="1403"/>
                    </a:lnTo>
                    <a:lnTo>
                      <a:pt x="96" y="1406"/>
                    </a:lnTo>
                    <a:lnTo>
                      <a:pt x="100" y="1410"/>
                    </a:lnTo>
                    <a:lnTo>
                      <a:pt x="110" y="1413"/>
                    </a:lnTo>
                    <a:lnTo>
                      <a:pt x="120" y="1414"/>
                    </a:lnTo>
                    <a:lnTo>
                      <a:pt x="132" y="1415"/>
                    </a:lnTo>
                    <a:lnTo>
                      <a:pt x="145" y="1416"/>
                    </a:lnTo>
                    <a:lnTo>
                      <a:pt x="158" y="1418"/>
                    </a:lnTo>
                    <a:lnTo>
                      <a:pt x="158" y="1418"/>
                    </a:lnTo>
                    <a:lnTo>
                      <a:pt x="166" y="1411"/>
                    </a:lnTo>
                    <a:lnTo>
                      <a:pt x="175" y="1405"/>
                    </a:lnTo>
                    <a:lnTo>
                      <a:pt x="195" y="1395"/>
                    </a:lnTo>
                    <a:lnTo>
                      <a:pt x="195" y="1395"/>
                    </a:lnTo>
                    <a:lnTo>
                      <a:pt x="195" y="1391"/>
                    </a:lnTo>
                    <a:lnTo>
                      <a:pt x="195" y="1389"/>
                    </a:lnTo>
                    <a:lnTo>
                      <a:pt x="196" y="1384"/>
                    </a:lnTo>
                    <a:lnTo>
                      <a:pt x="198" y="1378"/>
                    </a:lnTo>
                    <a:lnTo>
                      <a:pt x="198" y="1376"/>
                    </a:lnTo>
                    <a:lnTo>
                      <a:pt x="197" y="1373"/>
                    </a:lnTo>
                    <a:lnTo>
                      <a:pt x="197" y="1373"/>
                    </a:lnTo>
                    <a:lnTo>
                      <a:pt x="194" y="1378"/>
                    </a:lnTo>
                    <a:lnTo>
                      <a:pt x="190" y="1382"/>
                    </a:lnTo>
                    <a:lnTo>
                      <a:pt x="185" y="1385"/>
                    </a:lnTo>
                    <a:lnTo>
                      <a:pt x="178" y="1388"/>
                    </a:lnTo>
                    <a:lnTo>
                      <a:pt x="172" y="1389"/>
                    </a:lnTo>
                    <a:lnTo>
                      <a:pt x="165" y="1390"/>
                    </a:lnTo>
                    <a:lnTo>
                      <a:pt x="150" y="1391"/>
                    </a:lnTo>
                    <a:lnTo>
                      <a:pt x="135" y="1389"/>
                    </a:lnTo>
                    <a:lnTo>
                      <a:pt x="128" y="1388"/>
                    </a:lnTo>
                    <a:lnTo>
                      <a:pt x="121" y="1385"/>
                    </a:lnTo>
                    <a:lnTo>
                      <a:pt x="116" y="1382"/>
                    </a:lnTo>
                    <a:lnTo>
                      <a:pt x="111" y="1378"/>
                    </a:lnTo>
                    <a:lnTo>
                      <a:pt x="107" y="1374"/>
                    </a:lnTo>
                    <a:lnTo>
                      <a:pt x="105" y="1370"/>
                    </a:lnTo>
                    <a:lnTo>
                      <a:pt x="105" y="1370"/>
                    </a:lnTo>
                    <a:close/>
                    <a:moveTo>
                      <a:pt x="176" y="1342"/>
                    </a:moveTo>
                    <a:lnTo>
                      <a:pt x="176" y="1342"/>
                    </a:lnTo>
                    <a:lnTo>
                      <a:pt x="170" y="1344"/>
                    </a:lnTo>
                    <a:lnTo>
                      <a:pt x="162" y="1345"/>
                    </a:lnTo>
                    <a:lnTo>
                      <a:pt x="147" y="1346"/>
                    </a:lnTo>
                    <a:lnTo>
                      <a:pt x="133" y="1346"/>
                    </a:lnTo>
                    <a:lnTo>
                      <a:pt x="121" y="1344"/>
                    </a:lnTo>
                    <a:lnTo>
                      <a:pt x="121" y="1344"/>
                    </a:lnTo>
                    <a:lnTo>
                      <a:pt x="120" y="1351"/>
                    </a:lnTo>
                    <a:lnTo>
                      <a:pt x="119" y="1358"/>
                    </a:lnTo>
                    <a:lnTo>
                      <a:pt x="119" y="1367"/>
                    </a:lnTo>
                    <a:lnTo>
                      <a:pt x="119" y="1371"/>
                    </a:lnTo>
                    <a:lnTo>
                      <a:pt x="121" y="1375"/>
                    </a:lnTo>
                    <a:lnTo>
                      <a:pt x="121" y="1375"/>
                    </a:lnTo>
                    <a:lnTo>
                      <a:pt x="132" y="1376"/>
                    </a:lnTo>
                    <a:lnTo>
                      <a:pt x="145" y="1376"/>
                    </a:lnTo>
                    <a:lnTo>
                      <a:pt x="158" y="1374"/>
                    </a:lnTo>
                    <a:lnTo>
                      <a:pt x="168" y="1372"/>
                    </a:lnTo>
                    <a:lnTo>
                      <a:pt x="174" y="1370"/>
                    </a:lnTo>
                    <a:lnTo>
                      <a:pt x="178" y="1368"/>
                    </a:lnTo>
                    <a:lnTo>
                      <a:pt x="181" y="1365"/>
                    </a:lnTo>
                    <a:lnTo>
                      <a:pt x="182" y="1361"/>
                    </a:lnTo>
                    <a:lnTo>
                      <a:pt x="183" y="1358"/>
                    </a:lnTo>
                    <a:lnTo>
                      <a:pt x="182" y="1353"/>
                    </a:lnTo>
                    <a:lnTo>
                      <a:pt x="180" y="1349"/>
                    </a:lnTo>
                    <a:lnTo>
                      <a:pt x="176" y="1342"/>
                    </a:lnTo>
                    <a:lnTo>
                      <a:pt x="176" y="1342"/>
                    </a:lnTo>
                    <a:close/>
                    <a:moveTo>
                      <a:pt x="151" y="1119"/>
                    </a:moveTo>
                    <a:lnTo>
                      <a:pt x="151" y="1119"/>
                    </a:lnTo>
                    <a:lnTo>
                      <a:pt x="152" y="1088"/>
                    </a:lnTo>
                    <a:lnTo>
                      <a:pt x="152" y="1056"/>
                    </a:lnTo>
                    <a:lnTo>
                      <a:pt x="151" y="991"/>
                    </a:lnTo>
                    <a:lnTo>
                      <a:pt x="150" y="927"/>
                    </a:lnTo>
                    <a:lnTo>
                      <a:pt x="149" y="861"/>
                    </a:lnTo>
                    <a:lnTo>
                      <a:pt x="149" y="861"/>
                    </a:lnTo>
                    <a:lnTo>
                      <a:pt x="147" y="831"/>
                    </a:lnTo>
                    <a:lnTo>
                      <a:pt x="145" y="801"/>
                    </a:lnTo>
                    <a:lnTo>
                      <a:pt x="141" y="771"/>
                    </a:lnTo>
                    <a:lnTo>
                      <a:pt x="139" y="741"/>
                    </a:lnTo>
                    <a:lnTo>
                      <a:pt x="139" y="741"/>
                    </a:lnTo>
                    <a:lnTo>
                      <a:pt x="137" y="716"/>
                    </a:lnTo>
                    <a:lnTo>
                      <a:pt x="139" y="690"/>
                    </a:lnTo>
                    <a:lnTo>
                      <a:pt x="140" y="665"/>
                    </a:lnTo>
                    <a:lnTo>
                      <a:pt x="140" y="653"/>
                    </a:lnTo>
                    <a:lnTo>
                      <a:pt x="139" y="641"/>
                    </a:lnTo>
                    <a:lnTo>
                      <a:pt x="139" y="641"/>
                    </a:lnTo>
                    <a:lnTo>
                      <a:pt x="136" y="630"/>
                    </a:lnTo>
                    <a:lnTo>
                      <a:pt x="134" y="619"/>
                    </a:lnTo>
                    <a:lnTo>
                      <a:pt x="131" y="608"/>
                    </a:lnTo>
                    <a:lnTo>
                      <a:pt x="130" y="597"/>
                    </a:lnTo>
                    <a:lnTo>
                      <a:pt x="130" y="597"/>
                    </a:lnTo>
                    <a:lnTo>
                      <a:pt x="130" y="586"/>
                    </a:lnTo>
                    <a:lnTo>
                      <a:pt x="131" y="575"/>
                    </a:lnTo>
                    <a:lnTo>
                      <a:pt x="132" y="566"/>
                    </a:lnTo>
                    <a:lnTo>
                      <a:pt x="132" y="555"/>
                    </a:lnTo>
                    <a:lnTo>
                      <a:pt x="132" y="555"/>
                    </a:lnTo>
                    <a:lnTo>
                      <a:pt x="129" y="525"/>
                    </a:lnTo>
                    <a:lnTo>
                      <a:pt x="129" y="512"/>
                    </a:lnTo>
                    <a:lnTo>
                      <a:pt x="130" y="498"/>
                    </a:lnTo>
                    <a:lnTo>
                      <a:pt x="130" y="498"/>
                    </a:lnTo>
                    <a:lnTo>
                      <a:pt x="126" y="496"/>
                    </a:lnTo>
                    <a:lnTo>
                      <a:pt x="120" y="493"/>
                    </a:lnTo>
                    <a:lnTo>
                      <a:pt x="112" y="484"/>
                    </a:lnTo>
                    <a:lnTo>
                      <a:pt x="107" y="480"/>
                    </a:lnTo>
                    <a:lnTo>
                      <a:pt x="103" y="478"/>
                    </a:lnTo>
                    <a:lnTo>
                      <a:pt x="100" y="477"/>
                    </a:lnTo>
                    <a:lnTo>
                      <a:pt x="98" y="477"/>
                    </a:lnTo>
                    <a:lnTo>
                      <a:pt x="97" y="477"/>
                    </a:lnTo>
                    <a:lnTo>
                      <a:pt x="97" y="477"/>
                    </a:lnTo>
                    <a:lnTo>
                      <a:pt x="96" y="497"/>
                    </a:lnTo>
                    <a:lnTo>
                      <a:pt x="96" y="518"/>
                    </a:lnTo>
                    <a:lnTo>
                      <a:pt x="98" y="557"/>
                    </a:lnTo>
                    <a:lnTo>
                      <a:pt x="101" y="597"/>
                    </a:lnTo>
                    <a:lnTo>
                      <a:pt x="105" y="636"/>
                    </a:lnTo>
                    <a:lnTo>
                      <a:pt x="109" y="676"/>
                    </a:lnTo>
                    <a:lnTo>
                      <a:pt x="112" y="716"/>
                    </a:lnTo>
                    <a:lnTo>
                      <a:pt x="114" y="755"/>
                    </a:lnTo>
                    <a:lnTo>
                      <a:pt x="114" y="775"/>
                    </a:lnTo>
                    <a:lnTo>
                      <a:pt x="113" y="794"/>
                    </a:lnTo>
                    <a:lnTo>
                      <a:pt x="113" y="794"/>
                    </a:lnTo>
                    <a:lnTo>
                      <a:pt x="111" y="858"/>
                    </a:lnTo>
                    <a:lnTo>
                      <a:pt x="112" y="926"/>
                    </a:lnTo>
                    <a:lnTo>
                      <a:pt x="113" y="993"/>
                    </a:lnTo>
                    <a:lnTo>
                      <a:pt x="117" y="1058"/>
                    </a:lnTo>
                    <a:lnTo>
                      <a:pt x="117" y="1058"/>
                    </a:lnTo>
                    <a:lnTo>
                      <a:pt x="121" y="1072"/>
                    </a:lnTo>
                    <a:lnTo>
                      <a:pt x="125" y="1087"/>
                    </a:lnTo>
                    <a:lnTo>
                      <a:pt x="127" y="1102"/>
                    </a:lnTo>
                    <a:lnTo>
                      <a:pt x="128" y="1117"/>
                    </a:lnTo>
                    <a:lnTo>
                      <a:pt x="128" y="1134"/>
                    </a:lnTo>
                    <a:lnTo>
                      <a:pt x="127" y="1150"/>
                    </a:lnTo>
                    <a:lnTo>
                      <a:pt x="125" y="1185"/>
                    </a:lnTo>
                    <a:lnTo>
                      <a:pt x="121" y="1219"/>
                    </a:lnTo>
                    <a:lnTo>
                      <a:pt x="120" y="1253"/>
                    </a:lnTo>
                    <a:lnTo>
                      <a:pt x="119" y="1270"/>
                    </a:lnTo>
                    <a:lnTo>
                      <a:pt x="120" y="1287"/>
                    </a:lnTo>
                    <a:lnTo>
                      <a:pt x="121" y="1304"/>
                    </a:lnTo>
                    <a:lnTo>
                      <a:pt x="124" y="1320"/>
                    </a:lnTo>
                    <a:lnTo>
                      <a:pt x="124" y="1320"/>
                    </a:lnTo>
                    <a:lnTo>
                      <a:pt x="129" y="1321"/>
                    </a:lnTo>
                    <a:lnTo>
                      <a:pt x="133" y="1322"/>
                    </a:lnTo>
                    <a:lnTo>
                      <a:pt x="139" y="1322"/>
                    </a:lnTo>
                    <a:lnTo>
                      <a:pt x="143" y="1321"/>
                    </a:lnTo>
                    <a:lnTo>
                      <a:pt x="151" y="1317"/>
                    </a:lnTo>
                    <a:lnTo>
                      <a:pt x="160" y="1313"/>
                    </a:lnTo>
                    <a:lnTo>
                      <a:pt x="160" y="1313"/>
                    </a:lnTo>
                    <a:lnTo>
                      <a:pt x="159" y="1309"/>
                    </a:lnTo>
                    <a:lnTo>
                      <a:pt x="156" y="1305"/>
                    </a:lnTo>
                    <a:lnTo>
                      <a:pt x="147" y="1295"/>
                    </a:lnTo>
                    <a:lnTo>
                      <a:pt x="143" y="1290"/>
                    </a:lnTo>
                    <a:lnTo>
                      <a:pt x="139" y="1284"/>
                    </a:lnTo>
                    <a:lnTo>
                      <a:pt x="134" y="1278"/>
                    </a:lnTo>
                    <a:lnTo>
                      <a:pt x="132" y="1270"/>
                    </a:lnTo>
                    <a:lnTo>
                      <a:pt x="132" y="1270"/>
                    </a:lnTo>
                    <a:lnTo>
                      <a:pt x="132" y="1261"/>
                    </a:lnTo>
                    <a:lnTo>
                      <a:pt x="133" y="1248"/>
                    </a:lnTo>
                    <a:lnTo>
                      <a:pt x="135" y="1236"/>
                    </a:lnTo>
                    <a:lnTo>
                      <a:pt x="136" y="1232"/>
                    </a:lnTo>
                    <a:lnTo>
                      <a:pt x="139" y="1229"/>
                    </a:lnTo>
                    <a:lnTo>
                      <a:pt x="139" y="1229"/>
                    </a:lnTo>
                    <a:lnTo>
                      <a:pt x="142" y="1226"/>
                    </a:lnTo>
                    <a:lnTo>
                      <a:pt x="145" y="1225"/>
                    </a:lnTo>
                    <a:lnTo>
                      <a:pt x="148" y="1224"/>
                    </a:lnTo>
                    <a:lnTo>
                      <a:pt x="152" y="1225"/>
                    </a:lnTo>
                    <a:lnTo>
                      <a:pt x="156" y="1226"/>
                    </a:lnTo>
                    <a:lnTo>
                      <a:pt x="158" y="1229"/>
                    </a:lnTo>
                    <a:lnTo>
                      <a:pt x="160" y="1232"/>
                    </a:lnTo>
                    <a:lnTo>
                      <a:pt x="161" y="1235"/>
                    </a:lnTo>
                    <a:lnTo>
                      <a:pt x="161" y="1235"/>
                    </a:lnTo>
                    <a:lnTo>
                      <a:pt x="159" y="1208"/>
                    </a:lnTo>
                    <a:lnTo>
                      <a:pt x="158" y="1180"/>
                    </a:lnTo>
                    <a:lnTo>
                      <a:pt x="155" y="1150"/>
                    </a:lnTo>
                    <a:lnTo>
                      <a:pt x="151" y="1119"/>
                    </a:lnTo>
                    <a:lnTo>
                      <a:pt x="151" y="11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4429150" y="1189222"/>
            <a:ext cx="989950" cy="1113694"/>
            <a:chOff x="4429150" y="1189222"/>
            <a:chExt cx="989950" cy="1113694"/>
          </a:xfrm>
        </p:grpSpPr>
        <p:sp>
          <p:nvSpPr>
            <p:cNvPr id="10" name="六边形 9"/>
            <p:cNvSpPr/>
            <p:nvPr/>
          </p:nvSpPr>
          <p:spPr>
            <a:xfrm rot="16200000">
              <a:off x="4367278" y="1251094"/>
              <a:ext cx="1113694" cy="989950"/>
            </a:xfrm>
            <a:prstGeom prst="hexagon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614793" y="1312966"/>
              <a:ext cx="666838" cy="852453"/>
              <a:chOff x="5680076" y="1239838"/>
              <a:chExt cx="555625" cy="7699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171"/>
              <p:cNvSpPr>
                <a:spLocks noEditPoints="1"/>
              </p:cNvSpPr>
              <p:nvPr/>
            </p:nvSpPr>
            <p:spPr bwMode="auto">
              <a:xfrm>
                <a:off x="5680076" y="1239838"/>
                <a:ext cx="555625" cy="769938"/>
              </a:xfrm>
              <a:custGeom>
                <a:avLst/>
                <a:gdLst/>
                <a:ahLst/>
                <a:cxnLst>
                  <a:cxn ang="0">
                    <a:pos x="13" y="1287"/>
                  </a:cxn>
                  <a:cxn ang="0">
                    <a:pos x="61" y="910"/>
                  </a:cxn>
                  <a:cxn ang="0">
                    <a:pos x="75" y="745"/>
                  </a:cxn>
                  <a:cxn ang="0">
                    <a:pos x="93" y="539"/>
                  </a:cxn>
                  <a:cxn ang="0">
                    <a:pos x="133" y="219"/>
                  </a:cxn>
                  <a:cxn ang="0">
                    <a:pos x="160" y="47"/>
                  </a:cxn>
                  <a:cxn ang="0">
                    <a:pos x="292" y="5"/>
                  </a:cxn>
                  <a:cxn ang="0">
                    <a:pos x="397" y="1"/>
                  </a:cxn>
                  <a:cxn ang="0">
                    <a:pos x="716" y="32"/>
                  </a:cxn>
                  <a:cxn ang="0">
                    <a:pos x="941" y="66"/>
                  </a:cxn>
                  <a:cxn ang="0">
                    <a:pos x="1042" y="150"/>
                  </a:cxn>
                  <a:cxn ang="0">
                    <a:pos x="1024" y="348"/>
                  </a:cxn>
                  <a:cxn ang="0">
                    <a:pos x="964" y="880"/>
                  </a:cxn>
                  <a:cxn ang="0">
                    <a:pos x="921" y="1321"/>
                  </a:cxn>
                  <a:cxn ang="0">
                    <a:pos x="827" y="1447"/>
                  </a:cxn>
                  <a:cxn ang="0">
                    <a:pos x="730" y="1446"/>
                  </a:cxn>
                  <a:cxn ang="0">
                    <a:pos x="439" y="1425"/>
                  </a:cxn>
                  <a:cxn ang="0">
                    <a:pos x="183" y="1381"/>
                  </a:cxn>
                  <a:cxn ang="0">
                    <a:pos x="20" y="1353"/>
                  </a:cxn>
                  <a:cxn ang="0">
                    <a:pos x="360" y="1358"/>
                  </a:cxn>
                  <a:cxn ang="0">
                    <a:pos x="626" y="1386"/>
                  </a:cxn>
                  <a:cxn ang="0">
                    <a:pos x="791" y="1407"/>
                  </a:cxn>
                  <a:cxn ang="0">
                    <a:pos x="865" y="1316"/>
                  </a:cxn>
                  <a:cxn ang="0">
                    <a:pos x="939" y="664"/>
                  </a:cxn>
                  <a:cxn ang="0">
                    <a:pos x="969" y="408"/>
                  </a:cxn>
                  <a:cxn ang="0">
                    <a:pos x="991" y="130"/>
                  </a:cxn>
                  <a:cxn ang="0">
                    <a:pos x="878" y="67"/>
                  </a:cxn>
                  <a:cxn ang="0">
                    <a:pos x="573" y="31"/>
                  </a:cxn>
                  <a:cxn ang="0">
                    <a:pos x="394" y="17"/>
                  </a:cxn>
                  <a:cxn ang="0">
                    <a:pos x="216" y="31"/>
                  </a:cxn>
                  <a:cxn ang="0">
                    <a:pos x="144" y="195"/>
                  </a:cxn>
                  <a:cxn ang="0">
                    <a:pos x="115" y="493"/>
                  </a:cxn>
                  <a:cxn ang="0">
                    <a:pos x="109" y="574"/>
                  </a:cxn>
                  <a:cxn ang="0">
                    <a:pos x="90" y="759"/>
                  </a:cxn>
                  <a:cxn ang="0">
                    <a:pos x="83" y="917"/>
                  </a:cxn>
                  <a:cxn ang="0">
                    <a:pos x="44" y="1267"/>
                  </a:cxn>
                  <a:cxn ang="0">
                    <a:pos x="239" y="1346"/>
                  </a:cxn>
                  <a:cxn ang="0">
                    <a:pos x="240" y="1380"/>
                  </a:cxn>
                  <a:cxn ang="0">
                    <a:pos x="555" y="1425"/>
                  </a:cxn>
                  <a:cxn ang="0">
                    <a:pos x="725" y="1432"/>
                  </a:cxn>
                  <a:cxn ang="0">
                    <a:pos x="815" y="1437"/>
                  </a:cxn>
                  <a:cxn ang="0">
                    <a:pos x="893" y="1377"/>
                  </a:cxn>
                  <a:cxn ang="0">
                    <a:pos x="958" y="809"/>
                  </a:cxn>
                  <a:cxn ang="0">
                    <a:pos x="1002" y="411"/>
                  </a:cxn>
                  <a:cxn ang="0">
                    <a:pos x="1037" y="207"/>
                  </a:cxn>
                  <a:cxn ang="0">
                    <a:pos x="1009" y="126"/>
                  </a:cxn>
                  <a:cxn ang="0">
                    <a:pos x="1003" y="187"/>
                  </a:cxn>
                  <a:cxn ang="0">
                    <a:pos x="966" y="536"/>
                  </a:cxn>
                  <a:cxn ang="0">
                    <a:pos x="925" y="891"/>
                  </a:cxn>
                  <a:cxn ang="0">
                    <a:pos x="893" y="1222"/>
                  </a:cxn>
                  <a:cxn ang="0">
                    <a:pos x="878" y="1311"/>
                  </a:cxn>
                  <a:cxn ang="0">
                    <a:pos x="823" y="1414"/>
                  </a:cxn>
                  <a:cxn ang="0">
                    <a:pos x="755" y="1425"/>
                  </a:cxn>
                  <a:cxn ang="0">
                    <a:pos x="687" y="1409"/>
                  </a:cxn>
                  <a:cxn ang="0">
                    <a:pos x="512" y="1389"/>
                  </a:cxn>
                  <a:cxn ang="0">
                    <a:pos x="383" y="1376"/>
                  </a:cxn>
                  <a:cxn ang="0">
                    <a:pos x="123" y="1350"/>
                  </a:cxn>
                  <a:cxn ang="0">
                    <a:pos x="33" y="1313"/>
                  </a:cxn>
                  <a:cxn ang="0">
                    <a:pos x="29" y="1336"/>
                  </a:cxn>
                </a:cxnLst>
                <a:rect l="0" t="0" r="r" b="b"/>
                <a:pathLst>
                  <a:path w="1050" h="1456">
                    <a:moveTo>
                      <a:pt x="0" y="1343"/>
                    </a:moveTo>
                    <a:lnTo>
                      <a:pt x="0" y="1343"/>
                    </a:lnTo>
                    <a:lnTo>
                      <a:pt x="1" y="1342"/>
                    </a:lnTo>
                    <a:lnTo>
                      <a:pt x="2" y="1341"/>
                    </a:lnTo>
                    <a:lnTo>
                      <a:pt x="6" y="1341"/>
                    </a:lnTo>
                    <a:lnTo>
                      <a:pt x="12" y="1341"/>
                    </a:lnTo>
                    <a:lnTo>
                      <a:pt x="14" y="1340"/>
                    </a:lnTo>
                    <a:lnTo>
                      <a:pt x="15" y="1339"/>
                    </a:lnTo>
                    <a:lnTo>
                      <a:pt x="15" y="1339"/>
                    </a:lnTo>
                    <a:lnTo>
                      <a:pt x="13" y="1331"/>
                    </a:lnTo>
                    <a:lnTo>
                      <a:pt x="12" y="1321"/>
                    </a:lnTo>
                    <a:lnTo>
                      <a:pt x="12" y="1304"/>
                    </a:lnTo>
                    <a:lnTo>
                      <a:pt x="13" y="1287"/>
                    </a:lnTo>
                    <a:lnTo>
                      <a:pt x="15" y="1270"/>
                    </a:lnTo>
                    <a:lnTo>
                      <a:pt x="22" y="1235"/>
                    </a:lnTo>
                    <a:lnTo>
                      <a:pt x="27" y="1217"/>
                    </a:lnTo>
                    <a:lnTo>
                      <a:pt x="30" y="1200"/>
                    </a:lnTo>
                    <a:lnTo>
                      <a:pt x="30" y="1200"/>
                    </a:lnTo>
                    <a:lnTo>
                      <a:pt x="34" y="1168"/>
                    </a:lnTo>
                    <a:lnTo>
                      <a:pt x="36" y="1135"/>
                    </a:lnTo>
                    <a:lnTo>
                      <a:pt x="38" y="1099"/>
                    </a:lnTo>
                    <a:lnTo>
                      <a:pt x="42" y="1064"/>
                    </a:lnTo>
                    <a:lnTo>
                      <a:pt x="42" y="1064"/>
                    </a:lnTo>
                    <a:lnTo>
                      <a:pt x="50" y="988"/>
                    </a:lnTo>
                    <a:lnTo>
                      <a:pt x="54" y="948"/>
                    </a:lnTo>
                    <a:lnTo>
                      <a:pt x="61" y="910"/>
                    </a:lnTo>
                    <a:lnTo>
                      <a:pt x="61" y="910"/>
                    </a:lnTo>
                    <a:lnTo>
                      <a:pt x="64" y="893"/>
                    </a:lnTo>
                    <a:lnTo>
                      <a:pt x="65" y="874"/>
                    </a:lnTo>
                    <a:lnTo>
                      <a:pt x="67" y="856"/>
                    </a:lnTo>
                    <a:lnTo>
                      <a:pt x="68" y="837"/>
                    </a:lnTo>
                    <a:lnTo>
                      <a:pt x="68" y="837"/>
                    </a:lnTo>
                    <a:lnTo>
                      <a:pt x="74" y="803"/>
                    </a:lnTo>
                    <a:lnTo>
                      <a:pt x="76" y="787"/>
                    </a:lnTo>
                    <a:lnTo>
                      <a:pt x="76" y="770"/>
                    </a:lnTo>
                    <a:lnTo>
                      <a:pt x="76" y="770"/>
                    </a:lnTo>
                    <a:lnTo>
                      <a:pt x="76" y="758"/>
                    </a:lnTo>
                    <a:lnTo>
                      <a:pt x="75" y="745"/>
                    </a:lnTo>
                    <a:lnTo>
                      <a:pt x="75" y="745"/>
                    </a:lnTo>
                    <a:lnTo>
                      <a:pt x="77" y="718"/>
                    </a:lnTo>
                    <a:lnTo>
                      <a:pt x="79" y="690"/>
                    </a:lnTo>
                    <a:lnTo>
                      <a:pt x="82" y="664"/>
                    </a:lnTo>
                    <a:lnTo>
                      <a:pt x="85" y="636"/>
                    </a:lnTo>
                    <a:lnTo>
                      <a:pt x="85" y="636"/>
                    </a:lnTo>
                    <a:lnTo>
                      <a:pt x="89" y="613"/>
                    </a:lnTo>
                    <a:lnTo>
                      <a:pt x="91" y="591"/>
                    </a:lnTo>
                    <a:lnTo>
                      <a:pt x="91" y="591"/>
                    </a:lnTo>
                    <a:lnTo>
                      <a:pt x="92" y="578"/>
                    </a:lnTo>
                    <a:lnTo>
                      <a:pt x="92" y="565"/>
                    </a:lnTo>
                    <a:lnTo>
                      <a:pt x="92" y="552"/>
                    </a:lnTo>
                    <a:lnTo>
                      <a:pt x="93" y="539"/>
                    </a:lnTo>
                    <a:lnTo>
                      <a:pt x="93" y="539"/>
                    </a:lnTo>
                    <a:lnTo>
                      <a:pt x="97" y="513"/>
                    </a:lnTo>
                    <a:lnTo>
                      <a:pt x="101" y="485"/>
                    </a:lnTo>
                    <a:lnTo>
                      <a:pt x="106" y="458"/>
                    </a:lnTo>
                    <a:lnTo>
                      <a:pt x="109" y="430"/>
                    </a:lnTo>
                    <a:lnTo>
                      <a:pt x="109" y="430"/>
                    </a:lnTo>
                    <a:lnTo>
                      <a:pt x="112" y="404"/>
                    </a:lnTo>
                    <a:lnTo>
                      <a:pt x="116" y="378"/>
                    </a:lnTo>
                    <a:lnTo>
                      <a:pt x="121" y="352"/>
                    </a:lnTo>
                    <a:lnTo>
                      <a:pt x="124" y="326"/>
                    </a:lnTo>
                    <a:lnTo>
                      <a:pt x="124" y="326"/>
                    </a:lnTo>
                    <a:lnTo>
                      <a:pt x="127" y="299"/>
                    </a:lnTo>
                    <a:lnTo>
                      <a:pt x="129" y="273"/>
                    </a:lnTo>
                    <a:lnTo>
                      <a:pt x="133" y="219"/>
                    </a:lnTo>
                    <a:lnTo>
                      <a:pt x="136" y="166"/>
                    </a:lnTo>
                    <a:lnTo>
                      <a:pt x="139" y="140"/>
                    </a:lnTo>
                    <a:lnTo>
                      <a:pt x="142" y="114"/>
                    </a:lnTo>
                    <a:lnTo>
                      <a:pt x="142" y="114"/>
                    </a:lnTo>
                    <a:lnTo>
                      <a:pt x="145" y="102"/>
                    </a:lnTo>
                    <a:lnTo>
                      <a:pt x="149" y="91"/>
                    </a:lnTo>
                    <a:lnTo>
                      <a:pt x="153" y="79"/>
                    </a:lnTo>
                    <a:lnTo>
                      <a:pt x="157" y="67"/>
                    </a:lnTo>
                    <a:lnTo>
                      <a:pt x="157" y="67"/>
                    </a:lnTo>
                    <a:lnTo>
                      <a:pt x="158" y="62"/>
                    </a:lnTo>
                    <a:lnTo>
                      <a:pt x="158" y="56"/>
                    </a:lnTo>
                    <a:lnTo>
                      <a:pt x="159" y="51"/>
                    </a:lnTo>
                    <a:lnTo>
                      <a:pt x="160" y="47"/>
                    </a:lnTo>
                    <a:lnTo>
                      <a:pt x="160" y="47"/>
                    </a:lnTo>
                    <a:lnTo>
                      <a:pt x="163" y="40"/>
                    </a:lnTo>
                    <a:lnTo>
                      <a:pt x="167" y="34"/>
                    </a:lnTo>
                    <a:lnTo>
                      <a:pt x="175" y="24"/>
                    </a:lnTo>
                    <a:lnTo>
                      <a:pt x="185" y="15"/>
                    </a:lnTo>
                    <a:lnTo>
                      <a:pt x="196" y="6"/>
                    </a:lnTo>
                    <a:lnTo>
                      <a:pt x="196" y="6"/>
                    </a:lnTo>
                    <a:lnTo>
                      <a:pt x="218" y="2"/>
                    </a:lnTo>
                    <a:lnTo>
                      <a:pt x="240" y="1"/>
                    </a:lnTo>
                    <a:lnTo>
                      <a:pt x="261" y="2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92" y="5"/>
                    </a:lnTo>
                    <a:lnTo>
                      <a:pt x="298" y="5"/>
                    </a:lnTo>
                    <a:lnTo>
                      <a:pt x="311" y="4"/>
                    </a:lnTo>
                    <a:lnTo>
                      <a:pt x="311" y="4"/>
                    </a:lnTo>
                    <a:lnTo>
                      <a:pt x="321" y="6"/>
                    </a:lnTo>
                    <a:lnTo>
                      <a:pt x="326" y="7"/>
                    </a:lnTo>
                    <a:lnTo>
                      <a:pt x="331" y="7"/>
                    </a:lnTo>
                    <a:lnTo>
                      <a:pt x="331" y="7"/>
                    </a:lnTo>
                    <a:lnTo>
                      <a:pt x="342" y="6"/>
                    </a:lnTo>
                    <a:lnTo>
                      <a:pt x="354" y="4"/>
                    </a:lnTo>
                    <a:lnTo>
                      <a:pt x="365" y="3"/>
                    </a:lnTo>
                    <a:lnTo>
                      <a:pt x="376" y="2"/>
                    </a:lnTo>
                    <a:lnTo>
                      <a:pt x="376" y="2"/>
                    </a:lnTo>
                    <a:lnTo>
                      <a:pt x="397" y="1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52" y="2"/>
                    </a:lnTo>
                    <a:lnTo>
                      <a:pt x="484" y="4"/>
                    </a:lnTo>
                    <a:lnTo>
                      <a:pt x="517" y="8"/>
                    </a:lnTo>
                    <a:lnTo>
                      <a:pt x="549" y="13"/>
                    </a:lnTo>
                    <a:lnTo>
                      <a:pt x="582" y="17"/>
                    </a:lnTo>
                    <a:lnTo>
                      <a:pt x="615" y="21"/>
                    </a:lnTo>
                    <a:lnTo>
                      <a:pt x="650" y="24"/>
                    </a:lnTo>
                    <a:lnTo>
                      <a:pt x="685" y="25"/>
                    </a:lnTo>
                    <a:lnTo>
                      <a:pt x="685" y="25"/>
                    </a:lnTo>
                    <a:lnTo>
                      <a:pt x="700" y="30"/>
                    </a:lnTo>
                    <a:lnTo>
                      <a:pt x="716" y="32"/>
                    </a:lnTo>
                    <a:lnTo>
                      <a:pt x="750" y="37"/>
                    </a:lnTo>
                    <a:lnTo>
                      <a:pt x="819" y="44"/>
                    </a:lnTo>
                    <a:lnTo>
                      <a:pt x="819" y="44"/>
                    </a:lnTo>
                    <a:lnTo>
                      <a:pt x="832" y="46"/>
                    </a:lnTo>
                    <a:lnTo>
                      <a:pt x="845" y="49"/>
                    </a:lnTo>
                    <a:lnTo>
                      <a:pt x="856" y="53"/>
                    </a:lnTo>
                    <a:lnTo>
                      <a:pt x="869" y="55"/>
                    </a:lnTo>
                    <a:lnTo>
                      <a:pt x="869" y="55"/>
                    </a:lnTo>
                    <a:lnTo>
                      <a:pt x="893" y="59"/>
                    </a:lnTo>
                    <a:lnTo>
                      <a:pt x="913" y="60"/>
                    </a:lnTo>
                    <a:lnTo>
                      <a:pt x="923" y="62"/>
                    </a:lnTo>
                    <a:lnTo>
                      <a:pt x="931" y="63"/>
                    </a:lnTo>
                    <a:lnTo>
                      <a:pt x="941" y="66"/>
                    </a:lnTo>
                    <a:lnTo>
                      <a:pt x="949" y="70"/>
                    </a:lnTo>
                    <a:lnTo>
                      <a:pt x="949" y="70"/>
                    </a:lnTo>
                    <a:lnTo>
                      <a:pt x="958" y="76"/>
                    </a:lnTo>
                    <a:lnTo>
                      <a:pt x="967" y="81"/>
                    </a:lnTo>
                    <a:lnTo>
                      <a:pt x="976" y="86"/>
                    </a:lnTo>
                    <a:lnTo>
                      <a:pt x="982" y="87"/>
                    </a:lnTo>
                    <a:lnTo>
                      <a:pt x="987" y="89"/>
                    </a:lnTo>
                    <a:lnTo>
                      <a:pt x="987" y="89"/>
                    </a:lnTo>
                    <a:lnTo>
                      <a:pt x="1000" y="98"/>
                    </a:lnTo>
                    <a:lnTo>
                      <a:pt x="1013" y="110"/>
                    </a:lnTo>
                    <a:lnTo>
                      <a:pt x="1023" y="122"/>
                    </a:lnTo>
                    <a:lnTo>
                      <a:pt x="1033" y="135"/>
                    </a:lnTo>
                    <a:lnTo>
                      <a:pt x="1042" y="150"/>
                    </a:lnTo>
                    <a:lnTo>
                      <a:pt x="1045" y="157"/>
                    </a:lnTo>
                    <a:lnTo>
                      <a:pt x="1047" y="166"/>
                    </a:lnTo>
                    <a:lnTo>
                      <a:pt x="1049" y="174"/>
                    </a:lnTo>
                    <a:lnTo>
                      <a:pt x="1050" y="183"/>
                    </a:lnTo>
                    <a:lnTo>
                      <a:pt x="1050" y="192"/>
                    </a:lnTo>
                    <a:lnTo>
                      <a:pt x="1050" y="202"/>
                    </a:lnTo>
                    <a:lnTo>
                      <a:pt x="1050" y="202"/>
                    </a:lnTo>
                    <a:lnTo>
                      <a:pt x="1048" y="217"/>
                    </a:lnTo>
                    <a:lnTo>
                      <a:pt x="1046" y="231"/>
                    </a:lnTo>
                    <a:lnTo>
                      <a:pt x="1039" y="261"/>
                    </a:lnTo>
                    <a:lnTo>
                      <a:pt x="1039" y="261"/>
                    </a:lnTo>
                    <a:lnTo>
                      <a:pt x="1032" y="304"/>
                    </a:lnTo>
                    <a:lnTo>
                      <a:pt x="1024" y="348"/>
                    </a:lnTo>
                    <a:lnTo>
                      <a:pt x="1018" y="392"/>
                    </a:lnTo>
                    <a:lnTo>
                      <a:pt x="1015" y="413"/>
                    </a:lnTo>
                    <a:lnTo>
                      <a:pt x="1013" y="434"/>
                    </a:lnTo>
                    <a:lnTo>
                      <a:pt x="1013" y="434"/>
                    </a:lnTo>
                    <a:lnTo>
                      <a:pt x="1008" y="479"/>
                    </a:lnTo>
                    <a:lnTo>
                      <a:pt x="1003" y="524"/>
                    </a:lnTo>
                    <a:lnTo>
                      <a:pt x="994" y="608"/>
                    </a:lnTo>
                    <a:lnTo>
                      <a:pt x="994" y="608"/>
                    </a:lnTo>
                    <a:lnTo>
                      <a:pt x="989" y="670"/>
                    </a:lnTo>
                    <a:lnTo>
                      <a:pt x="982" y="734"/>
                    </a:lnTo>
                    <a:lnTo>
                      <a:pt x="964" y="867"/>
                    </a:lnTo>
                    <a:lnTo>
                      <a:pt x="964" y="867"/>
                    </a:lnTo>
                    <a:lnTo>
                      <a:pt x="964" y="880"/>
                    </a:lnTo>
                    <a:lnTo>
                      <a:pt x="963" y="892"/>
                    </a:lnTo>
                    <a:lnTo>
                      <a:pt x="963" y="892"/>
                    </a:lnTo>
                    <a:lnTo>
                      <a:pt x="958" y="931"/>
                    </a:lnTo>
                    <a:lnTo>
                      <a:pt x="954" y="974"/>
                    </a:lnTo>
                    <a:lnTo>
                      <a:pt x="954" y="974"/>
                    </a:lnTo>
                    <a:lnTo>
                      <a:pt x="946" y="1060"/>
                    </a:lnTo>
                    <a:lnTo>
                      <a:pt x="942" y="1103"/>
                    </a:lnTo>
                    <a:lnTo>
                      <a:pt x="939" y="1143"/>
                    </a:lnTo>
                    <a:lnTo>
                      <a:pt x="939" y="1143"/>
                    </a:lnTo>
                    <a:lnTo>
                      <a:pt x="934" y="1217"/>
                    </a:lnTo>
                    <a:lnTo>
                      <a:pt x="931" y="1252"/>
                    </a:lnTo>
                    <a:lnTo>
                      <a:pt x="927" y="1287"/>
                    </a:lnTo>
                    <a:lnTo>
                      <a:pt x="921" y="1321"/>
                    </a:lnTo>
                    <a:lnTo>
                      <a:pt x="913" y="1354"/>
                    </a:lnTo>
                    <a:lnTo>
                      <a:pt x="908" y="1370"/>
                    </a:lnTo>
                    <a:lnTo>
                      <a:pt x="902" y="1386"/>
                    </a:lnTo>
                    <a:lnTo>
                      <a:pt x="896" y="1402"/>
                    </a:lnTo>
                    <a:lnTo>
                      <a:pt x="888" y="1418"/>
                    </a:lnTo>
                    <a:lnTo>
                      <a:pt x="888" y="1418"/>
                    </a:lnTo>
                    <a:lnTo>
                      <a:pt x="877" y="1427"/>
                    </a:lnTo>
                    <a:lnTo>
                      <a:pt x="864" y="1433"/>
                    </a:lnTo>
                    <a:lnTo>
                      <a:pt x="852" y="1441"/>
                    </a:lnTo>
                    <a:lnTo>
                      <a:pt x="840" y="1448"/>
                    </a:lnTo>
                    <a:lnTo>
                      <a:pt x="840" y="1448"/>
                    </a:lnTo>
                    <a:lnTo>
                      <a:pt x="834" y="1447"/>
                    </a:lnTo>
                    <a:lnTo>
                      <a:pt x="827" y="1447"/>
                    </a:lnTo>
                    <a:lnTo>
                      <a:pt x="822" y="1448"/>
                    </a:lnTo>
                    <a:lnTo>
                      <a:pt x="816" y="1450"/>
                    </a:lnTo>
                    <a:lnTo>
                      <a:pt x="803" y="1455"/>
                    </a:lnTo>
                    <a:lnTo>
                      <a:pt x="796" y="1456"/>
                    </a:lnTo>
                    <a:lnTo>
                      <a:pt x="789" y="1456"/>
                    </a:lnTo>
                    <a:lnTo>
                      <a:pt x="789" y="1456"/>
                    </a:lnTo>
                    <a:lnTo>
                      <a:pt x="782" y="1456"/>
                    </a:lnTo>
                    <a:lnTo>
                      <a:pt x="776" y="1455"/>
                    </a:lnTo>
                    <a:lnTo>
                      <a:pt x="762" y="1452"/>
                    </a:lnTo>
                    <a:lnTo>
                      <a:pt x="747" y="1447"/>
                    </a:lnTo>
                    <a:lnTo>
                      <a:pt x="739" y="1446"/>
                    </a:lnTo>
                    <a:lnTo>
                      <a:pt x="730" y="1446"/>
                    </a:lnTo>
                    <a:lnTo>
                      <a:pt x="730" y="1446"/>
                    </a:lnTo>
                    <a:lnTo>
                      <a:pt x="658" y="1445"/>
                    </a:lnTo>
                    <a:lnTo>
                      <a:pt x="622" y="1444"/>
                    </a:lnTo>
                    <a:lnTo>
                      <a:pt x="585" y="1441"/>
                    </a:lnTo>
                    <a:lnTo>
                      <a:pt x="585" y="1441"/>
                    </a:lnTo>
                    <a:lnTo>
                      <a:pt x="561" y="1438"/>
                    </a:lnTo>
                    <a:lnTo>
                      <a:pt x="536" y="1432"/>
                    </a:lnTo>
                    <a:lnTo>
                      <a:pt x="510" y="1428"/>
                    </a:lnTo>
                    <a:lnTo>
                      <a:pt x="485" y="1425"/>
                    </a:lnTo>
                    <a:lnTo>
                      <a:pt x="485" y="1425"/>
                    </a:lnTo>
                    <a:lnTo>
                      <a:pt x="473" y="1425"/>
                    </a:lnTo>
                    <a:lnTo>
                      <a:pt x="461" y="1425"/>
                    </a:lnTo>
                    <a:lnTo>
                      <a:pt x="451" y="1425"/>
                    </a:lnTo>
                    <a:lnTo>
                      <a:pt x="439" y="1425"/>
                    </a:lnTo>
                    <a:lnTo>
                      <a:pt x="439" y="1425"/>
                    </a:lnTo>
                    <a:lnTo>
                      <a:pt x="419" y="1423"/>
                    </a:lnTo>
                    <a:lnTo>
                      <a:pt x="399" y="1419"/>
                    </a:lnTo>
                    <a:lnTo>
                      <a:pt x="363" y="1413"/>
                    </a:lnTo>
                    <a:lnTo>
                      <a:pt x="363" y="1413"/>
                    </a:lnTo>
                    <a:lnTo>
                      <a:pt x="327" y="1407"/>
                    </a:lnTo>
                    <a:lnTo>
                      <a:pt x="288" y="1400"/>
                    </a:lnTo>
                    <a:lnTo>
                      <a:pt x="246" y="1394"/>
                    </a:lnTo>
                    <a:lnTo>
                      <a:pt x="203" y="1387"/>
                    </a:lnTo>
                    <a:lnTo>
                      <a:pt x="203" y="1387"/>
                    </a:lnTo>
                    <a:lnTo>
                      <a:pt x="194" y="1384"/>
                    </a:lnTo>
                    <a:lnTo>
                      <a:pt x="183" y="1381"/>
                    </a:lnTo>
                    <a:lnTo>
                      <a:pt x="183" y="1381"/>
                    </a:lnTo>
                    <a:lnTo>
                      <a:pt x="159" y="1379"/>
                    </a:lnTo>
                    <a:lnTo>
                      <a:pt x="137" y="1377"/>
                    </a:lnTo>
                    <a:lnTo>
                      <a:pt x="113" y="1374"/>
                    </a:lnTo>
                    <a:lnTo>
                      <a:pt x="91" y="1372"/>
                    </a:lnTo>
                    <a:lnTo>
                      <a:pt x="91" y="1372"/>
                    </a:lnTo>
                    <a:lnTo>
                      <a:pt x="82" y="1370"/>
                    </a:lnTo>
                    <a:lnTo>
                      <a:pt x="75" y="1368"/>
                    </a:lnTo>
                    <a:lnTo>
                      <a:pt x="58" y="1363"/>
                    </a:lnTo>
                    <a:lnTo>
                      <a:pt x="42" y="1358"/>
                    </a:lnTo>
                    <a:lnTo>
                      <a:pt x="34" y="1357"/>
                    </a:lnTo>
                    <a:lnTo>
                      <a:pt x="25" y="1357"/>
                    </a:lnTo>
                    <a:lnTo>
                      <a:pt x="25" y="1357"/>
                    </a:lnTo>
                    <a:lnTo>
                      <a:pt x="20" y="1353"/>
                    </a:lnTo>
                    <a:lnTo>
                      <a:pt x="14" y="1350"/>
                    </a:lnTo>
                    <a:lnTo>
                      <a:pt x="7" y="1347"/>
                    </a:lnTo>
                    <a:lnTo>
                      <a:pt x="0" y="1343"/>
                    </a:lnTo>
                    <a:lnTo>
                      <a:pt x="0" y="1343"/>
                    </a:lnTo>
                    <a:close/>
                    <a:moveTo>
                      <a:pt x="239" y="1346"/>
                    </a:moveTo>
                    <a:lnTo>
                      <a:pt x="239" y="1346"/>
                    </a:lnTo>
                    <a:lnTo>
                      <a:pt x="251" y="1349"/>
                    </a:lnTo>
                    <a:lnTo>
                      <a:pt x="266" y="1351"/>
                    </a:lnTo>
                    <a:lnTo>
                      <a:pt x="296" y="1353"/>
                    </a:lnTo>
                    <a:lnTo>
                      <a:pt x="328" y="1355"/>
                    </a:lnTo>
                    <a:lnTo>
                      <a:pt x="345" y="1357"/>
                    </a:lnTo>
                    <a:lnTo>
                      <a:pt x="360" y="1358"/>
                    </a:lnTo>
                    <a:lnTo>
                      <a:pt x="360" y="1358"/>
                    </a:lnTo>
                    <a:lnTo>
                      <a:pt x="439" y="1371"/>
                    </a:lnTo>
                    <a:lnTo>
                      <a:pt x="439" y="1371"/>
                    </a:lnTo>
                    <a:lnTo>
                      <a:pt x="464" y="1374"/>
                    </a:lnTo>
                    <a:lnTo>
                      <a:pt x="492" y="1377"/>
                    </a:lnTo>
                    <a:lnTo>
                      <a:pt x="519" y="1379"/>
                    </a:lnTo>
                    <a:lnTo>
                      <a:pt x="547" y="1381"/>
                    </a:lnTo>
                    <a:lnTo>
                      <a:pt x="547" y="1381"/>
                    </a:lnTo>
                    <a:lnTo>
                      <a:pt x="564" y="1383"/>
                    </a:lnTo>
                    <a:lnTo>
                      <a:pt x="582" y="1383"/>
                    </a:lnTo>
                    <a:lnTo>
                      <a:pt x="599" y="1383"/>
                    </a:lnTo>
                    <a:lnTo>
                      <a:pt x="618" y="1384"/>
                    </a:lnTo>
                    <a:lnTo>
                      <a:pt x="618" y="1384"/>
                    </a:lnTo>
                    <a:lnTo>
                      <a:pt x="626" y="1386"/>
                    </a:lnTo>
                    <a:lnTo>
                      <a:pt x="636" y="1389"/>
                    </a:lnTo>
                    <a:lnTo>
                      <a:pt x="646" y="1393"/>
                    </a:lnTo>
                    <a:lnTo>
                      <a:pt x="656" y="1395"/>
                    </a:lnTo>
                    <a:lnTo>
                      <a:pt x="656" y="1395"/>
                    </a:lnTo>
                    <a:lnTo>
                      <a:pt x="670" y="1397"/>
                    </a:lnTo>
                    <a:lnTo>
                      <a:pt x="685" y="1398"/>
                    </a:lnTo>
                    <a:lnTo>
                      <a:pt x="715" y="1401"/>
                    </a:lnTo>
                    <a:lnTo>
                      <a:pt x="715" y="1401"/>
                    </a:lnTo>
                    <a:lnTo>
                      <a:pt x="747" y="1406"/>
                    </a:lnTo>
                    <a:lnTo>
                      <a:pt x="763" y="1408"/>
                    </a:lnTo>
                    <a:lnTo>
                      <a:pt x="777" y="1409"/>
                    </a:lnTo>
                    <a:lnTo>
                      <a:pt x="777" y="1409"/>
                    </a:lnTo>
                    <a:lnTo>
                      <a:pt x="791" y="1407"/>
                    </a:lnTo>
                    <a:lnTo>
                      <a:pt x="802" y="1404"/>
                    </a:lnTo>
                    <a:lnTo>
                      <a:pt x="811" y="1401"/>
                    </a:lnTo>
                    <a:lnTo>
                      <a:pt x="819" y="1397"/>
                    </a:lnTo>
                    <a:lnTo>
                      <a:pt x="826" y="1392"/>
                    </a:lnTo>
                    <a:lnTo>
                      <a:pt x="833" y="1386"/>
                    </a:lnTo>
                    <a:lnTo>
                      <a:pt x="847" y="1373"/>
                    </a:lnTo>
                    <a:lnTo>
                      <a:pt x="847" y="1373"/>
                    </a:lnTo>
                    <a:lnTo>
                      <a:pt x="848" y="1367"/>
                    </a:lnTo>
                    <a:lnTo>
                      <a:pt x="850" y="1361"/>
                    </a:lnTo>
                    <a:lnTo>
                      <a:pt x="852" y="1354"/>
                    </a:lnTo>
                    <a:lnTo>
                      <a:pt x="856" y="1349"/>
                    </a:lnTo>
                    <a:lnTo>
                      <a:pt x="856" y="1349"/>
                    </a:lnTo>
                    <a:lnTo>
                      <a:pt x="865" y="1316"/>
                    </a:lnTo>
                    <a:lnTo>
                      <a:pt x="871" y="1281"/>
                    </a:lnTo>
                    <a:lnTo>
                      <a:pt x="878" y="1247"/>
                    </a:lnTo>
                    <a:lnTo>
                      <a:pt x="882" y="1213"/>
                    </a:lnTo>
                    <a:lnTo>
                      <a:pt x="887" y="1177"/>
                    </a:lnTo>
                    <a:lnTo>
                      <a:pt x="891" y="1142"/>
                    </a:lnTo>
                    <a:lnTo>
                      <a:pt x="897" y="1071"/>
                    </a:lnTo>
                    <a:lnTo>
                      <a:pt x="897" y="1071"/>
                    </a:lnTo>
                    <a:lnTo>
                      <a:pt x="905" y="987"/>
                    </a:lnTo>
                    <a:lnTo>
                      <a:pt x="912" y="901"/>
                    </a:lnTo>
                    <a:lnTo>
                      <a:pt x="921" y="817"/>
                    </a:lnTo>
                    <a:lnTo>
                      <a:pt x="930" y="731"/>
                    </a:lnTo>
                    <a:lnTo>
                      <a:pt x="930" y="731"/>
                    </a:lnTo>
                    <a:lnTo>
                      <a:pt x="939" y="664"/>
                    </a:lnTo>
                    <a:lnTo>
                      <a:pt x="942" y="630"/>
                    </a:lnTo>
                    <a:lnTo>
                      <a:pt x="944" y="599"/>
                    </a:lnTo>
                    <a:lnTo>
                      <a:pt x="944" y="599"/>
                    </a:lnTo>
                    <a:lnTo>
                      <a:pt x="945" y="585"/>
                    </a:lnTo>
                    <a:lnTo>
                      <a:pt x="947" y="570"/>
                    </a:lnTo>
                    <a:lnTo>
                      <a:pt x="952" y="541"/>
                    </a:lnTo>
                    <a:lnTo>
                      <a:pt x="954" y="526"/>
                    </a:lnTo>
                    <a:lnTo>
                      <a:pt x="956" y="513"/>
                    </a:lnTo>
                    <a:lnTo>
                      <a:pt x="956" y="498"/>
                    </a:lnTo>
                    <a:lnTo>
                      <a:pt x="956" y="483"/>
                    </a:lnTo>
                    <a:lnTo>
                      <a:pt x="956" y="483"/>
                    </a:lnTo>
                    <a:lnTo>
                      <a:pt x="962" y="445"/>
                    </a:lnTo>
                    <a:lnTo>
                      <a:pt x="969" y="408"/>
                    </a:lnTo>
                    <a:lnTo>
                      <a:pt x="974" y="369"/>
                    </a:lnTo>
                    <a:lnTo>
                      <a:pt x="978" y="328"/>
                    </a:lnTo>
                    <a:lnTo>
                      <a:pt x="978" y="328"/>
                    </a:lnTo>
                    <a:lnTo>
                      <a:pt x="979" y="311"/>
                    </a:lnTo>
                    <a:lnTo>
                      <a:pt x="979" y="294"/>
                    </a:lnTo>
                    <a:lnTo>
                      <a:pt x="979" y="276"/>
                    </a:lnTo>
                    <a:lnTo>
                      <a:pt x="982" y="259"/>
                    </a:lnTo>
                    <a:lnTo>
                      <a:pt x="982" y="259"/>
                    </a:lnTo>
                    <a:lnTo>
                      <a:pt x="985" y="226"/>
                    </a:lnTo>
                    <a:lnTo>
                      <a:pt x="989" y="195"/>
                    </a:lnTo>
                    <a:lnTo>
                      <a:pt x="991" y="162"/>
                    </a:lnTo>
                    <a:lnTo>
                      <a:pt x="992" y="146"/>
                    </a:lnTo>
                    <a:lnTo>
                      <a:pt x="991" y="130"/>
                    </a:lnTo>
                    <a:lnTo>
                      <a:pt x="991" y="130"/>
                    </a:lnTo>
                    <a:lnTo>
                      <a:pt x="988" y="128"/>
                    </a:lnTo>
                    <a:lnTo>
                      <a:pt x="986" y="125"/>
                    </a:lnTo>
                    <a:lnTo>
                      <a:pt x="982" y="119"/>
                    </a:lnTo>
                    <a:lnTo>
                      <a:pt x="982" y="119"/>
                    </a:lnTo>
                    <a:lnTo>
                      <a:pt x="973" y="108"/>
                    </a:lnTo>
                    <a:lnTo>
                      <a:pt x="963" y="99"/>
                    </a:lnTo>
                    <a:lnTo>
                      <a:pt x="953" y="92"/>
                    </a:lnTo>
                    <a:lnTo>
                      <a:pt x="940" y="84"/>
                    </a:lnTo>
                    <a:lnTo>
                      <a:pt x="926" y="79"/>
                    </a:lnTo>
                    <a:lnTo>
                      <a:pt x="911" y="75"/>
                    </a:lnTo>
                    <a:lnTo>
                      <a:pt x="895" y="70"/>
                    </a:lnTo>
                    <a:lnTo>
                      <a:pt x="878" y="67"/>
                    </a:lnTo>
                    <a:lnTo>
                      <a:pt x="878" y="67"/>
                    </a:lnTo>
                    <a:lnTo>
                      <a:pt x="815" y="59"/>
                    </a:lnTo>
                    <a:lnTo>
                      <a:pt x="785" y="55"/>
                    </a:lnTo>
                    <a:lnTo>
                      <a:pt x="754" y="51"/>
                    </a:lnTo>
                    <a:lnTo>
                      <a:pt x="754" y="51"/>
                    </a:lnTo>
                    <a:lnTo>
                      <a:pt x="722" y="47"/>
                    </a:lnTo>
                    <a:lnTo>
                      <a:pt x="689" y="42"/>
                    </a:lnTo>
                    <a:lnTo>
                      <a:pt x="623" y="36"/>
                    </a:lnTo>
                    <a:lnTo>
                      <a:pt x="623" y="36"/>
                    </a:lnTo>
                    <a:lnTo>
                      <a:pt x="601" y="34"/>
                    </a:lnTo>
                    <a:lnTo>
                      <a:pt x="581" y="33"/>
                    </a:lnTo>
                    <a:lnTo>
                      <a:pt x="581" y="33"/>
                    </a:lnTo>
                    <a:lnTo>
                      <a:pt x="573" y="31"/>
                    </a:lnTo>
                    <a:lnTo>
                      <a:pt x="564" y="29"/>
                    </a:lnTo>
                    <a:lnTo>
                      <a:pt x="555" y="25"/>
                    </a:lnTo>
                    <a:lnTo>
                      <a:pt x="547" y="24"/>
                    </a:lnTo>
                    <a:lnTo>
                      <a:pt x="547" y="24"/>
                    </a:lnTo>
                    <a:lnTo>
                      <a:pt x="525" y="21"/>
                    </a:lnTo>
                    <a:lnTo>
                      <a:pt x="504" y="20"/>
                    </a:lnTo>
                    <a:lnTo>
                      <a:pt x="484" y="19"/>
                    </a:lnTo>
                    <a:lnTo>
                      <a:pt x="462" y="17"/>
                    </a:lnTo>
                    <a:lnTo>
                      <a:pt x="462" y="17"/>
                    </a:lnTo>
                    <a:lnTo>
                      <a:pt x="452" y="16"/>
                    </a:lnTo>
                    <a:lnTo>
                      <a:pt x="440" y="15"/>
                    </a:lnTo>
                    <a:lnTo>
                      <a:pt x="416" y="16"/>
                    </a:lnTo>
                    <a:lnTo>
                      <a:pt x="394" y="17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43" y="19"/>
                    </a:lnTo>
                    <a:lnTo>
                      <a:pt x="317" y="21"/>
                    </a:lnTo>
                    <a:lnTo>
                      <a:pt x="290" y="25"/>
                    </a:lnTo>
                    <a:lnTo>
                      <a:pt x="277" y="29"/>
                    </a:lnTo>
                    <a:lnTo>
                      <a:pt x="265" y="32"/>
                    </a:lnTo>
                    <a:lnTo>
                      <a:pt x="265" y="32"/>
                    </a:lnTo>
                    <a:lnTo>
                      <a:pt x="258" y="30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22" y="31"/>
                    </a:lnTo>
                    <a:lnTo>
                      <a:pt x="216" y="31"/>
                    </a:lnTo>
                    <a:lnTo>
                      <a:pt x="211" y="30"/>
                    </a:lnTo>
                    <a:lnTo>
                      <a:pt x="211" y="30"/>
                    </a:lnTo>
                    <a:lnTo>
                      <a:pt x="205" y="33"/>
                    </a:lnTo>
                    <a:lnTo>
                      <a:pt x="199" y="36"/>
                    </a:lnTo>
                    <a:lnTo>
                      <a:pt x="189" y="44"/>
                    </a:lnTo>
                    <a:lnTo>
                      <a:pt x="182" y="53"/>
                    </a:lnTo>
                    <a:lnTo>
                      <a:pt x="174" y="64"/>
                    </a:lnTo>
                    <a:lnTo>
                      <a:pt x="169" y="76"/>
                    </a:lnTo>
                    <a:lnTo>
                      <a:pt x="164" y="89"/>
                    </a:lnTo>
                    <a:lnTo>
                      <a:pt x="154" y="114"/>
                    </a:lnTo>
                    <a:lnTo>
                      <a:pt x="154" y="114"/>
                    </a:lnTo>
                    <a:lnTo>
                      <a:pt x="148" y="168"/>
                    </a:lnTo>
                    <a:lnTo>
                      <a:pt x="144" y="195"/>
                    </a:lnTo>
                    <a:lnTo>
                      <a:pt x="142" y="221"/>
                    </a:lnTo>
                    <a:lnTo>
                      <a:pt x="142" y="221"/>
                    </a:lnTo>
                    <a:lnTo>
                      <a:pt x="139" y="276"/>
                    </a:lnTo>
                    <a:lnTo>
                      <a:pt x="137" y="303"/>
                    </a:lnTo>
                    <a:lnTo>
                      <a:pt x="135" y="329"/>
                    </a:lnTo>
                    <a:lnTo>
                      <a:pt x="135" y="329"/>
                    </a:lnTo>
                    <a:lnTo>
                      <a:pt x="131" y="349"/>
                    </a:lnTo>
                    <a:lnTo>
                      <a:pt x="127" y="368"/>
                    </a:lnTo>
                    <a:lnTo>
                      <a:pt x="124" y="387"/>
                    </a:lnTo>
                    <a:lnTo>
                      <a:pt x="121" y="405"/>
                    </a:lnTo>
                    <a:lnTo>
                      <a:pt x="121" y="405"/>
                    </a:lnTo>
                    <a:lnTo>
                      <a:pt x="118" y="450"/>
                    </a:lnTo>
                    <a:lnTo>
                      <a:pt x="115" y="493"/>
                    </a:lnTo>
                    <a:lnTo>
                      <a:pt x="115" y="493"/>
                    </a:lnTo>
                    <a:lnTo>
                      <a:pt x="114" y="502"/>
                    </a:lnTo>
                    <a:lnTo>
                      <a:pt x="113" y="510"/>
                    </a:lnTo>
                    <a:lnTo>
                      <a:pt x="109" y="528"/>
                    </a:lnTo>
                    <a:lnTo>
                      <a:pt x="106" y="544"/>
                    </a:lnTo>
                    <a:lnTo>
                      <a:pt x="105" y="552"/>
                    </a:lnTo>
                    <a:lnTo>
                      <a:pt x="105" y="561"/>
                    </a:lnTo>
                    <a:lnTo>
                      <a:pt x="105" y="561"/>
                    </a:lnTo>
                    <a:lnTo>
                      <a:pt x="106" y="564"/>
                    </a:lnTo>
                    <a:lnTo>
                      <a:pt x="107" y="567"/>
                    </a:lnTo>
                    <a:lnTo>
                      <a:pt x="108" y="570"/>
                    </a:lnTo>
                    <a:lnTo>
                      <a:pt x="109" y="574"/>
                    </a:lnTo>
                    <a:lnTo>
                      <a:pt x="109" y="574"/>
                    </a:lnTo>
                    <a:lnTo>
                      <a:pt x="109" y="578"/>
                    </a:lnTo>
                    <a:lnTo>
                      <a:pt x="109" y="583"/>
                    </a:lnTo>
                    <a:lnTo>
                      <a:pt x="107" y="593"/>
                    </a:lnTo>
                    <a:lnTo>
                      <a:pt x="105" y="604"/>
                    </a:lnTo>
                    <a:lnTo>
                      <a:pt x="104" y="614"/>
                    </a:lnTo>
                    <a:lnTo>
                      <a:pt x="104" y="614"/>
                    </a:lnTo>
                    <a:lnTo>
                      <a:pt x="101" y="642"/>
                    </a:lnTo>
                    <a:lnTo>
                      <a:pt x="98" y="670"/>
                    </a:lnTo>
                    <a:lnTo>
                      <a:pt x="98" y="670"/>
                    </a:lnTo>
                    <a:lnTo>
                      <a:pt x="97" y="697"/>
                    </a:lnTo>
                    <a:lnTo>
                      <a:pt x="94" y="723"/>
                    </a:lnTo>
                    <a:lnTo>
                      <a:pt x="94" y="723"/>
                    </a:lnTo>
                    <a:lnTo>
                      <a:pt x="90" y="759"/>
                    </a:lnTo>
                    <a:lnTo>
                      <a:pt x="90" y="776"/>
                    </a:lnTo>
                    <a:lnTo>
                      <a:pt x="90" y="791"/>
                    </a:lnTo>
                    <a:lnTo>
                      <a:pt x="90" y="791"/>
                    </a:lnTo>
                    <a:lnTo>
                      <a:pt x="90" y="807"/>
                    </a:lnTo>
                    <a:lnTo>
                      <a:pt x="89" y="824"/>
                    </a:lnTo>
                    <a:lnTo>
                      <a:pt x="82" y="857"/>
                    </a:lnTo>
                    <a:lnTo>
                      <a:pt x="80" y="873"/>
                    </a:lnTo>
                    <a:lnTo>
                      <a:pt x="79" y="888"/>
                    </a:lnTo>
                    <a:lnTo>
                      <a:pt x="79" y="896"/>
                    </a:lnTo>
                    <a:lnTo>
                      <a:pt x="80" y="903"/>
                    </a:lnTo>
                    <a:lnTo>
                      <a:pt x="81" y="910"/>
                    </a:lnTo>
                    <a:lnTo>
                      <a:pt x="83" y="917"/>
                    </a:lnTo>
                    <a:lnTo>
                      <a:pt x="83" y="917"/>
                    </a:lnTo>
                    <a:lnTo>
                      <a:pt x="79" y="937"/>
                    </a:lnTo>
                    <a:lnTo>
                      <a:pt x="75" y="959"/>
                    </a:lnTo>
                    <a:lnTo>
                      <a:pt x="68" y="1002"/>
                    </a:lnTo>
                    <a:lnTo>
                      <a:pt x="68" y="1002"/>
                    </a:lnTo>
                    <a:lnTo>
                      <a:pt x="63" y="1051"/>
                    </a:lnTo>
                    <a:lnTo>
                      <a:pt x="60" y="1097"/>
                    </a:lnTo>
                    <a:lnTo>
                      <a:pt x="60" y="1097"/>
                    </a:lnTo>
                    <a:lnTo>
                      <a:pt x="54" y="1152"/>
                    </a:lnTo>
                    <a:lnTo>
                      <a:pt x="49" y="1211"/>
                    </a:lnTo>
                    <a:lnTo>
                      <a:pt x="49" y="1211"/>
                    </a:lnTo>
                    <a:lnTo>
                      <a:pt x="46" y="1240"/>
                    </a:lnTo>
                    <a:lnTo>
                      <a:pt x="45" y="1253"/>
                    </a:lnTo>
                    <a:lnTo>
                      <a:pt x="44" y="1267"/>
                    </a:lnTo>
                    <a:lnTo>
                      <a:pt x="44" y="1281"/>
                    </a:lnTo>
                    <a:lnTo>
                      <a:pt x="45" y="1294"/>
                    </a:lnTo>
                    <a:lnTo>
                      <a:pt x="49" y="1307"/>
                    </a:lnTo>
                    <a:lnTo>
                      <a:pt x="52" y="1312"/>
                    </a:lnTo>
                    <a:lnTo>
                      <a:pt x="55" y="1319"/>
                    </a:lnTo>
                    <a:lnTo>
                      <a:pt x="55" y="1319"/>
                    </a:lnTo>
                    <a:lnTo>
                      <a:pt x="76" y="1326"/>
                    </a:lnTo>
                    <a:lnTo>
                      <a:pt x="97" y="1332"/>
                    </a:lnTo>
                    <a:lnTo>
                      <a:pt x="120" y="1336"/>
                    </a:lnTo>
                    <a:lnTo>
                      <a:pt x="143" y="1340"/>
                    </a:lnTo>
                    <a:lnTo>
                      <a:pt x="167" y="1342"/>
                    </a:lnTo>
                    <a:lnTo>
                      <a:pt x="190" y="1343"/>
                    </a:lnTo>
                    <a:lnTo>
                      <a:pt x="239" y="1346"/>
                    </a:lnTo>
                    <a:lnTo>
                      <a:pt x="239" y="1346"/>
                    </a:lnTo>
                    <a:close/>
                    <a:moveTo>
                      <a:pt x="151" y="1368"/>
                    </a:moveTo>
                    <a:lnTo>
                      <a:pt x="151" y="1368"/>
                    </a:lnTo>
                    <a:lnTo>
                      <a:pt x="165" y="1370"/>
                    </a:lnTo>
                    <a:lnTo>
                      <a:pt x="179" y="1372"/>
                    </a:lnTo>
                    <a:lnTo>
                      <a:pt x="192" y="1376"/>
                    </a:lnTo>
                    <a:lnTo>
                      <a:pt x="206" y="1379"/>
                    </a:lnTo>
                    <a:lnTo>
                      <a:pt x="206" y="1379"/>
                    </a:lnTo>
                    <a:lnTo>
                      <a:pt x="215" y="1379"/>
                    </a:lnTo>
                    <a:lnTo>
                      <a:pt x="224" y="1379"/>
                    </a:lnTo>
                    <a:lnTo>
                      <a:pt x="231" y="1379"/>
                    </a:lnTo>
                    <a:lnTo>
                      <a:pt x="240" y="1380"/>
                    </a:lnTo>
                    <a:lnTo>
                      <a:pt x="240" y="1380"/>
                    </a:lnTo>
                    <a:lnTo>
                      <a:pt x="311" y="1392"/>
                    </a:lnTo>
                    <a:lnTo>
                      <a:pt x="376" y="1403"/>
                    </a:lnTo>
                    <a:lnTo>
                      <a:pt x="376" y="1403"/>
                    </a:lnTo>
                    <a:lnTo>
                      <a:pt x="399" y="1407"/>
                    </a:lnTo>
                    <a:lnTo>
                      <a:pt x="423" y="1410"/>
                    </a:lnTo>
                    <a:lnTo>
                      <a:pt x="423" y="1410"/>
                    </a:lnTo>
                    <a:lnTo>
                      <a:pt x="436" y="1411"/>
                    </a:lnTo>
                    <a:lnTo>
                      <a:pt x="449" y="1412"/>
                    </a:lnTo>
                    <a:lnTo>
                      <a:pt x="477" y="1413"/>
                    </a:lnTo>
                    <a:lnTo>
                      <a:pt x="477" y="1413"/>
                    </a:lnTo>
                    <a:lnTo>
                      <a:pt x="498" y="1414"/>
                    </a:lnTo>
                    <a:lnTo>
                      <a:pt x="517" y="1417"/>
                    </a:lnTo>
                    <a:lnTo>
                      <a:pt x="555" y="1425"/>
                    </a:lnTo>
                    <a:lnTo>
                      <a:pt x="555" y="1425"/>
                    </a:lnTo>
                    <a:lnTo>
                      <a:pt x="570" y="1427"/>
                    </a:lnTo>
                    <a:lnTo>
                      <a:pt x="585" y="1428"/>
                    </a:lnTo>
                    <a:lnTo>
                      <a:pt x="615" y="1429"/>
                    </a:lnTo>
                    <a:lnTo>
                      <a:pt x="615" y="1429"/>
                    </a:lnTo>
                    <a:lnTo>
                      <a:pt x="627" y="1430"/>
                    </a:lnTo>
                    <a:lnTo>
                      <a:pt x="639" y="1432"/>
                    </a:lnTo>
                    <a:lnTo>
                      <a:pt x="652" y="1434"/>
                    </a:lnTo>
                    <a:lnTo>
                      <a:pt x="664" y="1436"/>
                    </a:lnTo>
                    <a:lnTo>
                      <a:pt x="664" y="1436"/>
                    </a:lnTo>
                    <a:lnTo>
                      <a:pt x="684" y="1436"/>
                    </a:lnTo>
                    <a:lnTo>
                      <a:pt x="704" y="1433"/>
                    </a:lnTo>
                    <a:lnTo>
                      <a:pt x="725" y="1432"/>
                    </a:lnTo>
                    <a:lnTo>
                      <a:pt x="743" y="1432"/>
                    </a:lnTo>
                    <a:lnTo>
                      <a:pt x="743" y="1432"/>
                    </a:lnTo>
                    <a:lnTo>
                      <a:pt x="749" y="1433"/>
                    </a:lnTo>
                    <a:lnTo>
                      <a:pt x="756" y="1434"/>
                    </a:lnTo>
                    <a:lnTo>
                      <a:pt x="767" y="1439"/>
                    </a:lnTo>
                    <a:lnTo>
                      <a:pt x="779" y="1443"/>
                    </a:lnTo>
                    <a:lnTo>
                      <a:pt x="786" y="1444"/>
                    </a:lnTo>
                    <a:lnTo>
                      <a:pt x="791" y="1444"/>
                    </a:lnTo>
                    <a:lnTo>
                      <a:pt x="791" y="1444"/>
                    </a:lnTo>
                    <a:lnTo>
                      <a:pt x="794" y="1443"/>
                    </a:lnTo>
                    <a:lnTo>
                      <a:pt x="800" y="1442"/>
                    </a:lnTo>
                    <a:lnTo>
                      <a:pt x="806" y="1439"/>
                    </a:lnTo>
                    <a:lnTo>
                      <a:pt x="815" y="1437"/>
                    </a:lnTo>
                    <a:lnTo>
                      <a:pt x="815" y="1437"/>
                    </a:lnTo>
                    <a:lnTo>
                      <a:pt x="827" y="1436"/>
                    </a:lnTo>
                    <a:lnTo>
                      <a:pt x="834" y="1434"/>
                    </a:lnTo>
                    <a:lnTo>
                      <a:pt x="839" y="1433"/>
                    </a:lnTo>
                    <a:lnTo>
                      <a:pt x="839" y="1433"/>
                    </a:lnTo>
                    <a:lnTo>
                      <a:pt x="846" y="1431"/>
                    </a:lnTo>
                    <a:lnTo>
                      <a:pt x="852" y="1428"/>
                    </a:lnTo>
                    <a:lnTo>
                      <a:pt x="858" y="1424"/>
                    </a:lnTo>
                    <a:lnTo>
                      <a:pt x="864" y="1418"/>
                    </a:lnTo>
                    <a:lnTo>
                      <a:pt x="870" y="1413"/>
                    </a:lnTo>
                    <a:lnTo>
                      <a:pt x="875" y="1407"/>
                    </a:lnTo>
                    <a:lnTo>
                      <a:pt x="884" y="1393"/>
                    </a:lnTo>
                    <a:lnTo>
                      <a:pt x="893" y="1377"/>
                    </a:lnTo>
                    <a:lnTo>
                      <a:pt x="899" y="1361"/>
                    </a:lnTo>
                    <a:lnTo>
                      <a:pt x="905" y="1344"/>
                    </a:lnTo>
                    <a:lnTo>
                      <a:pt x="908" y="1328"/>
                    </a:lnTo>
                    <a:lnTo>
                      <a:pt x="908" y="1328"/>
                    </a:lnTo>
                    <a:lnTo>
                      <a:pt x="913" y="1289"/>
                    </a:lnTo>
                    <a:lnTo>
                      <a:pt x="918" y="1249"/>
                    </a:lnTo>
                    <a:lnTo>
                      <a:pt x="926" y="1168"/>
                    </a:lnTo>
                    <a:lnTo>
                      <a:pt x="932" y="1084"/>
                    </a:lnTo>
                    <a:lnTo>
                      <a:pt x="941" y="997"/>
                    </a:lnTo>
                    <a:lnTo>
                      <a:pt x="941" y="997"/>
                    </a:lnTo>
                    <a:lnTo>
                      <a:pt x="947" y="928"/>
                    </a:lnTo>
                    <a:lnTo>
                      <a:pt x="952" y="868"/>
                    </a:lnTo>
                    <a:lnTo>
                      <a:pt x="958" y="809"/>
                    </a:lnTo>
                    <a:lnTo>
                      <a:pt x="961" y="780"/>
                    </a:lnTo>
                    <a:lnTo>
                      <a:pt x="967" y="749"/>
                    </a:lnTo>
                    <a:lnTo>
                      <a:pt x="967" y="749"/>
                    </a:lnTo>
                    <a:lnTo>
                      <a:pt x="971" y="717"/>
                    </a:lnTo>
                    <a:lnTo>
                      <a:pt x="974" y="686"/>
                    </a:lnTo>
                    <a:lnTo>
                      <a:pt x="977" y="654"/>
                    </a:lnTo>
                    <a:lnTo>
                      <a:pt x="982" y="623"/>
                    </a:lnTo>
                    <a:lnTo>
                      <a:pt x="982" y="623"/>
                    </a:lnTo>
                    <a:lnTo>
                      <a:pt x="985" y="596"/>
                    </a:lnTo>
                    <a:lnTo>
                      <a:pt x="987" y="569"/>
                    </a:lnTo>
                    <a:lnTo>
                      <a:pt x="992" y="516"/>
                    </a:lnTo>
                    <a:lnTo>
                      <a:pt x="997" y="463"/>
                    </a:lnTo>
                    <a:lnTo>
                      <a:pt x="1002" y="411"/>
                    </a:lnTo>
                    <a:lnTo>
                      <a:pt x="1002" y="411"/>
                    </a:lnTo>
                    <a:lnTo>
                      <a:pt x="1007" y="373"/>
                    </a:lnTo>
                    <a:lnTo>
                      <a:pt x="1011" y="356"/>
                    </a:lnTo>
                    <a:lnTo>
                      <a:pt x="1014" y="340"/>
                    </a:lnTo>
                    <a:lnTo>
                      <a:pt x="1014" y="340"/>
                    </a:lnTo>
                    <a:lnTo>
                      <a:pt x="1017" y="327"/>
                    </a:lnTo>
                    <a:lnTo>
                      <a:pt x="1019" y="313"/>
                    </a:lnTo>
                    <a:lnTo>
                      <a:pt x="1019" y="313"/>
                    </a:lnTo>
                    <a:lnTo>
                      <a:pt x="1025" y="271"/>
                    </a:lnTo>
                    <a:lnTo>
                      <a:pt x="1032" y="227"/>
                    </a:lnTo>
                    <a:lnTo>
                      <a:pt x="1032" y="227"/>
                    </a:lnTo>
                    <a:lnTo>
                      <a:pt x="1035" y="213"/>
                    </a:lnTo>
                    <a:lnTo>
                      <a:pt x="1037" y="207"/>
                    </a:lnTo>
                    <a:lnTo>
                      <a:pt x="1038" y="201"/>
                    </a:lnTo>
                    <a:lnTo>
                      <a:pt x="1038" y="201"/>
                    </a:lnTo>
                    <a:lnTo>
                      <a:pt x="1038" y="188"/>
                    </a:lnTo>
                    <a:lnTo>
                      <a:pt x="1037" y="177"/>
                    </a:lnTo>
                    <a:lnTo>
                      <a:pt x="1035" y="167"/>
                    </a:lnTo>
                    <a:lnTo>
                      <a:pt x="1032" y="157"/>
                    </a:lnTo>
                    <a:lnTo>
                      <a:pt x="1028" y="147"/>
                    </a:lnTo>
                    <a:lnTo>
                      <a:pt x="1022" y="140"/>
                    </a:lnTo>
                    <a:lnTo>
                      <a:pt x="1017" y="134"/>
                    </a:lnTo>
                    <a:lnTo>
                      <a:pt x="1012" y="127"/>
                    </a:lnTo>
                    <a:lnTo>
                      <a:pt x="1012" y="127"/>
                    </a:lnTo>
                    <a:lnTo>
                      <a:pt x="1011" y="126"/>
                    </a:lnTo>
                    <a:lnTo>
                      <a:pt x="1009" y="126"/>
                    </a:lnTo>
                    <a:lnTo>
                      <a:pt x="1009" y="126"/>
                    </a:lnTo>
                    <a:lnTo>
                      <a:pt x="1009" y="128"/>
                    </a:lnTo>
                    <a:lnTo>
                      <a:pt x="1008" y="130"/>
                    </a:lnTo>
                    <a:lnTo>
                      <a:pt x="1008" y="130"/>
                    </a:lnTo>
                    <a:lnTo>
                      <a:pt x="1006" y="132"/>
                    </a:lnTo>
                    <a:lnTo>
                      <a:pt x="1005" y="136"/>
                    </a:lnTo>
                    <a:lnTo>
                      <a:pt x="1004" y="140"/>
                    </a:lnTo>
                    <a:lnTo>
                      <a:pt x="1005" y="144"/>
                    </a:lnTo>
                    <a:lnTo>
                      <a:pt x="1006" y="153"/>
                    </a:lnTo>
                    <a:lnTo>
                      <a:pt x="1006" y="160"/>
                    </a:lnTo>
                    <a:lnTo>
                      <a:pt x="1006" y="160"/>
                    </a:lnTo>
                    <a:lnTo>
                      <a:pt x="1005" y="173"/>
                    </a:lnTo>
                    <a:lnTo>
                      <a:pt x="1003" y="187"/>
                    </a:lnTo>
                    <a:lnTo>
                      <a:pt x="1001" y="199"/>
                    </a:lnTo>
                    <a:lnTo>
                      <a:pt x="999" y="212"/>
                    </a:lnTo>
                    <a:lnTo>
                      <a:pt x="999" y="212"/>
                    </a:lnTo>
                    <a:lnTo>
                      <a:pt x="994" y="278"/>
                    </a:lnTo>
                    <a:lnTo>
                      <a:pt x="992" y="312"/>
                    </a:lnTo>
                    <a:lnTo>
                      <a:pt x="989" y="344"/>
                    </a:lnTo>
                    <a:lnTo>
                      <a:pt x="989" y="344"/>
                    </a:lnTo>
                    <a:lnTo>
                      <a:pt x="983" y="400"/>
                    </a:lnTo>
                    <a:lnTo>
                      <a:pt x="976" y="450"/>
                    </a:lnTo>
                    <a:lnTo>
                      <a:pt x="976" y="450"/>
                    </a:lnTo>
                    <a:lnTo>
                      <a:pt x="973" y="480"/>
                    </a:lnTo>
                    <a:lnTo>
                      <a:pt x="970" y="509"/>
                    </a:lnTo>
                    <a:lnTo>
                      <a:pt x="966" y="536"/>
                    </a:lnTo>
                    <a:lnTo>
                      <a:pt x="960" y="563"/>
                    </a:lnTo>
                    <a:lnTo>
                      <a:pt x="960" y="563"/>
                    </a:lnTo>
                    <a:lnTo>
                      <a:pt x="959" y="589"/>
                    </a:lnTo>
                    <a:lnTo>
                      <a:pt x="957" y="613"/>
                    </a:lnTo>
                    <a:lnTo>
                      <a:pt x="952" y="659"/>
                    </a:lnTo>
                    <a:lnTo>
                      <a:pt x="945" y="705"/>
                    </a:lnTo>
                    <a:lnTo>
                      <a:pt x="939" y="750"/>
                    </a:lnTo>
                    <a:lnTo>
                      <a:pt x="939" y="750"/>
                    </a:lnTo>
                    <a:lnTo>
                      <a:pt x="936" y="790"/>
                    </a:lnTo>
                    <a:lnTo>
                      <a:pt x="932" y="829"/>
                    </a:lnTo>
                    <a:lnTo>
                      <a:pt x="930" y="850"/>
                    </a:lnTo>
                    <a:lnTo>
                      <a:pt x="928" y="870"/>
                    </a:lnTo>
                    <a:lnTo>
                      <a:pt x="925" y="891"/>
                    </a:lnTo>
                    <a:lnTo>
                      <a:pt x="919" y="911"/>
                    </a:lnTo>
                    <a:lnTo>
                      <a:pt x="919" y="911"/>
                    </a:lnTo>
                    <a:lnTo>
                      <a:pt x="919" y="933"/>
                    </a:lnTo>
                    <a:lnTo>
                      <a:pt x="918" y="955"/>
                    </a:lnTo>
                    <a:lnTo>
                      <a:pt x="916" y="975"/>
                    </a:lnTo>
                    <a:lnTo>
                      <a:pt x="914" y="997"/>
                    </a:lnTo>
                    <a:lnTo>
                      <a:pt x="914" y="997"/>
                    </a:lnTo>
                    <a:lnTo>
                      <a:pt x="910" y="1023"/>
                    </a:lnTo>
                    <a:lnTo>
                      <a:pt x="908" y="1052"/>
                    </a:lnTo>
                    <a:lnTo>
                      <a:pt x="903" y="1109"/>
                    </a:lnTo>
                    <a:lnTo>
                      <a:pt x="899" y="1167"/>
                    </a:lnTo>
                    <a:lnTo>
                      <a:pt x="896" y="1195"/>
                    </a:lnTo>
                    <a:lnTo>
                      <a:pt x="893" y="1222"/>
                    </a:lnTo>
                    <a:lnTo>
                      <a:pt x="893" y="1222"/>
                    </a:lnTo>
                    <a:lnTo>
                      <a:pt x="887" y="1258"/>
                    </a:lnTo>
                    <a:lnTo>
                      <a:pt x="885" y="1276"/>
                    </a:lnTo>
                    <a:lnTo>
                      <a:pt x="885" y="1285"/>
                    </a:lnTo>
                    <a:lnTo>
                      <a:pt x="885" y="1293"/>
                    </a:lnTo>
                    <a:lnTo>
                      <a:pt x="885" y="1293"/>
                    </a:lnTo>
                    <a:lnTo>
                      <a:pt x="884" y="1293"/>
                    </a:lnTo>
                    <a:lnTo>
                      <a:pt x="883" y="1294"/>
                    </a:lnTo>
                    <a:lnTo>
                      <a:pt x="881" y="1298"/>
                    </a:lnTo>
                    <a:lnTo>
                      <a:pt x="880" y="1304"/>
                    </a:lnTo>
                    <a:lnTo>
                      <a:pt x="878" y="1308"/>
                    </a:lnTo>
                    <a:lnTo>
                      <a:pt x="878" y="1308"/>
                    </a:lnTo>
                    <a:lnTo>
                      <a:pt x="878" y="1311"/>
                    </a:lnTo>
                    <a:lnTo>
                      <a:pt x="877" y="1316"/>
                    </a:lnTo>
                    <a:lnTo>
                      <a:pt x="875" y="1324"/>
                    </a:lnTo>
                    <a:lnTo>
                      <a:pt x="871" y="1334"/>
                    </a:lnTo>
                    <a:lnTo>
                      <a:pt x="871" y="1338"/>
                    </a:lnTo>
                    <a:lnTo>
                      <a:pt x="871" y="1342"/>
                    </a:lnTo>
                    <a:lnTo>
                      <a:pt x="871" y="1342"/>
                    </a:lnTo>
                    <a:lnTo>
                      <a:pt x="867" y="1353"/>
                    </a:lnTo>
                    <a:lnTo>
                      <a:pt x="863" y="1365"/>
                    </a:lnTo>
                    <a:lnTo>
                      <a:pt x="855" y="1388"/>
                    </a:lnTo>
                    <a:lnTo>
                      <a:pt x="855" y="1388"/>
                    </a:lnTo>
                    <a:lnTo>
                      <a:pt x="841" y="1401"/>
                    </a:lnTo>
                    <a:lnTo>
                      <a:pt x="833" y="1408"/>
                    </a:lnTo>
                    <a:lnTo>
                      <a:pt x="823" y="1414"/>
                    </a:lnTo>
                    <a:lnTo>
                      <a:pt x="813" y="1419"/>
                    </a:lnTo>
                    <a:lnTo>
                      <a:pt x="804" y="1424"/>
                    </a:lnTo>
                    <a:lnTo>
                      <a:pt x="793" y="1427"/>
                    </a:lnTo>
                    <a:lnTo>
                      <a:pt x="784" y="1428"/>
                    </a:lnTo>
                    <a:lnTo>
                      <a:pt x="784" y="1428"/>
                    </a:lnTo>
                    <a:lnTo>
                      <a:pt x="780" y="1427"/>
                    </a:lnTo>
                    <a:lnTo>
                      <a:pt x="776" y="1426"/>
                    </a:lnTo>
                    <a:lnTo>
                      <a:pt x="773" y="1424"/>
                    </a:lnTo>
                    <a:lnTo>
                      <a:pt x="769" y="1424"/>
                    </a:lnTo>
                    <a:lnTo>
                      <a:pt x="769" y="1424"/>
                    </a:lnTo>
                    <a:lnTo>
                      <a:pt x="763" y="1424"/>
                    </a:lnTo>
                    <a:lnTo>
                      <a:pt x="759" y="1424"/>
                    </a:lnTo>
                    <a:lnTo>
                      <a:pt x="755" y="1425"/>
                    </a:lnTo>
                    <a:lnTo>
                      <a:pt x="750" y="1425"/>
                    </a:lnTo>
                    <a:lnTo>
                      <a:pt x="750" y="1425"/>
                    </a:lnTo>
                    <a:lnTo>
                      <a:pt x="747" y="1424"/>
                    </a:lnTo>
                    <a:lnTo>
                      <a:pt x="743" y="1422"/>
                    </a:lnTo>
                    <a:lnTo>
                      <a:pt x="740" y="1418"/>
                    </a:lnTo>
                    <a:lnTo>
                      <a:pt x="735" y="1417"/>
                    </a:lnTo>
                    <a:lnTo>
                      <a:pt x="735" y="1417"/>
                    </a:lnTo>
                    <a:lnTo>
                      <a:pt x="729" y="1416"/>
                    </a:lnTo>
                    <a:lnTo>
                      <a:pt x="722" y="1415"/>
                    </a:lnTo>
                    <a:lnTo>
                      <a:pt x="709" y="1414"/>
                    </a:lnTo>
                    <a:lnTo>
                      <a:pt x="709" y="1414"/>
                    </a:lnTo>
                    <a:lnTo>
                      <a:pt x="698" y="1411"/>
                    </a:lnTo>
                    <a:lnTo>
                      <a:pt x="687" y="1409"/>
                    </a:lnTo>
                    <a:lnTo>
                      <a:pt x="687" y="1409"/>
                    </a:lnTo>
                    <a:lnTo>
                      <a:pt x="682" y="1408"/>
                    </a:lnTo>
                    <a:lnTo>
                      <a:pt x="676" y="1408"/>
                    </a:lnTo>
                    <a:lnTo>
                      <a:pt x="665" y="1409"/>
                    </a:lnTo>
                    <a:lnTo>
                      <a:pt x="665" y="1409"/>
                    </a:lnTo>
                    <a:lnTo>
                      <a:pt x="649" y="1406"/>
                    </a:lnTo>
                    <a:lnTo>
                      <a:pt x="631" y="1402"/>
                    </a:lnTo>
                    <a:lnTo>
                      <a:pt x="614" y="1399"/>
                    </a:lnTo>
                    <a:lnTo>
                      <a:pt x="596" y="1396"/>
                    </a:lnTo>
                    <a:lnTo>
                      <a:pt x="596" y="1396"/>
                    </a:lnTo>
                    <a:lnTo>
                      <a:pt x="524" y="1391"/>
                    </a:lnTo>
                    <a:lnTo>
                      <a:pt x="524" y="1391"/>
                    </a:lnTo>
                    <a:lnTo>
                      <a:pt x="512" y="1389"/>
                    </a:lnTo>
                    <a:lnTo>
                      <a:pt x="500" y="1388"/>
                    </a:lnTo>
                    <a:lnTo>
                      <a:pt x="488" y="1388"/>
                    </a:lnTo>
                    <a:lnTo>
                      <a:pt x="484" y="1389"/>
                    </a:lnTo>
                    <a:lnTo>
                      <a:pt x="479" y="1392"/>
                    </a:lnTo>
                    <a:lnTo>
                      <a:pt x="479" y="1392"/>
                    </a:lnTo>
                    <a:lnTo>
                      <a:pt x="475" y="1389"/>
                    </a:lnTo>
                    <a:lnTo>
                      <a:pt x="471" y="1387"/>
                    </a:lnTo>
                    <a:lnTo>
                      <a:pt x="462" y="1385"/>
                    </a:lnTo>
                    <a:lnTo>
                      <a:pt x="443" y="1383"/>
                    </a:lnTo>
                    <a:lnTo>
                      <a:pt x="443" y="1383"/>
                    </a:lnTo>
                    <a:lnTo>
                      <a:pt x="402" y="1379"/>
                    </a:lnTo>
                    <a:lnTo>
                      <a:pt x="402" y="1379"/>
                    </a:lnTo>
                    <a:lnTo>
                      <a:pt x="383" y="1376"/>
                    </a:lnTo>
                    <a:lnTo>
                      <a:pt x="364" y="1371"/>
                    </a:lnTo>
                    <a:lnTo>
                      <a:pt x="345" y="1368"/>
                    </a:lnTo>
                    <a:lnTo>
                      <a:pt x="325" y="1366"/>
                    </a:lnTo>
                    <a:lnTo>
                      <a:pt x="325" y="1366"/>
                    </a:lnTo>
                    <a:lnTo>
                      <a:pt x="287" y="1365"/>
                    </a:lnTo>
                    <a:lnTo>
                      <a:pt x="247" y="1362"/>
                    </a:lnTo>
                    <a:lnTo>
                      <a:pt x="173" y="1354"/>
                    </a:lnTo>
                    <a:lnTo>
                      <a:pt x="173" y="1354"/>
                    </a:lnTo>
                    <a:lnTo>
                      <a:pt x="154" y="1353"/>
                    </a:lnTo>
                    <a:lnTo>
                      <a:pt x="144" y="1352"/>
                    </a:lnTo>
                    <a:lnTo>
                      <a:pt x="135" y="1351"/>
                    </a:lnTo>
                    <a:lnTo>
                      <a:pt x="135" y="1351"/>
                    </a:lnTo>
                    <a:lnTo>
                      <a:pt x="123" y="1350"/>
                    </a:lnTo>
                    <a:lnTo>
                      <a:pt x="112" y="1349"/>
                    </a:lnTo>
                    <a:lnTo>
                      <a:pt x="94" y="1350"/>
                    </a:lnTo>
                    <a:lnTo>
                      <a:pt x="77" y="1350"/>
                    </a:lnTo>
                    <a:lnTo>
                      <a:pt x="69" y="1350"/>
                    </a:lnTo>
                    <a:lnTo>
                      <a:pt x="61" y="1349"/>
                    </a:lnTo>
                    <a:lnTo>
                      <a:pt x="61" y="1349"/>
                    </a:lnTo>
                    <a:lnTo>
                      <a:pt x="59" y="1346"/>
                    </a:lnTo>
                    <a:lnTo>
                      <a:pt x="54" y="1342"/>
                    </a:lnTo>
                    <a:lnTo>
                      <a:pt x="46" y="1339"/>
                    </a:lnTo>
                    <a:lnTo>
                      <a:pt x="46" y="1339"/>
                    </a:lnTo>
                    <a:lnTo>
                      <a:pt x="42" y="1331"/>
                    </a:lnTo>
                    <a:lnTo>
                      <a:pt x="37" y="1322"/>
                    </a:lnTo>
                    <a:lnTo>
                      <a:pt x="33" y="1313"/>
                    </a:lnTo>
                    <a:lnTo>
                      <a:pt x="31" y="1304"/>
                    </a:lnTo>
                    <a:lnTo>
                      <a:pt x="30" y="1294"/>
                    </a:lnTo>
                    <a:lnTo>
                      <a:pt x="29" y="1285"/>
                    </a:lnTo>
                    <a:lnTo>
                      <a:pt x="29" y="1275"/>
                    </a:lnTo>
                    <a:lnTo>
                      <a:pt x="30" y="1264"/>
                    </a:lnTo>
                    <a:lnTo>
                      <a:pt x="30" y="1264"/>
                    </a:lnTo>
                    <a:lnTo>
                      <a:pt x="28" y="1273"/>
                    </a:lnTo>
                    <a:lnTo>
                      <a:pt x="25" y="1282"/>
                    </a:lnTo>
                    <a:lnTo>
                      <a:pt x="24" y="1293"/>
                    </a:lnTo>
                    <a:lnTo>
                      <a:pt x="24" y="1304"/>
                    </a:lnTo>
                    <a:lnTo>
                      <a:pt x="24" y="1315"/>
                    </a:lnTo>
                    <a:lnTo>
                      <a:pt x="27" y="1325"/>
                    </a:lnTo>
                    <a:lnTo>
                      <a:pt x="29" y="1336"/>
                    </a:lnTo>
                    <a:lnTo>
                      <a:pt x="33" y="1347"/>
                    </a:lnTo>
                    <a:lnTo>
                      <a:pt x="33" y="1347"/>
                    </a:lnTo>
                    <a:lnTo>
                      <a:pt x="47" y="1351"/>
                    </a:lnTo>
                    <a:lnTo>
                      <a:pt x="62" y="1355"/>
                    </a:lnTo>
                    <a:lnTo>
                      <a:pt x="91" y="1361"/>
                    </a:lnTo>
                    <a:lnTo>
                      <a:pt x="121" y="1365"/>
                    </a:lnTo>
                    <a:lnTo>
                      <a:pt x="151" y="1368"/>
                    </a:lnTo>
                    <a:lnTo>
                      <a:pt x="151" y="13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Freeform 172"/>
              <p:cNvSpPr>
                <a:spLocks noEditPoints="1"/>
              </p:cNvSpPr>
              <p:nvPr/>
            </p:nvSpPr>
            <p:spPr bwMode="auto">
              <a:xfrm>
                <a:off x="5892801" y="1258888"/>
                <a:ext cx="188913" cy="44450"/>
              </a:xfrm>
              <a:custGeom>
                <a:avLst/>
                <a:gdLst/>
                <a:ahLst/>
                <a:cxnLst>
                  <a:cxn ang="0">
                    <a:pos x="303" y="85"/>
                  </a:cxn>
                  <a:cxn ang="0">
                    <a:pos x="238" y="73"/>
                  </a:cxn>
                  <a:cxn ang="0">
                    <a:pos x="128" y="71"/>
                  </a:cxn>
                  <a:cxn ang="0">
                    <a:pos x="67" y="64"/>
                  </a:cxn>
                  <a:cxn ang="0">
                    <a:pos x="26" y="62"/>
                  </a:cxn>
                  <a:cxn ang="0">
                    <a:pos x="1" y="31"/>
                  </a:cxn>
                  <a:cxn ang="0">
                    <a:pos x="6" y="9"/>
                  </a:cxn>
                  <a:cxn ang="0">
                    <a:pos x="40" y="1"/>
                  </a:cxn>
                  <a:cxn ang="0">
                    <a:pos x="100" y="5"/>
                  </a:cxn>
                  <a:cxn ang="0">
                    <a:pos x="203" y="11"/>
                  </a:cxn>
                  <a:cxn ang="0">
                    <a:pos x="313" y="19"/>
                  </a:cxn>
                  <a:cxn ang="0">
                    <a:pos x="350" y="38"/>
                  </a:cxn>
                  <a:cxn ang="0">
                    <a:pos x="356" y="59"/>
                  </a:cxn>
                  <a:cxn ang="0">
                    <a:pos x="344" y="77"/>
                  </a:cxn>
                  <a:cxn ang="0">
                    <a:pos x="19" y="38"/>
                  </a:cxn>
                  <a:cxn ang="0">
                    <a:pos x="34" y="33"/>
                  </a:cxn>
                  <a:cxn ang="0">
                    <a:pos x="30" y="15"/>
                  </a:cxn>
                  <a:cxn ang="0">
                    <a:pos x="14" y="28"/>
                  </a:cxn>
                  <a:cxn ang="0">
                    <a:pos x="52" y="35"/>
                  </a:cxn>
                  <a:cxn ang="0">
                    <a:pos x="53" y="16"/>
                  </a:cxn>
                  <a:cxn ang="0">
                    <a:pos x="43" y="18"/>
                  </a:cxn>
                  <a:cxn ang="0">
                    <a:pos x="50" y="35"/>
                  </a:cxn>
                  <a:cxn ang="0">
                    <a:pos x="66" y="23"/>
                  </a:cxn>
                  <a:cxn ang="0">
                    <a:pos x="73" y="34"/>
                  </a:cxn>
                  <a:cxn ang="0">
                    <a:pos x="85" y="33"/>
                  </a:cxn>
                  <a:cxn ang="0">
                    <a:pos x="83" y="19"/>
                  </a:cxn>
                  <a:cxn ang="0">
                    <a:pos x="93" y="20"/>
                  </a:cxn>
                  <a:cxn ang="0">
                    <a:pos x="97" y="32"/>
                  </a:cxn>
                  <a:cxn ang="0">
                    <a:pos x="113" y="42"/>
                  </a:cxn>
                  <a:cxn ang="0">
                    <a:pos x="122" y="28"/>
                  </a:cxn>
                  <a:cxn ang="0">
                    <a:pos x="99" y="20"/>
                  </a:cxn>
                  <a:cxn ang="0">
                    <a:pos x="202" y="38"/>
                  </a:cxn>
                  <a:cxn ang="0">
                    <a:pos x="210" y="54"/>
                  </a:cxn>
                  <a:cxn ang="0">
                    <a:pos x="218" y="40"/>
                  </a:cxn>
                  <a:cxn ang="0">
                    <a:pos x="208" y="21"/>
                  </a:cxn>
                  <a:cxn ang="0">
                    <a:pos x="232" y="54"/>
                  </a:cxn>
                  <a:cxn ang="0">
                    <a:pos x="251" y="56"/>
                  </a:cxn>
                  <a:cxn ang="0">
                    <a:pos x="225" y="19"/>
                  </a:cxn>
                  <a:cxn ang="0">
                    <a:pos x="165" y="24"/>
                  </a:cxn>
                  <a:cxn ang="0">
                    <a:pos x="187" y="49"/>
                  </a:cxn>
                  <a:cxn ang="0">
                    <a:pos x="191" y="25"/>
                  </a:cxn>
                  <a:cxn ang="0">
                    <a:pos x="165" y="24"/>
                  </a:cxn>
                  <a:cxn ang="0">
                    <a:pos x="270" y="57"/>
                  </a:cxn>
                  <a:cxn ang="0">
                    <a:pos x="285" y="53"/>
                  </a:cxn>
                  <a:cxn ang="0">
                    <a:pos x="274" y="24"/>
                  </a:cxn>
                  <a:cxn ang="0">
                    <a:pos x="265" y="51"/>
                  </a:cxn>
                  <a:cxn ang="0">
                    <a:pos x="146" y="44"/>
                  </a:cxn>
                  <a:cxn ang="0">
                    <a:pos x="157" y="24"/>
                  </a:cxn>
                  <a:cxn ang="0">
                    <a:pos x="133" y="30"/>
                  </a:cxn>
                  <a:cxn ang="0">
                    <a:pos x="299" y="58"/>
                  </a:cxn>
                  <a:cxn ang="0">
                    <a:pos x="314" y="60"/>
                  </a:cxn>
                  <a:cxn ang="0">
                    <a:pos x="318" y="28"/>
                  </a:cxn>
                  <a:cxn ang="0">
                    <a:pos x="299" y="27"/>
                  </a:cxn>
                  <a:cxn ang="0">
                    <a:pos x="299" y="58"/>
                  </a:cxn>
                  <a:cxn ang="0">
                    <a:pos x="337" y="48"/>
                  </a:cxn>
                  <a:cxn ang="0">
                    <a:pos x="325" y="31"/>
                  </a:cxn>
                  <a:cxn ang="0">
                    <a:pos x="329" y="57"/>
                  </a:cxn>
                </a:cxnLst>
                <a:rect l="0" t="0" r="r" b="b"/>
                <a:pathLst>
                  <a:path w="356" h="86">
                    <a:moveTo>
                      <a:pt x="341" y="84"/>
                    </a:moveTo>
                    <a:lnTo>
                      <a:pt x="341" y="84"/>
                    </a:lnTo>
                    <a:lnTo>
                      <a:pt x="328" y="86"/>
                    </a:lnTo>
                    <a:lnTo>
                      <a:pt x="316" y="86"/>
                    </a:lnTo>
                    <a:lnTo>
                      <a:pt x="303" y="85"/>
                    </a:lnTo>
                    <a:lnTo>
                      <a:pt x="291" y="83"/>
                    </a:lnTo>
                    <a:lnTo>
                      <a:pt x="265" y="77"/>
                    </a:lnTo>
                    <a:lnTo>
                      <a:pt x="251" y="75"/>
                    </a:lnTo>
                    <a:lnTo>
                      <a:pt x="238" y="73"/>
                    </a:lnTo>
                    <a:lnTo>
                      <a:pt x="238" y="73"/>
                    </a:lnTo>
                    <a:lnTo>
                      <a:pt x="212" y="73"/>
                    </a:lnTo>
                    <a:lnTo>
                      <a:pt x="186" y="73"/>
                    </a:lnTo>
                    <a:lnTo>
                      <a:pt x="158" y="73"/>
                    </a:lnTo>
                    <a:lnTo>
                      <a:pt x="143" y="72"/>
                    </a:lnTo>
                    <a:lnTo>
                      <a:pt x="128" y="71"/>
                    </a:lnTo>
                    <a:lnTo>
                      <a:pt x="128" y="71"/>
                    </a:lnTo>
                    <a:lnTo>
                      <a:pt x="98" y="65"/>
                    </a:lnTo>
                    <a:lnTo>
                      <a:pt x="82" y="64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52" y="65"/>
                    </a:lnTo>
                    <a:lnTo>
                      <a:pt x="43" y="66"/>
                    </a:lnTo>
                    <a:lnTo>
                      <a:pt x="34" y="65"/>
                    </a:lnTo>
                    <a:lnTo>
                      <a:pt x="34" y="65"/>
                    </a:lnTo>
                    <a:lnTo>
                      <a:pt x="26" y="62"/>
                    </a:lnTo>
                    <a:lnTo>
                      <a:pt x="20" y="58"/>
                    </a:lnTo>
                    <a:lnTo>
                      <a:pt x="7" y="49"/>
                    </a:lnTo>
                    <a:lnTo>
                      <a:pt x="7" y="49"/>
                    </a:lnTo>
                    <a:lnTo>
                      <a:pt x="5" y="41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6" y="9"/>
                    </a:lnTo>
                    <a:lnTo>
                      <a:pt x="10" y="5"/>
                    </a:lnTo>
                    <a:lnTo>
                      <a:pt x="14" y="3"/>
                    </a:lnTo>
                    <a:lnTo>
                      <a:pt x="20" y="2"/>
                    </a:lnTo>
                    <a:lnTo>
                      <a:pt x="29" y="0"/>
                    </a:lnTo>
                    <a:lnTo>
                      <a:pt x="40" y="1"/>
                    </a:lnTo>
                    <a:lnTo>
                      <a:pt x="62" y="3"/>
                    </a:lnTo>
                    <a:lnTo>
                      <a:pt x="74" y="4"/>
                    </a:lnTo>
                    <a:lnTo>
                      <a:pt x="86" y="3"/>
                    </a:lnTo>
                    <a:lnTo>
                      <a:pt x="86" y="3"/>
                    </a:lnTo>
                    <a:lnTo>
                      <a:pt x="100" y="5"/>
                    </a:lnTo>
                    <a:lnTo>
                      <a:pt x="114" y="8"/>
                    </a:lnTo>
                    <a:lnTo>
                      <a:pt x="143" y="11"/>
                    </a:lnTo>
                    <a:lnTo>
                      <a:pt x="173" y="12"/>
                    </a:lnTo>
                    <a:lnTo>
                      <a:pt x="203" y="11"/>
                    </a:lnTo>
                    <a:lnTo>
                      <a:pt x="203" y="11"/>
                    </a:lnTo>
                    <a:lnTo>
                      <a:pt x="227" y="10"/>
                    </a:lnTo>
                    <a:lnTo>
                      <a:pt x="249" y="12"/>
                    </a:lnTo>
                    <a:lnTo>
                      <a:pt x="292" y="16"/>
                    </a:lnTo>
                    <a:lnTo>
                      <a:pt x="292" y="16"/>
                    </a:lnTo>
                    <a:lnTo>
                      <a:pt x="313" y="19"/>
                    </a:lnTo>
                    <a:lnTo>
                      <a:pt x="322" y="20"/>
                    </a:lnTo>
                    <a:lnTo>
                      <a:pt x="330" y="24"/>
                    </a:lnTo>
                    <a:lnTo>
                      <a:pt x="338" y="27"/>
                    </a:lnTo>
                    <a:lnTo>
                      <a:pt x="344" y="31"/>
                    </a:lnTo>
                    <a:lnTo>
                      <a:pt x="350" y="38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6" y="50"/>
                    </a:lnTo>
                    <a:lnTo>
                      <a:pt x="356" y="55"/>
                    </a:lnTo>
                    <a:lnTo>
                      <a:pt x="356" y="59"/>
                    </a:lnTo>
                    <a:lnTo>
                      <a:pt x="356" y="63"/>
                    </a:lnTo>
                    <a:lnTo>
                      <a:pt x="356" y="63"/>
                    </a:lnTo>
                    <a:lnTo>
                      <a:pt x="352" y="69"/>
                    </a:lnTo>
                    <a:lnTo>
                      <a:pt x="347" y="73"/>
                    </a:lnTo>
                    <a:lnTo>
                      <a:pt x="344" y="77"/>
                    </a:lnTo>
                    <a:lnTo>
                      <a:pt x="342" y="80"/>
                    </a:lnTo>
                    <a:lnTo>
                      <a:pt x="341" y="84"/>
                    </a:lnTo>
                    <a:lnTo>
                      <a:pt x="341" y="84"/>
                    </a:lnTo>
                    <a:close/>
                    <a:moveTo>
                      <a:pt x="19" y="38"/>
                    </a:moveTo>
                    <a:lnTo>
                      <a:pt x="19" y="38"/>
                    </a:lnTo>
                    <a:lnTo>
                      <a:pt x="24" y="35"/>
                    </a:lnTo>
                    <a:lnTo>
                      <a:pt x="27" y="35"/>
                    </a:lnTo>
                    <a:lnTo>
                      <a:pt x="30" y="35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4" y="29"/>
                    </a:lnTo>
                    <a:lnTo>
                      <a:pt x="34" y="2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0" y="15"/>
                    </a:lnTo>
                    <a:lnTo>
                      <a:pt x="25" y="16"/>
                    </a:lnTo>
                    <a:lnTo>
                      <a:pt x="21" y="17"/>
                    </a:lnTo>
                    <a:lnTo>
                      <a:pt x="17" y="20"/>
                    </a:lnTo>
                    <a:lnTo>
                      <a:pt x="15" y="24"/>
                    </a:lnTo>
                    <a:lnTo>
                      <a:pt x="14" y="28"/>
                    </a:lnTo>
                    <a:lnTo>
                      <a:pt x="15" y="32"/>
                    </a:lnTo>
                    <a:lnTo>
                      <a:pt x="19" y="38"/>
                    </a:lnTo>
                    <a:lnTo>
                      <a:pt x="19" y="38"/>
                    </a:lnTo>
                    <a:close/>
                    <a:moveTo>
                      <a:pt x="52" y="35"/>
                    </a:moveTo>
                    <a:lnTo>
                      <a:pt x="52" y="35"/>
                    </a:lnTo>
                    <a:lnTo>
                      <a:pt x="54" y="31"/>
                    </a:lnTo>
                    <a:lnTo>
                      <a:pt x="55" y="27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1" y="16"/>
                    </a:lnTo>
                    <a:lnTo>
                      <a:pt x="47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3" y="18"/>
                    </a:lnTo>
                    <a:lnTo>
                      <a:pt x="43" y="21"/>
                    </a:lnTo>
                    <a:lnTo>
                      <a:pt x="44" y="28"/>
                    </a:lnTo>
                    <a:lnTo>
                      <a:pt x="45" y="31"/>
                    </a:lnTo>
                    <a:lnTo>
                      <a:pt x="46" y="33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2" y="35"/>
                    </a:lnTo>
                    <a:close/>
                    <a:moveTo>
                      <a:pt x="67" y="18"/>
                    </a:moveTo>
                    <a:lnTo>
                      <a:pt x="67" y="18"/>
                    </a:lnTo>
                    <a:lnTo>
                      <a:pt x="66" y="23"/>
                    </a:lnTo>
                    <a:lnTo>
                      <a:pt x="67" y="28"/>
                    </a:lnTo>
                    <a:lnTo>
                      <a:pt x="68" y="35"/>
                    </a:lnTo>
                    <a:lnTo>
                      <a:pt x="68" y="35"/>
                    </a:lnTo>
                    <a:lnTo>
                      <a:pt x="70" y="34"/>
                    </a:lnTo>
                    <a:lnTo>
                      <a:pt x="73" y="34"/>
                    </a:lnTo>
                    <a:lnTo>
                      <a:pt x="77" y="34"/>
                    </a:lnTo>
                    <a:lnTo>
                      <a:pt x="82" y="35"/>
                    </a:lnTo>
                    <a:lnTo>
                      <a:pt x="84" y="34"/>
                    </a:lnTo>
                    <a:lnTo>
                      <a:pt x="85" y="33"/>
                    </a:lnTo>
                    <a:lnTo>
                      <a:pt x="85" y="33"/>
                    </a:lnTo>
                    <a:lnTo>
                      <a:pt x="84" y="30"/>
                    </a:lnTo>
                    <a:lnTo>
                      <a:pt x="84" y="27"/>
                    </a:lnTo>
                    <a:lnTo>
                      <a:pt x="84" y="23"/>
                    </a:lnTo>
                    <a:lnTo>
                      <a:pt x="83" y="19"/>
                    </a:lnTo>
                    <a:lnTo>
                      <a:pt x="83" y="19"/>
                    </a:lnTo>
                    <a:lnTo>
                      <a:pt x="74" y="17"/>
                    </a:lnTo>
                    <a:lnTo>
                      <a:pt x="70" y="17"/>
                    </a:lnTo>
                    <a:lnTo>
                      <a:pt x="67" y="18"/>
                    </a:lnTo>
                    <a:lnTo>
                      <a:pt x="67" y="18"/>
                    </a:lnTo>
                    <a:close/>
                    <a:moveTo>
                      <a:pt x="93" y="20"/>
                    </a:moveTo>
                    <a:lnTo>
                      <a:pt x="93" y="20"/>
                    </a:lnTo>
                    <a:lnTo>
                      <a:pt x="93" y="23"/>
                    </a:lnTo>
                    <a:lnTo>
                      <a:pt x="93" y="24"/>
                    </a:lnTo>
                    <a:lnTo>
                      <a:pt x="95" y="28"/>
                    </a:lnTo>
                    <a:lnTo>
                      <a:pt x="97" y="32"/>
                    </a:lnTo>
                    <a:lnTo>
                      <a:pt x="97" y="34"/>
                    </a:lnTo>
                    <a:lnTo>
                      <a:pt x="97" y="38"/>
                    </a:lnTo>
                    <a:lnTo>
                      <a:pt x="97" y="38"/>
                    </a:lnTo>
                    <a:lnTo>
                      <a:pt x="106" y="41"/>
                    </a:lnTo>
                    <a:lnTo>
                      <a:pt x="113" y="42"/>
                    </a:lnTo>
                    <a:lnTo>
                      <a:pt x="119" y="42"/>
                    </a:lnTo>
                    <a:lnTo>
                      <a:pt x="119" y="42"/>
                    </a:lnTo>
                    <a:lnTo>
                      <a:pt x="120" y="38"/>
                    </a:lnTo>
                    <a:lnTo>
                      <a:pt x="121" y="33"/>
                    </a:lnTo>
                    <a:lnTo>
                      <a:pt x="122" y="28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14" y="23"/>
                    </a:lnTo>
                    <a:lnTo>
                      <a:pt x="106" y="21"/>
                    </a:lnTo>
                    <a:lnTo>
                      <a:pt x="99" y="20"/>
                    </a:lnTo>
                    <a:lnTo>
                      <a:pt x="93" y="20"/>
                    </a:lnTo>
                    <a:lnTo>
                      <a:pt x="93" y="20"/>
                    </a:lnTo>
                    <a:close/>
                    <a:moveTo>
                      <a:pt x="201" y="23"/>
                    </a:moveTo>
                    <a:lnTo>
                      <a:pt x="201" y="23"/>
                    </a:lnTo>
                    <a:lnTo>
                      <a:pt x="202" y="38"/>
                    </a:lnTo>
                    <a:lnTo>
                      <a:pt x="202" y="44"/>
                    </a:lnTo>
                    <a:lnTo>
                      <a:pt x="202" y="50"/>
                    </a:lnTo>
                    <a:lnTo>
                      <a:pt x="202" y="50"/>
                    </a:lnTo>
                    <a:lnTo>
                      <a:pt x="208" y="54"/>
                    </a:lnTo>
                    <a:lnTo>
                      <a:pt x="210" y="54"/>
                    </a:lnTo>
                    <a:lnTo>
                      <a:pt x="212" y="54"/>
                    </a:lnTo>
                    <a:lnTo>
                      <a:pt x="214" y="53"/>
                    </a:lnTo>
                    <a:lnTo>
                      <a:pt x="216" y="50"/>
                    </a:lnTo>
                    <a:lnTo>
                      <a:pt x="218" y="45"/>
                    </a:lnTo>
                    <a:lnTo>
                      <a:pt x="218" y="40"/>
                    </a:lnTo>
                    <a:lnTo>
                      <a:pt x="219" y="32"/>
                    </a:lnTo>
                    <a:lnTo>
                      <a:pt x="218" y="19"/>
                    </a:lnTo>
                    <a:lnTo>
                      <a:pt x="218" y="19"/>
                    </a:lnTo>
                    <a:lnTo>
                      <a:pt x="213" y="20"/>
                    </a:lnTo>
                    <a:lnTo>
                      <a:pt x="208" y="21"/>
                    </a:lnTo>
                    <a:lnTo>
                      <a:pt x="204" y="21"/>
                    </a:lnTo>
                    <a:lnTo>
                      <a:pt x="201" y="23"/>
                    </a:lnTo>
                    <a:lnTo>
                      <a:pt x="201" y="23"/>
                    </a:lnTo>
                    <a:close/>
                    <a:moveTo>
                      <a:pt x="232" y="54"/>
                    </a:moveTo>
                    <a:lnTo>
                      <a:pt x="232" y="54"/>
                    </a:lnTo>
                    <a:lnTo>
                      <a:pt x="236" y="55"/>
                    </a:lnTo>
                    <a:lnTo>
                      <a:pt x="240" y="55"/>
                    </a:lnTo>
                    <a:lnTo>
                      <a:pt x="246" y="55"/>
                    </a:lnTo>
                    <a:lnTo>
                      <a:pt x="251" y="56"/>
                    </a:lnTo>
                    <a:lnTo>
                      <a:pt x="251" y="56"/>
                    </a:lnTo>
                    <a:lnTo>
                      <a:pt x="247" y="20"/>
                    </a:lnTo>
                    <a:lnTo>
                      <a:pt x="247" y="20"/>
                    </a:lnTo>
                    <a:lnTo>
                      <a:pt x="236" y="20"/>
                    </a:lnTo>
                    <a:lnTo>
                      <a:pt x="225" y="19"/>
                    </a:lnTo>
                    <a:lnTo>
                      <a:pt x="225" y="19"/>
                    </a:lnTo>
                    <a:lnTo>
                      <a:pt x="228" y="36"/>
                    </a:lnTo>
                    <a:lnTo>
                      <a:pt x="232" y="54"/>
                    </a:lnTo>
                    <a:lnTo>
                      <a:pt x="232" y="54"/>
                    </a:lnTo>
                    <a:close/>
                    <a:moveTo>
                      <a:pt x="165" y="24"/>
                    </a:moveTo>
                    <a:lnTo>
                      <a:pt x="165" y="24"/>
                    </a:lnTo>
                    <a:lnTo>
                      <a:pt x="167" y="36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7" y="49"/>
                    </a:lnTo>
                    <a:lnTo>
                      <a:pt x="187" y="49"/>
                    </a:lnTo>
                    <a:lnTo>
                      <a:pt x="187" y="49"/>
                    </a:lnTo>
                    <a:lnTo>
                      <a:pt x="189" y="44"/>
                    </a:lnTo>
                    <a:lnTo>
                      <a:pt x="191" y="38"/>
                    </a:lnTo>
                    <a:lnTo>
                      <a:pt x="191" y="29"/>
                    </a:lnTo>
                    <a:lnTo>
                      <a:pt x="191" y="25"/>
                    </a:lnTo>
                    <a:lnTo>
                      <a:pt x="190" y="20"/>
                    </a:lnTo>
                    <a:lnTo>
                      <a:pt x="190" y="20"/>
                    </a:lnTo>
                    <a:lnTo>
                      <a:pt x="177" y="24"/>
                    </a:lnTo>
                    <a:lnTo>
                      <a:pt x="172" y="25"/>
                    </a:lnTo>
                    <a:lnTo>
                      <a:pt x="165" y="24"/>
                    </a:lnTo>
                    <a:lnTo>
                      <a:pt x="165" y="24"/>
                    </a:lnTo>
                    <a:close/>
                    <a:moveTo>
                      <a:pt x="268" y="58"/>
                    </a:moveTo>
                    <a:lnTo>
                      <a:pt x="268" y="58"/>
                    </a:lnTo>
                    <a:lnTo>
                      <a:pt x="269" y="57"/>
                    </a:lnTo>
                    <a:lnTo>
                      <a:pt x="270" y="57"/>
                    </a:lnTo>
                    <a:lnTo>
                      <a:pt x="273" y="57"/>
                    </a:lnTo>
                    <a:lnTo>
                      <a:pt x="278" y="58"/>
                    </a:lnTo>
                    <a:lnTo>
                      <a:pt x="281" y="58"/>
                    </a:lnTo>
                    <a:lnTo>
                      <a:pt x="281" y="58"/>
                    </a:lnTo>
                    <a:lnTo>
                      <a:pt x="285" y="53"/>
                    </a:lnTo>
                    <a:lnTo>
                      <a:pt x="287" y="45"/>
                    </a:lnTo>
                    <a:lnTo>
                      <a:pt x="289" y="36"/>
                    </a:lnTo>
                    <a:lnTo>
                      <a:pt x="291" y="27"/>
                    </a:lnTo>
                    <a:lnTo>
                      <a:pt x="291" y="27"/>
                    </a:lnTo>
                    <a:lnTo>
                      <a:pt x="274" y="24"/>
                    </a:lnTo>
                    <a:lnTo>
                      <a:pt x="255" y="20"/>
                    </a:lnTo>
                    <a:lnTo>
                      <a:pt x="255" y="20"/>
                    </a:lnTo>
                    <a:lnTo>
                      <a:pt x="258" y="31"/>
                    </a:lnTo>
                    <a:lnTo>
                      <a:pt x="261" y="42"/>
                    </a:lnTo>
                    <a:lnTo>
                      <a:pt x="265" y="51"/>
                    </a:lnTo>
                    <a:lnTo>
                      <a:pt x="268" y="58"/>
                    </a:lnTo>
                    <a:lnTo>
                      <a:pt x="268" y="58"/>
                    </a:lnTo>
                    <a:close/>
                    <a:moveTo>
                      <a:pt x="133" y="43"/>
                    </a:moveTo>
                    <a:lnTo>
                      <a:pt x="133" y="43"/>
                    </a:lnTo>
                    <a:lnTo>
                      <a:pt x="146" y="44"/>
                    </a:lnTo>
                    <a:lnTo>
                      <a:pt x="153" y="45"/>
                    </a:lnTo>
                    <a:lnTo>
                      <a:pt x="158" y="46"/>
                    </a:lnTo>
                    <a:lnTo>
                      <a:pt x="158" y="46"/>
                    </a:lnTo>
                    <a:lnTo>
                      <a:pt x="157" y="36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45" y="25"/>
                    </a:lnTo>
                    <a:lnTo>
                      <a:pt x="133" y="24"/>
                    </a:lnTo>
                    <a:lnTo>
                      <a:pt x="133" y="24"/>
                    </a:lnTo>
                    <a:lnTo>
                      <a:pt x="133" y="30"/>
                    </a:lnTo>
                    <a:lnTo>
                      <a:pt x="133" y="34"/>
                    </a:lnTo>
                    <a:lnTo>
                      <a:pt x="133" y="39"/>
                    </a:lnTo>
                    <a:lnTo>
                      <a:pt x="133" y="43"/>
                    </a:lnTo>
                    <a:lnTo>
                      <a:pt x="133" y="43"/>
                    </a:lnTo>
                    <a:close/>
                    <a:moveTo>
                      <a:pt x="299" y="58"/>
                    </a:moveTo>
                    <a:lnTo>
                      <a:pt x="299" y="58"/>
                    </a:lnTo>
                    <a:lnTo>
                      <a:pt x="303" y="59"/>
                    </a:lnTo>
                    <a:lnTo>
                      <a:pt x="307" y="59"/>
                    </a:lnTo>
                    <a:lnTo>
                      <a:pt x="310" y="59"/>
                    </a:lnTo>
                    <a:lnTo>
                      <a:pt x="314" y="60"/>
                    </a:lnTo>
                    <a:lnTo>
                      <a:pt x="314" y="60"/>
                    </a:lnTo>
                    <a:lnTo>
                      <a:pt x="316" y="53"/>
                    </a:lnTo>
                    <a:lnTo>
                      <a:pt x="318" y="46"/>
                    </a:lnTo>
                    <a:lnTo>
                      <a:pt x="318" y="28"/>
                    </a:lnTo>
                    <a:lnTo>
                      <a:pt x="318" y="28"/>
                    </a:lnTo>
                    <a:lnTo>
                      <a:pt x="313" y="28"/>
                    </a:lnTo>
                    <a:lnTo>
                      <a:pt x="308" y="28"/>
                    </a:lnTo>
                    <a:lnTo>
                      <a:pt x="303" y="28"/>
                    </a:lnTo>
                    <a:lnTo>
                      <a:pt x="299" y="27"/>
                    </a:lnTo>
                    <a:lnTo>
                      <a:pt x="299" y="27"/>
                    </a:lnTo>
                    <a:lnTo>
                      <a:pt x="299" y="35"/>
                    </a:lnTo>
                    <a:lnTo>
                      <a:pt x="299" y="44"/>
                    </a:lnTo>
                    <a:lnTo>
                      <a:pt x="298" y="51"/>
                    </a:lnTo>
                    <a:lnTo>
                      <a:pt x="299" y="58"/>
                    </a:lnTo>
                    <a:lnTo>
                      <a:pt x="299" y="58"/>
                    </a:lnTo>
                    <a:close/>
                    <a:moveTo>
                      <a:pt x="330" y="60"/>
                    </a:moveTo>
                    <a:lnTo>
                      <a:pt x="330" y="60"/>
                    </a:lnTo>
                    <a:lnTo>
                      <a:pt x="334" y="56"/>
                    </a:lnTo>
                    <a:lnTo>
                      <a:pt x="337" y="53"/>
                    </a:lnTo>
                    <a:lnTo>
                      <a:pt x="337" y="48"/>
                    </a:lnTo>
                    <a:lnTo>
                      <a:pt x="337" y="44"/>
                    </a:lnTo>
                    <a:lnTo>
                      <a:pt x="334" y="41"/>
                    </a:lnTo>
                    <a:lnTo>
                      <a:pt x="331" y="38"/>
                    </a:lnTo>
                    <a:lnTo>
                      <a:pt x="328" y="34"/>
                    </a:lnTo>
                    <a:lnTo>
                      <a:pt x="325" y="31"/>
                    </a:lnTo>
                    <a:lnTo>
                      <a:pt x="325" y="31"/>
                    </a:lnTo>
                    <a:lnTo>
                      <a:pt x="326" y="39"/>
                    </a:lnTo>
                    <a:lnTo>
                      <a:pt x="327" y="46"/>
                    </a:lnTo>
                    <a:lnTo>
                      <a:pt x="328" y="54"/>
                    </a:lnTo>
                    <a:lnTo>
                      <a:pt x="329" y="57"/>
                    </a:lnTo>
                    <a:lnTo>
                      <a:pt x="330" y="60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1" name="Freeform 173"/>
              <p:cNvSpPr>
                <a:spLocks noEditPoints="1"/>
              </p:cNvSpPr>
              <p:nvPr/>
            </p:nvSpPr>
            <p:spPr bwMode="auto">
              <a:xfrm>
                <a:off x="5745163" y="1570038"/>
                <a:ext cx="79375" cy="52388"/>
              </a:xfrm>
              <a:custGeom>
                <a:avLst/>
                <a:gdLst/>
                <a:ahLst/>
                <a:cxnLst>
                  <a:cxn ang="0">
                    <a:pos x="150" y="29"/>
                  </a:cxn>
                  <a:cxn ang="0">
                    <a:pos x="142" y="46"/>
                  </a:cxn>
                  <a:cxn ang="0">
                    <a:pos x="140" y="63"/>
                  </a:cxn>
                  <a:cxn ang="0">
                    <a:pos x="138" y="88"/>
                  </a:cxn>
                  <a:cxn ang="0">
                    <a:pos x="136" y="95"/>
                  </a:cxn>
                  <a:cxn ang="0">
                    <a:pos x="121" y="99"/>
                  </a:cxn>
                  <a:cxn ang="0">
                    <a:pos x="102" y="95"/>
                  </a:cxn>
                  <a:cxn ang="0">
                    <a:pos x="63" y="87"/>
                  </a:cxn>
                  <a:cxn ang="0">
                    <a:pos x="43" y="84"/>
                  </a:cxn>
                  <a:cxn ang="0">
                    <a:pos x="22" y="87"/>
                  </a:cxn>
                  <a:cxn ang="0">
                    <a:pos x="10" y="86"/>
                  </a:cxn>
                  <a:cxn ang="0">
                    <a:pos x="5" y="83"/>
                  </a:cxn>
                  <a:cxn ang="0">
                    <a:pos x="1" y="73"/>
                  </a:cxn>
                  <a:cxn ang="0">
                    <a:pos x="0" y="62"/>
                  </a:cxn>
                  <a:cxn ang="0">
                    <a:pos x="3" y="38"/>
                  </a:cxn>
                  <a:cxn ang="0">
                    <a:pos x="3" y="27"/>
                  </a:cxn>
                  <a:cxn ang="0">
                    <a:pos x="4" y="12"/>
                  </a:cxn>
                  <a:cxn ang="0">
                    <a:pos x="10" y="4"/>
                  </a:cxn>
                  <a:cxn ang="0">
                    <a:pos x="15" y="2"/>
                  </a:cxn>
                  <a:cxn ang="0">
                    <a:pos x="34" y="0"/>
                  </a:cxn>
                  <a:cxn ang="0">
                    <a:pos x="54" y="2"/>
                  </a:cxn>
                  <a:cxn ang="0">
                    <a:pos x="88" y="6"/>
                  </a:cxn>
                  <a:cxn ang="0">
                    <a:pos x="98" y="6"/>
                  </a:cxn>
                  <a:cxn ang="0">
                    <a:pos x="132" y="10"/>
                  </a:cxn>
                  <a:cxn ang="0">
                    <a:pos x="136" y="15"/>
                  </a:cxn>
                  <a:cxn ang="0">
                    <a:pos x="146" y="23"/>
                  </a:cxn>
                  <a:cxn ang="0">
                    <a:pos x="150" y="29"/>
                  </a:cxn>
                  <a:cxn ang="0">
                    <a:pos x="27" y="13"/>
                  </a:cxn>
                  <a:cxn ang="0">
                    <a:pos x="19" y="21"/>
                  </a:cxn>
                  <a:cxn ang="0">
                    <a:pos x="15" y="32"/>
                  </a:cxn>
                  <a:cxn ang="0">
                    <a:pos x="12" y="62"/>
                  </a:cxn>
                  <a:cxn ang="0">
                    <a:pos x="22" y="66"/>
                  </a:cxn>
                  <a:cxn ang="0">
                    <a:pos x="50" y="74"/>
                  </a:cxn>
                  <a:cxn ang="0">
                    <a:pos x="95" y="80"/>
                  </a:cxn>
                  <a:cxn ang="0">
                    <a:pos x="124" y="83"/>
                  </a:cxn>
                  <a:cxn ang="0">
                    <a:pos x="129" y="69"/>
                  </a:cxn>
                  <a:cxn ang="0">
                    <a:pos x="133" y="40"/>
                  </a:cxn>
                  <a:cxn ang="0">
                    <a:pos x="132" y="25"/>
                  </a:cxn>
                  <a:cxn ang="0">
                    <a:pos x="80" y="18"/>
                  </a:cxn>
                  <a:cxn ang="0">
                    <a:pos x="27" y="13"/>
                  </a:cxn>
                </a:cxnLst>
                <a:rect l="0" t="0" r="r" b="b"/>
                <a:pathLst>
                  <a:path w="150" h="99">
                    <a:moveTo>
                      <a:pt x="150" y="29"/>
                    </a:moveTo>
                    <a:lnTo>
                      <a:pt x="150" y="29"/>
                    </a:lnTo>
                    <a:lnTo>
                      <a:pt x="146" y="37"/>
                    </a:lnTo>
                    <a:lnTo>
                      <a:pt x="142" y="46"/>
                    </a:lnTo>
                    <a:lnTo>
                      <a:pt x="141" y="55"/>
                    </a:lnTo>
                    <a:lnTo>
                      <a:pt x="140" y="63"/>
                    </a:lnTo>
                    <a:lnTo>
                      <a:pt x="139" y="79"/>
                    </a:lnTo>
                    <a:lnTo>
                      <a:pt x="138" y="88"/>
                    </a:lnTo>
                    <a:lnTo>
                      <a:pt x="136" y="95"/>
                    </a:lnTo>
                    <a:lnTo>
                      <a:pt x="136" y="95"/>
                    </a:lnTo>
                    <a:lnTo>
                      <a:pt x="128" y="97"/>
                    </a:lnTo>
                    <a:lnTo>
                      <a:pt x="121" y="99"/>
                    </a:lnTo>
                    <a:lnTo>
                      <a:pt x="121" y="99"/>
                    </a:lnTo>
                    <a:lnTo>
                      <a:pt x="102" y="95"/>
                    </a:lnTo>
                    <a:lnTo>
                      <a:pt x="82" y="91"/>
                    </a:lnTo>
                    <a:lnTo>
                      <a:pt x="63" y="87"/>
                    </a:lnTo>
                    <a:lnTo>
                      <a:pt x="43" y="84"/>
                    </a:lnTo>
                    <a:lnTo>
                      <a:pt x="43" y="84"/>
                    </a:lnTo>
                    <a:lnTo>
                      <a:pt x="32" y="84"/>
                    </a:lnTo>
                    <a:lnTo>
                      <a:pt x="22" y="87"/>
                    </a:lnTo>
                    <a:lnTo>
                      <a:pt x="14" y="87"/>
                    </a:lnTo>
                    <a:lnTo>
                      <a:pt x="10" y="86"/>
                    </a:lnTo>
                    <a:lnTo>
                      <a:pt x="5" y="83"/>
                    </a:lnTo>
                    <a:lnTo>
                      <a:pt x="5" y="83"/>
                    </a:lnTo>
                    <a:lnTo>
                      <a:pt x="2" y="78"/>
                    </a:lnTo>
                    <a:lnTo>
                      <a:pt x="1" y="73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1" y="50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27"/>
                    </a:lnTo>
                    <a:lnTo>
                      <a:pt x="3" y="16"/>
                    </a:lnTo>
                    <a:lnTo>
                      <a:pt x="4" y="12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4" y="0"/>
                    </a:lnTo>
                    <a:lnTo>
                      <a:pt x="54" y="2"/>
                    </a:lnTo>
                    <a:lnTo>
                      <a:pt x="77" y="5"/>
                    </a:lnTo>
                    <a:lnTo>
                      <a:pt x="8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116" y="7"/>
                    </a:lnTo>
                    <a:lnTo>
                      <a:pt x="132" y="10"/>
                    </a:lnTo>
                    <a:lnTo>
                      <a:pt x="132" y="10"/>
                    </a:lnTo>
                    <a:lnTo>
                      <a:pt x="136" y="15"/>
                    </a:lnTo>
                    <a:lnTo>
                      <a:pt x="141" y="19"/>
                    </a:lnTo>
                    <a:lnTo>
                      <a:pt x="146" y="23"/>
                    </a:lnTo>
                    <a:lnTo>
                      <a:pt x="150" y="29"/>
                    </a:lnTo>
                    <a:lnTo>
                      <a:pt x="150" y="29"/>
                    </a:lnTo>
                    <a:close/>
                    <a:moveTo>
                      <a:pt x="27" y="13"/>
                    </a:moveTo>
                    <a:lnTo>
                      <a:pt x="27" y="13"/>
                    </a:lnTo>
                    <a:lnTo>
                      <a:pt x="22" y="17"/>
                    </a:lnTo>
                    <a:lnTo>
                      <a:pt x="19" y="21"/>
                    </a:lnTo>
                    <a:lnTo>
                      <a:pt x="17" y="27"/>
                    </a:lnTo>
                    <a:lnTo>
                      <a:pt x="15" y="32"/>
                    </a:lnTo>
                    <a:lnTo>
                      <a:pt x="13" y="46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22" y="66"/>
                    </a:lnTo>
                    <a:lnTo>
                      <a:pt x="35" y="71"/>
                    </a:lnTo>
                    <a:lnTo>
                      <a:pt x="50" y="74"/>
                    </a:lnTo>
                    <a:lnTo>
                      <a:pt x="65" y="76"/>
                    </a:lnTo>
                    <a:lnTo>
                      <a:pt x="95" y="80"/>
                    </a:lnTo>
                    <a:lnTo>
                      <a:pt x="124" y="83"/>
                    </a:lnTo>
                    <a:lnTo>
                      <a:pt x="124" y="83"/>
                    </a:lnTo>
                    <a:lnTo>
                      <a:pt x="127" y="77"/>
                    </a:lnTo>
                    <a:lnTo>
                      <a:pt x="129" y="69"/>
                    </a:lnTo>
                    <a:lnTo>
                      <a:pt x="132" y="55"/>
                    </a:lnTo>
                    <a:lnTo>
                      <a:pt x="133" y="40"/>
                    </a:lnTo>
                    <a:lnTo>
                      <a:pt x="132" y="25"/>
                    </a:lnTo>
                    <a:lnTo>
                      <a:pt x="132" y="25"/>
                    </a:lnTo>
                    <a:lnTo>
                      <a:pt x="105" y="22"/>
                    </a:lnTo>
                    <a:lnTo>
                      <a:pt x="80" y="18"/>
                    </a:lnTo>
                    <a:lnTo>
                      <a:pt x="56" y="15"/>
                    </a:lnTo>
                    <a:lnTo>
                      <a:pt x="27" y="13"/>
                    </a:lnTo>
                    <a:lnTo>
                      <a:pt x="27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Freeform 174"/>
              <p:cNvSpPr>
                <a:spLocks noEditPoints="1"/>
              </p:cNvSpPr>
              <p:nvPr/>
            </p:nvSpPr>
            <p:spPr bwMode="auto">
              <a:xfrm>
                <a:off x="5832476" y="1579563"/>
                <a:ext cx="82550" cy="47625"/>
              </a:xfrm>
              <a:custGeom>
                <a:avLst/>
                <a:gdLst/>
                <a:ahLst/>
                <a:cxnLst>
                  <a:cxn ang="0">
                    <a:pos x="153" y="30"/>
                  </a:cxn>
                  <a:cxn ang="0">
                    <a:pos x="149" y="67"/>
                  </a:cxn>
                  <a:cxn ang="0">
                    <a:pos x="140" y="89"/>
                  </a:cxn>
                  <a:cxn ang="0">
                    <a:pos x="112" y="91"/>
                  </a:cxn>
                  <a:cxn ang="0">
                    <a:pos x="27" y="86"/>
                  </a:cxn>
                  <a:cxn ang="0">
                    <a:pos x="7" y="80"/>
                  </a:cxn>
                  <a:cxn ang="0">
                    <a:pos x="0" y="59"/>
                  </a:cxn>
                  <a:cxn ang="0">
                    <a:pos x="1" y="27"/>
                  </a:cxn>
                  <a:cxn ang="0">
                    <a:pos x="6" y="14"/>
                  </a:cxn>
                  <a:cxn ang="0">
                    <a:pos x="23" y="3"/>
                  </a:cxn>
                  <a:cxn ang="0">
                    <a:pos x="48" y="0"/>
                  </a:cxn>
                  <a:cxn ang="0">
                    <a:pos x="113" y="8"/>
                  </a:cxn>
                  <a:cxn ang="0">
                    <a:pos x="137" y="11"/>
                  </a:cxn>
                  <a:cxn ang="0">
                    <a:pos x="152" y="16"/>
                  </a:cxn>
                  <a:cxn ang="0">
                    <a:pos x="17" y="72"/>
                  </a:cxn>
                  <a:cxn ang="0">
                    <a:pos x="31" y="71"/>
                  </a:cxn>
                  <a:cxn ang="0">
                    <a:pos x="84" y="77"/>
                  </a:cxn>
                  <a:cxn ang="0">
                    <a:pos x="115" y="77"/>
                  </a:cxn>
                  <a:cxn ang="0">
                    <a:pos x="134" y="72"/>
                  </a:cxn>
                  <a:cxn ang="0">
                    <a:pos x="139" y="62"/>
                  </a:cxn>
                  <a:cxn ang="0">
                    <a:pos x="138" y="38"/>
                  </a:cxn>
                  <a:cxn ang="0">
                    <a:pos x="139" y="27"/>
                  </a:cxn>
                  <a:cxn ang="0">
                    <a:pos x="137" y="24"/>
                  </a:cxn>
                  <a:cxn ang="0">
                    <a:pos x="111" y="19"/>
                  </a:cxn>
                  <a:cxn ang="0">
                    <a:pos x="111" y="24"/>
                  </a:cxn>
                  <a:cxn ang="0">
                    <a:pos x="120" y="32"/>
                  </a:cxn>
                  <a:cxn ang="0">
                    <a:pos x="122" y="46"/>
                  </a:cxn>
                  <a:cxn ang="0">
                    <a:pos x="113" y="52"/>
                  </a:cxn>
                  <a:cxn ang="0">
                    <a:pos x="116" y="57"/>
                  </a:cxn>
                  <a:cxn ang="0">
                    <a:pos x="125" y="61"/>
                  </a:cxn>
                  <a:cxn ang="0">
                    <a:pos x="127" y="68"/>
                  </a:cxn>
                  <a:cxn ang="0">
                    <a:pos x="105" y="64"/>
                  </a:cxn>
                  <a:cxn ang="0">
                    <a:pos x="97" y="69"/>
                  </a:cxn>
                  <a:cxn ang="0">
                    <a:pos x="91" y="68"/>
                  </a:cxn>
                  <a:cxn ang="0">
                    <a:pos x="91" y="60"/>
                  </a:cxn>
                  <a:cxn ang="0">
                    <a:pos x="92" y="34"/>
                  </a:cxn>
                  <a:cxn ang="0">
                    <a:pos x="98" y="19"/>
                  </a:cxn>
                  <a:cxn ang="0">
                    <a:pos x="74" y="14"/>
                  </a:cxn>
                  <a:cxn ang="0">
                    <a:pos x="49" y="14"/>
                  </a:cxn>
                  <a:cxn ang="0">
                    <a:pos x="28" y="22"/>
                  </a:cxn>
                  <a:cxn ang="0">
                    <a:pos x="15" y="37"/>
                  </a:cxn>
                  <a:cxn ang="0">
                    <a:pos x="15" y="61"/>
                  </a:cxn>
                  <a:cxn ang="0">
                    <a:pos x="99" y="34"/>
                  </a:cxn>
                  <a:cxn ang="0">
                    <a:pos x="99" y="42"/>
                  </a:cxn>
                  <a:cxn ang="0">
                    <a:pos x="109" y="38"/>
                  </a:cxn>
                  <a:cxn ang="0">
                    <a:pos x="105" y="33"/>
                  </a:cxn>
                </a:cxnLst>
                <a:rect l="0" t="0" r="r" b="b"/>
                <a:pathLst>
                  <a:path w="155" h="91">
                    <a:moveTo>
                      <a:pt x="155" y="21"/>
                    </a:moveTo>
                    <a:lnTo>
                      <a:pt x="155" y="21"/>
                    </a:lnTo>
                    <a:lnTo>
                      <a:pt x="153" y="30"/>
                    </a:lnTo>
                    <a:lnTo>
                      <a:pt x="151" y="40"/>
                    </a:lnTo>
                    <a:lnTo>
                      <a:pt x="150" y="58"/>
                    </a:lnTo>
                    <a:lnTo>
                      <a:pt x="149" y="67"/>
                    </a:lnTo>
                    <a:lnTo>
                      <a:pt x="148" y="75"/>
                    </a:lnTo>
                    <a:lnTo>
                      <a:pt x="144" y="83"/>
                    </a:lnTo>
                    <a:lnTo>
                      <a:pt x="140" y="89"/>
                    </a:lnTo>
                    <a:lnTo>
                      <a:pt x="140" y="89"/>
                    </a:lnTo>
                    <a:lnTo>
                      <a:pt x="127" y="91"/>
                    </a:lnTo>
                    <a:lnTo>
                      <a:pt x="112" y="91"/>
                    </a:lnTo>
                    <a:lnTo>
                      <a:pt x="78" y="88"/>
                    </a:lnTo>
                    <a:lnTo>
                      <a:pt x="44" y="86"/>
                    </a:lnTo>
                    <a:lnTo>
                      <a:pt x="27" y="86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7" y="80"/>
                    </a:lnTo>
                    <a:lnTo>
                      <a:pt x="4" y="74"/>
                    </a:lnTo>
                    <a:lnTo>
                      <a:pt x="2" y="67"/>
                    </a:lnTo>
                    <a:lnTo>
                      <a:pt x="0" y="59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3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3" y="3"/>
                    </a:lnTo>
                    <a:lnTo>
                      <a:pt x="31" y="1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83" y="2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26" y="9"/>
                    </a:lnTo>
                    <a:lnTo>
                      <a:pt x="137" y="11"/>
                    </a:lnTo>
                    <a:lnTo>
                      <a:pt x="142" y="12"/>
                    </a:lnTo>
                    <a:lnTo>
                      <a:pt x="148" y="14"/>
                    </a:lnTo>
                    <a:lnTo>
                      <a:pt x="152" y="16"/>
                    </a:lnTo>
                    <a:lnTo>
                      <a:pt x="155" y="21"/>
                    </a:lnTo>
                    <a:lnTo>
                      <a:pt x="155" y="21"/>
                    </a:lnTo>
                    <a:close/>
                    <a:moveTo>
                      <a:pt x="17" y="72"/>
                    </a:moveTo>
                    <a:lnTo>
                      <a:pt x="17" y="72"/>
                    </a:lnTo>
                    <a:lnTo>
                      <a:pt x="24" y="71"/>
                    </a:lnTo>
                    <a:lnTo>
                      <a:pt x="31" y="71"/>
                    </a:lnTo>
                    <a:lnTo>
                      <a:pt x="48" y="73"/>
                    </a:lnTo>
                    <a:lnTo>
                      <a:pt x="65" y="75"/>
                    </a:lnTo>
                    <a:lnTo>
                      <a:pt x="84" y="77"/>
                    </a:lnTo>
                    <a:lnTo>
                      <a:pt x="84" y="77"/>
                    </a:lnTo>
                    <a:lnTo>
                      <a:pt x="99" y="78"/>
                    </a:lnTo>
                    <a:lnTo>
                      <a:pt x="115" y="77"/>
                    </a:lnTo>
                    <a:lnTo>
                      <a:pt x="123" y="76"/>
                    </a:lnTo>
                    <a:lnTo>
                      <a:pt x="129" y="75"/>
                    </a:lnTo>
                    <a:lnTo>
                      <a:pt x="134" y="72"/>
                    </a:lnTo>
                    <a:lnTo>
                      <a:pt x="137" y="68"/>
                    </a:lnTo>
                    <a:lnTo>
                      <a:pt x="137" y="68"/>
                    </a:lnTo>
                    <a:lnTo>
                      <a:pt x="139" y="62"/>
                    </a:lnTo>
                    <a:lnTo>
                      <a:pt x="139" y="57"/>
                    </a:lnTo>
                    <a:lnTo>
                      <a:pt x="139" y="47"/>
                    </a:lnTo>
                    <a:lnTo>
                      <a:pt x="138" y="38"/>
                    </a:lnTo>
                    <a:lnTo>
                      <a:pt x="138" y="32"/>
                    </a:lnTo>
                    <a:lnTo>
                      <a:pt x="139" y="27"/>
                    </a:lnTo>
                    <a:lnTo>
                      <a:pt x="139" y="27"/>
                    </a:lnTo>
                    <a:lnTo>
                      <a:pt x="137" y="27"/>
                    </a:lnTo>
                    <a:lnTo>
                      <a:pt x="137" y="26"/>
                    </a:lnTo>
                    <a:lnTo>
                      <a:pt x="137" y="24"/>
                    </a:lnTo>
                    <a:lnTo>
                      <a:pt x="137" y="24"/>
                    </a:lnTo>
                    <a:lnTo>
                      <a:pt x="120" y="21"/>
                    </a:lnTo>
                    <a:lnTo>
                      <a:pt x="111" y="19"/>
                    </a:lnTo>
                    <a:lnTo>
                      <a:pt x="103" y="21"/>
                    </a:lnTo>
                    <a:lnTo>
                      <a:pt x="103" y="21"/>
                    </a:lnTo>
                    <a:lnTo>
                      <a:pt x="111" y="24"/>
                    </a:lnTo>
                    <a:lnTo>
                      <a:pt x="114" y="26"/>
                    </a:lnTo>
                    <a:lnTo>
                      <a:pt x="118" y="28"/>
                    </a:lnTo>
                    <a:lnTo>
                      <a:pt x="120" y="32"/>
                    </a:lnTo>
                    <a:lnTo>
                      <a:pt x="122" y="36"/>
                    </a:lnTo>
                    <a:lnTo>
                      <a:pt x="122" y="41"/>
                    </a:lnTo>
                    <a:lnTo>
                      <a:pt x="122" y="46"/>
                    </a:lnTo>
                    <a:lnTo>
                      <a:pt x="122" y="46"/>
                    </a:lnTo>
                    <a:lnTo>
                      <a:pt x="116" y="49"/>
                    </a:lnTo>
                    <a:lnTo>
                      <a:pt x="113" y="52"/>
                    </a:lnTo>
                    <a:lnTo>
                      <a:pt x="112" y="55"/>
                    </a:lnTo>
                    <a:lnTo>
                      <a:pt x="112" y="55"/>
                    </a:lnTo>
                    <a:lnTo>
                      <a:pt x="116" y="57"/>
                    </a:lnTo>
                    <a:lnTo>
                      <a:pt x="122" y="59"/>
                    </a:lnTo>
                    <a:lnTo>
                      <a:pt x="124" y="60"/>
                    </a:lnTo>
                    <a:lnTo>
                      <a:pt x="125" y="61"/>
                    </a:lnTo>
                    <a:lnTo>
                      <a:pt x="126" y="64"/>
                    </a:lnTo>
                    <a:lnTo>
                      <a:pt x="127" y="68"/>
                    </a:lnTo>
                    <a:lnTo>
                      <a:pt x="127" y="68"/>
                    </a:lnTo>
                    <a:lnTo>
                      <a:pt x="121" y="69"/>
                    </a:lnTo>
                    <a:lnTo>
                      <a:pt x="115" y="68"/>
                    </a:lnTo>
                    <a:lnTo>
                      <a:pt x="105" y="64"/>
                    </a:lnTo>
                    <a:lnTo>
                      <a:pt x="105" y="64"/>
                    </a:lnTo>
                    <a:lnTo>
                      <a:pt x="100" y="67"/>
                    </a:lnTo>
                    <a:lnTo>
                      <a:pt x="97" y="69"/>
                    </a:lnTo>
                    <a:lnTo>
                      <a:pt x="95" y="70"/>
                    </a:lnTo>
                    <a:lnTo>
                      <a:pt x="93" y="69"/>
                    </a:lnTo>
                    <a:lnTo>
                      <a:pt x="91" y="68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1" y="60"/>
                    </a:lnTo>
                    <a:lnTo>
                      <a:pt x="91" y="54"/>
                    </a:lnTo>
                    <a:lnTo>
                      <a:pt x="91" y="41"/>
                    </a:lnTo>
                    <a:lnTo>
                      <a:pt x="92" y="34"/>
                    </a:lnTo>
                    <a:lnTo>
                      <a:pt x="93" y="28"/>
                    </a:lnTo>
                    <a:lnTo>
                      <a:pt x="95" y="24"/>
                    </a:lnTo>
                    <a:lnTo>
                      <a:pt x="98" y="19"/>
                    </a:lnTo>
                    <a:lnTo>
                      <a:pt x="98" y="19"/>
                    </a:lnTo>
                    <a:lnTo>
                      <a:pt x="82" y="15"/>
                    </a:lnTo>
                    <a:lnTo>
                      <a:pt x="74" y="14"/>
                    </a:lnTo>
                    <a:lnTo>
                      <a:pt x="65" y="13"/>
                    </a:lnTo>
                    <a:lnTo>
                      <a:pt x="57" y="13"/>
                    </a:lnTo>
                    <a:lnTo>
                      <a:pt x="49" y="14"/>
                    </a:lnTo>
                    <a:lnTo>
                      <a:pt x="42" y="15"/>
                    </a:lnTo>
                    <a:lnTo>
                      <a:pt x="34" y="18"/>
                    </a:lnTo>
                    <a:lnTo>
                      <a:pt x="28" y="22"/>
                    </a:lnTo>
                    <a:lnTo>
                      <a:pt x="22" y="25"/>
                    </a:lnTo>
                    <a:lnTo>
                      <a:pt x="18" y="30"/>
                    </a:lnTo>
                    <a:lnTo>
                      <a:pt x="15" y="37"/>
                    </a:lnTo>
                    <a:lnTo>
                      <a:pt x="14" y="44"/>
                    </a:lnTo>
                    <a:lnTo>
                      <a:pt x="13" y="52"/>
                    </a:lnTo>
                    <a:lnTo>
                      <a:pt x="15" y="61"/>
                    </a:lnTo>
                    <a:lnTo>
                      <a:pt x="17" y="72"/>
                    </a:lnTo>
                    <a:lnTo>
                      <a:pt x="17" y="72"/>
                    </a:lnTo>
                    <a:close/>
                    <a:moveTo>
                      <a:pt x="99" y="34"/>
                    </a:moveTo>
                    <a:lnTo>
                      <a:pt x="99" y="34"/>
                    </a:lnTo>
                    <a:lnTo>
                      <a:pt x="99" y="42"/>
                    </a:lnTo>
                    <a:lnTo>
                      <a:pt x="99" y="42"/>
                    </a:lnTo>
                    <a:lnTo>
                      <a:pt x="104" y="41"/>
                    </a:lnTo>
                    <a:lnTo>
                      <a:pt x="107" y="40"/>
                    </a:lnTo>
                    <a:lnTo>
                      <a:pt x="109" y="38"/>
                    </a:lnTo>
                    <a:lnTo>
                      <a:pt x="109" y="34"/>
                    </a:lnTo>
                    <a:lnTo>
                      <a:pt x="109" y="34"/>
                    </a:lnTo>
                    <a:lnTo>
                      <a:pt x="105" y="33"/>
                    </a:lnTo>
                    <a:lnTo>
                      <a:pt x="99" y="34"/>
                    </a:lnTo>
                    <a:lnTo>
                      <a:pt x="99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Freeform 175"/>
              <p:cNvSpPr/>
              <p:nvPr/>
            </p:nvSpPr>
            <p:spPr bwMode="auto">
              <a:xfrm>
                <a:off x="5789613" y="1585913"/>
                <a:ext cx="19050" cy="22225"/>
              </a:xfrm>
              <a:custGeom>
                <a:avLst/>
                <a:gdLst/>
                <a:ahLst/>
                <a:cxnLst>
                  <a:cxn ang="0">
                    <a:pos x="35" y="17"/>
                  </a:cxn>
                  <a:cxn ang="0">
                    <a:pos x="35" y="17"/>
                  </a:cxn>
                  <a:cxn ang="0">
                    <a:pos x="33" y="17"/>
                  </a:cxn>
                  <a:cxn ang="0">
                    <a:pos x="30" y="17"/>
                  </a:cxn>
                  <a:cxn ang="0">
                    <a:pos x="28" y="14"/>
                  </a:cxn>
                  <a:cxn ang="0">
                    <a:pos x="25" y="12"/>
                  </a:cxn>
                  <a:cxn ang="0">
                    <a:pos x="24" y="12"/>
                  </a:cxn>
                  <a:cxn ang="0">
                    <a:pos x="22" y="12"/>
                  </a:cxn>
                  <a:cxn ang="0">
                    <a:pos x="22" y="12"/>
                  </a:cxn>
                  <a:cxn ang="0">
                    <a:pos x="18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2" y="25"/>
                  </a:cxn>
                  <a:cxn ang="0">
                    <a:pos x="12" y="25"/>
                  </a:cxn>
                  <a:cxn ang="0">
                    <a:pos x="16" y="27"/>
                  </a:cxn>
                  <a:cxn ang="0">
                    <a:pos x="23" y="30"/>
                  </a:cxn>
                  <a:cxn ang="0">
                    <a:pos x="29" y="31"/>
                  </a:cxn>
                  <a:cxn ang="0">
                    <a:pos x="35" y="32"/>
                  </a:cxn>
                  <a:cxn ang="0">
                    <a:pos x="35" y="32"/>
                  </a:cxn>
                  <a:cxn ang="0">
                    <a:pos x="36" y="34"/>
                  </a:cxn>
                  <a:cxn ang="0">
                    <a:pos x="37" y="35"/>
                  </a:cxn>
                  <a:cxn ang="0">
                    <a:pos x="37" y="35"/>
                  </a:cxn>
                  <a:cxn ang="0">
                    <a:pos x="35" y="39"/>
                  </a:cxn>
                  <a:cxn ang="0">
                    <a:pos x="31" y="42"/>
                  </a:cxn>
                  <a:cxn ang="0">
                    <a:pos x="27" y="43"/>
                  </a:cxn>
                  <a:cxn ang="0">
                    <a:pos x="23" y="43"/>
                  </a:cxn>
                  <a:cxn ang="0">
                    <a:pos x="15" y="42"/>
                  </a:cxn>
                  <a:cxn ang="0">
                    <a:pos x="10" y="42"/>
                  </a:cxn>
                  <a:cxn ang="0">
                    <a:pos x="10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0" y="18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7" y="4"/>
                  </a:cxn>
                  <a:cxn ang="0">
                    <a:pos x="12" y="1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1" y="1"/>
                  </a:cxn>
                  <a:cxn ang="0">
                    <a:pos x="34" y="3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1"/>
                  </a:cxn>
                  <a:cxn ang="0">
                    <a:pos x="37" y="14"/>
                  </a:cxn>
                  <a:cxn ang="0">
                    <a:pos x="35" y="17"/>
                  </a:cxn>
                  <a:cxn ang="0">
                    <a:pos x="35" y="17"/>
                  </a:cxn>
                </a:cxnLst>
                <a:rect l="0" t="0" r="r" b="b"/>
                <a:pathLst>
                  <a:path w="37" h="43">
                    <a:moveTo>
                      <a:pt x="35" y="17"/>
                    </a:moveTo>
                    <a:lnTo>
                      <a:pt x="35" y="17"/>
                    </a:lnTo>
                    <a:lnTo>
                      <a:pt x="33" y="17"/>
                    </a:lnTo>
                    <a:lnTo>
                      <a:pt x="30" y="17"/>
                    </a:lnTo>
                    <a:lnTo>
                      <a:pt x="28" y="14"/>
                    </a:lnTo>
                    <a:lnTo>
                      <a:pt x="25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18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6" y="27"/>
                    </a:lnTo>
                    <a:lnTo>
                      <a:pt x="23" y="30"/>
                    </a:lnTo>
                    <a:lnTo>
                      <a:pt x="29" y="31"/>
                    </a:lnTo>
                    <a:lnTo>
                      <a:pt x="35" y="32"/>
                    </a:lnTo>
                    <a:lnTo>
                      <a:pt x="35" y="32"/>
                    </a:lnTo>
                    <a:lnTo>
                      <a:pt x="36" y="34"/>
                    </a:lnTo>
                    <a:lnTo>
                      <a:pt x="37" y="35"/>
                    </a:lnTo>
                    <a:lnTo>
                      <a:pt x="37" y="35"/>
                    </a:lnTo>
                    <a:lnTo>
                      <a:pt x="35" y="39"/>
                    </a:lnTo>
                    <a:lnTo>
                      <a:pt x="31" y="42"/>
                    </a:lnTo>
                    <a:lnTo>
                      <a:pt x="27" y="43"/>
                    </a:lnTo>
                    <a:lnTo>
                      <a:pt x="23" y="43"/>
                    </a:lnTo>
                    <a:lnTo>
                      <a:pt x="15" y="4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0" y="1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2" y="1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4" y="3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1"/>
                    </a:lnTo>
                    <a:lnTo>
                      <a:pt x="37" y="14"/>
                    </a:lnTo>
                    <a:lnTo>
                      <a:pt x="35" y="17"/>
                    </a:lnTo>
                    <a:lnTo>
                      <a:pt x="35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Freeform 176"/>
              <p:cNvSpPr/>
              <p:nvPr/>
            </p:nvSpPr>
            <p:spPr bwMode="auto">
              <a:xfrm>
                <a:off x="5843588" y="1589088"/>
                <a:ext cx="30163" cy="28575"/>
              </a:xfrm>
              <a:custGeom>
                <a:avLst/>
                <a:gdLst/>
                <a:ahLst/>
                <a:cxnLst>
                  <a:cxn ang="0">
                    <a:pos x="25" y="22"/>
                  </a:cxn>
                  <a:cxn ang="0">
                    <a:pos x="25" y="22"/>
                  </a:cxn>
                  <a:cxn ang="0">
                    <a:pos x="23" y="24"/>
                  </a:cxn>
                  <a:cxn ang="0">
                    <a:pos x="20" y="28"/>
                  </a:cxn>
                  <a:cxn ang="0">
                    <a:pos x="17" y="35"/>
                  </a:cxn>
                  <a:cxn ang="0">
                    <a:pos x="15" y="42"/>
                  </a:cxn>
                  <a:cxn ang="0">
                    <a:pos x="13" y="46"/>
                  </a:cxn>
                  <a:cxn ang="0">
                    <a:pos x="11" y="48"/>
                  </a:cxn>
                  <a:cxn ang="0">
                    <a:pos x="11" y="48"/>
                  </a:cxn>
                  <a:cxn ang="0">
                    <a:pos x="7" y="47"/>
                  </a:cxn>
                  <a:cxn ang="0">
                    <a:pos x="2" y="45"/>
                  </a:cxn>
                  <a:cxn ang="0">
                    <a:pos x="2" y="45"/>
                  </a:cxn>
                  <a:cxn ang="0">
                    <a:pos x="2" y="43"/>
                  </a:cxn>
                  <a:cxn ang="0">
                    <a:pos x="1" y="4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4" y="37"/>
                  </a:cxn>
                  <a:cxn ang="0">
                    <a:pos x="8" y="32"/>
                  </a:cxn>
                  <a:cxn ang="0">
                    <a:pos x="13" y="23"/>
                  </a:cxn>
                  <a:cxn ang="0">
                    <a:pos x="18" y="11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0" y="0"/>
                  </a:cxn>
                  <a:cxn ang="0">
                    <a:pos x="31" y="1"/>
                  </a:cxn>
                  <a:cxn ang="0">
                    <a:pos x="32" y="5"/>
                  </a:cxn>
                  <a:cxn ang="0">
                    <a:pos x="33" y="9"/>
                  </a:cxn>
                  <a:cxn ang="0">
                    <a:pos x="33" y="19"/>
                  </a:cxn>
                  <a:cxn ang="0">
                    <a:pos x="34" y="22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43" y="15"/>
                  </a:cxn>
                  <a:cxn ang="0">
                    <a:pos x="46" y="11"/>
                  </a:cxn>
                  <a:cxn ang="0">
                    <a:pos x="52" y="8"/>
                  </a:cxn>
                  <a:cxn ang="0">
                    <a:pos x="52" y="8"/>
                  </a:cxn>
                  <a:cxn ang="0">
                    <a:pos x="54" y="12"/>
                  </a:cxn>
                  <a:cxn ang="0">
                    <a:pos x="56" y="17"/>
                  </a:cxn>
                  <a:cxn ang="0">
                    <a:pos x="58" y="29"/>
                  </a:cxn>
                  <a:cxn ang="0">
                    <a:pos x="59" y="42"/>
                  </a:cxn>
                  <a:cxn ang="0">
                    <a:pos x="59" y="56"/>
                  </a:cxn>
                  <a:cxn ang="0">
                    <a:pos x="59" y="56"/>
                  </a:cxn>
                  <a:cxn ang="0">
                    <a:pos x="49" y="56"/>
                  </a:cxn>
                  <a:cxn ang="0">
                    <a:pos x="49" y="56"/>
                  </a:cxn>
                  <a:cxn ang="0">
                    <a:pos x="49" y="51"/>
                  </a:cxn>
                  <a:cxn ang="0">
                    <a:pos x="49" y="43"/>
                  </a:cxn>
                  <a:cxn ang="0">
                    <a:pos x="47" y="28"/>
                  </a:cxn>
                  <a:cxn ang="0">
                    <a:pos x="47" y="28"/>
                  </a:cxn>
                  <a:cxn ang="0">
                    <a:pos x="44" y="33"/>
                  </a:cxn>
                  <a:cxn ang="0">
                    <a:pos x="41" y="40"/>
                  </a:cxn>
                  <a:cxn ang="0">
                    <a:pos x="39" y="43"/>
                  </a:cxn>
                  <a:cxn ang="0">
                    <a:pos x="37" y="45"/>
                  </a:cxn>
                  <a:cxn ang="0">
                    <a:pos x="33" y="46"/>
                  </a:cxn>
                  <a:cxn ang="0">
                    <a:pos x="30" y="45"/>
                  </a:cxn>
                  <a:cxn ang="0">
                    <a:pos x="30" y="45"/>
                  </a:cxn>
                  <a:cxn ang="0">
                    <a:pos x="27" y="40"/>
                  </a:cxn>
                  <a:cxn ang="0">
                    <a:pos x="26" y="35"/>
                  </a:cxn>
                  <a:cxn ang="0">
                    <a:pos x="25" y="22"/>
                  </a:cxn>
                  <a:cxn ang="0">
                    <a:pos x="25" y="22"/>
                  </a:cxn>
                </a:cxnLst>
                <a:rect l="0" t="0" r="r" b="b"/>
                <a:pathLst>
                  <a:path w="59" h="56">
                    <a:moveTo>
                      <a:pt x="25" y="22"/>
                    </a:moveTo>
                    <a:lnTo>
                      <a:pt x="25" y="22"/>
                    </a:lnTo>
                    <a:lnTo>
                      <a:pt x="23" y="24"/>
                    </a:lnTo>
                    <a:lnTo>
                      <a:pt x="20" y="28"/>
                    </a:lnTo>
                    <a:lnTo>
                      <a:pt x="17" y="35"/>
                    </a:lnTo>
                    <a:lnTo>
                      <a:pt x="15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7" y="47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43"/>
                    </a:lnTo>
                    <a:lnTo>
                      <a:pt x="1" y="4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" y="37"/>
                    </a:lnTo>
                    <a:lnTo>
                      <a:pt x="8" y="32"/>
                    </a:lnTo>
                    <a:lnTo>
                      <a:pt x="13" y="23"/>
                    </a:lnTo>
                    <a:lnTo>
                      <a:pt x="18" y="11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5"/>
                    </a:lnTo>
                    <a:lnTo>
                      <a:pt x="33" y="9"/>
                    </a:lnTo>
                    <a:lnTo>
                      <a:pt x="33" y="19"/>
                    </a:lnTo>
                    <a:lnTo>
                      <a:pt x="34" y="22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43" y="15"/>
                    </a:lnTo>
                    <a:lnTo>
                      <a:pt x="46" y="11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4" y="12"/>
                    </a:lnTo>
                    <a:lnTo>
                      <a:pt x="56" y="17"/>
                    </a:lnTo>
                    <a:lnTo>
                      <a:pt x="58" y="29"/>
                    </a:lnTo>
                    <a:lnTo>
                      <a:pt x="59" y="42"/>
                    </a:lnTo>
                    <a:lnTo>
                      <a:pt x="59" y="56"/>
                    </a:lnTo>
                    <a:lnTo>
                      <a:pt x="59" y="56"/>
                    </a:lnTo>
                    <a:lnTo>
                      <a:pt x="49" y="56"/>
                    </a:lnTo>
                    <a:lnTo>
                      <a:pt x="49" y="56"/>
                    </a:lnTo>
                    <a:lnTo>
                      <a:pt x="49" y="51"/>
                    </a:lnTo>
                    <a:lnTo>
                      <a:pt x="49" y="43"/>
                    </a:lnTo>
                    <a:lnTo>
                      <a:pt x="47" y="28"/>
                    </a:lnTo>
                    <a:lnTo>
                      <a:pt x="47" y="28"/>
                    </a:lnTo>
                    <a:lnTo>
                      <a:pt x="44" y="33"/>
                    </a:lnTo>
                    <a:lnTo>
                      <a:pt x="41" y="40"/>
                    </a:lnTo>
                    <a:lnTo>
                      <a:pt x="39" y="43"/>
                    </a:lnTo>
                    <a:lnTo>
                      <a:pt x="37" y="45"/>
                    </a:lnTo>
                    <a:lnTo>
                      <a:pt x="33" y="46"/>
                    </a:lnTo>
                    <a:lnTo>
                      <a:pt x="30" y="45"/>
                    </a:lnTo>
                    <a:lnTo>
                      <a:pt x="30" y="45"/>
                    </a:lnTo>
                    <a:lnTo>
                      <a:pt x="27" y="40"/>
                    </a:lnTo>
                    <a:lnTo>
                      <a:pt x="26" y="35"/>
                    </a:lnTo>
                    <a:lnTo>
                      <a:pt x="25" y="22"/>
                    </a:lnTo>
                    <a:lnTo>
                      <a:pt x="25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Freeform 177"/>
              <p:cNvSpPr>
                <a:spLocks noEditPoints="1"/>
              </p:cNvSpPr>
              <p:nvPr/>
            </p:nvSpPr>
            <p:spPr bwMode="auto">
              <a:xfrm>
                <a:off x="5997576" y="1593850"/>
                <a:ext cx="84138" cy="52388"/>
              </a:xfrm>
              <a:custGeom>
                <a:avLst/>
                <a:gdLst/>
                <a:ahLst/>
                <a:cxnLst>
                  <a:cxn ang="0">
                    <a:pos x="156" y="33"/>
                  </a:cxn>
                  <a:cxn ang="0">
                    <a:pos x="155" y="80"/>
                  </a:cxn>
                  <a:cxn ang="0">
                    <a:pos x="150" y="91"/>
                  </a:cxn>
                  <a:cxn ang="0">
                    <a:pos x="138" y="96"/>
                  </a:cxn>
                  <a:cxn ang="0">
                    <a:pos x="118" y="98"/>
                  </a:cxn>
                  <a:cxn ang="0">
                    <a:pos x="43" y="91"/>
                  </a:cxn>
                  <a:cxn ang="0">
                    <a:pos x="21" y="92"/>
                  </a:cxn>
                  <a:cxn ang="0">
                    <a:pos x="9" y="82"/>
                  </a:cxn>
                  <a:cxn ang="0">
                    <a:pos x="0" y="58"/>
                  </a:cxn>
                  <a:cxn ang="0">
                    <a:pos x="3" y="11"/>
                  </a:cxn>
                  <a:cxn ang="0">
                    <a:pos x="15" y="4"/>
                  </a:cxn>
                  <a:cxn ang="0">
                    <a:pos x="45" y="0"/>
                  </a:cxn>
                  <a:cxn ang="0">
                    <a:pos x="93" y="5"/>
                  </a:cxn>
                  <a:cxn ang="0">
                    <a:pos x="123" y="9"/>
                  </a:cxn>
                  <a:cxn ang="0">
                    <a:pos x="133" y="7"/>
                  </a:cxn>
                  <a:cxn ang="0">
                    <a:pos x="142" y="10"/>
                  </a:cxn>
                  <a:cxn ang="0">
                    <a:pos x="154" y="16"/>
                  </a:cxn>
                  <a:cxn ang="0">
                    <a:pos x="56" y="43"/>
                  </a:cxn>
                  <a:cxn ang="0">
                    <a:pos x="48" y="45"/>
                  </a:cxn>
                  <a:cxn ang="0">
                    <a:pos x="40" y="42"/>
                  </a:cxn>
                  <a:cxn ang="0">
                    <a:pos x="39" y="59"/>
                  </a:cxn>
                  <a:cxn ang="0">
                    <a:pos x="33" y="64"/>
                  </a:cxn>
                  <a:cxn ang="0">
                    <a:pos x="27" y="63"/>
                  </a:cxn>
                  <a:cxn ang="0">
                    <a:pos x="25" y="58"/>
                  </a:cxn>
                  <a:cxn ang="0">
                    <a:pos x="32" y="35"/>
                  </a:cxn>
                  <a:cxn ang="0">
                    <a:pos x="38" y="19"/>
                  </a:cxn>
                  <a:cxn ang="0">
                    <a:pos x="43" y="17"/>
                  </a:cxn>
                  <a:cxn ang="0">
                    <a:pos x="48" y="25"/>
                  </a:cxn>
                  <a:cxn ang="0">
                    <a:pos x="51" y="27"/>
                  </a:cxn>
                  <a:cxn ang="0">
                    <a:pos x="57" y="13"/>
                  </a:cxn>
                  <a:cxn ang="0">
                    <a:pos x="45" y="13"/>
                  </a:cxn>
                  <a:cxn ang="0">
                    <a:pos x="23" y="18"/>
                  </a:cxn>
                  <a:cxn ang="0">
                    <a:pos x="14" y="23"/>
                  </a:cxn>
                  <a:cxn ang="0">
                    <a:pos x="14" y="61"/>
                  </a:cxn>
                  <a:cxn ang="0">
                    <a:pos x="27" y="74"/>
                  </a:cxn>
                  <a:cxn ang="0">
                    <a:pos x="71" y="79"/>
                  </a:cxn>
                  <a:cxn ang="0">
                    <a:pos x="130" y="83"/>
                  </a:cxn>
                  <a:cxn ang="0">
                    <a:pos x="134" y="79"/>
                  </a:cxn>
                  <a:cxn ang="0">
                    <a:pos x="143" y="63"/>
                  </a:cxn>
                  <a:cxn ang="0">
                    <a:pos x="145" y="27"/>
                  </a:cxn>
                  <a:cxn ang="0">
                    <a:pos x="104" y="18"/>
                  </a:cxn>
                  <a:cxn ang="0">
                    <a:pos x="66" y="15"/>
                  </a:cxn>
                  <a:cxn ang="0">
                    <a:pos x="69" y="40"/>
                  </a:cxn>
                  <a:cxn ang="0">
                    <a:pos x="77" y="65"/>
                  </a:cxn>
                  <a:cxn ang="0">
                    <a:pos x="72" y="68"/>
                  </a:cxn>
                  <a:cxn ang="0">
                    <a:pos x="67" y="70"/>
                  </a:cxn>
                  <a:cxn ang="0">
                    <a:pos x="55" y="42"/>
                  </a:cxn>
                  <a:cxn ang="0">
                    <a:pos x="56" y="43"/>
                  </a:cxn>
                </a:cxnLst>
                <a:rect l="0" t="0" r="r" b="b"/>
                <a:pathLst>
                  <a:path w="157" h="98">
                    <a:moveTo>
                      <a:pt x="157" y="16"/>
                    </a:moveTo>
                    <a:lnTo>
                      <a:pt x="157" y="16"/>
                    </a:lnTo>
                    <a:lnTo>
                      <a:pt x="156" y="33"/>
                    </a:lnTo>
                    <a:lnTo>
                      <a:pt x="156" y="53"/>
                    </a:lnTo>
                    <a:lnTo>
                      <a:pt x="156" y="73"/>
                    </a:lnTo>
                    <a:lnTo>
                      <a:pt x="155" y="80"/>
                    </a:lnTo>
                    <a:lnTo>
                      <a:pt x="154" y="87"/>
                    </a:lnTo>
                    <a:lnTo>
                      <a:pt x="154" y="87"/>
                    </a:lnTo>
                    <a:lnTo>
                      <a:pt x="150" y="91"/>
                    </a:lnTo>
                    <a:lnTo>
                      <a:pt x="146" y="93"/>
                    </a:lnTo>
                    <a:lnTo>
                      <a:pt x="142" y="95"/>
                    </a:lnTo>
                    <a:lnTo>
                      <a:pt x="138" y="96"/>
                    </a:lnTo>
                    <a:lnTo>
                      <a:pt x="128" y="98"/>
                    </a:lnTo>
                    <a:lnTo>
                      <a:pt x="118" y="98"/>
                    </a:lnTo>
                    <a:lnTo>
                      <a:pt x="118" y="98"/>
                    </a:lnTo>
                    <a:lnTo>
                      <a:pt x="95" y="94"/>
                    </a:lnTo>
                    <a:lnTo>
                      <a:pt x="69" y="92"/>
                    </a:lnTo>
                    <a:lnTo>
                      <a:pt x="43" y="91"/>
                    </a:lnTo>
                    <a:lnTo>
                      <a:pt x="32" y="92"/>
                    </a:lnTo>
                    <a:lnTo>
                      <a:pt x="21" y="92"/>
                    </a:lnTo>
                    <a:lnTo>
                      <a:pt x="21" y="92"/>
                    </a:lnTo>
                    <a:lnTo>
                      <a:pt x="15" y="90"/>
                    </a:lnTo>
                    <a:lnTo>
                      <a:pt x="12" y="87"/>
                    </a:lnTo>
                    <a:lnTo>
                      <a:pt x="9" y="82"/>
                    </a:lnTo>
                    <a:lnTo>
                      <a:pt x="6" y="78"/>
                    </a:lnTo>
                    <a:lnTo>
                      <a:pt x="3" y="68"/>
                    </a:lnTo>
                    <a:lnTo>
                      <a:pt x="0" y="58"/>
                    </a:lnTo>
                    <a:lnTo>
                      <a:pt x="0" y="47"/>
                    </a:lnTo>
                    <a:lnTo>
                      <a:pt x="0" y="34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9" y="6"/>
                    </a:lnTo>
                    <a:lnTo>
                      <a:pt x="15" y="4"/>
                    </a:lnTo>
                    <a:lnTo>
                      <a:pt x="23" y="2"/>
                    </a:lnTo>
                    <a:lnTo>
                      <a:pt x="29" y="1"/>
                    </a:lnTo>
                    <a:lnTo>
                      <a:pt x="45" y="0"/>
                    </a:lnTo>
                    <a:lnTo>
                      <a:pt x="62" y="1"/>
                    </a:lnTo>
                    <a:lnTo>
                      <a:pt x="78" y="3"/>
                    </a:lnTo>
                    <a:lnTo>
                      <a:pt x="93" y="5"/>
                    </a:lnTo>
                    <a:lnTo>
                      <a:pt x="109" y="7"/>
                    </a:lnTo>
                    <a:lnTo>
                      <a:pt x="123" y="9"/>
                    </a:lnTo>
                    <a:lnTo>
                      <a:pt x="123" y="9"/>
                    </a:lnTo>
                    <a:lnTo>
                      <a:pt x="127" y="9"/>
                    </a:lnTo>
                    <a:lnTo>
                      <a:pt x="130" y="7"/>
                    </a:lnTo>
                    <a:lnTo>
                      <a:pt x="133" y="7"/>
                    </a:lnTo>
                    <a:lnTo>
                      <a:pt x="135" y="7"/>
                    </a:lnTo>
                    <a:lnTo>
                      <a:pt x="135" y="7"/>
                    </a:lnTo>
                    <a:lnTo>
                      <a:pt x="142" y="10"/>
                    </a:lnTo>
                    <a:lnTo>
                      <a:pt x="146" y="13"/>
                    </a:lnTo>
                    <a:lnTo>
                      <a:pt x="151" y="16"/>
                    </a:lnTo>
                    <a:lnTo>
                      <a:pt x="154" y="16"/>
                    </a:lnTo>
                    <a:lnTo>
                      <a:pt x="157" y="16"/>
                    </a:lnTo>
                    <a:lnTo>
                      <a:pt x="157" y="16"/>
                    </a:lnTo>
                    <a:close/>
                    <a:moveTo>
                      <a:pt x="56" y="43"/>
                    </a:moveTo>
                    <a:lnTo>
                      <a:pt x="56" y="43"/>
                    </a:lnTo>
                    <a:lnTo>
                      <a:pt x="52" y="45"/>
                    </a:lnTo>
                    <a:lnTo>
                      <a:pt x="48" y="45"/>
                    </a:lnTo>
                    <a:lnTo>
                      <a:pt x="44" y="44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9"/>
                    </a:lnTo>
                    <a:lnTo>
                      <a:pt x="39" y="56"/>
                    </a:lnTo>
                    <a:lnTo>
                      <a:pt x="39" y="59"/>
                    </a:lnTo>
                    <a:lnTo>
                      <a:pt x="37" y="61"/>
                    </a:lnTo>
                    <a:lnTo>
                      <a:pt x="35" y="63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29" y="64"/>
                    </a:lnTo>
                    <a:lnTo>
                      <a:pt x="27" y="63"/>
                    </a:lnTo>
                    <a:lnTo>
                      <a:pt x="26" y="61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7" y="53"/>
                    </a:lnTo>
                    <a:lnTo>
                      <a:pt x="29" y="48"/>
                    </a:lnTo>
                    <a:lnTo>
                      <a:pt x="32" y="35"/>
                    </a:lnTo>
                    <a:lnTo>
                      <a:pt x="33" y="30"/>
                    </a:lnTo>
                    <a:lnTo>
                      <a:pt x="35" y="23"/>
                    </a:lnTo>
                    <a:lnTo>
                      <a:pt x="38" y="19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7" y="20"/>
                    </a:lnTo>
                    <a:lnTo>
                      <a:pt x="48" y="25"/>
                    </a:lnTo>
                    <a:lnTo>
                      <a:pt x="49" y="26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5" y="19"/>
                    </a:lnTo>
                    <a:lnTo>
                      <a:pt x="57" y="15"/>
                    </a:lnTo>
                    <a:lnTo>
                      <a:pt x="57" y="13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45" y="13"/>
                    </a:lnTo>
                    <a:lnTo>
                      <a:pt x="34" y="14"/>
                    </a:lnTo>
                    <a:lnTo>
                      <a:pt x="28" y="16"/>
                    </a:lnTo>
                    <a:lnTo>
                      <a:pt x="23" y="18"/>
                    </a:lnTo>
                    <a:lnTo>
                      <a:pt x="19" y="20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3" y="36"/>
                    </a:lnTo>
                    <a:lnTo>
                      <a:pt x="13" y="49"/>
                    </a:lnTo>
                    <a:lnTo>
                      <a:pt x="14" y="61"/>
                    </a:lnTo>
                    <a:lnTo>
                      <a:pt x="17" y="70"/>
                    </a:lnTo>
                    <a:lnTo>
                      <a:pt x="17" y="70"/>
                    </a:lnTo>
                    <a:lnTo>
                      <a:pt x="27" y="74"/>
                    </a:lnTo>
                    <a:lnTo>
                      <a:pt x="41" y="77"/>
                    </a:lnTo>
                    <a:lnTo>
                      <a:pt x="56" y="78"/>
                    </a:lnTo>
                    <a:lnTo>
                      <a:pt x="71" y="79"/>
                    </a:lnTo>
                    <a:lnTo>
                      <a:pt x="103" y="80"/>
                    </a:lnTo>
                    <a:lnTo>
                      <a:pt x="117" y="81"/>
                    </a:lnTo>
                    <a:lnTo>
                      <a:pt x="130" y="83"/>
                    </a:lnTo>
                    <a:lnTo>
                      <a:pt x="130" y="83"/>
                    </a:lnTo>
                    <a:lnTo>
                      <a:pt x="131" y="80"/>
                    </a:lnTo>
                    <a:lnTo>
                      <a:pt x="134" y="79"/>
                    </a:lnTo>
                    <a:lnTo>
                      <a:pt x="141" y="76"/>
                    </a:lnTo>
                    <a:lnTo>
                      <a:pt x="141" y="76"/>
                    </a:lnTo>
                    <a:lnTo>
                      <a:pt x="143" y="63"/>
                    </a:lnTo>
                    <a:lnTo>
                      <a:pt x="143" y="51"/>
                    </a:lnTo>
                    <a:lnTo>
                      <a:pt x="144" y="40"/>
                    </a:lnTo>
                    <a:lnTo>
                      <a:pt x="145" y="27"/>
                    </a:lnTo>
                    <a:lnTo>
                      <a:pt x="145" y="27"/>
                    </a:lnTo>
                    <a:lnTo>
                      <a:pt x="125" y="22"/>
                    </a:lnTo>
                    <a:lnTo>
                      <a:pt x="104" y="18"/>
                    </a:lnTo>
                    <a:lnTo>
                      <a:pt x="84" y="15"/>
                    </a:lnTo>
                    <a:lnTo>
                      <a:pt x="74" y="15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7" y="26"/>
                    </a:lnTo>
                    <a:lnTo>
                      <a:pt x="69" y="40"/>
                    </a:lnTo>
                    <a:lnTo>
                      <a:pt x="71" y="53"/>
                    </a:lnTo>
                    <a:lnTo>
                      <a:pt x="73" y="60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4" y="67"/>
                    </a:lnTo>
                    <a:lnTo>
                      <a:pt x="72" y="68"/>
                    </a:lnTo>
                    <a:lnTo>
                      <a:pt x="69" y="70"/>
                    </a:lnTo>
                    <a:lnTo>
                      <a:pt x="67" y="70"/>
                    </a:lnTo>
                    <a:lnTo>
                      <a:pt x="67" y="70"/>
                    </a:lnTo>
                    <a:lnTo>
                      <a:pt x="60" y="52"/>
                    </a:lnTo>
                    <a:lnTo>
                      <a:pt x="58" y="46"/>
                    </a:lnTo>
                    <a:lnTo>
                      <a:pt x="55" y="42"/>
                    </a:lnTo>
                    <a:lnTo>
                      <a:pt x="55" y="42"/>
                    </a:lnTo>
                    <a:lnTo>
                      <a:pt x="56" y="42"/>
                    </a:lnTo>
                    <a:lnTo>
                      <a:pt x="56" y="43"/>
                    </a:lnTo>
                    <a:lnTo>
                      <a:pt x="5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Freeform 178"/>
              <p:cNvSpPr/>
              <p:nvPr/>
            </p:nvSpPr>
            <p:spPr bwMode="auto">
              <a:xfrm>
                <a:off x="6130926" y="1593850"/>
                <a:ext cx="4763" cy="79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1" y="15"/>
                  </a:cxn>
                  <a:cxn ang="0">
                    <a:pos x="11" y="15"/>
                  </a:cxn>
                  <a:cxn ang="0">
                    <a:pos x="7" y="14"/>
                  </a:cxn>
                  <a:cxn ang="0">
                    <a:pos x="5" y="13"/>
                  </a:cxn>
                  <a:cxn ang="0">
                    <a:pos x="3" y="10"/>
                  </a:cxn>
                  <a:cxn ang="0">
                    <a:pos x="2" y="5"/>
                  </a:cxn>
                  <a:cxn ang="0">
                    <a:pos x="1" y="4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11" h="15">
                    <a:moveTo>
                      <a:pt x="11" y="0"/>
                    </a:moveTo>
                    <a:lnTo>
                      <a:pt x="11" y="0"/>
                    </a:lnTo>
                    <a:lnTo>
                      <a:pt x="11" y="8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7" y="14"/>
                    </a:lnTo>
                    <a:lnTo>
                      <a:pt x="5" y="13"/>
                    </a:lnTo>
                    <a:lnTo>
                      <a:pt x="3" y="10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Freeform 179"/>
              <p:cNvSpPr>
                <a:spLocks noEditPoints="1"/>
              </p:cNvSpPr>
              <p:nvPr/>
            </p:nvSpPr>
            <p:spPr bwMode="auto">
              <a:xfrm>
                <a:off x="6084888" y="1600200"/>
                <a:ext cx="77788" cy="55563"/>
              </a:xfrm>
              <a:custGeom>
                <a:avLst/>
                <a:gdLst/>
                <a:ahLst/>
                <a:cxnLst>
                  <a:cxn ang="0">
                    <a:pos x="139" y="5"/>
                  </a:cxn>
                  <a:cxn ang="0">
                    <a:pos x="145" y="22"/>
                  </a:cxn>
                  <a:cxn ang="0">
                    <a:pos x="147" y="45"/>
                  </a:cxn>
                  <a:cxn ang="0">
                    <a:pos x="145" y="92"/>
                  </a:cxn>
                  <a:cxn ang="0">
                    <a:pos x="142" y="95"/>
                  </a:cxn>
                  <a:cxn ang="0">
                    <a:pos x="134" y="99"/>
                  </a:cxn>
                  <a:cxn ang="0">
                    <a:pos x="120" y="103"/>
                  </a:cxn>
                  <a:cxn ang="0">
                    <a:pos x="87" y="100"/>
                  </a:cxn>
                  <a:cxn ang="0">
                    <a:pos x="64" y="100"/>
                  </a:cxn>
                  <a:cxn ang="0">
                    <a:pos x="52" y="95"/>
                  </a:cxn>
                  <a:cxn ang="0">
                    <a:pos x="8" y="85"/>
                  </a:cxn>
                  <a:cxn ang="0">
                    <a:pos x="3" y="75"/>
                  </a:cxn>
                  <a:cxn ang="0">
                    <a:pos x="0" y="51"/>
                  </a:cxn>
                  <a:cxn ang="0">
                    <a:pos x="2" y="29"/>
                  </a:cxn>
                  <a:cxn ang="0">
                    <a:pos x="9" y="8"/>
                  </a:cxn>
                  <a:cxn ang="0">
                    <a:pos x="13" y="0"/>
                  </a:cxn>
                  <a:cxn ang="0">
                    <a:pos x="75" y="3"/>
                  </a:cxn>
                  <a:cxn ang="0">
                    <a:pos x="139" y="5"/>
                  </a:cxn>
                  <a:cxn ang="0">
                    <a:pos x="21" y="17"/>
                  </a:cxn>
                  <a:cxn ang="0">
                    <a:pos x="17" y="23"/>
                  </a:cxn>
                  <a:cxn ang="0">
                    <a:pos x="14" y="37"/>
                  </a:cxn>
                  <a:cxn ang="0">
                    <a:pos x="13" y="59"/>
                  </a:cxn>
                  <a:cxn ang="0">
                    <a:pos x="15" y="72"/>
                  </a:cxn>
                  <a:cxn ang="0">
                    <a:pos x="64" y="84"/>
                  </a:cxn>
                  <a:cxn ang="0">
                    <a:pos x="120" y="90"/>
                  </a:cxn>
                  <a:cxn ang="0">
                    <a:pos x="123" y="89"/>
                  </a:cxn>
                  <a:cxn ang="0">
                    <a:pos x="129" y="83"/>
                  </a:cxn>
                  <a:cxn ang="0">
                    <a:pos x="133" y="73"/>
                  </a:cxn>
                  <a:cxn ang="0">
                    <a:pos x="133" y="45"/>
                  </a:cxn>
                  <a:cxn ang="0">
                    <a:pos x="133" y="24"/>
                  </a:cxn>
                  <a:cxn ang="0">
                    <a:pos x="104" y="18"/>
                  </a:cxn>
                  <a:cxn ang="0">
                    <a:pos x="75" y="15"/>
                  </a:cxn>
                  <a:cxn ang="0">
                    <a:pos x="47" y="14"/>
                  </a:cxn>
                  <a:cxn ang="0">
                    <a:pos x="21" y="17"/>
                  </a:cxn>
                </a:cxnLst>
                <a:rect l="0" t="0" r="r" b="b"/>
                <a:pathLst>
                  <a:path w="147" h="103">
                    <a:moveTo>
                      <a:pt x="139" y="5"/>
                    </a:moveTo>
                    <a:lnTo>
                      <a:pt x="139" y="5"/>
                    </a:lnTo>
                    <a:lnTo>
                      <a:pt x="143" y="13"/>
                    </a:lnTo>
                    <a:lnTo>
                      <a:pt x="145" y="22"/>
                    </a:lnTo>
                    <a:lnTo>
                      <a:pt x="147" y="33"/>
                    </a:lnTo>
                    <a:lnTo>
                      <a:pt x="147" y="45"/>
                    </a:lnTo>
                    <a:lnTo>
                      <a:pt x="147" y="69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2" y="95"/>
                    </a:lnTo>
                    <a:lnTo>
                      <a:pt x="138" y="97"/>
                    </a:lnTo>
                    <a:lnTo>
                      <a:pt x="134" y="99"/>
                    </a:lnTo>
                    <a:lnTo>
                      <a:pt x="130" y="102"/>
                    </a:lnTo>
                    <a:lnTo>
                      <a:pt x="120" y="103"/>
                    </a:lnTo>
                    <a:lnTo>
                      <a:pt x="111" y="102"/>
                    </a:lnTo>
                    <a:lnTo>
                      <a:pt x="87" y="100"/>
                    </a:lnTo>
                    <a:lnTo>
                      <a:pt x="76" y="99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52" y="95"/>
                    </a:lnTo>
                    <a:lnTo>
                      <a:pt x="38" y="92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3" y="75"/>
                    </a:lnTo>
                    <a:lnTo>
                      <a:pt x="1" y="64"/>
                    </a:lnTo>
                    <a:lnTo>
                      <a:pt x="0" y="51"/>
                    </a:lnTo>
                    <a:lnTo>
                      <a:pt x="1" y="39"/>
                    </a:lnTo>
                    <a:lnTo>
                      <a:pt x="2" y="29"/>
                    </a:lnTo>
                    <a:lnTo>
                      <a:pt x="6" y="18"/>
                    </a:lnTo>
                    <a:lnTo>
                      <a:pt x="9" y="8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42" y="1"/>
                    </a:lnTo>
                    <a:lnTo>
                      <a:pt x="75" y="3"/>
                    </a:lnTo>
                    <a:lnTo>
                      <a:pt x="108" y="4"/>
                    </a:lnTo>
                    <a:lnTo>
                      <a:pt x="139" y="5"/>
                    </a:lnTo>
                    <a:lnTo>
                      <a:pt x="139" y="5"/>
                    </a:lnTo>
                    <a:close/>
                    <a:moveTo>
                      <a:pt x="21" y="17"/>
                    </a:moveTo>
                    <a:lnTo>
                      <a:pt x="21" y="17"/>
                    </a:lnTo>
                    <a:lnTo>
                      <a:pt x="17" y="23"/>
                    </a:lnTo>
                    <a:lnTo>
                      <a:pt x="15" y="30"/>
                    </a:lnTo>
                    <a:lnTo>
                      <a:pt x="14" y="37"/>
                    </a:lnTo>
                    <a:lnTo>
                      <a:pt x="13" y="45"/>
                    </a:lnTo>
                    <a:lnTo>
                      <a:pt x="13" y="59"/>
                    </a:lnTo>
                    <a:lnTo>
                      <a:pt x="15" y="72"/>
                    </a:lnTo>
                    <a:lnTo>
                      <a:pt x="15" y="72"/>
                    </a:lnTo>
                    <a:lnTo>
                      <a:pt x="40" y="79"/>
                    </a:lnTo>
                    <a:lnTo>
                      <a:pt x="64" y="84"/>
                    </a:lnTo>
                    <a:lnTo>
                      <a:pt x="91" y="88"/>
                    </a:lnTo>
                    <a:lnTo>
                      <a:pt x="120" y="90"/>
                    </a:lnTo>
                    <a:lnTo>
                      <a:pt x="120" y="90"/>
                    </a:lnTo>
                    <a:lnTo>
                      <a:pt x="123" y="89"/>
                    </a:lnTo>
                    <a:lnTo>
                      <a:pt x="127" y="85"/>
                    </a:lnTo>
                    <a:lnTo>
                      <a:pt x="129" y="83"/>
                    </a:lnTo>
                    <a:lnTo>
                      <a:pt x="131" y="80"/>
                    </a:lnTo>
                    <a:lnTo>
                      <a:pt x="133" y="73"/>
                    </a:lnTo>
                    <a:lnTo>
                      <a:pt x="134" y="64"/>
                    </a:lnTo>
                    <a:lnTo>
                      <a:pt x="133" y="45"/>
                    </a:lnTo>
                    <a:lnTo>
                      <a:pt x="133" y="35"/>
                    </a:lnTo>
                    <a:lnTo>
                      <a:pt x="133" y="24"/>
                    </a:lnTo>
                    <a:lnTo>
                      <a:pt x="133" y="24"/>
                    </a:lnTo>
                    <a:lnTo>
                      <a:pt x="104" y="18"/>
                    </a:lnTo>
                    <a:lnTo>
                      <a:pt x="89" y="16"/>
                    </a:lnTo>
                    <a:lnTo>
                      <a:pt x="75" y="15"/>
                    </a:lnTo>
                    <a:lnTo>
                      <a:pt x="61" y="14"/>
                    </a:lnTo>
                    <a:lnTo>
                      <a:pt x="47" y="14"/>
                    </a:lnTo>
                    <a:lnTo>
                      <a:pt x="33" y="15"/>
                    </a:lnTo>
                    <a:lnTo>
                      <a:pt x="21" y="17"/>
                    </a:lnTo>
                    <a:lnTo>
                      <a:pt x="21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8" name="Freeform 180"/>
              <p:cNvSpPr/>
              <p:nvPr/>
            </p:nvSpPr>
            <p:spPr bwMode="auto">
              <a:xfrm>
                <a:off x="6045201" y="1608138"/>
                <a:ext cx="20638" cy="23813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26" y="11"/>
                  </a:cxn>
                  <a:cxn ang="0">
                    <a:pos x="25" y="15"/>
                  </a:cxn>
                  <a:cxn ang="0">
                    <a:pos x="25" y="19"/>
                  </a:cxn>
                  <a:cxn ang="0">
                    <a:pos x="25" y="19"/>
                  </a:cxn>
                  <a:cxn ang="0">
                    <a:pos x="28" y="20"/>
                  </a:cxn>
                  <a:cxn ang="0">
                    <a:pos x="32" y="20"/>
                  </a:cxn>
                  <a:cxn ang="0">
                    <a:pos x="36" y="20"/>
                  </a:cxn>
                  <a:cxn ang="0">
                    <a:pos x="38" y="20"/>
                  </a:cxn>
                  <a:cxn ang="0">
                    <a:pos x="40" y="22"/>
                  </a:cxn>
                  <a:cxn ang="0">
                    <a:pos x="40" y="22"/>
                  </a:cxn>
                  <a:cxn ang="0">
                    <a:pos x="40" y="31"/>
                  </a:cxn>
                  <a:cxn ang="0">
                    <a:pos x="40" y="31"/>
                  </a:cxn>
                  <a:cxn ang="0">
                    <a:pos x="32" y="34"/>
                  </a:cxn>
                  <a:cxn ang="0">
                    <a:pos x="29" y="34"/>
                  </a:cxn>
                  <a:cxn ang="0">
                    <a:pos x="25" y="34"/>
                  </a:cxn>
                  <a:cxn ang="0">
                    <a:pos x="25" y="34"/>
                  </a:cxn>
                  <a:cxn ang="0">
                    <a:pos x="22" y="40"/>
                  </a:cxn>
                  <a:cxn ang="0">
                    <a:pos x="21" y="44"/>
                  </a:cxn>
                  <a:cxn ang="0">
                    <a:pos x="19" y="46"/>
                  </a:cxn>
                  <a:cxn ang="0">
                    <a:pos x="19" y="46"/>
                  </a:cxn>
                  <a:cxn ang="0">
                    <a:pos x="14" y="44"/>
                  </a:cxn>
                  <a:cxn ang="0">
                    <a:pos x="12" y="40"/>
                  </a:cxn>
                  <a:cxn ang="0">
                    <a:pos x="11" y="37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9" y="32"/>
                  </a:cxn>
                  <a:cxn ang="0">
                    <a:pos x="6" y="31"/>
                  </a:cxn>
                  <a:cxn ang="0">
                    <a:pos x="3" y="29"/>
                  </a:cxn>
                  <a:cxn ang="0">
                    <a:pos x="1" y="26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3" y="23"/>
                  </a:cxn>
                  <a:cxn ang="0">
                    <a:pos x="7" y="23"/>
                  </a:cxn>
                  <a:cxn ang="0">
                    <a:pos x="10" y="23"/>
                  </a:cxn>
                  <a:cxn ang="0">
                    <a:pos x="12" y="22"/>
                  </a:cxn>
                  <a:cxn ang="0">
                    <a:pos x="12" y="22"/>
                  </a:cxn>
                  <a:cxn ang="0">
                    <a:pos x="12" y="17"/>
                  </a:cxn>
                  <a:cxn ang="0">
                    <a:pos x="12" y="11"/>
                  </a:cxn>
                  <a:cxn ang="0">
                    <a:pos x="13" y="7"/>
                  </a:cxn>
                  <a:cxn ang="0">
                    <a:pos x="14" y="4"/>
                  </a:cxn>
                  <a:cxn ang="0">
                    <a:pos x="16" y="1"/>
                  </a:cxn>
                  <a:cxn ang="0">
                    <a:pos x="20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40" h="46">
                    <a:moveTo>
                      <a:pt x="26" y="2"/>
                    </a:moveTo>
                    <a:lnTo>
                      <a:pt x="26" y="2"/>
                    </a:lnTo>
                    <a:lnTo>
                      <a:pt x="26" y="11"/>
                    </a:lnTo>
                    <a:lnTo>
                      <a:pt x="25" y="15"/>
                    </a:lnTo>
                    <a:lnTo>
                      <a:pt x="25" y="19"/>
                    </a:lnTo>
                    <a:lnTo>
                      <a:pt x="25" y="19"/>
                    </a:lnTo>
                    <a:lnTo>
                      <a:pt x="28" y="20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2" y="40"/>
                    </a:lnTo>
                    <a:lnTo>
                      <a:pt x="21" y="44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14" y="44"/>
                    </a:lnTo>
                    <a:lnTo>
                      <a:pt x="12" y="40"/>
                    </a:lnTo>
                    <a:lnTo>
                      <a:pt x="11" y="37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9" y="32"/>
                    </a:lnTo>
                    <a:lnTo>
                      <a:pt x="6" y="31"/>
                    </a:lnTo>
                    <a:lnTo>
                      <a:pt x="3" y="29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3" y="23"/>
                    </a:lnTo>
                    <a:lnTo>
                      <a:pt x="7" y="23"/>
                    </a:lnTo>
                    <a:lnTo>
                      <a:pt x="10" y="23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17"/>
                    </a:lnTo>
                    <a:lnTo>
                      <a:pt x="12" y="11"/>
                    </a:lnTo>
                    <a:lnTo>
                      <a:pt x="13" y="7"/>
                    </a:lnTo>
                    <a:lnTo>
                      <a:pt x="14" y="4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Freeform 181"/>
              <p:cNvSpPr/>
              <p:nvPr/>
            </p:nvSpPr>
            <p:spPr bwMode="auto">
              <a:xfrm>
                <a:off x="6108701" y="1612900"/>
                <a:ext cx="25400" cy="30163"/>
              </a:xfrm>
              <a:custGeom>
                <a:avLst/>
                <a:gdLst/>
                <a:ahLst/>
                <a:cxnLst>
                  <a:cxn ang="0">
                    <a:pos x="48" y="16"/>
                  </a:cxn>
                  <a:cxn ang="0">
                    <a:pos x="48" y="16"/>
                  </a:cxn>
                  <a:cxn ang="0">
                    <a:pos x="45" y="17"/>
                  </a:cxn>
                  <a:cxn ang="0">
                    <a:pos x="43" y="19"/>
                  </a:cxn>
                  <a:cxn ang="0">
                    <a:pos x="37" y="20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1" y="21"/>
                  </a:cxn>
                  <a:cxn ang="0">
                    <a:pos x="18" y="24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22" y="37"/>
                  </a:cxn>
                  <a:cxn ang="0">
                    <a:pos x="28" y="40"/>
                  </a:cxn>
                  <a:cxn ang="0">
                    <a:pos x="37" y="41"/>
                  </a:cxn>
                  <a:cxn ang="0">
                    <a:pos x="46" y="40"/>
                  </a:cxn>
                  <a:cxn ang="0">
                    <a:pos x="46" y="40"/>
                  </a:cxn>
                  <a:cxn ang="0">
                    <a:pos x="47" y="44"/>
                  </a:cxn>
                  <a:cxn ang="0">
                    <a:pos x="46" y="47"/>
                  </a:cxn>
                  <a:cxn ang="0">
                    <a:pos x="44" y="51"/>
                  </a:cxn>
                  <a:cxn ang="0">
                    <a:pos x="43" y="53"/>
                  </a:cxn>
                  <a:cxn ang="0">
                    <a:pos x="40" y="55"/>
                  </a:cxn>
                  <a:cxn ang="0">
                    <a:pos x="37" y="56"/>
                  </a:cxn>
                  <a:cxn ang="0">
                    <a:pos x="30" y="57"/>
                  </a:cxn>
                  <a:cxn ang="0">
                    <a:pos x="23" y="56"/>
                  </a:cxn>
                  <a:cxn ang="0">
                    <a:pos x="15" y="54"/>
                  </a:cxn>
                  <a:cxn ang="0">
                    <a:pos x="9" y="50"/>
                  </a:cxn>
                  <a:cxn ang="0">
                    <a:pos x="3" y="46"/>
                  </a:cxn>
                  <a:cxn ang="0">
                    <a:pos x="3" y="46"/>
                  </a:cxn>
                  <a:cxn ang="0">
                    <a:pos x="1" y="40"/>
                  </a:cxn>
                  <a:cxn ang="0">
                    <a:pos x="0" y="36"/>
                  </a:cxn>
                  <a:cxn ang="0">
                    <a:pos x="0" y="31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20" y="5"/>
                  </a:cxn>
                  <a:cxn ang="0">
                    <a:pos x="26" y="1"/>
                  </a:cxn>
                  <a:cxn ang="0">
                    <a:pos x="32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5"/>
                  </a:cxn>
                  <a:cxn ang="0">
                    <a:pos x="47" y="8"/>
                  </a:cxn>
                  <a:cxn ang="0">
                    <a:pos x="47" y="11"/>
                  </a:cxn>
                  <a:cxn ang="0">
                    <a:pos x="48" y="16"/>
                  </a:cxn>
                  <a:cxn ang="0">
                    <a:pos x="48" y="16"/>
                  </a:cxn>
                </a:cxnLst>
                <a:rect l="0" t="0" r="r" b="b"/>
                <a:pathLst>
                  <a:path w="48" h="57">
                    <a:moveTo>
                      <a:pt x="48" y="16"/>
                    </a:moveTo>
                    <a:lnTo>
                      <a:pt x="48" y="16"/>
                    </a:lnTo>
                    <a:lnTo>
                      <a:pt x="45" y="17"/>
                    </a:lnTo>
                    <a:lnTo>
                      <a:pt x="43" y="19"/>
                    </a:lnTo>
                    <a:lnTo>
                      <a:pt x="37" y="20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1" y="21"/>
                    </a:lnTo>
                    <a:lnTo>
                      <a:pt x="18" y="2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22" y="37"/>
                    </a:lnTo>
                    <a:lnTo>
                      <a:pt x="28" y="40"/>
                    </a:lnTo>
                    <a:lnTo>
                      <a:pt x="37" y="41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7" y="44"/>
                    </a:lnTo>
                    <a:lnTo>
                      <a:pt x="46" y="47"/>
                    </a:lnTo>
                    <a:lnTo>
                      <a:pt x="44" y="51"/>
                    </a:lnTo>
                    <a:lnTo>
                      <a:pt x="43" y="53"/>
                    </a:lnTo>
                    <a:lnTo>
                      <a:pt x="40" y="55"/>
                    </a:lnTo>
                    <a:lnTo>
                      <a:pt x="37" y="56"/>
                    </a:lnTo>
                    <a:lnTo>
                      <a:pt x="30" y="57"/>
                    </a:lnTo>
                    <a:lnTo>
                      <a:pt x="23" y="56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20" y="5"/>
                    </a:lnTo>
                    <a:lnTo>
                      <a:pt x="26" y="1"/>
                    </a:lnTo>
                    <a:lnTo>
                      <a:pt x="32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5"/>
                    </a:lnTo>
                    <a:lnTo>
                      <a:pt x="47" y="8"/>
                    </a:lnTo>
                    <a:lnTo>
                      <a:pt x="47" y="11"/>
                    </a:lnTo>
                    <a:lnTo>
                      <a:pt x="48" y="16"/>
                    </a:lnTo>
                    <a:lnTo>
                      <a:pt x="4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0" name="Freeform 182"/>
              <p:cNvSpPr>
                <a:spLocks noEditPoints="1"/>
              </p:cNvSpPr>
              <p:nvPr/>
            </p:nvSpPr>
            <p:spPr bwMode="auto">
              <a:xfrm>
                <a:off x="5737226" y="1633538"/>
                <a:ext cx="74613" cy="58738"/>
              </a:xfrm>
              <a:custGeom>
                <a:avLst/>
                <a:gdLst/>
                <a:ahLst/>
                <a:cxnLst>
                  <a:cxn ang="0">
                    <a:pos x="139" y="15"/>
                  </a:cxn>
                  <a:cxn ang="0">
                    <a:pos x="137" y="48"/>
                  </a:cxn>
                  <a:cxn ang="0">
                    <a:pos x="135" y="79"/>
                  </a:cxn>
                  <a:cxn ang="0">
                    <a:pos x="135" y="91"/>
                  </a:cxn>
                  <a:cxn ang="0">
                    <a:pos x="132" y="101"/>
                  </a:cxn>
                  <a:cxn ang="0">
                    <a:pos x="124" y="108"/>
                  </a:cxn>
                  <a:cxn ang="0">
                    <a:pos x="112" y="111"/>
                  </a:cxn>
                  <a:cxn ang="0">
                    <a:pos x="107" y="110"/>
                  </a:cxn>
                  <a:cxn ang="0">
                    <a:pos x="87" y="106"/>
                  </a:cxn>
                  <a:cxn ang="0">
                    <a:pos x="76" y="104"/>
                  </a:cxn>
                  <a:cxn ang="0">
                    <a:pos x="55" y="97"/>
                  </a:cxn>
                  <a:cxn ang="0">
                    <a:pos x="45" y="94"/>
                  </a:cxn>
                  <a:cxn ang="0">
                    <a:pos x="25" y="93"/>
                  </a:cxn>
                  <a:cxn ang="0">
                    <a:pos x="6" y="91"/>
                  </a:cxn>
                  <a:cxn ang="0">
                    <a:pos x="2" y="81"/>
                  </a:cxn>
                  <a:cxn ang="0">
                    <a:pos x="0" y="60"/>
                  </a:cxn>
                  <a:cxn ang="0">
                    <a:pos x="1" y="28"/>
                  </a:cxn>
                  <a:cxn ang="0">
                    <a:pos x="2" y="7"/>
                  </a:cxn>
                  <a:cxn ang="0">
                    <a:pos x="10" y="4"/>
                  </a:cxn>
                  <a:cxn ang="0">
                    <a:pos x="27" y="1"/>
                  </a:cxn>
                  <a:cxn ang="0">
                    <a:pos x="52" y="1"/>
                  </a:cxn>
                  <a:cxn ang="0">
                    <a:pos x="106" y="11"/>
                  </a:cxn>
                  <a:cxn ang="0">
                    <a:pos x="139" y="15"/>
                  </a:cxn>
                  <a:cxn ang="0">
                    <a:pos x="19" y="14"/>
                  </a:cxn>
                  <a:cxn ang="0">
                    <a:pos x="15" y="31"/>
                  </a:cxn>
                  <a:cxn ang="0">
                    <a:pos x="13" y="50"/>
                  </a:cxn>
                  <a:cxn ang="0">
                    <a:pos x="14" y="67"/>
                  </a:cxn>
                  <a:cxn ang="0">
                    <a:pos x="17" y="73"/>
                  </a:cxn>
                  <a:cxn ang="0">
                    <a:pos x="22" y="76"/>
                  </a:cxn>
                  <a:cxn ang="0">
                    <a:pos x="35" y="79"/>
                  </a:cxn>
                  <a:cxn ang="0">
                    <a:pos x="77" y="90"/>
                  </a:cxn>
                  <a:cxn ang="0">
                    <a:pos x="104" y="93"/>
                  </a:cxn>
                  <a:cxn ang="0">
                    <a:pos x="115" y="90"/>
                  </a:cxn>
                  <a:cxn ang="0">
                    <a:pos x="123" y="83"/>
                  </a:cxn>
                  <a:cxn ang="0">
                    <a:pos x="124" y="67"/>
                  </a:cxn>
                  <a:cxn ang="0">
                    <a:pos x="126" y="43"/>
                  </a:cxn>
                  <a:cxn ang="0">
                    <a:pos x="126" y="27"/>
                  </a:cxn>
                  <a:cxn ang="0">
                    <a:pos x="101" y="24"/>
                  </a:cxn>
                  <a:cxn ang="0">
                    <a:pos x="62" y="16"/>
                  </a:cxn>
                  <a:cxn ang="0">
                    <a:pos x="34" y="13"/>
                  </a:cxn>
                  <a:cxn ang="0">
                    <a:pos x="19" y="14"/>
                  </a:cxn>
                </a:cxnLst>
                <a:rect l="0" t="0" r="r" b="b"/>
                <a:pathLst>
                  <a:path w="139" h="111">
                    <a:moveTo>
                      <a:pt x="139" y="15"/>
                    </a:moveTo>
                    <a:lnTo>
                      <a:pt x="139" y="15"/>
                    </a:lnTo>
                    <a:lnTo>
                      <a:pt x="138" y="33"/>
                    </a:lnTo>
                    <a:lnTo>
                      <a:pt x="137" y="48"/>
                    </a:lnTo>
                    <a:lnTo>
                      <a:pt x="135" y="63"/>
                    </a:lnTo>
                    <a:lnTo>
                      <a:pt x="135" y="79"/>
                    </a:lnTo>
                    <a:lnTo>
                      <a:pt x="135" y="79"/>
                    </a:lnTo>
                    <a:lnTo>
                      <a:pt x="135" y="91"/>
                    </a:lnTo>
                    <a:lnTo>
                      <a:pt x="134" y="96"/>
                    </a:lnTo>
                    <a:lnTo>
                      <a:pt x="132" y="101"/>
                    </a:lnTo>
                    <a:lnTo>
                      <a:pt x="128" y="105"/>
                    </a:lnTo>
                    <a:lnTo>
                      <a:pt x="124" y="108"/>
                    </a:lnTo>
                    <a:lnTo>
                      <a:pt x="119" y="110"/>
                    </a:lnTo>
                    <a:lnTo>
                      <a:pt x="112" y="111"/>
                    </a:lnTo>
                    <a:lnTo>
                      <a:pt x="112" y="111"/>
                    </a:lnTo>
                    <a:lnTo>
                      <a:pt x="107" y="110"/>
                    </a:lnTo>
                    <a:lnTo>
                      <a:pt x="101" y="109"/>
                    </a:lnTo>
                    <a:lnTo>
                      <a:pt x="87" y="106"/>
                    </a:lnTo>
                    <a:lnTo>
                      <a:pt x="87" y="106"/>
                    </a:lnTo>
                    <a:lnTo>
                      <a:pt x="76" y="104"/>
                    </a:lnTo>
                    <a:lnTo>
                      <a:pt x="65" y="101"/>
                    </a:lnTo>
                    <a:lnTo>
                      <a:pt x="55" y="97"/>
                    </a:lnTo>
                    <a:lnTo>
                      <a:pt x="45" y="94"/>
                    </a:lnTo>
                    <a:lnTo>
                      <a:pt x="45" y="94"/>
                    </a:lnTo>
                    <a:lnTo>
                      <a:pt x="34" y="93"/>
                    </a:lnTo>
                    <a:lnTo>
                      <a:pt x="25" y="93"/>
                    </a:lnTo>
                    <a:lnTo>
                      <a:pt x="15" y="93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2" y="81"/>
                    </a:lnTo>
                    <a:lnTo>
                      <a:pt x="1" y="71"/>
                    </a:lnTo>
                    <a:lnTo>
                      <a:pt x="0" y="60"/>
                    </a:lnTo>
                    <a:lnTo>
                      <a:pt x="0" y="49"/>
                    </a:lnTo>
                    <a:lnTo>
                      <a:pt x="1" y="28"/>
                    </a:lnTo>
                    <a:lnTo>
                      <a:pt x="2" y="1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0" y="4"/>
                    </a:lnTo>
                    <a:lnTo>
                      <a:pt x="18" y="2"/>
                    </a:lnTo>
                    <a:lnTo>
                      <a:pt x="27" y="1"/>
                    </a:lnTo>
                    <a:lnTo>
                      <a:pt x="35" y="0"/>
                    </a:lnTo>
                    <a:lnTo>
                      <a:pt x="52" y="1"/>
                    </a:lnTo>
                    <a:lnTo>
                      <a:pt x="71" y="3"/>
                    </a:lnTo>
                    <a:lnTo>
                      <a:pt x="106" y="11"/>
                    </a:lnTo>
                    <a:lnTo>
                      <a:pt x="123" y="14"/>
                    </a:lnTo>
                    <a:lnTo>
                      <a:pt x="139" y="15"/>
                    </a:lnTo>
                    <a:lnTo>
                      <a:pt x="139" y="15"/>
                    </a:lnTo>
                    <a:close/>
                    <a:moveTo>
                      <a:pt x="19" y="14"/>
                    </a:moveTo>
                    <a:lnTo>
                      <a:pt x="19" y="14"/>
                    </a:lnTo>
                    <a:lnTo>
                      <a:pt x="15" y="31"/>
                    </a:lnTo>
                    <a:lnTo>
                      <a:pt x="14" y="41"/>
                    </a:lnTo>
                    <a:lnTo>
                      <a:pt x="13" y="50"/>
                    </a:lnTo>
                    <a:lnTo>
                      <a:pt x="13" y="60"/>
                    </a:lnTo>
                    <a:lnTo>
                      <a:pt x="14" y="67"/>
                    </a:lnTo>
                    <a:lnTo>
                      <a:pt x="15" y="71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35" y="79"/>
                    </a:lnTo>
                    <a:lnTo>
                      <a:pt x="48" y="82"/>
                    </a:lnTo>
                    <a:lnTo>
                      <a:pt x="77" y="90"/>
                    </a:lnTo>
                    <a:lnTo>
                      <a:pt x="91" y="92"/>
                    </a:lnTo>
                    <a:lnTo>
                      <a:pt x="104" y="93"/>
                    </a:lnTo>
                    <a:lnTo>
                      <a:pt x="109" y="92"/>
                    </a:lnTo>
                    <a:lnTo>
                      <a:pt x="115" y="90"/>
                    </a:lnTo>
                    <a:lnTo>
                      <a:pt x="119" y="88"/>
                    </a:lnTo>
                    <a:lnTo>
                      <a:pt x="123" y="83"/>
                    </a:lnTo>
                    <a:lnTo>
                      <a:pt x="123" y="83"/>
                    </a:lnTo>
                    <a:lnTo>
                      <a:pt x="124" y="67"/>
                    </a:lnTo>
                    <a:lnTo>
                      <a:pt x="125" y="56"/>
                    </a:lnTo>
                    <a:lnTo>
                      <a:pt x="126" y="43"/>
                    </a:lnTo>
                    <a:lnTo>
                      <a:pt x="126" y="27"/>
                    </a:lnTo>
                    <a:lnTo>
                      <a:pt x="126" y="27"/>
                    </a:lnTo>
                    <a:lnTo>
                      <a:pt x="113" y="26"/>
                    </a:lnTo>
                    <a:lnTo>
                      <a:pt x="101" y="24"/>
                    </a:lnTo>
                    <a:lnTo>
                      <a:pt x="75" y="18"/>
                    </a:lnTo>
                    <a:lnTo>
                      <a:pt x="62" y="16"/>
                    </a:lnTo>
                    <a:lnTo>
                      <a:pt x="48" y="14"/>
                    </a:lnTo>
                    <a:lnTo>
                      <a:pt x="34" y="13"/>
                    </a:lnTo>
                    <a:lnTo>
                      <a:pt x="19" y="14"/>
                    </a:lnTo>
                    <a:lnTo>
                      <a:pt x="19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Freeform 183"/>
              <p:cNvSpPr>
                <a:spLocks noEditPoints="1"/>
              </p:cNvSpPr>
              <p:nvPr/>
            </p:nvSpPr>
            <p:spPr bwMode="auto">
              <a:xfrm>
                <a:off x="5826126" y="1639888"/>
                <a:ext cx="79375" cy="63500"/>
              </a:xfrm>
              <a:custGeom>
                <a:avLst/>
                <a:gdLst/>
                <a:ahLst/>
                <a:cxnLst>
                  <a:cxn ang="0">
                    <a:pos x="150" y="26"/>
                  </a:cxn>
                  <a:cxn ang="0">
                    <a:pos x="147" y="59"/>
                  </a:cxn>
                  <a:cxn ang="0">
                    <a:pos x="144" y="90"/>
                  </a:cxn>
                  <a:cxn ang="0">
                    <a:pos x="141" y="102"/>
                  </a:cxn>
                  <a:cxn ang="0">
                    <a:pos x="135" y="113"/>
                  </a:cxn>
                  <a:cxn ang="0">
                    <a:pos x="125" y="120"/>
                  </a:cxn>
                  <a:cxn ang="0">
                    <a:pos x="111" y="121"/>
                  </a:cxn>
                  <a:cxn ang="0">
                    <a:pos x="104" y="119"/>
                  </a:cxn>
                  <a:cxn ang="0">
                    <a:pos x="96" y="116"/>
                  </a:cxn>
                  <a:cxn ang="0">
                    <a:pos x="75" y="114"/>
                  </a:cxn>
                  <a:cxn ang="0">
                    <a:pos x="51" y="112"/>
                  </a:cxn>
                  <a:cxn ang="0">
                    <a:pos x="40" y="111"/>
                  </a:cxn>
                  <a:cxn ang="0">
                    <a:pos x="17" y="107"/>
                  </a:cxn>
                  <a:cxn ang="0">
                    <a:pos x="10" y="102"/>
                  </a:cxn>
                  <a:cxn ang="0">
                    <a:pos x="6" y="99"/>
                  </a:cxn>
                  <a:cxn ang="0">
                    <a:pos x="2" y="90"/>
                  </a:cxn>
                  <a:cxn ang="0">
                    <a:pos x="0" y="75"/>
                  </a:cxn>
                  <a:cxn ang="0">
                    <a:pos x="4" y="40"/>
                  </a:cxn>
                  <a:cxn ang="0">
                    <a:pos x="6" y="16"/>
                  </a:cxn>
                  <a:cxn ang="0">
                    <a:pos x="12" y="11"/>
                  </a:cxn>
                  <a:cxn ang="0">
                    <a:pos x="21" y="5"/>
                  </a:cxn>
                  <a:cxn ang="0">
                    <a:pos x="40" y="1"/>
                  </a:cxn>
                  <a:cxn ang="0">
                    <a:pos x="65" y="0"/>
                  </a:cxn>
                  <a:cxn ang="0">
                    <a:pos x="108" y="3"/>
                  </a:cxn>
                  <a:cxn ang="0">
                    <a:pos x="116" y="3"/>
                  </a:cxn>
                  <a:cxn ang="0">
                    <a:pos x="127" y="6"/>
                  </a:cxn>
                  <a:cxn ang="0">
                    <a:pos x="138" y="13"/>
                  </a:cxn>
                  <a:cxn ang="0">
                    <a:pos x="147" y="21"/>
                  </a:cxn>
                  <a:cxn ang="0">
                    <a:pos x="150" y="26"/>
                  </a:cxn>
                  <a:cxn ang="0">
                    <a:pos x="23" y="19"/>
                  </a:cxn>
                  <a:cxn ang="0">
                    <a:pos x="19" y="37"/>
                  </a:cxn>
                  <a:cxn ang="0">
                    <a:pos x="12" y="64"/>
                  </a:cxn>
                  <a:cxn ang="0">
                    <a:pos x="13" y="80"/>
                  </a:cxn>
                  <a:cxn ang="0">
                    <a:pos x="17" y="87"/>
                  </a:cxn>
                  <a:cxn ang="0">
                    <a:pos x="19" y="91"/>
                  </a:cxn>
                  <a:cxn ang="0">
                    <a:pos x="32" y="95"/>
                  </a:cxn>
                  <a:cxn ang="0">
                    <a:pos x="52" y="97"/>
                  </a:cxn>
                  <a:cxn ang="0">
                    <a:pos x="87" y="102"/>
                  </a:cxn>
                  <a:cxn ang="0">
                    <a:pos x="114" y="106"/>
                  </a:cxn>
                  <a:cxn ang="0">
                    <a:pos x="119" y="105"/>
                  </a:cxn>
                  <a:cxn ang="0">
                    <a:pos x="125" y="99"/>
                  </a:cxn>
                  <a:cxn ang="0">
                    <a:pos x="132" y="83"/>
                  </a:cxn>
                  <a:cxn ang="0">
                    <a:pos x="136" y="56"/>
                  </a:cxn>
                  <a:cxn ang="0">
                    <a:pos x="134" y="32"/>
                  </a:cxn>
                  <a:cxn ang="0">
                    <a:pos x="131" y="23"/>
                  </a:cxn>
                  <a:cxn ang="0">
                    <a:pos x="92" y="16"/>
                  </a:cxn>
                  <a:cxn ang="0">
                    <a:pos x="63" y="14"/>
                  </a:cxn>
                  <a:cxn ang="0">
                    <a:pos x="35" y="16"/>
                  </a:cxn>
                  <a:cxn ang="0">
                    <a:pos x="23" y="19"/>
                  </a:cxn>
                </a:cxnLst>
                <a:rect l="0" t="0" r="r" b="b"/>
                <a:pathLst>
                  <a:path w="150" h="121">
                    <a:moveTo>
                      <a:pt x="150" y="26"/>
                    </a:moveTo>
                    <a:lnTo>
                      <a:pt x="150" y="26"/>
                    </a:lnTo>
                    <a:lnTo>
                      <a:pt x="148" y="42"/>
                    </a:lnTo>
                    <a:lnTo>
                      <a:pt x="147" y="59"/>
                    </a:lnTo>
                    <a:lnTo>
                      <a:pt x="146" y="75"/>
                    </a:lnTo>
                    <a:lnTo>
                      <a:pt x="144" y="90"/>
                    </a:lnTo>
                    <a:lnTo>
                      <a:pt x="143" y="97"/>
                    </a:lnTo>
                    <a:lnTo>
                      <a:pt x="141" y="102"/>
                    </a:lnTo>
                    <a:lnTo>
                      <a:pt x="139" y="109"/>
                    </a:lnTo>
                    <a:lnTo>
                      <a:pt x="135" y="113"/>
                    </a:lnTo>
                    <a:lnTo>
                      <a:pt x="131" y="116"/>
                    </a:lnTo>
                    <a:lnTo>
                      <a:pt x="125" y="120"/>
                    </a:lnTo>
                    <a:lnTo>
                      <a:pt x="119" y="121"/>
                    </a:lnTo>
                    <a:lnTo>
                      <a:pt x="111" y="121"/>
                    </a:lnTo>
                    <a:lnTo>
                      <a:pt x="111" y="121"/>
                    </a:lnTo>
                    <a:lnTo>
                      <a:pt x="104" y="119"/>
                    </a:lnTo>
                    <a:lnTo>
                      <a:pt x="96" y="116"/>
                    </a:lnTo>
                    <a:lnTo>
                      <a:pt x="96" y="116"/>
                    </a:lnTo>
                    <a:lnTo>
                      <a:pt x="86" y="115"/>
                    </a:lnTo>
                    <a:lnTo>
                      <a:pt x="75" y="114"/>
                    </a:lnTo>
                    <a:lnTo>
                      <a:pt x="63" y="113"/>
                    </a:lnTo>
                    <a:lnTo>
                      <a:pt x="51" y="112"/>
                    </a:lnTo>
                    <a:lnTo>
                      <a:pt x="51" y="112"/>
                    </a:lnTo>
                    <a:lnTo>
                      <a:pt x="40" y="111"/>
                    </a:lnTo>
                    <a:lnTo>
                      <a:pt x="28" y="109"/>
                    </a:lnTo>
                    <a:lnTo>
                      <a:pt x="17" y="107"/>
                    </a:lnTo>
                    <a:lnTo>
                      <a:pt x="13" y="106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2" y="90"/>
                    </a:lnTo>
                    <a:lnTo>
                      <a:pt x="1" y="85"/>
                    </a:lnTo>
                    <a:lnTo>
                      <a:pt x="0" y="75"/>
                    </a:lnTo>
                    <a:lnTo>
                      <a:pt x="1" y="64"/>
                    </a:lnTo>
                    <a:lnTo>
                      <a:pt x="4" y="40"/>
                    </a:lnTo>
                    <a:lnTo>
                      <a:pt x="6" y="2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2" y="11"/>
                    </a:lnTo>
                    <a:lnTo>
                      <a:pt x="16" y="8"/>
                    </a:lnTo>
                    <a:lnTo>
                      <a:pt x="21" y="5"/>
                    </a:lnTo>
                    <a:lnTo>
                      <a:pt x="28" y="3"/>
                    </a:lnTo>
                    <a:lnTo>
                      <a:pt x="40" y="1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79" y="1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16" y="3"/>
                    </a:lnTo>
                    <a:lnTo>
                      <a:pt x="122" y="5"/>
                    </a:lnTo>
                    <a:lnTo>
                      <a:pt x="127" y="6"/>
                    </a:lnTo>
                    <a:lnTo>
                      <a:pt x="133" y="9"/>
                    </a:lnTo>
                    <a:lnTo>
                      <a:pt x="138" y="13"/>
                    </a:lnTo>
                    <a:lnTo>
                      <a:pt x="142" y="17"/>
                    </a:lnTo>
                    <a:lnTo>
                      <a:pt x="147" y="21"/>
                    </a:lnTo>
                    <a:lnTo>
                      <a:pt x="150" y="26"/>
                    </a:lnTo>
                    <a:lnTo>
                      <a:pt x="150" y="26"/>
                    </a:lnTo>
                    <a:close/>
                    <a:moveTo>
                      <a:pt x="23" y="19"/>
                    </a:moveTo>
                    <a:lnTo>
                      <a:pt x="23" y="19"/>
                    </a:lnTo>
                    <a:lnTo>
                      <a:pt x="21" y="28"/>
                    </a:lnTo>
                    <a:lnTo>
                      <a:pt x="19" y="37"/>
                    </a:lnTo>
                    <a:lnTo>
                      <a:pt x="14" y="54"/>
                    </a:lnTo>
                    <a:lnTo>
                      <a:pt x="12" y="64"/>
                    </a:lnTo>
                    <a:lnTo>
                      <a:pt x="12" y="72"/>
                    </a:lnTo>
                    <a:lnTo>
                      <a:pt x="13" y="80"/>
                    </a:lnTo>
                    <a:lnTo>
                      <a:pt x="15" y="84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9" y="91"/>
                    </a:lnTo>
                    <a:lnTo>
                      <a:pt x="23" y="93"/>
                    </a:lnTo>
                    <a:lnTo>
                      <a:pt x="32" y="95"/>
                    </a:lnTo>
                    <a:lnTo>
                      <a:pt x="52" y="97"/>
                    </a:lnTo>
                    <a:lnTo>
                      <a:pt x="52" y="97"/>
                    </a:lnTo>
                    <a:lnTo>
                      <a:pt x="70" y="99"/>
                    </a:lnTo>
                    <a:lnTo>
                      <a:pt x="87" y="102"/>
                    </a:lnTo>
                    <a:lnTo>
                      <a:pt x="102" y="106"/>
                    </a:lnTo>
                    <a:lnTo>
                      <a:pt x="114" y="106"/>
                    </a:lnTo>
                    <a:lnTo>
                      <a:pt x="114" y="106"/>
                    </a:lnTo>
                    <a:lnTo>
                      <a:pt x="119" y="105"/>
                    </a:lnTo>
                    <a:lnTo>
                      <a:pt x="122" y="102"/>
                    </a:lnTo>
                    <a:lnTo>
                      <a:pt x="125" y="99"/>
                    </a:lnTo>
                    <a:lnTo>
                      <a:pt x="127" y="95"/>
                    </a:lnTo>
                    <a:lnTo>
                      <a:pt x="132" y="83"/>
                    </a:lnTo>
                    <a:lnTo>
                      <a:pt x="135" y="70"/>
                    </a:lnTo>
                    <a:lnTo>
                      <a:pt x="136" y="56"/>
                    </a:lnTo>
                    <a:lnTo>
                      <a:pt x="135" y="44"/>
                    </a:lnTo>
                    <a:lnTo>
                      <a:pt x="134" y="32"/>
                    </a:lnTo>
                    <a:lnTo>
                      <a:pt x="131" y="23"/>
                    </a:lnTo>
                    <a:lnTo>
                      <a:pt x="131" y="23"/>
                    </a:lnTo>
                    <a:lnTo>
                      <a:pt x="106" y="18"/>
                    </a:lnTo>
                    <a:lnTo>
                      <a:pt x="92" y="16"/>
                    </a:lnTo>
                    <a:lnTo>
                      <a:pt x="77" y="14"/>
                    </a:lnTo>
                    <a:lnTo>
                      <a:pt x="63" y="14"/>
                    </a:lnTo>
                    <a:lnTo>
                      <a:pt x="48" y="14"/>
                    </a:lnTo>
                    <a:lnTo>
                      <a:pt x="35" y="16"/>
                    </a:lnTo>
                    <a:lnTo>
                      <a:pt x="23" y="19"/>
                    </a:lnTo>
                    <a:lnTo>
                      <a:pt x="23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" name="Freeform 184"/>
              <p:cNvSpPr>
                <a:spLocks noEditPoints="1"/>
              </p:cNvSpPr>
              <p:nvPr/>
            </p:nvSpPr>
            <p:spPr bwMode="auto">
              <a:xfrm>
                <a:off x="5907088" y="1647825"/>
                <a:ext cx="74613" cy="63500"/>
              </a:xfrm>
              <a:custGeom>
                <a:avLst/>
                <a:gdLst/>
                <a:ahLst/>
                <a:cxnLst>
                  <a:cxn ang="0">
                    <a:pos x="139" y="19"/>
                  </a:cxn>
                  <a:cxn ang="0">
                    <a:pos x="136" y="41"/>
                  </a:cxn>
                  <a:cxn ang="0">
                    <a:pos x="134" y="84"/>
                  </a:cxn>
                  <a:cxn ang="0">
                    <a:pos x="130" y="108"/>
                  </a:cxn>
                  <a:cxn ang="0">
                    <a:pos x="129" y="110"/>
                  </a:cxn>
                  <a:cxn ang="0">
                    <a:pos x="122" y="114"/>
                  </a:cxn>
                  <a:cxn ang="0">
                    <a:pos x="116" y="116"/>
                  </a:cxn>
                  <a:cxn ang="0">
                    <a:pos x="114" y="119"/>
                  </a:cxn>
                  <a:cxn ang="0">
                    <a:pos x="85" y="116"/>
                  </a:cxn>
                  <a:cxn ang="0">
                    <a:pos x="6" y="101"/>
                  </a:cxn>
                  <a:cxn ang="0">
                    <a:pos x="2" y="92"/>
                  </a:cxn>
                  <a:cxn ang="0">
                    <a:pos x="0" y="71"/>
                  </a:cxn>
                  <a:cxn ang="0">
                    <a:pos x="6" y="38"/>
                  </a:cxn>
                  <a:cxn ang="0">
                    <a:pos x="8" y="15"/>
                  </a:cxn>
                  <a:cxn ang="0">
                    <a:pos x="15" y="7"/>
                  </a:cxn>
                  <a:cxn ang="0">
                    <a:pos x="24" y="0"/>
                  </a:cxn>
                  <a:cxn ang="0">
                    <a:pos x="40" y="4"/>
                  </a:cxn>
                  <a:cxn ang="0">
                    <a:pos x="87" y="7"/>
                  </a:cxn>
                  <a:cxn ang="0">
                    <a:pos x="116" y="9"/>
                  </a:cxn>
                  <a:cxn ang="0">
                    <a:pos x="134" y="16"/>
                  </a:cxn>
                  <a:cxn ang="0">
                    <a:pos x="139" y="19"/>
                  </a:cxn>
                  <a:cxn ang="0">
                    <a:pos x="28" y="18"/>
                  </a:cxn>
                  <a:cxn ang="0">
                    <a:pos x="19" y="33"/>
                  </a:cxn>
                  <a:cxn ang="0">
                    <a:pos x="15" y="50"/>
                  </a:cxn>
                  <a:cxn ang="0">
                    <a:pos x="13" y="86"/>
                  </a:cxn>
                  <a:cxn ang="0">
                    <a:pos x="38" y="94"/>
                  </a:cxn>
                  <a:cxn ang="0">
                    <a:pos x="65" y="100"/>
                  </a:cxn>
                  <a:cxn ang="0">
                    <a:pos x="93" y="104"/>
                  </a:cxn>
                  <a:cxn ang="0">
                    <a:pos x="112" y="100"/>
                  </a:cxn>
                  <a:cxn ang="0">
                    <a:pos x="117" y="99"/>
                  </a:cxn>
                  <a:cxn ang="0">
                    <a:pos x="123" y="62"/>
                  </a:cxn>
                  <a:cxn ang="0">
                    <a:pos x="124" y="43"/>
                  </a:cxn>
                  <a:cxn ang="0">
                    <a:pos x="121" y="24"/>
                  </a:cxn>
                  <a:cxn ang="0">
                    <a:pos x="109" y="24"/>
                  </a:cxn>
                  <a:cxn ang="0">
                    <a:pos x="75" y="20"/>
                  </a:cxn>
                  <a:cxn ang="0">
                    <a:pos x="41" y="18"/>
                  </a:cxn>
                  <a:cxn ang="0">
                    <a:pos x="28" y="18"/>
                  </a:cxn>
                </a:cxnLst>
                <a:rect l="0" t="0" r="r" b="b"/>
                <a:pathLst>
                  <a:path w="139" h="119">
                    <a:moveTo>
                      <a:pt x="139" y="19"/>
                    </a:moveTo>
                    <a:lnTo>
                      <a:pt x="139" y="19"/>
                    </a:lnTo>
                    <a:lnTo>
                      <a:pt x="137" y="31"/>
                    </a:lnTo>
                    <a:lnTo>
                      <a:pt x="136" y="41"/>
                    </a:lnTo>
                    <a:lnTo>
                      <a:pt x="135" y="63"/>
                    </a:lnTo>
                    <a:lnTo>
                      <a:pt x="134" y="84"/>
                    </a:lnTo>
                    <a:lnTo>
                      <a:pt x="132" y="96"/>
                    </a:lnTo>
                    <a:lnTo>
                      <a:pt x="130" y="108"/>
                    </a:lnTo>
                    <a:lnTo>
                      <a:pt x="130" y="108"/>
                    </a:lnTo>
                    <a:lnTo>
                      <a:pt x="129" y="110"/>
                    </a:lnTo>
                    <a:lnTo>
                      <a:pt x="128" y="112"/>
                    </a:lnTo>
                    <a:lnTo>
                      <a:pt x="122" y="114"/>
                    </a:lnTo>
                    <a:lnTo>
                      <a:pt x="118" y="115"/>
                    </a:lnTo>
                    <a:lnTo>
                      <a:pt x="116" y="116"/>
                    </a:lnTo>
                    <a:lnTo>
                      <a:pt x="114" y="119"/>
                    </a:lnTo>
                    <a:lnTo>
                      <a:pt x="114" y="119"/>
                    </a:lnTo>
                    <a:lnTo>
                      <a:pt x="99" y="118"/>
                    </a:lnTo>
                    <a:lnTo>
                      <a:pt x="85" y="116"/>
                    </a:lnTo>
                    <a:lnTo>
                      <a:pt x="59" y="113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2" y="92"/>
                    </a:lnTo>
                    <a:lnTo>
                      <a:pt x="0" y="82"/>
                    </a:lnTo>
                    <a:lnTo>
                      <a:pt x="0" y="71"/>
                    </a:lnTo>
                    <a:lnTo>
                      <a:pt x="1" y="61"/>
                    </a:lnTo>
                    <a:lnTo>
                      <a:pt x="6" y="38"/>
                    </a:lnTo>
                    <a:lnTo>
                      <a:pt x="7" y="26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40" y="4"/>
                    </a:lnTo>
                    <a:lnTo>
                      <a:pt x="55" y="5"/>
                    </a:lnTo>
                    <a:lnTo>
                      <a:pt x="87" y="7"/>
                    </a:lnTo>
                    <a:lnTo>
                      <a:pt x="102" y="8"/>
                    </a:lnTo>
                    <a:lnTo>
                      <a:pt x="116" y="9"/>
                    </a:lnTo>
                    <a:lnTo>
                      <a:pt x="129" y="14"/>
                    </a:lnTo>
                    <a:lnTo>
                      <a:pt x="134" y="16"/>
                    </a:lnTo>
                    <a:lnTo>
                      <a:pt x="139" y="19"/>
                    </a:lnTo>
                    <a:lnTo>
                      <a:pt x="139" y="19"/>
                    </a:lnTo>
                    <a:close/>
                    <a:moveTo>
                      <a:pt x="28" y="18"/>
                    </a:moveTo>
                    <a:lnTo>
                      <a:pt x="28" y="18"/>
                    </a:lnTo>
                    <a:lnTo>
                      <a:pt x="23" y="25"/>
                    </a:lnTo>
                    <a:lnTo>
                      <a:pt x="19" y="33"/>
                    </a:lnTo>
                    <a:lnTo>
                      <a:pt x="17" y="41"/>
                    </a:lnTo>
                    <a:lnTo>
                      <a:pt x="15" y="50"/>
                    </a:lnTo>
                    <a:lnTo>
                      <a:pt x="14" y="69"/>
                    </a:lnTo>
                    <a:lnTo>
                      <a:pt x="13" y="86"/>
                    </a:lnTo>
                    <a:lnTo>
                      <a:pt x="13" y="86"/>
                    </a:lnTo>
                    <a:lnTo>
                      <a:pt x="38" y="94"/>
                    </a:lnTo>
                    <a:lnTo>
                      <a:pt x="52" y="97"/>
                    </a:lnTo>
                    <a:lnTo>
                      <a:pt x="65" y="100"/>
                    </a:lnTo>
                    <a:lnTo>
                      <a:pt x="79" y="103"/>
                    </a:lnTo>
                    <a:lnTo>
                      <a:pt x="93" y="104"/>
                    </a:lnTo>
                    <a:lnTo>
                      <a:pt x="106" y="103"/>
                    </a:lnTo>
                    <a:lnTo>
                      <a:pt x="112" y="100"/>
                    </a:lnTo>
                    <a:lnTo>
                      <a:pt x="117" y="99"/>
                    </a:lnTo>
                    <a:lnTo>
                      <a:pt x="117" y="99"/>
                    </a:lnTo>
                    <a:lnTo>
                      <a:pt x="121" y="81"/>
                    </a:lnTo>
                    <a:lnTo>
                      <a:pt x="123" y="62"/>
                    </a:lnTo>
                    <a:lnTo>
                      <a:pt x="124" y="52"/>
                    </a:lnTo>
                    <a:lnTo>
                      <a:pt x="124" y="43"/>
                    </a:lnTo>
                    <a:lnTo>
                      <a:pt x="123" y="33"/>
                    </a:lnTo>
                    <a:lnTo>
                      <a:pt x="121" y="24"/>
                    </a:lnTo>
                    <a:lnTo>
                      <a:pt x="121" y="24"/>
                    </a:lnTo>
                    <a:lnTo>
                      <a:pt x="109" y="24"/>
                    </a:lnTo>
                    <a:lnTo>
                      <a:pt x="98" y="23"/>
                    </a:lnTo>
                    <a:lnTo>
                      <a:pt x="75" y="20"/>
                    </a:lnTo>
                    <a:lnTo>
                      <a:pt x="53" y="18"/>
                    </a:lnTo>
                    <a:lnTo>
                      <a:pt x="41" y="18"/>
                    </a:lnTo>
                    <a:lnTo>
                      <a:pt x="28" y="18"/>
                    </a:lnTo>
                    <a:lnTo>
                      <a:pt x="28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3" name="Freeform 185"/>
              <p:cNvSpPr/>
              <p:nvPr/>
            </p:nvSpPr>
            <p:spPr bwMode="auto">
              <a:xfrm>
                <a:off x="5848351" y="1652588"/>
                <a:ext cx="26988" cy="34925"/>
              </a:xfrm>
              <a:custGeom>
                <a:avLst/>
                <a:gdLst/>
                <a:ahLst/>
                <a:cxnLst>
                  <a:cxn ang="0">
                    <a:pos x="22" y="51"/>
                  </a:cxn>
                  <a:cxn ang="0">
                    <a:pos x="38" y="54"/>
                  </a:cxn>
                  <a:cxn ang="0">
                    <a:pos x="45" y="59"/>
                  </a:cxn>
                  <a:cxn ang="0">
                    <a:pos x="48" y="67"/>
                  </a:cxn>
                  <a:cxn ang="0">
                    <a:pos x="42" y="65"/>
                  </a:cxn>
                  <a:cxn ang="0">
                    <a:pos x="22" y="65"/>
                  </a:cxn>
                  <a:cxn ang="0">
                    <a:pos x="9" y="63"/>
                  </a:cxn>
                  <a:cxn ang="0">
                    <a:pos x="0" y="58"/>
                  </a:cxn>
                  <a:cxn ang="0">
                    <a:pos x="2" y="52"/>
                  </a:cxn>
                  <a:cxn ang="0">
                    <a:pos x="9" y="42"/>
                  </a:cxn>
                  <a:cxn ang="0">
                    <a:pos x="27" y="35"/>
                  </a:cxn>
                  <a:cxn ang="0">
                    <a:pos x="37" y="29"/>
                  </a:cxn>
                  <a:cxn ang="0">
                    <a:pos x="37" y="24"/>
                  </a:cxn>
                  <a:cxn ang="0">
                    <a:pos x="32" y="16"/>
                  </a:cxn>
                  <a:cxn ang="0">
                    <a:pos x="23" y="16"/>
                  </a:cxn>
                  <a:cxn ang="0">
                    <a:pos x="16" y="22"/>
                  </a:cxn>
                  <a:cxn ang="0">
                    <a:pos x="14" y="26"/>
                  </a:cxn>
                  <a:cxn ang="0">
                    <a:pos x="7" y="24"/>
                  </a:cxn>
                  <a:cxn ang="0">
                    <a:pos x="5" y="20"/>
                  </a:cxn>
                  <a:cxn ang="0">
                    <a:pos x="7" y="9"/>
                  </a:cxn>
                  <a:cxn ang="0">
                    <a:pos x="11" y="5"/>
                  </a:cxn>
                  <a:cxn ang="0">
                    <a:pos x="18" y="1"/>
                  </a:cxn>
                  <a:cxn ang="0">
                    <a:pos x="27" y="1"/>
                  </a:cxn>
                  <a:cxn ang="0">
                    <a:pos x="35" y="5"/>
                  </a:cxn>
                  <a:cxn ang="0">
                    <a:pos x="43" y="10"/>
                  </a:cxn>
                  <a:cxn ang="0">
                    <a:pos x="48" y="17"/>
                  </a:cxn>
                  <a:cxn ang="0">
                    <a:pos x="50" y="27"/>
                  </a:cxn>
                  <a:cxn ang="0">
                    <a:pos x="48" y="38"/>
                  </a:cxn>
                  <a:cxn ang="0">
                    <a:pos x="45" y="43"/>
                  </a:cxn>
                  <a:cxn ang="0">
                    <a:pos x="39" y="45"/>
                  </a:cxn>
                  <a:cxn ang="0">
                    <a:pos x="27" y="47"/>
                  </a:cxn>
                  <a:cxn ang="0">
                    <a:pos x="22" y="51"/>
                  </a:cxn>
                </a:cxnLst>
                <a:rect l="0" t="0" r="r" b="b"/>
                <a:pathLst>
                  <a:path w="50" h="67">
                    <a:moveTo>
                      <a:pt x="22" y="51"/>
                    </a:moveTo>
                    <a:lnTo>
                      <a:pt x="22" y="51"/>
                    </a:lnTo>
                    <a:lnTo>
                      <a:pt x="30" y="52"/>
                    </a:lnTo>
                    <a:lnTo>
                      <a:pt x="38" y="54"/>
                    </a:lnTo>
                    <a:lnTo>
                      <a:pt x="42" y="56"/>
                    </a:lnTo>
                    <a:lnTo>
                      <a:pt x="45" y="59"/>
                    </a:lnTo>
                    <a:lnTo>
                      <a:pt x="47" y="62"/>
                    </a:lnTo>
                    <a:lnTo>
                      <a:pt x="48" y="67"/>
                    </a:lnTo>
                    <a:lnTo>
                      <a:pt x="48" y="67"/>
                    </a:lnTo>
                    <a:lnTo>
                      <a:pt x="42" y="65"/>
                    </a:lnTo>
                    <a:lnTo>
                      <a:pt x="35" y="65"/>
                    </a:lnTo>
                    <a:lnTo>
                      <a:pt x="22" y="65"/>
                    </a:lnTo>
                    <a:lnTo>
                      <a:pt x="16" y="63"/>
                    </a:lnTo>
                    <a:lnTo>
                      <a:pt x="9" y="63"/>
                    </a:lnTo>
                    <a:lnTo>
                      <a:pt x="4" y="6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2" y="52"/>
                    </a:lnTo>
                    <a:lnTo>
                      <a:pt x="5" y="46"/>
                    </a:lnTo>
                    <a:lnTo>
                      <a:pt x="9" y="42"/>
                    </a:lnTo>
                    <a:lnTo>
                      <a:pt x="15" y="40"/>
                    </a:lnTo>
                    <a:lnTo>
                      <a:pt x="27" y="35"/>
                    </a:lnTo>
                    <a:lnTo>
                      <a:pt x="32" y="32"/>
                    </a:lnTo>
                    <a:lnTo>
                      <a:pt x="37" y="29"/>
                    </a:lnTo>
                    <a:lnTo>
                      <a:pt x="37" y="29"/>
                    </a:lnTo>
                    <a:lnTo>
                      <a:pt x="37" y="24"/>
                    </a:lnTo>
                    <a:lnTo>
                      <a:pt x="35" y="20"/>
                    </a:lnTo>
                    <a:lnTo>
                      <a:pt x="32" y="16"/>
                    </a:lnTo>
                    <a:lnTo>
                      <a:pt x="28" y="15"/>
                    </a:lnTo>
                    <a:lnTo>
                      <a:pt x="23" y="16"/>
                    </a:lnTo>
                    <a:lnTo>
                      <a:pt x="19" y="17"/>
                    </a:lnTo>
                    <a:lnTo>
                      <a:pt x="16" y="2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9" y="26"/>
                    </a:lnTo>
                    <a:lnTo>
                      <a:pt x="7" y="24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5" y="13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11" y="5"/>
                    </a:lnTo>
                    <a:lnTo>
                      <a:pt x="14" y="2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3" y="10"/>
                    </a:lnTo>
                    <a:lnTo>
                      <a:pt x="46" y="13"/>
                    </a:lnTo>
                    <a:lnTo>
                      <a:pt x="48" y="17"/>
                    </a:lnTo>
                    <a:lnTo>
                      <a:pt x="50" y="23"/>
                    </a:lnTo>
                    <a:lnTo>
                      <a:pt x="50" y="27"/>
                    </a:lnTo>
                    <a:lnTo>
                      <a:pt x="50" y="32"/>
                    </a:lnTo>
                    <a:lnTo>
                      <a:pt x="48" y="38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3" y="44"/>
                    </a:lnTo>
                    <a:lnTo>
                      <a:pt x="39" y="45"/>
                    </a:lnTo>
                    <a:lnTo>
                      <a:pt x="33" y="46"/>
                    </a:lnTo>
                    <a:lnTo>
                      <a:pt x="27" y="47"/>
                    </a:lnTo>
                    <a:lnTo>
                      <a:pt x="23" y="48"/>
                    </a:lnTo>
                    <a:lnTo>
                      <a:pt x="22" y="51"/>
                    </a:lnTo>
                    <a:lnTo>
                      <a:pt x="22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" name="Freeform 186"/>
              <p:cNvSpPr/>
              <p:nvPr/>
            </p:nvSpPr>
            <p:spPr bwMode="auto">
              <a:xfrm>
                <a:off x="5927726" y="1660525"/>
                <a:ext cx="25400" cy="36513"/>
              </a:xfrm>
              <a:custGeom>
                <a:avLst/>
                <a:gdLst/>
                <a:ahLst/>
                <a:cxnLst>
                  <a:cxn ang="0">
                    <a:pos x="40" y="1"/>
                  </a:cxn>
                  <a:cxn ang="0">
                    <a:pos x="43" y="17"/>
                  </a:cxn>
                  <a:cxn ang="0">
                    <a:pos x="41" y="25"/>
                  </a:cxn>
                  <a:cxn ang="0">
                    <a:pos x="37" y="30"/>
                  </a:cxn>
                  <a:cxn ang="0">
                    <a:pos x="43" y="36"/>
                  </a:cxn>
                  <a:cxn ang="0">
                    <a:pos x="47" y="45"/>
                  </a:cxn>
                  <a:cxn ang="0">
                    <a:pos x="46" y="55"/>
                  </a:cxn>
                  <a:cxn ang="0">
                    <a:pos x="39" y="61"/>
                  </a:cxn>
                  <a:cxn ang="0">
                    <a:pos x="30" y="66"/>
                  </a:cxn>
                  <a:cxn ang="0">
                    <a:pos x="19" y="66"/>
                  </a:cxn>
                  <a:cxn ang="0">
                    <a:pos x="9" y="62"/>
                  </a:cxn>
                  <a:cxn ang="0">
                    <a:pos x="2" y="53"/>
                  </a:cxn>
                  <a:cxn ang="0">
                    <a:pos x="0" y="46"/>
                  </a:cxn>
                  <a:cxn ang="0">
                    <a:pos x="7" y="47"/>
                  </a:cxn>
                  <a:cxn ang="0">
                    <a:pos x="21" y="54"/>
                  </a:cxn>
                  <a:cxn ang="0">
                    <a:pos x="30" y="53"/>
                  </a:cxn>
                  <a:cxn ang="0">
                    <a:pos x="33" y="47"/>
                  </a:cxn>
                  <a:cxn ang="0">
                    <a:pos x="32" y="44"/>
                  </a:cxn>
                  <a:cxn ang="0">
                    <a:pos x="26" y="41"/>
                  </a:cxn>
                  <a:cxn ang="0">
                    <a:pos x="16" y="38"/>
                  </a:cxn>
                  <a:cxn ang="0">
                    <a:pos x="8" y="35"/>
                  </a:cxn>
                  <a:cxn ang="0">
                    <a:pos x="8" y="28"/>
                  </a:cxn>
                  <a:cxn ang="0">
                    <a:pos x="13" y="23"/>
                  </a:cxn>
                  <a:cxn ang="0">
                    <a:pos x="21" y="21"/>
                  </a:cxn>
                  <a:cxn ang="0">
                    <a:pos x="25" y="16"/>
                  </a:cxn>
                  <a:cxn ang="0">
                    <a:pos x="21" y="16"/>
                  </a:cxn>
                  <a:cxn ang="0">
                    <a:pos x="13" y="17"/>
                  </a:cxn>
                  <a:cxn ang="0">
                    <a:pos x="7" y="17"/>
                  </a:cxn>
                  <a:cxn ang="0">
                    <a:pos x="5" y="11"/>
                  </a:cxn>
                  <a:cxn ang="0">
                    <a:pos x="7" y="6"/>
                  </a:cxn>
                  <a:cxn ang="0">
                    <a:pos x="10" y="2"/>
                  </a:cxn>
                  <a:cxn ang="0">
                    <a:pos x="21" y="0"/>
                  </a:cxn>
                  <a:cxn ang="0">
                    <a:pos x="40" y="1"/>
                  </a:cxn>
                </a:cxnLst>
                <a:rect l="0" t="0" r="r" b="b"/>
                <a:pathLst>
                  <a:path w="47" h="67">
                    <a:moveTo>
                      <a:pt x="40" y="1"/>
                    </a:moveTo>
                    <a:lnTo>
                      <a:pt x="40" y="1"/>
                    </a:lnTo>
                    <a:lnTo>
                      <a:pt x="43" y="9"/>
                    </a:lnTo>
                    <a:lnTo>
                      <a:pt x="43" y="17"/>
                    </a:lnTo>
                    <a:lnTo>
                      <a:pt x="43" y="21"/>
                    </a:lnTo>
                    <a:lnTo>
                      <a:pt x="41" y="25"/>
                    </a:lnTo>
                    <a:lnTo>
                      <a:pt x="39" y="27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43" y="36"/>
                    </a:lnTo>
                    <a:lnTo>
                      <a:pt x="46" y="41"/>
                    </a:lnTo>
                    <a:lnTo>
                      <a:pt x="47" y="45"/>
                    </a:lnTo>
                    <a:lnTo>
                      <a:pt x="47" y="51"/>
                    </a:lnTo>
                    <a:lnTo>
                      <a:pt x="46" y="55"/>
                    </a:lnTo>
                    <a:lnTo>
                      <a:pt x="43" y="58"/>
                    </a:lnTo>
                    <a:lnTo>
                      <a:pt x="39" y="61"/>
                    </a:lnTo>
                    <a:lnTo>
                      <a:pt x="35" y="64"/>
                    </a:lnTo>
                    <a:lnTo>
                      <a:pt x="30" y="66"/>
                    </a:lnTo>
                    <a:lnTo>
                      <a:pt x="24" y="67"/>
                    </a:lnTo>
                    <a:lnTo>
                      <a:pt x="19" y="66"/>
                    </a:lnTo>
                    <a:lnTo>
                      <a:pt x="15" y="65"/>
                    </a:lnTo>
                    <a:lnTo>
                      <a:pt x="9" y="62"/>
                    </a:lnTo>
                    <a:lnTo>
                      <a:pt x="5" y="58"/>
                    </a:lnTo>
                    <a:lnTo>
                      <a:pt x="2" y="53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3" y="46"/>
                    </a:lnTo>
                    <a:lnTo>
                      <a:pt x="7" y="47"/>
                    </a:lnTo>
                    <a:lnTo>
                      <a:pt x="16" y="53"/>
                    </a:lnTo>
                    <a:lnTo>
                      <a:pt x="21" y="54"/>
                    </a:lnTo>
                    <a:lnTo>
                      <a:pt x="25" y="54"/>
                    </a:lnTo>
                    <a:lnTo>
                      <a:pt x="30" y="53"/>
                    </a:lnTo>
                    <a:lnTo>
                      <a:pt x="31" y="51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4"/>
                    </a:lnTo>
                    <a:lnTo>
                      <a:pt x="30" y="42"/>
                    </a:lnTo>
                    <a:lnTo>
                      <a:pt x="26" y="41"/>
                    </a:lnTo>
                    <a:lnTo>
                      <a:pt x="23" y="40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28"/>
                    </a:lnTo>
                    <a:lnTo>
                      <a:pt x="9" y="25"/>
                    </a:lnTo>
                    <a:lnTo>
                      <a:pt x="13" y="23"/>
                    </a:lnTo>
                    <a:lnTo>
                      <a:pt x="15" y="22"/>
                    </a:lnTo>
                    <a:lnTo>
                      <a:pt x="21" y="21"/>
                    </a:lnTo>
                    <a:lnTo>
                      <a:pt x="23" y="19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18" y="17"/>
                    </a:lnTo>
                    <a:lnTo>
                      <a:pt x="13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6" y="14"/>
                    </a:lnTo>
                    <a:lnTo>
                      <a:pt x="5" y="11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6" y="1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5" name="Freeform 187"/>
              <p:cNvSpPr>
                <a:spLocks noEditPoints="1"/>
              </p:cNvSpPr>
              <p:nvPr/>
            </p:nvSpPr>
            <p:spPr bwMode="auto">
              <a:xfrm>
                <a:off x="6005513" y="1671638"/>
                <a:ext cx="22225" cy="19050"/>
              </a:xfrm>
              <a:custGeom>
                <a:avLst/>
                <a:gdLst/>
                <a:ahLst/>
                <a:cxnLst>
                  <a:cxn ang="0">
                    <a:pos x="41" y="10"/>
                  </a:cxn>
                  <a:cxn ang="0">
                    <a:pos x="41" y="10"/>
                  </a:cxn>
                  <a:cxn ang="0">
                    <a:pos x="41" y="18"/>
                  </a:cxn>
                  <a:cxn ang="0">
                    <a:pos x="39" y="24"/>
                  </a:cxn>
                  <a:cxn ang="0">
                    <a:pos x="36" y="29"/>
                  </a:cxn>
                  <a:cxn ang="0">
                    <a:pos x="33" y="32"/>
                  </a:cxn>
                  <a:cxn ang="0">
                    <a:pos x="27" y="34"/>
                  </a:cxn>
                  <a:cxn ang="0">
                    <a:pos x="21" y="35"/>
                  </a:cxn>
                  <a:cxn ang="0">
                    <a:pos x="14" y="35"/>
                  </a:cxn>
                  <a:cxn ang="0">
                    <a:pos x="8" y="34"/>
                  </a:cxn>
                  <a:cxn ang="0">
                    <a:pos x="8" y="34"/>
                  </a:cxn>
                  <a:cxn ang="0">
                    <a:pos x="5" y="31"/>
                  </a:cxn>
                  <a:cxn ang="0">
                    <a:pos x="3" y="25"/>
                  </a:cxn>
                  <a:cxn ang="0">
                    <a:pos x="1" y="20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3" y="1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1" y="2"/>
                  </a:cxn>
                  <a:cxn ang="0">
                    <a:pos x="37" y="5"/>
                  </a:cxn>
                  <a:cxn ang="0">
                    <a:pos x="41" y="10"/>
                  </a:cxn>
                  <a:cxn ang="0">
                    <a:pos x="41" y="10"/>
                  </a:cxn>
                  <a:cxn ang="0">
                    <a:pos x="15" y="18"/>
                  </a:cxn>
                  <a:cxn ang="0">
                    <a:pos x="15" y="18"/>
                  </a:cxn>
                  <a:cxn ang="0">
                    <a:pos x="19" y="18"/>
                  </a:cxn>
                  <a:cxn ang="0">
                    <a:pos x="20" y="20"/>
                  </a:cxn>
                  <a:cxn ang="0">
                    <a:pos x="23" y="21"/>
                  </a:cxn>
                  <a:cxn ang="0">
                    <a:pos x="26" y="20"/>
                  </a:cxn>
                  <a:cxn ang="0">
                    <a:pos x="26" y="20"/>
                  </a:cxn>
                  <a:cxn ang="0">
                    <a:pos x="26" y="19"/>
                  </a:cxn>
                  <a:cxn ang="0">
                    <a:pos x="27" y="18"/>
                  </a:cxn>
                  <a:cxn ang="0">
                    <a:pos x="27" y="16"/>
                  </a:cxn>
                  <a:cxn ang="0">
                    <a:pos x="27" y="15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4" y="12"/>
                  </a:cxn>
                  <a:cxn ang="0">
                    <a:pos x="23" y="11"/>
                  </a:cxn>
                  <a:cxn ang="0">
                    <a:pos x="20" y="11"/>
                  </a:cxn>
                  <a:cxn ang="0">
                    <a:pos x="20" y="11"/>
                  </a:cxn>
                  <a:cxn ang="0">
                    <a:pos x="20" y="14"/>
                  </a:cxn>
                  <a:cxn ang="0">
                    <a:pos x="19" y="15"/>
                  </a:cxn>
                  <a:cxn ang="0">
                    <a:pos x="15" y="18"/>
                  </a:cxn>
                  <a:cxn ang="0">
                    <a:pos x="15" y="18"/>
                  </a:cxn>
                </a:cxnLst>
                <a:rect l="0" t="0" r="r" b="b"/>
                <a:pathLst>
                  <a:path w="41" h="35">
                    <a:moveTo>
                      <a:pt x="41" y="10"/>
                    </a:moveTo>
                    <a:lnTo>
                      <a:pt x="41" y="10"/>
                    </a:lnTo>
                    <a:lnTo>
                      <a:pt x="41" y="18"/>
                    </a:lnTo>
                    <a:lnTo>
                      <a:pt x="39" y="24"/>
                    </a:lnTo>
                    <a:lnTo>
                      <a:pt x="36" y="29"/>
                    </a:lnTo>
                    <a:lnTo>
                      <a:pt x="33" y="32"/>
                    </a:lnTo>
                    <a:lnTo>
                      <a:pt x="27" y="34"/>
                    </a:lnTo>
                    <a:lnTo>
                      <a:pt x="21" y="35"/>
                    </a:lnTo>
                    <a:lnTo>
                      <a:pt x="14" y="35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5" y="31"/>
                    </a:lnTo>
                    <a:lnTo>
                      <a:pt x="3" y="25"/>
                    </a:lnTo>
                    <a:lnTo>
                      <a:pt x="1" y="2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7" y="5"/>
                    </a:lnTo>
                    <a:lnTo>
                      <a:pt x="41" y="10"/>
                    </a:lnTo>
                    <a:lnTo>
                      <a:pt x="41" y="10"/>
                    </a:lnTo>
                    <a:close/>
                    <a:moveTo>
                      <a:pt x="15" y="18"/>
                    </a:moveTo>
                    <a:lnTo>
                      <a:pt x="15" y="18"/>
                    </a:lnTo>
                    <a:lnTo>
                      <a:pt x="19" y="18"/>
                    </a:lnTo>
                    <a:lnTo>
                      <a:pt x="20" y="20"/>
                    </a:lnTo>
                    <a:lnTo>
                      <a:pt x="23" y="21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4" y="12"/>
                    </a:lnTo>
                    <a:lnTo>
                      <a:pt x="23" y="11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5" y="18"/>
                    </a:lnTo>
                    <a:lnTo>
                      <a:pt x="15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Freeform 188"/>
              <p:cNvSpPr/>
              <p:nvPr/>
            </p:nvSpPr>
            <p:spPr bwMode="auto">
              <a:xfrm>
                <a:off x="6022976" y="1671638"/>
                <a:ext cx="23813" cy="26988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46" y="3"/>
                  </a:cxn>
                  <a:cxn ang="0">
                    <a:pos x="45" y="6"/>
                  </a:cxn>
                  <a:cxn ang="0">
                    <a:pos x="43" y="8"/>
                  </a:cxn>
                  <a:cxn ang="0">
                    <a:pos x="41" y="10"/>
                  </a:cxn>
                  <a:cxn ang="0">
                    <a:pos x="37" y="14"/>
                  </a:cxn>
                  <a:cxn ang="0">
                    <a:pos x="32" y="18"/>
                  </a:cxn>
                  <a:cxn ang="0">
                    <a:pos x="32" y="18"/>
                  </a:cxn>
                  <a:cxn ang="0">
                    <a:pos x="25" y="28"/>
                  </a:cxn>
                  <a:cxn ang="0">
                    <a:pos x="18" y="37"/>
                  </a:cxn>
                  <a:cxn ang="0">
                    <a:pos x="15" y="41"/>
                  </a:cxn>
                  <a:cxn ang="0">
                    <a:pos x="10" y="46"/>
                  </a:cxn>
                  <a:cxn ang="0">
                    <a:pos x="6" y="48"/>
                  </a:cxn>
                  <a:cxn ang="0">
                    <a:pos x="1" y="49"/>
                  </a:cxn>
                  <a:cxn ang="0">
                    <a:pos x="1" y="49"/>
                  </a:cxn>
                  <a:cxn ang="0">
                    <a:pos x="0" y="46"/>
                  </a:cxn>
                  <a:cxn ang="0">
                    <a:pos x="1" y="43"/>
                  </a:cxn>
                  <a:cxn ang="0">
                    <a:pos x="2" y="40"/>
                  </a:cxn>
                  <a:cxn ang="0">
                    <a:pos x="5" y="37"/>
                  </a:cxn>
                  <a:cxn ang="0">
                    <a:pos x="11" y="32"/>
                  </a:cxn>
                  <a:cxn ang="0">
                    <a:pos x="17" y="25"/>
                  </a:cxn>
                  <a:cxn ang="0">
                    <a:pos x="17" y="25"/>
                  </a:cxn>
                  <a:cxn ang="0">
                    <a:pos x="22" y="16"/>
                  </a:cxn>
                  <a:cxn ang="0">
                    <a:pos x="27" y="7"/>
                  </a:cxn>
                  <a:cxn ang="0">
                    <a:pos x="31" y="3"/>
                  </a:cxn>
                  <a:cxn ang="0">
                    <a:pos x="34" y="1"/>
                  </a:cxn>
                  <a:cxn ang="0">
                    <a:pos x="39" y="0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46" h="49">
                    <a:moveTo>
                      <a:pt x="46" y="0"/>
                    </a:moveTo>
                    <a:lnTo>
                      <a:pt x="46" y="0"/>
                    </a:lnTo>
                    <a:lnTo>
                      <a:pt x="46" y="3"/>
                    </a:lnTo>
                    <a:lnTo>
                      <a:pt x="45" y="6"/>
                    </a:lnTo>
                    <a:lnTo>
                      <a:pt x="43" y="8"/>
                    </a:lnTo>
                    <a:lnTo>
                      <a:pt x="41" y="10"/>
                    </a:lnTo>
                    <a:lnTo>
                      <a:pt x="37" y="14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25" y="28"/>
                    </a:lnTo>
                    <a:lnTo>
                      <a:pt x="18" y="37"/>
                    </a:lnTo>
                    <a:lnTo>
                      <a:pt x="15" y="41"/>
                    </a:lnTo>
                    <a:lnTo>
                      <a:pt x="10" y="46"/>
                    </a:lnTo>
                    <a:lnTo>
                      <a:pt x="6" y="48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0" y="46"/>
                    </a:lnTo>
                    <a:lnTo>
                      <a:pt x="1" y="43"/>
                    </a:lnTo>
                    <a:lnTo>
                      <a:pt x="2" y="40"/>
                    </a:lnTo>
                    <a:lnTo>
                      <a:pt x="5" y="37"/>
                    </a:lnTo>
                    <a:lnTo>
                      <a:pt x="11" y="32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22" y="16"/>
                    </a:lnTo>
                    <a:lnTo>
                      <a:pt x="27" y="7"/>
                    </a:lnTo>
                    <a:lnTo>
                      <a:pt x="31" y="3"/>
                    </a:lnTo>
                    <a:lnTo>
                      <a:pt x="34" y="1"/>
                    </a:lnTo>
                    <a:lnTo>
                      <a:pt x="39" y="0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7" name="Freeform 189"/>
              <p:cNvSpPr/>
              <p:nvPr/>
            </p:nvSpPr>
            <p:spPr bwMode="auto">
              <a:xfrm>
                <a:off x="6096001" y="1692275"/>
                <a:ext cx="31750" cy="9525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46" y="18"/>
                  </a:cxn>
                  <a:cxn ang="0">
                    <a:pos x="37" y="18"/>
                  </a:cxn>
                  <a:cxn ang="0">
                    <a:pos x="28" y="17"/>
                  </a:cxn>
                  <a:cxn ang="0">
                    <a:pos x="20" y="16"/>
                  </a:cxn>
                  <a:cxn ang="0">
                    <a:pos x="11" y="13"/>
                  </a:cxn>
                  <a:cxn ang="0">
                    <a:pos x="8" y="11"/>
                  </a:cxn>
                  <a:cxn ang="0">
                    <a:pos x="5" y="8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39" y="0"/>
                  </a:cxn>
                  <a:cxn ang="0">
                    <a:pos x="48" y="2"/>
                  </a:cxn>
                  <a:cxn ang="0">
                    <a:pos x="52" y="3"/>
                  </a:cxn>
                  <a:cxn ang="0">
                    <a:pos x="55" y="4"/>
                  </a:cxn>
                  <a:cxn ang="0">
                    <a:pos x="58" y="8"/>
                  </a:cxn>
                  <a:cxn ang="0">
                    <a:pos x="60" y="10"/>
                  </a:cxn>
                  <a:cxn ang="0">
                    <a:pos x="62" y="14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lnTo>
                      <a:pt x="62" y="18"/>
                    </a:lnTo>
                    <a:lnTo>
                      <a:pt x="46" y="18"/>
                    </a:lnTo>
                    <a:lnTo>
                      <a:pt x="37" y="18"/>
                    </a:lnTo>
                    <a:lnTo>
                      <a:pt x="28" y="17"/>
                    </a:lnTo>
                    <a:lnTo>
                      <a:pt x="20" y="16"/>
                    </a:lnTo>
                    <a:lnTo>
                      <a:pt x="11" y="13"/>
                    </a:lnTo>
                    <a:lnTo>
                      <a:pt x="8" y="11"/>
                    </a:lnTo>
                    <a:lnTo>
                      <a:pt x="5" y="8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39" y="0"/>
                    </a:lnTo>
                    <a:lnTo>
                      <a:pt x="48" y="2"/>
                    </a:lnTo>
                    <a:lnTo>
                      <a:pt x="52" y="3"/>
                    </a:lnTo>
                    <a:lnTo>
                      <a:pt x="55" y="4"/>
                    </a:lnTo>
                    <a:lnTo>
                      <a:pt x="58" y="8"/>
                    </a:lnTo>
                    <a:lnTo>
                      <a:pt x="60" y="10"/>
                    </a:lnTo>
                    <a:lnTo>
                      <a:pt x="62" y="14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8" name="Freeform 190"/>
              <p:cNvSpPr>
                <a:spLocks noEditPoints="1"/>
              </p:cNvSpPr>
              <p:nvPr/>
            </p:nvSpPr>
            <p:spPr bwMode="auto">
              <a:xfrm>
                <a:off x="5732463" y="1704975"/>
                <a:ext cx="71438" cy="58738"/>
              </a:xfrm>
              <a:custGeom>
                <a:avLst/>
                <a:gdLst/>
                <a:ahLst/>
                <a:cxnLst>
                  <a:cxn ang="0">
                    <a:pos x="124" y="109"/>
                  </a:cxn>
                  <a:cxn ang="0">
                    <a:pos x="92" y="109"/>
                  </a:cxn>
                  <a:cxn ang="0">
                    <a:pos x="64" y="105"/>
                  </a:cxn>
                  <a:cxn ang="0">
                    <a:pos x="21" y="97"/>
                  </a:cxn>
                  <a:cxn ang="0">
                    <a:pos x="6" y="96"/>
                  </a:cxn>
                  <a:cxn ang="0">
                    <a:pos x="0" y="72"/>
                  </a:cxn>
                  <a:cxn ang="0">
                    <a:pos x="1" y="48"/>
                  </a:cxn>
                  <a:cxn ang="0">
                    <a:pos x="6" y="16"/>
                  </a:cxn>
                  <a:cxn ang="0">
                    <a:pos x="6" y="6"/>
                  </a:cxn>
                  <a:cxn ang="0">
                    <a:pos x="21" y="1"/>
                  </a:cxn>
                  <a:cxn ang="0">
                    <a:pos x="37" y="0"/>
                  </a:cxn>
                  <a:cxn ang="0">
                    <a:pos x="75" y="4"/>
                  </a:cxn>
                  <a:cxn ang="0">
                    <a:pos x="94" y="7"/>
                  </a:cxn>
                  <a:cxn ang="0">
                    <a:pos x="118" y="12"/>
                  </a:cxn>
                  <a:cxn ang="0">
                    <a:pos x="130" y="17"/>
                  </a:cxn>
                  <a:cxn ang="0">
                    <a:pos x="133" y="21"/>
                  </a:cxn>
                  <a:cxn ang="0">
                    <a:pos x="129" y="42"/>
                  </a:cxn>
                  <a:cxn ang="0">
                    <a:pos x="129" y="77"/>
                  </a:cxn>
                  <a:cxn ang="0">
                    <a:pos x="127" y="99"/>
                  </a:cxn>
                  <a:cxn ang="0">
                    <a:pos x="124" y="109"/>
                  </a:cxn>
                  <a:cxn ang="0">
                    <a:pos x="16" y="26"/>
                  </a:cxn>
                  <a:cxn ang="0">
                    <a:pos x="16" y="41"/>
                  </a:cxn>
                  <a:cxn ang="0">
                    <a:pos x="13" y="62"/>
                  </a:cxn>
                  <a:cxn ang="0">
                    <a:pos x="15" y="75"/>
                  </a:cxn>
                  <a:cxn ang="0">
                    <a:pos x="20" y="81"/>
                  </a:cxn>
                  <a:cxn ang="0">
                    <a:pos x="25" y="81"/>
                  </a:cxn>
                  <a:cxn ang="0">
                    <a:pos x="42" y="86"/>
                  </a:cxn>
                  <a:cxn ang="0">
                    <a:pos x="71" y="94"/>
                  </a:cxn>
                  <a:cxn ang="0">
                    <a:pos x="82" y="95"/>
                  </a:cxn>
                  <a:cxn ang="0">
                    <a:pos x="102" y="95"/>
                  </a:cxn>
                  <a:cxn ang="0">
                    <a:pos x="113" y="94"/>
                  </a:cxn>
                  <a:cxn ang="0">
                    <a:pos x="116" y="78"/>
                  </a:cxn>
                  <a:cxn ang="0">
                    <a:pos x="117" y="62"/>
                  </a:cxn>
                  <a:cxn ang="0">
                    <a:pos x="116" y="27"/>
                  </a:cxn>
                  <a:cxn ang="0">
                    <a:pos x="103" y="24"/>
                  </a:cxn>
                  <a:cxn ang="0">
                    <a:pos x="75" y="17"/>
                  </a:cxn>
                  <a:cxn ang="0">
                    <a:pos x="48" y="12"/>
                  </a:cxn>
                  <a:cxn ang="0">
                    <a:pos x="35" y="13"/>
                  </a:cxn>
                  <a:cxn ang="0">
                    <a:pos x="24" y="17"/>
                  </a:cxn>
                  <a:cxn ang="0">
                    <a:pos x="16" y="26"/>
                  </a:cxn>
                </a:cxnLst>
                <a:rect l="0" t="0" r="r" b="b"/>
                <a:pathLst>
                  <a:path w="133" h="110">
                    <a:moveTo>
                      <a:pt x="124" y="109"/>
                    </a:moveTo>
                    <a:lnTo>
                      <a:pt x="124" y="109"/>
                    </a:lnTo>
                    <a:lnTo>
                      <a:pt x="107" y="110"/>
                    </a:lnTo>
                    <a:lnTo>
                      <a:pt x="92" y="109"/>
                    </a:lnTo>
                    <a:lnTo>
                      <a:pt x="79" y="107"/>
                    </a:lnTo>
                    <a:lnTo>
                      <a:pt x="64" y="105"/>
                    </a:lnTo>
                    <a:lnTo>
                      <a:pt x="35" y="98"/>
                    </a:lnTo>
                    <a:lnTo>
                      <a:pt x="21" y="97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3" y="83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1" y="48"/>
                    </a:lnTo>
                    <a:lnTo>
                      <a:pt x="5" y="26"/>
                    </a:lnTo>
                    <a:lnTo>
                      <a:pt x="6" y="1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3" y="3"/>
                    </a:lnTo>
                    <a:lnTo>
                      <a:pt x="21" y="1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55" y="1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94" y="7"/>
                    </a:lnTo>
                    <a:lnTo>
                      <a:pt x="111" y="10"/>
                    </a:lnTo>
                    <a:lnTo>
                      <a:pt x="118" y="12"/>
                    </a:lnTo>
                    <a:lnTo>
                      <a:pt x="125" y="14"/>
                    </a:lnTo>
                    <a:lnTo>
                      <a:pt x="130" y="17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1" y="31"/>
                    </a:lnTo>
                    <a:lnTo>
                      <a:pt x="129" y="42"/>
                    </a:lnTo>
                    <a:lnTo>
                      <a:pt x="129" y="65"/>
                    </a:lnTo>
                    <a:lnTo>
                      <a:pt x="129" y="77"/>
                    </a:lnTo>
                    <a:lnTo>
                      <a:pt x="129" y="88"/>
                    </a:lnTo>
                    <a:lnTo>
                      <a:pt x="127" y="99"/>
                    </a:lnTo>
                    <a:lnTo>
                      <a:pt x="124" y="109"/>
                    </a:lnTo>
                    <a:lnTo>
                      <a:pt x="124" y="109"/>
                    </a:lnTo>
                    <a:close/>
                    <a:moveTo>
                      <a:pt x="16" y="26"/>
                    </a:moveTo>
                    <a:lnTo>
                      <a:pt x="16" y="26"/>
                    </a:lnTo>
                    <a:lnTo>
                      <a:pt x="18" y="33"/>
                    </a:lnTo>
                    <a:lnTo>
                      <a:pt x="16" y="41"/>
                    </a:lnTo>
                    <a:lnTo>
                      <a:pt x="14" y="56"/>
                    </a:lnTo>
                    <a:lnTo>
                      <a:pt x="13" y="62"/>
                    </a:lnTo>
                    <a:lnTo>
                      <a:pt x="13" y="68"/>
                    </a:lnTo>
                    <a:lnTo>
                      <a:pt x="15" y="75"/>
                    </a:lnTo>
                    <a:lnTo>
                      <a:pt x="16" y="78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5" y="81"/>
                    </a:lnTo>
                    <a:lnTo>
                      <a:pt x="30" y="81"/>
                    </a:lnTo>
                    <a:lnTo>
                      <a:pt x="42" y="86"/>
                    </a:lnTo>
                    <a:lnTo>
                      <a:pt x="56" y="91"/>
                    </a:lnTo>
                    <a:lnTo>
                      <a:pt x="71" y="94"/>
                    </a:lnTo>
                    <a:lnTo>
                      <a:pt x="71" y="94"/>
                    </a:lnTo>
                    <a:lnTo>
                      <a:pt x="82" y="95"/>
                    </a:lnTo>
                    <a:lnTo>
                      <a:pt x="92" y="96"/>
                    </a:lnTo>
                    <a:lnTo>
                      <a:pt x="102" y="95"/>
                    </a:lnTo>
                    <a:lnTo>
                      <a:pt x="113" y="94"/>
                    </a:lnTo>
                    <a:lnTo>
                      <a:pt x="113" y="94"/>
                    </a:lnTo>
                    <a:lnTo>
                      <a:pt x="115" y="87"/>
                    </a:lnTo>
                    <a:lnTo>
                      <a:pt x="116" y="78"/>
                    </a:lnTo>
                    <a:lnTo>
                      <a:pt x="117" y="71"/>
                    </a:lnTo>
                    <a:lnTo>
                      <a:pt x="117" y="62"/>
                    </a:lnTo>
                    <a:lnTo>
                      <a:pt x="116" y="44"/>
                    </a:lnTo>
                    <a:lnTo>
                      <a:pt x="116" y="27"/>
                    </a:lnTo>
                    <a:lnTo>
                      <a:pt x="116" y="27"/>
                    </a:lnTo>
                    <a:lnTo>
                      <a:pt x="103" y="24"/>
                    </a:lnTo>
                    <a:lnTo>
                      <a:pt x="89" y="21"/>
                    </a:lnTo>
                    <a:lnTo>
                      <a:pt x="75" y="17"/>
                    </a:lnTo>
                    <a:lnTo>
                      <a:pt x="61" y="14"/>
                    </a:lnTo>
                    <a:lnTo>
                      <a:pt x="48" y="12"/>
                    </a:lnTo>
                    <a:lnTo>
                      <a:pt x="41" y="12"/>
                    </a:lnTo>
                    <a:lnTo>
                      <a:pt x="35" y="13"/>
                    </a:lnTo>
                    <a:lnTo>
                      <a:pt x="29" y="14"/>
                    </a:lnTo>
                    <a:lnTo>
                      <a:pt x="24" y="17"/>
                    </a:lnTo>
                    <a:lnTo>
                      <a:pt x="20" y="20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9" name="Freeform 191"/>
              <p:cNvSpPr>
                <a:spLocks noEditPoints="1"/>
              </p:cNvSpPr>
              <p:nvPr/>
            </p:nvSpPr>
            <p:spPr bwMode="auto">
              <a:xfrm>
                <a:off x="5818188" y="1714500"/>
                <a:ext cx="79375" cy="58738"/>
              </a:xfrm>
              <a:custGeom>
                <a:avLst/>
                <a:gdLst/>
                <a:ahLst/>
                <a:cxnLst>
                  <a:cxn ang="0">
                    <a:pos x="151" y="32"/>
                  </a:cxn>
                  <a:cxn ang="0">
                    <a:pos x="146" y="39"/>
                  </a:cxn>
                  <a:cxn ang="0">
                    <a:pos x="141" y="55"/>
                  </a:cxn>
                  <a:cxn ang="0">
                    <a:pos x="142" y="84"/>
                  </a:cxn>
                  <a:cxn ang="0">
                    <a:pos x="140" y="103"/>
                  </a:cxn>
                  <a:cxn ang="0">
                    <a:pos x="133" y="106"/>
                  </a:cxn>
                  <a:cxn ang="0">
                    <a:pos x="117" y="109"/>
                  </a:cxn>
                  <a:cxn ang="0">
                    <a:pos x="91" y="110"/>
                  </a:cxn>
                  <a:cxn ang="0">
                    <a:pos x="56" y="106"/>
                  </a:cxn>
                  <a:cxn ang="0">
                    <a:pos x="5" y="96"/>
                  </a:cxn>
                  <a:cxn ang="0">
                    <a:pos x="3" y="87"/>
                  </a:cxn>
                  <a:cxn ang="0">
                    <a:pos x="0" y="63"/>
                  </a:cxn>
                  <a:cxn ang="0">
                    <a:pos x="1" y="37"/>
                  </a:cxn>
                  <a:cxn ang="0">
                    <a:pos x="4" y="14"/>
                  </a:cxn>
                  <a:cxn ang="0">
                    <a:pos x="8" y="4"/>
                  </a:cxn>
                  <a:cxn ang="0">
                    <a:pos x="41" y="0"/>
                  </a:cxn>
                  <a:cxn ang="0">
                    <a:pos x="75" y="1"/>
                  </a:cxn>
                  <a:cxn ang="0">
                    <a:pos x="109" y="6"/>
                  </a:cxn>
                  <a:cxn ang="0">
                    <a:pos x="143" y="17"/>
                  </a:cxn>
                  <a:cxn ang="0">
                    <a:pos x="147" y="26"/>
                  </a:cxn>
                  <a:cxn ang="0">
                    <a:pos x="151" y="32"/>
                  </a:cxn>
                  <a:cxn ang="0">
                    <a:pos x="28" y="13"/>
                  </a:cxn>
                  <a:cxn ang="0">
                    <a:pos x="25" y="15"/>
                  </a:cxn>
                  <a:cxn ang="0">
                    <a:pos x="17" y="26"/>
                  </a:cxn>
                  <a:cxn ang="0">
                    <a:pos x="13" y="43"/>
                  </a:cxn>
                  <a:cxn ang="0">
                    <a:pos x="13" y="63"/>
                  </a:cxn>
                  <a:cxn ang="0">
                    <a:pos x="16" y="81"/>
                  </a:cxn>
                  <a:cxn ang="0">
                    <a:pos x="44" y="89"/>
                  </a:cxn>
                  <a:cxn ang="0">
                    <a:pos x="70" y="94"/>
                  </a:cxn>
                  <a:cxn ang="0">
                    <a:pos x="95" y="96"/>
                  </a:cxn>
                  <a:cxn ang="0">
                    <a:pos x="125" y="95"/>
                  </a:cxn>
                  <a:cxn ang="0">
                    <a:pos x="127" y="87"/>
                  </a:cxn>
                  <a:cxn ang="0">
                    <a:pos x="131" y="62"/>
                  </a:cxn>
                  <a:cxn ang="0">
                    <a:pos x="133" y="28"/>
                  </a:cxn>
                  <a:cxn ang="0">
                    <a:pos x="108" y="21"/>
                  </a:cxn>
                  <a:cxn ang="0">
                    <a:pos x="52" y="13"/>
                  </a:cxn>
                  <a:cxn ang="0">
                    <a:pos x="28" y="13"/>
                  </a:cxn>
                </a:cxnLst>
                <a:rect l="0" t="0" r="r" b="b"/>
                <a:pathLst>
                  <a:path w="151" h="110">
                    <a:moveTo>
                      <a:pt x="151" y="32"/>
                    </a:moveTo>
                    <a:lnTo>
                      <a:pt x="151" y="32"/>
                    </a:lnTo>
                    <a:lnTo>
                      <a:pt x="148" y="35"/>
                    </a:lnTo>
                    <a:lnTo>
                      <a:pt x="146" y="39"/>
                    </a:lnTo>
                    <a:lnTo>
                      <a:pt x="143" y="45"/>
                    </a:lnTo>
                    <a:lnTo>
                      <a:pt x="141" y="55"/>
                    </a:lnTo>
                    <a:lnTo>
                      <a:pt x="141" y="63"/>
                    </a:lnTo>
                    <a:lnTo>
                      <a:pt x="142" y="84"/>
                    </a:lnTo>
                    <a:lnTo>
                      <a:pt x="141" y="93"/>
                    </a:lnTo>
                    <a:lnTo>
                      <a:pt x="140" y="103"/>
                    </a:lnTo>
                    <a:lnTo>
                      <a:pt x="140" y="103"/>
                    </a:lnTo>
                    <a:lnTo>
                      <a:pt x="133" y="106"/>
                    </a:lnTo>
                    <a:lnTo>
                      <a:pt x="125" y="108"/>
                    </a:lnTo>
                    <a:lnTo>
                      <a:pt x="117" y="109"/>
                    </a:lnTo>
                    <a:lnTo>
                      <a:pt x="108" y="110"/>
                    </a:lnTo>
                    <a:lnTo>
                      <a:pt x="91" y="110"/>
                    </a:lnTo>
                    <a:lnTo>
                      <a:pt x="74" y="108"/>
                    </a:lnTo>
                    <a:lnTo>
                      <a:pt x="56" y="106"/>
                    </a:lnTo>
                    <a:lnTo>
                      <a:pt x="39" y="103"/>
                    </a:lnTo>
                    <a:lnTo>
                      <a:pt x="5" y="96"/>
                    </a:lnTo>
                    <a:lnTo>
                      <a:pt x="5" y="96"/>
                    </a:lnTo>
                    <a:lnTo>
                      <a:pt x="3" y="87"/>
                    </a:lnTo>
                    <a:lnTo>
                      <a:pt x="1" y="75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1" y="37"/>
                    </a:lnTo>
                    <a:lnTo>
                      <a:pt x="2" y="25"/>
                    </a:lnTo>
                    <a:lnTo>
                      <a:pt x="4" y="1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24" y="1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75" y="1"/>
                    </a:lnTo>
                    <a:lnTo>
                      <a:pt x="92" y="3"/>
                    </a:lnTo>
                    <a:lnTo>
                      <a:pt x="109" y="6"/>
                    </a:lnTo>
                    <a:lnTo>
                      <a:pt x="126" y="12"/>
                    </a:lnTo>
                    <a:lnTo>
                      <a:pt x="143" y="17"/>
                    </a:lnTo>
                    <a:lnTo>
                      <a:pt x="143" y="17"/>
                    </a:lnTo>
                    <a:lnTo>
                      <a:pt x="147" y="26"/>
                    </a:lnTo>
                    <a:lnTo>
                      <a:pt x="148" y="29"/>
                    </a:lnTo>
                    <a:lnTo>
                      <a:pt x="151" y="32"/>
                    </a:lnTo>
                    <a:lnTo>
                      <a:pt x="151" y="32"/>
                    </a:lnTo>
                    <a:close/>
                    <a:moveTo>
                      <a:pt x="28" y="13"/>
                    </a:moveTo>
                    <a:lnTo>
                      <a:pt x="28" y="13"/>
                    </a:lnTo>
                    <a:lnTo>
                      <a:pt x="25" y="15"/>
                    </a:lnTo>
                    <a:lnTo>
                      <a:pt x="21" y="18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3" y="43"/>
                    </a:lnTo>
                    <a:lnTo>
                      <a:pt x="12" y="54"/>
                    </a:lnTo>
                    <a:lnTo>
                      <a:pt x="13" y="63"/>
                    </a:lnTo>
                    <a:lnTo>
                      <a:pt x="14" y="73"/>
                    </a:lnTo>
                    <a:lnTo>
                      <a:pt x="16" y="81"/>
                    </a:lnTo>
                    <a:lnTo>
                      <a:pt x="16" y="81"/>
                    </a:lnTo>
                    <a:lnTo>
                      <a:pt x="44" y="89"/>
                    </a:lnTo>
                    <a:lnTo>
                      <a:pt x="57" y="92"/>
                    </a:lnTo>
                    <a:lnTo>
                      <a:pt x="70" y="94"/>
                    </a:lnTo>
                    <a:lnTo>
                      <a:pt x="82" y="96"/>
                    </a:lnTo>
                    <a:lnTo>
                      <a:pt x="95" y="96"/>
                    </a:lnTo>
                    <a:lnTo>
                      <a:pt x="110" y="96"/>
                    </a:lnTo>
                    <a:lnTo>
                      <a:pt x="125" y="95"/>
                    </a:lnTo>
                    <a:lnTo>
                      <a:pt x="125" y="95"/>
                    </a:lnTo>
                    <a:lnTo>
                      <a:pt x="127" y="87"/>
                    </a:lnTo>
                    <a:lnTo>
                      <a:pt x="128" y="79"/>
                    </a:lnTo>
                    <a:lnTo>
                      <a:pt x="131" y="62"/>
                    </a:lnTo>
                    <a:lnTo>
                      <a:pt x="132" y="46"/>
                    </a:lnTo>
                    <a:lnTo>
                      <a:pt x="133" y="28"/>
                    </a:lnTo>
                    <a:lnTo>
                      <a:pt x="133" y="28"/>
                    </a:lnTo>
                    <a:lnTo>
                      <a:pt x="108" y="21"/>
                    </a:lnTo>
                    <a:lnTo>
                      <a:pt x="80" y="16"/>
                    </a:lnTo>
                    <a:lnTo>
                      <a:pt x="52" y="13"/>
                    </a:lnTo>
                    <a:lnTo>
                      <a:pt x="40" y="13"/>
                    </a:lnTo>
                    <a:lnTo>
                      <a:pt x="28" y="13"/>
                    </a:lnTo>
                    <a:lnTo>
                      <a:pt x="28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0" name="Freeform 192"/>
              <p:cNvSpPr>
                <a:spLocks noEditPoints="1"/>
              </p:cNvSpPr>
              <p:nvPr/>
            </p:nvSpPr>
            <p:spPr bwMode="auto">
              <a:xfrm>
                <a:off x="5751513" y="1716088"/>
                <a:ext cx="23813" cy="33338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5" y="5"/>
                  </a:cxn>
                  <a:cxn ang="0">
                    <a:pos x="42" y="21"/>
                  </a:cxn>
                  <a:cxn ang="0">
                    <a:pos x="41" y="35"/>
                  </a:cxn>
                  <a:cxn ang="0">
                    <a:pos x="40" y="47"/>
                  </a:cxn>
                  <a:cxn ang="0">
                    <a:pos x="37" y="62"/>
                  </a:cxn>
                  <a:cxn ang="0">
                    <a:pos x="37" y="62"/>
                  </a:cxn>
                  <a:cxn ang="0">
                    <a:pos x="34" y="63"/>
                  </a:cxn>
                  <a:cxn ang="0">
                    <a:pos x="32" y="62"/>
                  </a:cxn>
                  <a:cxn ang="0">
                    <a:pos x="29" y="60"/>
                  </a:cxn>
                  <a:cxn ang="0">
                    <a:pos x="29" y="60"/>
                  </a:cxn>
                  <a:cxn ang="0">
                    <a:pos x="29" y="53"/>
                  </a:cxn>
                  <a:cxn ang="0">
                    <a:pos x="29" y="50"/>
                  </a:cxn>
                  <a:cxn ang="0">
                    <a:pos x="28" y="48"/>
                  </a:cxn>
                  <a:cxn ang="0">
                    <a:pos x="26" y="47"/>
                  </a:cxn>
                  <a:cxn ang="0">
                    <a:pos x="24" y="46"/>
                  </a:cxn>
                  <a:cxn ang="0">
                    <a:pos x="20" y="45"/>
                  </a:cxn>
                  <a:cxn ang="0">
                    <a:pos x="9" y="46"/>
                  </a:cxn>
                  <a:cxn ang="0">
                    <a:pos x="4" y="46"/>
                  </a:cxn>
                  <a:cxn ang="0">
                    <a:pos x="0" y="45"/>
                  </a:cxn>
                  <a:cxn ang="0">
                    <a:pos x="0" y="45"/>
                  </a:cxn>
                  <a:cxn ang="0">
                    <a:pos x="0" y="39"/>
                  </a:cxn>
                  <a:cxn ang="0">
                    <a:pos x="2" y="35"/>
                  </a:cxn>
                  <a:cxn ang="0">
                    <a:pos x="4" y="31"/>
                  </a:cxn>
                  <a:cxn ang="0">
                    <a:pos x="7" y="28"/>
                  </a:cxn>
                  <a:cxn ang="0">
                    <a:pos x="14" y="23"/>
                  </a:cxn>
                  <a:cxn ang="0">
                    <a:pos x="21" y="17"/>
                  </a:cxn>
                  <a:cxn ang="0">
                    <a:pos x="21" y="17"/>
                  </a:cxn>
                  <a:cxn ang="0">
                    <a:pos x="23" y="8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37" y="1"/>
                  </a:cxn>
                  <a:cxn ang="0">
                    <a:pos x="41" y="2"/>
                  </a:cxn>
                  <a:cxn ang="0">
                    <a:pos x="45" y="5"/>
                  </a:cxn>
                  <a:cxn ang="0">
                    <a:pos x="45" y="5"/>
                  </a:cxn>
                  <a:cxn ang="0">
                    <a:pos x="21" y="35"/>
                  </a:cxn>
                  <a:cxn ang="0">
                    <a:pos x="21" y="35"/>
                  </a:cxn>
                  <a:cxn ang="0">
                    <a:pos x="24" y="35"/>
                  </a:cxn>
                  <a:cxn ang="0">
                    <a:pos x="26" y="35"/>
                  </a:cxn>
                  <a:cxn ang="0">
                    <a:pos x="29" y="36"/>
                  </a:cxn>
                  <a:cxn ang="0">
                    <a:pos x="31" y="36"/>
                  </a:cxn>
                  <a:cxn ang="0">
                    <a:pos x="31" y="36"/>
                  </a:cxn>
                  <a:cxn ang="0">
                    <a:pos x="31" y="29"/>
                  </a:cxn>
                  <a:cxn ang="0">
                    <a:pos x="32" y="26"/>
                  </a:cxn>
                  <a:cxn ang="0">
                    <a:pos x="33" y="24"/>
                  </a:cxn>
                  <a:cxn ang="0">
                    <a:pos x="33" y="24"/>
                  </a:cxn>
                  <a:cxn ang="0">
                    <a:pos x="28" y="25"/>
                  </a:cxn>
                  <a:cxn ang="0">
                    <a:pos x="24" y="27"/>
                  </a:cxn>
                  <a:cxn ang="0">
                    <a:pos x="22" y="30"/>
                  </a:cxn>
                  <a:cxn ang="0">
                    <a:pos x="21" y="35"/>
                  </a:cxn>
                  <a:cxn ang="0">
                    <a:pos x="21" y="35"/>
                  </a:cxn>
                </a:cxnLst>
                <a:rect l="0" t="0" r="r" b="b"/>
                <a:pathLst>
                  <a:path w="45" h="63">
                    <a:moveTo>
                      <a:pt x="45" y="5"/>
                    </a:moveTo>
                    <a:lnTo>
                      <a:pt x="45" y="5"/>
                    </a:lnTo>
                    <a:lnTo>
                      <a:pt x="42" y="21"/>
                    </a:lnTo>
                    <a:lnTo>
                      <a:pt x="41" y="35"/>
                    </a:lnTo>
                    <a:lnTo>
                      <a:pt x="40" y="47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4" y="63"/>
                    </a:lnTo>
                    <a:lnTo>
                      <a:pt x="32" y="62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29" y="53"/>
                    </a:lnTo>
                    <a:lnTo>
                      <a:pt x="29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4" y="46"/>
                    </a:lnTo>
                    <a:lnTo>
                      <a:pt x="20" y="45"/>
                    </a:lnTo>
                    <a:lnTo>
                      <a:pt x="9" y="46"/>
                    </a:lnTo>
                    <a:lnTo>
                      <a:pt x="4" y="46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9"/>
                    </a:lnTo>
                    <a:lnTo>
                      <a:pt x="2" y="35"/>
                    </a:lnTo>
                    <a:lnTo>
                      <a:pt x="4" y="31"/>
                    </a:lnTo>
                    <a:lnTo>
                      <a:pt x="7" y="28"/>
                    </a:lnTo>
                    <a:lnTo>
                      <a:pt x="14" y="23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3" y="8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45" y="5"/>
                    </a:lnTo>
                    <a:lnTo>
                      <a:pt x="45" y="5"/>
                    </a:lnTo>
                    <a:close/>
                    <a:moveTo>
                      <a:pt x="21" y="35"/>
                    </a:moveTo>
                    <a:lnTo>
                      <a:pt x="21" y="35"/>
                    </a:lnTo>
                    <a:lnTo>
                      <a:pt x="24" y="35"/>
                    </a:lnTo>
                    <a:lnTo>
                      <a:pt x="26" y="35"/>
                    </a:lnTo>
                    <a:lnTo>
                      <a:pt x="29" y="36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31" y="29"/>
                    </a:lnTo>
                    <a:lnTo>
                      <a:pt x="32" y="26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28" y="25"/>
                    </a:lnTo>
                    <a:lnTo>
                      <a:pt x="24" y="27"/>
                    </a:lnTo>
                    <a:lnTo>
                      <a:pt x="22" y="30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1" name="Freeform 193"/>
              <p:cNvSpPr>
                <a:spLocks noEditPoints="1"/>
              </p:cNvSpPr>
              <p:nvPr/>
            </p:nvSpPr>
            <p:spPr bwMode="auto">
              <a:xfrm>
                <a:off x="5900738" y="1724025"/>
                <a:ext cx="73025" cy="58738"/>
              </a:xfrm>
              <a:custGeom>
                <a:avLst/>
                <a:gdLst/>
                <a:ahLst/>
                <a:cxnLst>
                  <a:cxn ang="0">
                    <a:pos x="136" y="12"/>
                  </a:cxn>
                  <a:cxn ang="0">
                    <a:pos x="132" y="102"/>
                  </a:cxn>
                  <a:cxn ang="0">
                    <a:pos x="125" y="107"/>
                  </a:cxn>
                  <a:cxn ang="0">
                    <a:pos x="118" y="111"/>
                  </a:cxn>
                  <a:cxn ang="0">
                    <a:pos x="104" y="108"/>
                  </a:cxn>
                  <a:cxn ang="0">
                    <a:pos x="60" y="106"/>
                  </a:cxn>
                  <a:cxn ang="0">
                    <a:pos x="31" y="103"/>
                  </a:cxn>
                  <a:cxn ang="0">
                    <a:pos x="12" y="97"/>
                  </a:cxn>
                  <a:cxn ang="0">
                    <a:pos x="6" y="92"/>
                  </a:cxn>
                  <a:cxn ang="0">
                    <a:pos x="1" y="77"/>
                  </a:cxn>
                  <a:cxn ang="0">
                    <a:pos x="1" y="58"/>
                  </a:cxn>
                  <a:cxn ang="0">
                    <a:pos x="3" y="26"/>
                  </a:cxn>
                  <a:cxn ang="0">
                    <a:pos x="1" y="16"/>
                  </a:cxn>
                  <a:cxn ang="0">
                    <a:pos x="10" y="2"/>
                  </a:cxn>
                  <a:cxn ang="0">
                    <a:pos x="57" y="0"/>
                  </a:cxn>
                  <a:cxn ang="0">
                    <a:pos x="91" y="1"/>
                  </a:cxn>
                  <a:cxn ang="0">
                    <a:pos x="122" y="8"/>
                  </a:cxn>
                  <a:cxn ang="0">
                    <a:pos x="136" y="12"/>
                  </a:cxn>
                  <a:cxn ang="0">
                    <a:pos x="121" y="25"/>
                  </a:cxn>
                  <a:cxn ang="0">
                    <a:pos x="118" y="22"/>
                  </a:cxn>
                  <a:cxn ang="0">
                    <a:pos x="105" y="17"/>
                  </a:cxn>
                  <a:cxn ang="0">
                    <a:pos x="79" y="16"/>
                  </a:cxn>
                  <a:cxn ang="0">
                    <a:pos x="66" y="16"/>
                  </a:cxn>
                  <a:cxn ang="0">
                    <a:pos x="54" y="14"/>
                  </a:cxn>
                  <a:cxn ang="0">
                    <a:pos x="44" y="12"/>
                  </a:cxn>
                  <a:cxn ang="0">
                    <a:pos x="38" y="13"/>
                  </a:cxn>
                  <a:cxn ang="0">
                    <a:pos x="24" y="16"/>
                  </a:cxn>
                  <a:cxn ang="0">
                    <a:pos x="20" y="16"/>
                  </a:cxn>
                  <a:cxn ang="0">
                    <a:pos x="12" y="51"/>
                  </a:cxn>
                  <a:cxn ang="0">
                    <a:pos x="12" y="61"/>
                  </a:cxn>
                  <a:cxn ang="0">
                    <a:pos x="15" y="75"/>
                  </a:cxn>
                  <a:cxn ang="0">
                    <a:pos x="25" y="85"/>
                  </a:cxn>
                  <a:cxn ang="0">
                    <a:pos x="38" y="91"/>
                  </a:cxn>
                  <a:cxn ang="0">
                    <a:pos x="54" y="94"/>
                  </a:cxn>
                  <a:cxn ang="0">
                    <a:pos x="88" y="94"/>
                  </a:cxn>
                  <a:cxn ang="0">
                    <a:pos x="117" y="91"/>
                  </a:cxn>
                  <a:cxn ang="0">
                    <a:pos x="120" y="77"/>
                  </a:cxn>
                  <a:cxn ang="0">
                    <a:pos x="122" y="39"/>
                  </a:cxn>
                  <a:cxn ang="0">
                    <a:pos x="121" y="25"/>
                  </a:cxn>
                </a:cxnLst>
                <a:rect l="0" t="0" r="r" b="b"/>
                <a:pathLst>
                  <a:path w="136" h="111">
                    <a:moveTo>
                      <a:pt x="136" y="12"/>
                    </a:moveTo>
                    <a:lnTo>
                      <a:pt x="136" y="12"/>
                    </a:lnTo>
                    <a:lnTo>
                      <a:pt x="133" y="58"/>
                    </a:lnTo>
                    <a:lnTo>
                      <a:pt x="132" y="102"/>
                    </a:lnTo>
                    <a:lnTo>
                      <a:pt x="132" y="102"/>
                    </a:lnTo>
                    <a:lnTo>
                      <a:pt x="125" y="107"/>
                    </a:lnTo>
                    <a:lnTo>
                      <a:pt x="121" y="109"/>
                    </a:lnTo>
                    <a:lnTo>
                      <a:pt x="118" y="111"/>
                    </a:lnTo>
                    <a:lnTo>
                      <a:pt x="118" y="111"/>
                    </a:lnTo>
                    <a:lnTo>
                      <a:pt x="104" y="108"/>
                    </a:lnTo>
                    <a:lnTo>
                      <a:pt x="89" y="107"/>
                    </a:lnTo>
                    <a:lnTo>
                      <a:pt x="60" y="106"/>
                    </a:lnTo>
                    <a:lnTo>
                      <a:pt x="45" y="105"/>
                    </a:lnTo>
                    <a:lnTo>
                      <a:pt x="31" y="103"/>
                    </a:lnTo>
                    <a:lnTo>
                      <a:pt x="19" y="99"/>
                    </a:lnTo>
                    <a:lnTo>
                      <a:pt x="12" y="97"/>
                    </a:lnTo>
                    <a:lnTo>
                      <a:pt x="6" y="92"/>
                    </a:lnTo>
                    <a:lnTo>
                      <a:pt x="6" y="92"/>
                    </a:lnTo>
                    <a:lnTo>
                      <a:pt x="3" y="86"/>
                    </a:lnTo>
                    <a:lnTo>
                      <a:pt x="1" y="77"/>
                    </a:lnTo>
                    <a:lnTo>
                      <a:pt x="0" y="68"/>
                    </a:lnTo>
                    <a:lnTo>
                      <a:pt x="1" y="58"/>
                    </a:lnTo>
                    <a:lnTo>
                      <a:pt x="3" y="37"/>
                    </a:lnTo>
                    <a:lnTo>
                      <a:pt x="3" y="2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41" y="0"/>
                    </a:lnTo>
                    <a:lnTo>
                      <a:pt x="57" y="0"/>
                    </a:lnTo>
                    <a:lnTo>
                      <a:pt x="74" y="0"/>
                    </a:lnTo>
                    <a:lnTo>
                      <a:pt x="91" y="1"/>
                    </a:lnTo>
                    <a:lnTo>
                      <a:pt x="107" y="3"/>
                    </a:lnTo>
                    <a:lnTo>
                      <a:pt x="122" y="8"/>
                    </a:lnTo>
                    <a:lnTo>
                      <a:pt x="136" y="12"/>
                    </a:lnTo>
                    <a:lnTo>
                      <a:pt x="136" y="12"/>
                    </a:lnTo>
                    <a:close/>
                    <a:moveTo>
                      <a:pt x="121" y="25"/>
                    </a:moveTo>
                    <a:lnTo>
                      <a:pt x="121" y="25"/>
                    </a:lnTo>
                    <a:lnTo>
                      <a:pt x="120" y="23"/>
                    </a:lnTo>
                    <a:lnTo>
                      <a:pt x="118" y="22"/>
                    </a:lnTo>
                    <a:lnTo>
                      <a:pt x="113" y="18"/>
                    </a:lnTo>
                    <a:lnTo>
                      <a:pt x="105" y="17"/>
                    </a:lnTo>
                    <a:lnTo>
                      <a:pt x="97" y="16"/>
                    </a:lnTo>
                    <a:lnTo>
                      <a:pt x="79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60" y="15"/>
                    </a:lnTo>
                    <a:lnTo>
                      <a:pt x="54" y="14"/>
                    </a:lnTo>
                    <a:lnTo>
                      <a:pt x="50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38" y="13"/>
                    </a:lnTo>
                    <a:lnTo>
                      <a:pt x="30" y="14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4" y="39"/>
                    </a:lnTo>
                    <a:lnTo>
                      <a:pt x="12" y="51"/>
                    </a:lnTo>
                    <a:lnTo>
                      <a:pt x="12" y="61"/>
                    </a:lnTo>
                    <a:lnTo>
                      <a:pt x="12" y="61"/>
                    </a:lnTo>
                    <a:lnTo>
                      <a:pt x="13" y="69"/>
                    </a:lnTo>
                    <a:lnTo>
                      <a:pt x="15" y="75"/>
                    </a:lnTo>
                    <a:lnTo>
                      <a:pt x="20" y="81"/>
                    </a:lnTo>
                    <a:lnTo>
                      <a:pt x="25" y="85"/>
                    </a:lnTo>
                    <a:lnTo>
                      <a:pt x="31" y="88"/>
                    </a:lnTo>
                    <a:lnTo>
                      <a:pt x="38" y="91"/>
                    </a:lnTo>
                    <a:lnTo>
                      <a:pt x="45" y="92"/>
                    </a:lnTo>
                    <a:lnTo>
                      <a:pt x="54" y="94"/>
                    </a:lnTo>
                    <a:lnTo>
                      <a:pt x="71" y="94"/>
                    </a:lnTo>
                    <a:lnTo>
                      <a:pt x="88" y="94"/>
                    </a:lnTo>
                    <a:lnTo>
                      <a:pt x="117" y="91"/>
                    </a:lnTo>
                    <a:lnTo>
                      <a:pt x="117" y="91"/>
                    </a:lnTo>
                    <a:lnTo>
                      <a:pt x="118" y="85"/>
                    </a:lnTo>
                    <a:lnTo>
                      <a:pt x="120" y="77"/>
                    </a:lnTo>
                    <a:lnTo>
                      <a:pt x="122" y="58"/>
                    </a:lnTo>
                    <a:lnTo>
                      <a:pt x="122" y="39"/>
                    </a:lnTo>
                    <a:lnTo>
                      <a:pt x="121" y="25"/>
                    </a:lnTo>
                    <a:lnTo>
                      <a:pt x="121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2" name="Freeform 194"/>
              <p:cNvSpPr/>
              <p:nvPr/>
            </p:nvSpPr>
            <p:spPr bwMode="auto">
              <a:xfrm>
                <a:off x="5840413" y="1725613"/>
                <a:ext cx="28575" cy="33338"/>
              </a:xfrm>
              <a:custGeom>
                <a:avLst/>
                <a:gdLst/>
                <a:ahLst/>
                <a:cxnLst>
                  <a:cxn ang="0">
                    <a:pos x="52" y="10"/>
                  </a:cxn>
                  <a:cxn ang="0">
                    <a:pos x="46" y="16"/>
                  </a:cxn>
                  <a:cxn ang="0">
                    <a:pos x="37" y="19"/>
                  </a:cxn>
                  <a:cxn ang="0">
                    <a:pos x="18" y="18"/>
                  </a:cxn>
                  <a:cxn ang="0">
                    <a:pos x="20" y="20"/>
                  </a:cxn>
                  <a:cxn ang="0">
                    <a:pos x="32" y="27"/>
                  </a:cxn>
                  <a:cxn ang="0">
                    <a:pos x="39" y="34"/>
                  </a:cxn>
                  <a:cxn ang="0">
                    <a:pos x="44" y="41"/>
                  </a:cxn>
                  <a:cxn ang="0">
                    <a:pos x="44" y="44"/>
                  </a:cxn>
                  <a:cxn ang="0">
                    <a:pos x="41" y="53"/>
                  </a:cxn>
                  <a:cxn ang="0">
                    <a:pos x="33" y="64"/>
                  </a:cxn>
                  <a:cxn ang="0">
                    <a:pos x="23" y="61"/>
                  </a:cxn>
                  <a:cxn ang="0">
                    <a:pos x="7" y="58"/>
                  </a:cxn>
                  <a:cxn ang="0">
                    <a:pos x="3" y="54"/>
                  </a:cxn>
                  <a:cxn ang="0">
                    <a:pos x="3" y="45"/>
                  </a:cxn>
                  <a:cxn ang="0">
                    <a:pos x="9" y="48"/>
                  </a:cxn>
                  <a:cxn ang="0">
                    <a:pos x="22" y="49"/>
                  </a:cxn>
                  <a:cxn ang="0">
                    <a:pos x="30" y="48"/>
                  </a:cxn>
                  <a:cxn ang="0">
                    <a:pos x="29" y="44"/>
                  </a:cxn>
                  <a:cxn ang="0">
                    <a:pos x="30" y="44"/>
                  </a:cxn>
                  <a:cxn ang="0">
                    <a:pos x="29" y="40"/>
                  </a:cxn>
                  <a:cxn ang="0">
                    <a:pos x="22" y="35"/>
                  </a:cxn>
                  <a:cxn ang="0">
                    <a:pos x="19" y="33"/>
                  </a:cxn>
                  <a:cxn ang="0">
                    <a:pos x="11" y="35"/>
                  </a:cxn>
                  <a:cxn ang="0">
                    <a:pos x="8" y="37"/>
                  </a:cxn>
                  <a:cxn ang="0">
                    <a:pos x="4" y="35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5" y="15"/>
                  </a:cxn>
                  <a:cxn ang="0">
                    <a:pos x="8" y="4"/>
                  </a:cxn>
                  <a:cxn ang="0">
                    <a:pos x="11" y="0"/>
                  </a:cxn>
                  <a:cxn ang="0">
                    <a:pos x="44" y="10"/>
                  </a:cxn>
                  <a:cxn ang="0">
                    <a:pos x="52" y="10"/>
                  </a:cxn>
                </a:cxnLst>
                <a:rect l="0" t="0" r="r" b="b"/>
                <a:pathLst>
                  <a:path w="52" h="64">
                    <a:moveTo>
                      <a:pt x="52" y="10"/>
                    </a:moveTo>
                    <a:lnTo>
                      <a:pt x="52" y="10"/>
                    </a:lnTo>
                    <a:lnTo>
                      <a:pt x="49" y="13"/>
                    </a:lnTo>
                    <a:lnTo>
                      <a:pt x="46" y="16"/>
                    </a:lnTo>
                    <a:lnTo>
                      <a:pt x="42" y="18"/>
                    </a:lnTo>
                    <a:lnTo>
                      <a:pt x="37" y="19"/>
                    </a:lnTo>
                    <a:lnTo>
                      <a:pt x="28" y="19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20" y="20"/>
                    </a:lnTo>
                    <a:lnTo>
                      <a:pt x="23" y="22"/>
                    </a:lnTo>
                    <a:lnTo>
                      <a:pt x="32" y="27"/>
                    </a:lnTo>
                    <a:lnTo>
                      <a:pt x="35" y="30"/>
                    </a:lnTo>
                    <a:lnTo>
                      <a:pt x="39" y="34"/>
                    </a:lnTo>
                    <a:lnTo>
                      <a:pt x="42" y="37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4" y="44"/>
                    </a:lnTo>
                    <a:lnTo>
                      <a:pt x="43" y="48"/>
                    </a:lnTo>
                    <a:lnTo>
                      <a:pt x="41" y="53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29" y="63"/>
                    </a:lnTo>
                    <a:lnTo>
                      <a:pt x="23" y="61"/>
                    </a:lnTo>
                    <a:lnTo>
                      <a:pt x="12" y="59"/>
                    </a:lnTo>
                    <a:lnTo>
                      <a:pt x="7" y="58"/>
                    </a:lnTo>
                    <a:lnTo>
                      <a:pt x="4" y="56"/>
                    </a:lnTo>
                    <a:lnTo>
                      <a:pt x="3" y="54"/>
                    </a:lnTo>
                    <a:lnTo>
                      <a:pt x="2" y="52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9" y="48"/>
                    </a:lnTo>
                    <a:lnTo>
                      <a:pt x="16" y="49"/>
                    </a:lnTo>
                    <a:lnTo>
                      <a:pt x="22" y="49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29" y="45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29" y="40"/>
                    </a:lnTo>
                    <a:lnTo>
                      <a:pt x="26" y="37"/>
                    </a:lnTo>
                    <a:lnTo>
                      <a:pt x="22" y="35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4" y="34"/>
                    </a:lnTo>
                    <a:lnTo>
                      <a:pt x="11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6" y="36"/>
                    </a:lnTo>
                    <a:lnTo>
                      <a:pt x="4" y="35"/>
                    </a:lnTo>
                    <a:lnTo>
                      <a:pt x="2" y="33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3" y="24"/>
                    </a:lnTo>
                    <a:lnTo>
                      <a:pt x="5" y="15"/>
                    </a:lnTo>
                    <a:lnTo>
                      <a:pt x="7" y="8"/>
                    </a:lnTo>
                    <a:lnTo>
                      <a:pt x="8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33" y="8"/>
                    </a:lnTo>
                    <a:lnTo>
                      <a:pt x="44" y="10"/>
                    </a:lnTo>
                    <a:lnTo>
                      <a:pt x="52" y="10"/>
                    </a:lnTo>
                    <a:lnTo>
                      <a:pt x="52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Freeform 195"/>
              <p:cNvSpPr>
                <a:spLocks noEditPoints="1"/>
              </p:cNvSpPr>
              <p:nvPr/>
            </p:nvSpPr>
            <p:spPr bwMode="auto">
              <a:xfrm>
                <a:off x="5984876" y="1728788"/>
                <a:ext cx="74613" cy="58738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136" y="9"/>
                  </a:cxn>
                  <a:cxn ang="0">
                    <a:pos x="139" y="18"/>
                  </a:cxn>
                  <a:cxn ang="0">
                    <a:pos x="140" y="42"/>
                  </a:cxn>
                  <a:cxn ang="0">
                    <a:pos x="136" y="77"/>
                  </a:cxn>
                  <a:cxn ang="0">
                    <a:pos x="136" y="86"/>
                  </a:cxn>
                  <a:cxn ang="0">
                    <a:pos x="135" y="98"/>
                  </a:cxn>
                  <a:cxn ang="0">
                    <a:pos x="130" y="106"/>
                  </a:cxn>
                  <a:cxn ang="0">
                    <a:pos x="123" y="109"/>
                  </a:cxn>
                  <a:cxn ang="0">
                    <a:pos x="114" y="111"/>
                  </a:cxn>
                  <a:cxn ang="0">
                    <a:pos x="93" y="108"/>
                  </a:cxn>
                  <a:cxn ang="0">
                    <a:pos x="69" y="105"/>
                  </a:cxn>
                  <a:cxn ang="0">
                    <a:pos x="37" y="103"/>
                  </a:cxn>
                  <a:cxn ang="0">
                    <a:pos x="16" y="99"/>
                  </a:cxn>
                  <a:cxn ang="0">
                    <a:pos x="8" y="97"/>
                  </a:cxn>
                  <a:cxn ang="0">
                    <a:pos x="2" y="78"/>
                  </a:cxn>
                  <a:cxn ang="0">
                    <a:pos x="0" y="58"/>
                  </a:cxn>
                  <a:cxn ang="0">
                    <a:pos x="2" y="37"/>
                  </a:cxn>
                  <a:cxn ang="0">
                    <a:pos x="6" y="19"/>
                  </a:cxn>
                  <a:cxn ang="0">
                    <a:pos x="7" y="17"/>
                  </a:cxn>
                  <a:cxn ang="0">
                    <a:pos x="5" y="16"/>
                  </a:cxn>
                  <a:cxn ang="0">
                    <a:pos x="3" y="15"/>
                  </a:cxn>
                  <a:cxn ang="0">
                    <a:pos x="4" y="13"/>
                  </a:cxn>
                  <a:cxn ang="0">
                    <a:pos x="5" y="12"/>
                  </a:cxn>
                  <a:cxn ang="0">
                    <a:pos x="7" y="4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19" y="2"/>
                  </a:cxn>
                  <a:cxn ang="0">
                    <a:pos x="47" y="2"/>
                  </a:cxn>
                  <a:cxn ang="0">
                    <a:pos x="58" y="2"/>
                  </a:cxn>
                  <a:cxn ang="0">
                    <a:pos x="89" y="4"/>
                  </a:cxn>
                  <a:cxn ang="0">
                    <a:pos x="120" y="5"/>
                  </a:cxn>
                  <a:cxn ang="0">
                    <a:pos x="129" y="4"/>
                  </a:cxn>
                  <a:cxn ang="0">
                    <a:pos x="16" y="19"/>
                  </a:cxn>
                  <a:cxn ang="0">
                    <a:pos x="12" y="52"/>
                  </a:cxn>
                  <a:cxn ang="0">
                    <a:pos x="12" y="66"/>
                  </a:cxn>
                  <a:cxn ang="0">
                    <a:pos x="16" y="82"/>
                  </a:cxn>
                  <a:cxn ang="0">
                    <a:pos x="39" y="86"/>
                  </a:cxn>
                  <a:cxn ang="0">
                    <a:pos x="92" y="94"/>
                  </a:cxn>
                  <a:cxn ang="0">
                    <a:pos x="119" y="94"/>
                  </a:cxn>
                  <a:cxn ang="0">
                    <a:pos x="123" y="75"/>
                  </a:cxn>
                  <a:cxn ang="0">
                    <a:pos x="126" y="48"/>
                  </a:cxn>
                  <a:cxn ang="0">
                    <a:pos x="125" y="31"/>
                  </a:cxn>
                  <a:cxn ang="0">
                    <a:pos x="124" y="23"/>
                  </a:cxn>
                  <a:cxn ang="0">
                    <a:pos x="69" y="15"/>
                  </a:cxn>
                  <a:cxn ang="0">
                    <a:pos x="43" y="15"/>
                  </a:cxn>
                  <a:cxn ang="0">
                    <a:pos x="16" y="19"/>
                  </a:cxn>
                </a:cxnLst>
                <a:rect l="0" t="0" r="r" b="b"/>
                <a:pathLst>
                  <a:path w="140" h="111">
                    <a:moveTo>
                      <a:pt x="129" y="4"/>
                    </a:moveTo>
                    <a:lnTo>
                      <a:pt x="129" y="4"/>
                    </a:lnTo>
                    <a:lnTo>
                      <a:pt x="133" y="6"/>
                    </a:lnTo>
                    <a:lnTo>
                      <a:pt x="136" y="9"/>
                    </a:lnTo>
                    <a:lnTo>
                      <a:pt x="137" y="14"/>
                    </a:lnTo>
                    <a:lnTo>
                      <a:pt x="139" y="18"/>
                    </a:lnTo>
                    <a:lnTo>
                      <a:pt x="140" y="29"/>
                    </a:lnTo>
                    <a:lnTo>
                      <a:pt x="140" y="42"/>
                    </a:lnTo>
                    <a:lnTo>
                      <a:pt x="137" y="66"/>
                    </a:lnTo>
                    <a:lnTo>
                      <a:pt x="136" y="77"/>
                    </a:lnTo>
                    <a:lnTo>
                      <a:pt x="136" y="86"/>
                    </a:lnTo>
                    <a:lnTo>
                      <a:pt x="136" y="86"/>
                    </a:lnTo>
                    <a:lnTo>
                      <a:pt x="136" y="93"/>
                    </a:lnTo>
                    <a:lnTo>
                      <a:pt x="135" y="98"/>
                    </a:lnTo>
                    <a:lnTo>
                      <a:pt x="133" y="103"/>
                    </a:lnTo>
                    <a:lnTo>
                      <a:pt x="130" y="106"/>
                    </a:lnTo>
                    <a:lnTo>
                      <a:pt x="127" y="108"/>
                    </a:lnTo>
                    <a:lnTo>
                      <a:pt x="123" y="109"/>
                    </a:lnTo>
                    <a:lnTo>
                      <a:pt x="119" y="110"/>
                    </a:lnTo>
                    <a:lnTo>
                      <a:pt x="114" y="111"/>
                    </a:lnTo>
                    <a:lnTo>
                      <a:pt x="104" y="110"/>
                    </a:lnTo>
                    <a:lnTo>
                      <a:pt x="93" y="108"/>
                    </a:lnTo>
                    <a:lnTo>
                      <a:pt x="69" y="105"/>
                    </a:lnTo>
                    <a:lnTo>
                      <a:pt x="69" y="105"/>
                    </a:lnTo>
                    <a:lnTo>
                      <a:pt x="52" y="104"/>
                    </a:lnTo>
                    <a:lnTo>
                      <a:pt x="37" y="103"/>
                    </a:lnTo>
                    <a:lnTo>
                      <a:pt x="23" y="101"/>
                    </a:lnTo>
                    <a:lnTo>
                      <a:pt x="16" y="99"/>
                    </a:lnTo>
                    <a:lnTo>
                      <a:pt x="8" y="97"/>
                    </a:lnTo>
                    <a:lnTo>
                      <a:pt x="8" y="97"/>
                    </a:lnTo>
                    <a:lnTo>
                      <a:pt x="4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8"/>
                    </a:lnTo>
                    <a:lnTo>
                      <a:pt x="0" y="47"/>
                    </a:lnTo>
                    <a:lnTo>
                      <a:pt x="2" y="37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5" y="16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7" y="3"/>
                    </a:lnTo>
                    <a:lnTo>
                      <a:pt x="47" y="2"/>
                    </a:lnTo>
                    <a:lnTo>
                      <a:pt x="47" y="2"/>
                    </a:lnTo>
                    <a:lnTo>
                      <a:pt x="58" y="2"/>
                    </a:lnTo>
                    <a:lnTo>
                      <a:pt x="67" y="3"/>
                    </a:lnTo>
                    <a:lnTo>
                      <a:pt x="89" y="4"/>
                    </a:lnTo>
                    <a:lnTo>
                      <a:pt x="109" y="5"/>
                    </a:lnTo>
                    <a:lnTo>
                      <a:pt x="120" y="5"/>
                    </a:lnTo>
                    <a:lnTo>
                      <a:pt x="129" y="4"/>
                    </a:lnTo>
                    <a:lnTo>
                      <a:pt x="129" y="4"/>
                    </a:lnTo>
                    <a:close/>
                    <a:moveTo>
                      <a:pt x="16" y="19"/>
                    </a:moveTo>
                    <a:lnTo>
                      <a:pt x="16" y="19"/>
                    </a:lnTo>
                    <a:lnTo>
                      <a:pt x="14" y="36"/>
                    </a:lnTo>
                    <a:lnTo>
                      <a:pt x="12" y="52"/>
                    </a:lnTo>
                    <a:lnTo>
                      <a:pt x="11" y="60"/>
                    </a:lnTo>
                    <a:lnTo>
                      <a:pt x="12" y="66"/>
                    </a:lnTo>
                    <a:lnTo>
                      <a:pt x="13" y="74"/>
                    </a:lnTo>
                    <a:lnTo>
                      <a:pt x="16" y="82"/>
                    </a:lnTo>
                    <a:lnTo>
                      <a:pt x="16" y="82"/>
                    </a:lnTo>
                    <a:lnTo>
                      <a:pt x="39" y="86"/>
                    </a:lnTo>
                    <a:lnTo>
                      <a:pt x="65" y="91"/>
                    </a:lnTo>
                    <a:lnTo>
                      <a:pt x="92" y="94"/>
                    </a:lnTo>
                    <a:lnTo>
                      <a:pt x="106" y="94"/>
                    </a:lnTo>
                    <a:lnTo>
                      <a:pt x="119" y="94"/>
                    </a:lnTo>
                    <a:lnTo>
                      <a:pt x="119" y="94"/>
                    </a:lnTo>
                    <a:lnTo>
                      <a:pt x="123" y="75"/>
                    </a:lnTo>
                    <a:lnTo>
                      <a:pt x="126" y="57"/>
                    </a:lnTo>
                    <a:lnTo>
                      <a:pt x="126" y="48"/>
                    </a:lnTo>
                    <a:lnTo>
                      <a:pt x="126" y="39"/>
                    </a:lnTo>
                    <a:lnTo>
                      <a:pt x="125" y="31"/>
                    </a:lnTo>
                    <a:lnTo>
                      <a:pt x="124" y="23"/>
                    </a:lnTo>
                    <a:lnTo>
                      <a:pt x="124" y="23"/>
                    </a:lnTo>
                    <a:lnTo>
                      <a:pt x="97" y="18"/>
                    </a:lnTo>
                    <a:lnTo>
                      <a:pt x="69" y="15"/>
                    </a:lnTo>
                    <a:lnTo>
                      <a:pt x="55" y="15"/>
                    </a:lnTo>
                    <a:lnTo>
                      <a:pt x="43" y="15"/>
                    </a:lnTo>
                    <a:lnTo>
                      <a:pt x="29" y="16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4" name="Freeform 196"/>
              <p:cNvSpPr/>
              <p:nvPr/>
            </p:nvSpPr>
            <p:spPr bwMode="auto">
              <a:xfrm>
                <a:off x="6007101" y="1743075"/>
                <a:ext cx="26988" cy="2698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11" y="2"/>
                  </a:cxn>
                  <a:cxn ang="0">
                    <a:pos x="18" y="6"/>
                  </a:cxn>
                  <a:cxn ang="0">
                    <a:pos x="23" y="10"/>
                  </a:cxn>
                  <a:cxn ang="0">
                    <a:pos x="27" y="16"/>
                  </a:cxn>
                  <a:cxn ang="0">
                    <a:pos x="27" y="16"/>
                  </a:cxn>
                  <a:cxn ang="0">
                    <a:pos x="31" y="15"/>
                  </a:cxn>
                  <a:cxn ang="0">
                    <a:pos x="33" y="13"/>
                  </a:cxn>
                  <a:cxn ang="0">
                    <a:pos x="36" y="10"/>
                  </a:cxn>
                  <a:cxn ang="0">
                    <a:pos x="39" y="7"/>
                  </a:cxn>
                  <a:cxn ang="0">
                    <a:pos x="42" y="6"/>
                  </a:cxn>
                  <a:cxn ang="0">
                    <a:pos x="46" y="5"/>
                  </a:cxn>
                  <a:cxn ang="0">
                    <a:pos x="46" y="5"/>
                  </a:cxn>
                  <a:cxn ang="0">
                    <a:pos x="48" y="8"/>
                  </a:cxn>
                  <a:cxn ang="0">
                    <a:pos x="50" y="10"/>
                  </a:cxn>
                  <a:cxn ang="0">
                    <a:pos x="50" y="10"/>
                  </a:cxn>
                  <a:cxn ang="0">
                    <a:pos x="50" y="13"/>
                  </a:cxn>
                  <a:cxn ang="0">
                    <a:pos x="49" y="16"/>
                  </a:cxn>
                  <a:cxn ang="0">
                    <a:pos x="46" y="20"/>
                  </a:cxn>
                  <a:cxn ang="0">
                    <a:pos x="41" y="23"/>
                  </a:cxn>
                  <a:cxn ang="0">
                    <a:pos x="38" y="26"/>
                  </a:cxn>
                  <a:cxn ang="0">
                    <a:pos x="38" y="26"/>
                  </a:cxn>
                  <a:cxn ang="0">
                    <a:pos x="39" y="30"/>
                  </a:cxn>
                  <a:cxn ang="0">
                    <a:pos x="41" y="32"/>
                  </a:cxn>
                  <a:cxn ang="0">
                    <a:pos x="47" y="37"/>
                  </a:cxn>
                  <a:cxn ang="0">
                    <a:pos x="49" y="40"/>
                  </a:cxn>
                  <a:cxn ang="0">
                    <a:pos x="50" y="43"/>
                  </a:cxn>
                  <a:cxn ang="0">
                    <a:pos x="50" y="48"/>
                  </a:cxn>
                  <a:cxn ang="0">
                    <a:pos x="49" y="52"/>
                  </a:cxn>
                  <a:cxn ang="0">
                    <a:pos x="49" y="52"/>
                  </a:cxn>
                  <a:cxn ang="0">
                    <a:pos x="43" y="51"/>
                  </a:cxn>
                  <a:cxn ang="0">
                    <a:pos x="40" y="50"/>
                  </a:cxn>
                  <a:cxn ang="0">
                    <a:pos x="38" y="48"/>
                  </a:cxn>
                  <a:cxn ang="0">
                    <a:pos x="36" y="45"/>
                  </a:cxn>
                  <a:cxn ang="0">
                    <a:pos x="34" y="38"/>
                  </a:cxn>
                  <a:cxn ang="0">
                    <a:pos x="32" y="35"/>
                  </a:cxn>
                  <a:cxn ang="0">
                    <a:pos x="30" y="33"/>
                  </a:cxn>
                  <a:cxn ang="0">
                    <a:pos x="30" y="33"/>
                  </a:cxn>
                  <a:cxn ang="0">
                    <a:pos x="25" y="34"/>
                  </a:cxn>
                  <a:cxn ang="0">
                    <a:pos x="22" y="36"/>
                  </a:cxn>
                  <a:cxn ang="0">
                    <a:pos x="17" y="40"/>
                  </a:cxn>
                  <a:cxn ang="0">
                    <a:pos x="13" y="43"/>
                  </a:cxn>
                  <a:cxn ang="0">
                    <a:pos x="10" y="45"/>
                  </a:cxn>
                  <a:cxn ang="0">
                    <a:pos x="6" y="46"/>
                  </a:cxn>
                  <a:cxn ang="0">
                    <a:pos x="1" y="46"/>
                  </a:cxn>
                  <a:cxn ang="0">
                    <a:pos x="1" y="46"/>
                  </a:cxn>
                  <a:cxn ang="0">
                    <a:pos x="0" y="41"/>
                  </a:cxn>
                  <a:cxn ang="0">
                    <a:pos x="1" y="38"/>
                  </a:cxn>
                  <a:cxn ang="0">
                    <a:pos x="3" y="35"/>
                  </a:cxn>
                  <a:cxn ang="0">
                    <a:pos x="6" y="33"/>
                  </a:cxn>
                  <a:cxn ang="0">
                    <a:pos x="13" y="30"/>
                  </a:cxn>
                  <a:cxn ang="0">
                    <a:pos x="17" y="26"/>
                  </a:cxn>
                  <a:cxn ang="0">
                    <a:pos x="19" y="23"/>
                  </a:cxn>
                  <a:cxn ang="0">
                    <a:pos x="19" y="23"/>
                  </a:cxn>
                  <a:cxn ang="0">
                    <a:pos x="17" y="20"/>
                  </a:cxn>
                  <a:cxn ang="0">
                    <a:pos x="15" y="17"/>
                  </a:cxn>
                  <a:cxn ang="0">
                    <a:pos x="10" y="12"/>
                  </a:cxn>
                  <a:cxn ang="0">
                    <a:pos x="7" y="10"/>
                  </a:cxn>
                  <a:cxn ang="0">
                    <a:pos x="5" y="7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50" h="52">
                    <a:moveTo>
                      <a:pt x="4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18" y="6"/>
                    </a:lnTo>
                    <a:lnTo>
                      <a:pt x="23" y="10"/>
                    </a:lnTo>
                    <a:lnTo>
                      <a:pt x="27" y="16"/>
                    </a:lnTo>
                    <a:lnTo>
                      <a:pt x="27" y="16"/>
                    </a:lnTo>
                    <a:lnTo>
                      <a:pt x="31" y="15"/>
                    </a:lnTo>
                    <a:lnTo>
                      <a:pt x="33" y="13"/>
                    </a:lnTo>
                    <a:lnTo>
                      <a:pt x="36" y="10"/>
                    </a:lnTo>
                    <a:lnTo>
                      <a:pt x="39" y="7"/>
                    </a:lnTo>
                    <a:lnTo>
                      <a:pt x="42" y="6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8" y="8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0" y="13"/>
                    </a:lnTo>
                    <a:lnTo>
                      <a:pt x="49" y="16"/>
                    </a:lnTo>
                    <a:lnTo>
                      <a:pt x="46" y="20"/>
                    </a:lnTo>
                    <a:lnTo>
                      <a:pt x="41" y="23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9" y="30"/>
                    </a:lnTo>
                    <a:lnTo>
                      <a:pt x="41" y="32"/>
                    </a:lnTo>
                    <a:lnTo>
                      <a:pt x="47" y="37"/>
                    </a:lnTo>
                    <a:lnTo>
                      <a:pt x="49" y="40"/>
                    </a:lnTo>
                    <a:lnTo>
                      <a:pt x="50" y="43"/>
                    </a:lnTo>
                    <a:lnTo>
                      <a:pt x="50" y="48"/>
                    </a:lnTo>
                    <a:lnTo>
                      <a:pt x="49" y="52"/>
                    </a:lnTo>
                    <a:lnTo>
                      <a:pt x="49" y="52"/>
                    </a:lnTo>
                    <a:lnTo>
                      <a:pt x="43" y="51"/>
                    </a:lnTo>
                    <a:lnTo>
                      <a:pt x="40" y="50"/>
                    </a:lnTo>
                    <a:lnTo>
                      <a:pt x="38" y="48"/>
                    </a:lnTo>
                    <a:lnTo>
                      <a:pt x="36" y="45"/>
                    </a:lnTo>
                    <a:lnTo>
                      <a:pt x="34" y="38"/>
                    </a:lnTo>
                    <a:lnTo>
                      <a:pt x="32" y="35"/>
                    </a:lnTo>
                    <a:lnTo>
                      <a:pt x="30" y="33"/>
                    </a:lnTo>
                    <a:lnTo>
                      <a:pt x="30" y="33"/>
                    </a:lnTo>
                    <a:lnTo>
                      <a:pt x="25" y="34"/>
                    </a:lnTo>
                    <a:lnTo>
                      <a:pt x="22" y="36"/>
                    </a:lnTo>
                    <a:lnTo>
                      <a:pt x="17" y="40"/>
                    </a:lnTo>
                    <a:lnTo>
                      <a:pt x="13" y="43"/>
                    </a:lnTo>
                    <a:lnTo>
                      <a:pt x="10" y="45"/>
                    </a:lnTo>
                    <a:lnTo>
                      <a:pt x="6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0" y="41"/>
                    </a:lnTo>
                    <a:lnTo>
                      <a:pt x="1" y="38"/>
                    </a:lnTo>
                    <a:lnTo>
                      <a:pt x="3" y="35"/>
                    </a:lnTo>
                    <a:lnTo>
                      <a:pt x="6" y="33"/>
                    </a:lnTo>
                    <a:lnTo>
                      <a:pt x="13" y="30"/>
                    </a:lnTo>
                    <a:lnTo>
                      <a:pt x="17" y="26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17" y="20"/>
                    </a:lnTo>
                    <a:lnTo>
                      <a:pt x="15" y="17"/>
                    </a:lnTo>
                    <a:lnTo>
                      <a:pt x="10" y="12"/>
                    </a:lnTo>
                    <a:lnTo>
                      <a:pt x="7" y="10"/>
                    </a:lnTo>
                    <a:lnTo>
                      <a:pt x="5" y="7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5" name="Freeform 199"/>
              <p:cNvSpPr>
                <a:spLocks noEditPoints="1"/>
              </p:cNvSpPr>
              <p:nvPr/>
            </p:nvSpPr>
            <p:spPr bwMode="auto">
              <a:xfrm>
                <a:off x="5719763" y="1773238"/>
                <a:ext cx="76200" cy="60325"/>
              </a:xfrm>
              <a:custGeom>
                <a:avLst/>
                <a:gdLst/>
                <a:ahLst/>
                <a:cxnLst>
                  <a:cxn ang="0">
                    <a:pos x="144" y="20"/>
                  </a:cxn>
                  <a:cxn ang="0">
                    <a:pos x="143" y="40"/>
                  </a:cxn>
                  <a:cxn ang="0">
                    <a:pos x="139" y="68"/>
                  </a:cxn>
                  <a:cxn ang="0">
                    <a:pos x="138" y="87"/>
                  </a:cxn>
                  <a:cxn ang="0">
                    <a:pos x="140" y="98"/>
                  </a:cxn>
                  <a:cxn ang="0">
                    <a:pos x="133" y="109"/>
                  </a:cxn>
                  <a:cxn ang="0">
                    <a:pos x="124" y="115"/>
                  </a:cxn>
                  <a:cxn ang="0">
                    <a:pos x="122" y="116"/>
                  </a:cxn>
                  <a:cxn ang="0">
                    <a:pos x="119" y="114"/>
                  </a:cxn>
                  <a:cxn ang="0">
                    <a:pos x="115" y="112"/>
                  </a:cxn>
                  <a:cxn ang="0">
                    <a:pos x="113" y="112"/>
                  </a:cxn>
                  <a:cxn ang="0">
                    <a:pos x="108" y="113"/>
                  </a:cxn>
                  <a:cxn ang="0">
                    <a:pos x="105" y="113"/>
                  </a:cxn>
                  <a:cxn ang="0">
                    <a:pos x="78" y="105"/>
                  </a:cxn>
                  <a:cxn ang="0">
                    <a:pos x="50" y="98"/>
                  </a:cxn>
                  <a:cxn ang="0">
                    <a:pos x="47" y="98"/>
                  </a:cxn>
                  <a:cxn ang="0">
                    <a:pos x="42" y="99"/>
                  </a:cxn>
                  <a:cxn ang="0">
                    <a:pos x="39" y="99"/>
                  </a:cxn>
                  <a:cxn ang="0">
                    <a:pos x="18" y="95"/>
                  </a:cxn>
                  <a:cxn ang="0">
                    <a:pos x="10" y="97"/>
                  </a:cxn>
                  <a:cxn ang="0">
                    <a:pos x="7" y="95"/>
                  </a:cxn>
                  <a:cxn ang="0">
                    <a:pos x="3" y="88"/>
                  </a:cxn>
                  <a:cxn ang="0">
                    <a:pos x="0" y="86"/>
                  </a:cxn>
                  <a:cxn ang="0">
                    <a:pos x="1" y="45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3" y="0"/>
                  </a:cxn>
                  <a:cxn ang="0">
                    <a:pos x="48" y="2"/>
                  </a:cxn>
                  <a:cxn ang="0">
                    <a:pos x="113" y="12"/>
                  </a:cxn>
                  <a:cxn ang="0">
                    <a:pos x="144" y="20"/>
                  </a:cxn>
                  <a:cxn ang="0">
                    <a:pos x="17" y="18"/>
                  </a:cxn>
                  <a:cxn ang="0">
                    <a:pos x="14" y="47"/>
                  </a:cxn>
                  <a:cxn ang="0">
                    <a:pos x="13" y="66"/>
                  </a:cxn>
                  <a:cxn ang="0">
                    <a:pos x="14" y="72"/>
                  </a:cxn>
                  <a:cxn ang="0">
                    <a:pos x="37" y="82"/>
                  </a:cxn>
                  <a:cxn ang="0">
                    <a:pos x="64" y="89"/>
                  </a:cxn>
                  <a:cxn ang="0">
                    <a:pos x="119" y="98"/>
                  </a:cxn>
                  <a:cxn ang="0">
                    <a:pos x="122" y="90"/>
                  </a:cxn>
                  <a:cxn ang="0">
                    <a:pos x="128" y="69"/>
                  </a:cxn>
                  <a:cxn ang="0">
                    <a:pos x="130" y="33"/>
                  </a:cxn>
                  <a:cxn ang="0">
                    <a:pos x="106" y="26"/>
                  </a:cxn>
                  <a:cxn ang="0">
                    <a:pos x="60" y="16"/>
                  </a:cxn>
                  <a:cxn ang="0">
                    <a:pos x="30" y="15"/>
                  </a:cxn>
                  <a:cxn ang="0">
                    <a:pos x="17" y="18"/>
                  </a:cxn>
                </a:cxnLst>
                <a:rect l="0" t="0" r="r" b="b"/>
                <a:pathLst>
                  <a:path w="144" h="116">
                    <a:moveTo>
                      <a:pt x="144" y="20"/>
                    </a:moveTo>
                    <a:lnTo>
                      <a:pt x="144" y="20"/>
                    </a:lnTo>
                    <a:lnTo>
                      <a:pt x="144" y="30"/>
                    </a:lnTo>
                    <a:lnTo>
                      <a:pt x="143" y="40"/>
                    </a:lnTo>
                    <a:lnTo>
                      <a:pt x="140" y="59"/>
                    </a:lnTo>
                    <a:lnTo>
                      <a:pt x="139" y="68"/>
                    </a:lnTo>
                    <a:lnTo>
                      <a:pt x="138" y="77"/>
                    </a:lnTo>
                    <a:lnTo>
                      <a:pt x="138" y="87"/>
                    </a:lnTo>
                    <a:lnTo>
                      <a:pt x="140" y="98"/>
                    </a:lnTo>
                    <a:lnTo>
                      <a:pt x="140" y="98"/>
                    </a:lnTo>
                    <a:lnTo>
                      <a:pt x="137" y="103"/>
                    </a:lnTo>
                    <a:lnTo>
                      <a:pt x="133" y="109"/>
                    </a:lnTo>
                    <a:lnTo>
                      <a:pt x="127" y="114"/>
                    </a:lnTo>
                    <a:lnTo>
                      <a:pt x="124" y="115"/>
                    </a:lnTo>
                    <a:lnTo>
                      <a:pt x="122" y="116"/>
                    </a:lnTo>
                    <a:lnTo>
                      <a:pt x="122" y="116"/>
                    </a:lnTo>
                    <a:lnTo>
                      <a:pt x="120" y="115"/>
                    </a:lnTo>
                    <a:lnTo>
                      <a:pt x="119" y="114"/>
                    </a:lnTo>
                    <a:lnTo>
                      <a:pt x="118" y="112"/>
                    </a:lnTo>
                    <a:lnTo>
                      <a:pt x="115" y="112"/>
                    </a:lnTo>
                    <a:lnTo>
                      <a:pt x="115" y="112"/>
                    </a:lnTo>
                    <a:lnTo>
                      <a:pt x="113" y="112"/>
                    </a:lnTo>
                    <a:lnTo>
                      <a:pt x="111" y="112"/>
                    </a:lnTo>
                    <a:lnTo>
                      <a:pt x="108" y="113"/>
                    </a:lnTo>
                    <a:lnTo>
                      <a:pt x="105" y="113"/>
                    </a:lnTo>
                    <a:lnTo>
                      <a:pt x="105" y="113"/>
                    </a:lnTo>
                    <a:lnTo>
                      <a:pt x="92" y="109"/>
                    </a:lnTo>
                    <a:lnTo>
                      <a:pt x="78" y="105"/>
                    </a:lnTo>
                    <a:lnTo>
                      <a:pt x="63" y="101"/>
                    </a:lnTo>
                    <a:lnTo>
                      <a:pt x="50" y="98"/>
                    </a:lnTo>
                    <a:lnTo>
                      <a:pt x="50" y="98"/>
                    </a:lnTo>
                    <a:lnTo>
                      <a:pt x="47" y="98"/>
                    </a:lnTo>
                    <a:lnTo>
                      <a:pt x="45" y="99"/>
                    </a:lnTo>
                    <a:lnTo>
                      <a:pt x="42" y="99"/>
                    </a:lnTo>
                    <a:lnTo>
                      <a:pt x="39" y="99"/>
                    </a:lnTo>
                    <a:lnTo>
                      <a:pt x="39" y="99"/>
                    </a:lnTo>
                    <a:lnTo>
                      <a:pt x="25" y="96"/>
                    </a:lnTo>
                    <a:lnTo>
                      <a:pt x="18" y="95"/>
                    </a:lnTo>
                    <a:lnTo>
                      <a:pt x="15" y="95"/>
                    </a:lnTo>
                    <a:lnTo>
                      <a:pt x="10" y="97"/>
                    </a:lnTo>
                    <a:lnTo>
                      <a:pt x="10" y="97"/>
                    </a:lnTo>
                    <a:lnTo>
                      <a:pt x="7" y="95"/>
                    </a:lnTo>
                    <a:lnTo>
                      <a:pt x="5" y="91"/>
                    </a:lnTo>
                    <a:lnTo>
                      <a:pt x="3" y="88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66"/>
                    </a:lnTo>
                    <a:lnTo>
                      <a:pt x="1" y="45"/>
                    </a:lnTo>
                    <a:lnTo>
                      <a:pt x="3" y="2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48" y="2"/>
                    </a:lnTo>
                    <a:lnTo>
                      <a:pt x="82" y="7"/>
                    </a:lnTo>
                    <a:lnTo>
                      <a:pt x="113" y="12"/>
                    </a:lnTo>
                    <a:lnTo>
                      <a:pt x="144" y="20"/>
                    </a:lnTo>
                    <a:lnTo>
                      <a:pt x="144" y="20"/>
                    </a:lnTo>
                    <a:close/>
                    <a:moveTo>
                      <a:pt x="17" y="18"/>
                    </a:moveTo>
                    <a:lnTo>
                      <a:pt x="17" y="18"/>
                    </a:lnTo>
                    <a:lnTo>
                      <a:pt x="16" y="35"/>
                    </a:lnTo>
                    <a:lnTo>
                      <a:pt x="14" y="47"/>
                    </a:lnTo>
                    <a:lnTo>
                      <a:pt x="13" y="59"/>
                    </a:lnTo>
                    <a:lnTo>
                      <a:pt x="13" y="66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25" y="77"/>
                    </a:lnTo>
                    <a:lnTo>
                      <a:pt x="37" y="82"/>
                    </a:lnTo>
                    <a:lnTo>
                      <a:pt x="50" y="86"/>
                    </a:lnTo>
                    <a:lnTo>
                      <a:pt x="64" y="89"/>
                    </a:lnTo>
                    <a:lnTo>
                      <a:pt x="92" y="95"/>
                    </a:lnTo>
                    <a:lnTo>
                      <a:pt x="119" y="98"/>
                    </a:lnTo>
                    <a:lnTo>
                      <a:pt x="119" y="98"/>
                    </a:lnTo>
                    <a:lnTo>
                      <a:pt x="122" y="90"/>
                    </a:lnTo>
                    <a:lnTo>
                      <a:pt x="125" y="83"/>
                    </a:lnTo>
                    <a:lnTo>
                      <a:pt x="128" y="69"/>
                    </a:lnTo>
                    <a:lnTo>
                      <a:pt x="130" y="52"/>
                    </a:lnTo>
                    <a:lnTo>
                      <a:pt x="130" y="33"/>
                    </a:lnTo>
                    <a:lnTo>
                      <a:pt x="130" y="33"/>
                    </a:lnTo>
                    <a:lnTo>
                      <a:pt x="106" y="26"/>
                    </a:lnTo>
                    <a:lnTo>
                      <a:pt x="76" y="18"/>
                    </a:lnTo>
                    <a:lnTo>
                      <a:pt x="60" y="16"/>
                    </a:lnTo>
                    <a:lnTo>
                      <a:pt x="45" y="14"/>
                    </a:lnTo>
                    <a:lnTo>
                      <a:pt x="30" y="15"/>
                    </a:lnTo>
                    <a:lnTo>
                      <a:pt x="23" y="16"/>
                    </a:lnTo>
                    <a:lnTo>
                      <a:pt x="17" y="18"/>
                    </a:lnTo>
                    <a:lnTo>
                      <a:pt x="17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6" name="Freeform 200"/>
              <p:cNvSpPr>
                <a:spLocks noEditPoints="1"/>
              </p:cNvSpPr>
              <p:nvPr/>
            </p:nvSpPr>
            <p:spPr bwMode="auto">
              <a:xfrm>
                <a:off x="5808663" y="1781175"/>
                <a:ext cx="79375" cy="60325"/>
              </a:xfrm>
              <a:custGeom>
                <a:avLst/>
                <a:gdLst/>
                <a:ahLst/>
                <a:cxnLst>
                  <a:cxn ang="0">
                    <a:pos x="142" y="17"/>
                  </a:cxn>
                  <a:cxn ang="0">
                    <a:pos x="148" y="22"/>
                  </a:cxn>
                  <a:cxn ang="0">
                    <a:pos x="150" y="28"/>
                  </a:cxn>
                  <a:cxn ang="0">
                    <a:pos x="149" y="44"/>
                  </a:cxn>
                  <a:cxn ang="0">
                    <a:pos x="142" y="76"/>
                  </a:cxn>
                  <a:cxn ang="0">
                    <a:pos x="142" y="88"/>
                  </a:cxn>
                  <a:cxn ang="0">
                    <a:pos x="142" y="101"/>
                  </a:cxn>
                  <a:cxn ang="0">
                    <a:pos x="140" y="106"/>
                  </a:cxn>
                  <a:cxn ang="0">
                    <a:pos x="135" y="112"/>
                  </a:cxn>
                  <a:cxn ang="0">
                    <a:pos x="125" y="112"/>
                  </a:cxn>
                  <a:cxn ang="0">
                    <a:pos x="117" y="115"/>
                  </a:cxn>
                  <a:cxn ang="0">
                    <a:pos x="89" y="110"/>
                  </a:cxn>
                  <a:cxn ang="0">
                    <a:pos x="33" y="104"/>
                  </a:cxn>
                  <a:cxn ang="0">
                    <a:pos x="8" y="98"/>
                  </a:cxn>
                  <a:cxn ang="0">
                    <a:pos x="5" y="93"/>
                  </a:cxn>
                  <a:cxn ang="0">
                    <a:pos x="0" y="79"/>
                  </a:cxn>
                  <a:cxn ang="0">
                    <a:pos x="0" y="59"/>
                  </a:cxn>
                  <a:cxn ang="0">
                    <a:pos x="4" y="25"/>
                  </a:cxn>
                  <a:cxn ang="0">
                    <a:pos x="4" y="13"/>
                  </a:cxn>
                  <a:cxn ang="0">
                    <a:pos x="18" y="4"/>
                  </a:cxn>
                  <a:cxn ang="0">
                    <a:pos x="35" y="0"/>
                  </a:cxn>
                  <a:cxn ang="0">
                    <a:pos x="52" y="1"/>
                  </a:cxn>
                  <a:cxn ang="0">
                    <a:pos x="89" y="10"/>
                  </a:cxn>
                  <a:cxn ang="0">
                    <a:pos x="117" y="17"/>
                  </a:cxn>
                  <a:cxn ang="0">
                    <a:pos x="134" y="19"/>
                  </a:cxn>
                  <a:cxn ang="0">
                    <a:pos x="142" y="17"/>
                  </a:cxn>
                  <a:cxn ang="0">
                    <a:pos x="20" y="22"/>
                  </a:cxn>
                  <a:cxn ang="0">
                    <a:pos x="13" y="54"/>
                  </a:cxn>
                  <a:cxn ang="0">
                    <a:pos x="12" y="71"/>
                  </a:cxn>
                  <a:cxn ang="0">
                    <a:pos x="15" y="81"/>
                  </a:cxn>
                  <a:cxn ang="0">
                    <a:pos x="18" y="83"/>
                  </a:cxn>
                  <a:cxn ang="0">
                    <a:pos x="31" y="88"/>
                  </a:cxn>
                  <a:cxn ang="0">
                    <a:pos x="52" y="93"/>
                  </a:cxn>
                  <a:cxn ang="0">
                    <a:pos x="67" y="96"/>
                  </a:cxn>
                  <a:cxn ang="0">
                    <a:pos x="105" y="96"/>
                  </a:cxn>
                  <a:cxn ang="0">
                    <a:pos x="122" y="100"/>
                  </a:cxn>
                  <a:cxn ang="0">
                    <a:pos x="126" y="92"/>
                  </a:cxn>
                  <a:cxn ang="0">
                    <a:pos x="132" y="76"/>
                  </a:cxn>
                  <a:cxn ang="0">
                    <a:pos x="133" y="47"/>
                  </a:cxn>
                  <a:cxn ang="0">
                    <a:pos x="132" y="30"/>
                  </a:cxn>
                  <a:cxn ang="0">
                    <a:pos x="118" y="31"/>
                  </a:cxn>
                  <a:cxn ang="0">
                    <a:pos x="91" y="25"/>
                  </a:cxn>
                  <a:cxn ang="0">
                    <a:pos x="63" y="16"/>
                  </a:cxn>
                  <a:cxn ang="0">
                    <a:pos x="49" y="14"/>
                  </a:cxn>
                  <a:cxn ang="0">
                    <a:pos x="34" y="16"/>
                  </a:cxn>
                  <a:cxn ang="0">
                    <a:pos x="20" y="22"/>
                  </a:cxn>
                </a:cxnLst>
                <a:rect l="0" t="0" r="r" b="b"/>
                <a:pathLst>
                  <a:path w="150" h="115">
                    <a:moveTo>
                      <a:pt x="142" y="17"/>
                    </a:moveTo>
                    <a:lnTo>
                      <a:pt x="142" y="17"/>
                    </a:lnTo>
                    <a:lnTo>
                      <a:pt x="145" y="20"/>
                    </a:lnTo>
                    <a:lnTo>
                      <a:pt x="148" y="22"/>
                    </a:lnTo>
                    <a:lnTo>
                      <a:pt x="149" y="25"/>
                    </a:lnTo>
                    <a:lnTo>
                      <a:pt x="150" y="28"/>
                    </a:lnTo>
                    <a:lnTo>
                      <a:pt x="150" y="36"/>
                    </a:lnTo>
                    <a:lnTo>
                      <a:pt x="149" y="44"/>
                    </a:lnTo>
                    <a:lnTo>
                      <a:pt x="144" y="65"/>
                    </a:lnTo>
                    <a:lnTo>
                      <a:pt x="142" y="76"/>
                    </a:lnTo>
                    <a:lnTo>
                      <a:pt x="142" y="88"/>
                    </a:lnTo>
                    <a:lnTo>
                      <a:pt x="142" y="88"/>
                    </a:lnTo>
                    <a:lnTo>
                      <a:pt x="142" y="95"/>
                    </a:lnTo>
                    <a:lnTo>
                      <a:pt x="142" y="101"/>
                    </a:lnTo>
                    <a:lnTo>
                      <a:pt x="141" y="104"/>
                    </a:lnTo>
                    <a:lnTo>
                      <a:pt x="140" y="106"/>
                    </a:lnTo>
                    <a:lnTo>
                      <a:pt x="138" y="110"/>
                    </a:lnTo>
                    <a:lnTo>
                      <a:pt x="135" y="112"/>
                    </a:lnTo>
                    <a:lnTo>
                      <a:pt x="135" y="112"/>
                    </a:lnTo>
                    <a:lnTo>
                      <a:pt x="125" y="112"/>
                    </a:lnTo>
                    <a:lnTo>
                      <a:pt x="117" y="115"/>
                    </a:lnTo>
                    <a:lnTo>
                      <a:pt x="117" y="115"/>
                    </a:lnTo>
                    <a:lnTo>
                      <a:pt x="103" y="112"/>
                    </a:lnTo>
                    <a:lnTo>
                      <a:pt x="89" y="110"/>
                    </a:lnTo>
                    <a:lnTo>
                      <a:pt x="61" y="107"/>
                    </a:lnTo>
                    <a:lnTo>
                      <a:pt x="33" y="104"/>
                    </a:lnTo>
                    <a:lnTo>
                      <a:pt x="20" y="102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5" y="93"/>
                    </a:lnTo>
                    <a:lnTo>
                      <a:pt x="3" y="88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0" y="59"/>
                    </a:lnTo>
                    <a:lnTo>
                      <a:pt x="3" y="37"/>
                    </a:lnTo>
                    <a:lnTo>
                      <a:pt x="4" y="25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1" y="7"/>
                    </a:lnTo>
                    <a:lnTo>
                      <a:pt x="18" y="4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4" y="0"/>
                    </a:lnTo>
                    <a:lnTo>
                      <a:pt x="52" y="1"/>
                    </a:lnTo>
                    <a:lnTo>
                      <a:pt x="70" y="5"/>
                    </a:lnTo>
                    <a:lnTo>
                      <a:pt x="89" y="10"/>
                    </a:lnTo>
                    <a:lnTo>
                      <a:pt x="107" y="15"/>
                    </a:lnTo>
                    <a:lnTo>
                      <a:pt x="117" y="17"/>
                    </a:lnTo>
                    <a:lnTo>
                      <a:pt x="125" y="19"/>
                    </a:lnTo>
                    <a:lnTo>
                      <a:pt x="134" y="19"/>
                    </a:lnTo>
                    <a:lnTo>
                      <a:pt x="142" y="17"/>
                    </a:lnTo>
                    <a:lnTo>
                      <a:pt x="142" y="17"/>
                    </a:lnTo>
                    <a:close/>
                    <a:moveTo>
                      <a:pt x="20" y="22"/>
                    </a:moveTo>
                    <a:lnTo>
                      <a:pt x="20" y="22"/>
                    </a:lnTo>
                    <a:lnTo>
                      <a:pt x="17" y="37"/>
                    </a:lnTo>
                    <a:lnTo>
                      <a:pt x="13" y="54"/>
                    </a:lnTo>
                    <a:lnTo>
                      <a:pt x="12" y="62"/>
                    </a:lnTo>
                    <a:lnTo>
                      <a:pt x="12" y="71"/>
                    </a:lnTo>
                    <a:lnTo>
                      <a:pt x="14" y="77"/>
                    </a:lnTo>
                    <a:lnTo>
                      <a:pt x="15" y="81"/>
                    </a:lnTo>
                    <a:lnTo>
                      <a:pt x="18" y="83"/>
                    </a:lnTo>
                    <a:lnTo>
                      <a:pt x="18" y="83"/>
                    </a:lnTo>
                    <a:lnTo>
                      <a:pt x="22" y="85"/>
                    </a:lnTo>
                    <a:lnTo>
                      <a:pt x="31" y="88"/>
                    </a:lnTo>
                    <a:lnTo>
                      <a:pt x="52" y="93"/>
                    </a:lnTo>
                    <a:lnTo>
                      <a:pt x="52" y="93"/>
                    </a:lnTo>
                    <a:lnTo>
                      <a:pt x="59" y="96"/>
                    </a:lnTo>
                    <a:lnTo>
                      <a:pt x="67" y="96"/>
                    </a:lnTo>
                    <a:lnTo>
                      <a:pt x="85" y="96"/>
                    </a:lnTo>
                    <a:lnTo>
                      <a:pt x="105" y="96"/>
                    </a:lnTo>
                    <a:lnTo>
                      <a:pt x="113" y="98"/>
                    </a:lnTo>
                    <a:lnTo>
                      <a:pt x="122" y="100"/>
                    </a:lnTo>
                    <a:lnTo>
                      <a:pt x="122" y="100"/>
                    </a:lnTo>
                    <a:lnTo>
                      <a:pt x="126" y="92"/>
                    </a:lnTo>
                    <a:lnTo>
                      <a:pt x="129" y="85"/>
                    </a:lnTo>
                    <a:lnTo>
                      <a:pt x="132" y="76"/>
                    </a:lnTo>
                    <a:lnTo>
                      <a:pt x="133" y="67"/>
                    </a:lnTo>
                    <a:lnTo>
                      <a:pt x="133" y="47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25" y="31"/>
                    </a:lnTo>
                    <a:lnTo>
                      <a:pt x="118" y="31"/>
                    </a:lnTo>
                    <a:lnTo>
                      <a:pt x="105" y="28"/>
                    </a:lnTo>
                    <a:lnTo>
                      <a:pt x="91" y="25"/>
                    </a:lnTo>
                    <a:lnTo>
                      <a:pt x="77" y="20"/>
                    </a:lnTo>
                    <a:lnTo>
                      <a:pt x="63" y="16"/>
                    </a:lnTo>
                    <a:lnTo>
                      <a:pt x="55" y="15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4" y="16"/>
                    </a:lnTo>
                    <a:lnTo>
                      <a:pt x="28" y="19"/>
                    </a:lnTo>
                    <a:lnTo>
                      <a:pt x="20" y="22"/>
                    </a:lnTo>
                    <a:lnTo>
                      <a:pt x="20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Freeform 201"/>
              <p:cNvSpPr/>
              <p:nvPr/>
            </p:nvSpPr>
            <p:spPr bwMode="auto">
              <a:xfrm>
                <a:off x="5746751" y="1789113"/>
                <a:ext cx="28575" cy="26988"/>
              </a:xfrm>
              <a:custGeom>
                <a:avLst/>
                <a:gdLst/>
                <a:ahLst/>
                <a:cxnLst>
                  <a:cxn ang="0">
                    <a:pos x="53" y="9"/>
                  </a:cxn>
                  <a:cxn ang="0">
                    <a:pos x="53" y="9"/>
                  </a:cxn>
                  <a:cxn ang="0">
                    <a:pos x="50" y="15"/>
                  </a:cxn>
                  <a:cxn ang="0">
                    <a:pos x="46" y="20"/>
                  </a:cxn>
                  <a:cxn ang="0">
                    <a:pos x="39" y="28"/>
                  </a:cxn>
                  <a:cxn ang="0">
                    <a:pos x="34" y="32"/>
                  </a:cxn>
                  <a:cxn ang="0">
                    <a:pos x="31" y="38"/>
                  </a:cxn>
                  <a:cxn ang="0">
                    <a:pos x="29" y="43"/>
                  </a:cxn>
                  <a:cxn ang="0">
                    <a:pos x="29" y="52"/>
                  </a:cxn>
                  <a:cxn ang="0">
                    <a:pos x="29" y="52"/>
                  </a:cxn>
                  <a:cxn ang="0">
                    <a:pos x="26" y="52"/>
                  </a:cxn>
                  <a:cxn ang="0">
                    <a:pos x="25" y="51"/>
                  </a:cxn>
                  <a:cxn ang="0">
                    <a:pos x="24" y="50"/>
                  </a:cxn>
                  <a:cxn ang="0">
                    <a:pos x="22" y="50"/>
                  </a:cxn>
                  <a:cxn ang="0">
                    <a:pos x="22" y="50"/>
                  </a:cxn>
                  <a:cxn ang="0">
                    <a:pos x="21" y="46"/>
                  </a:cxn>
                  <a:cxn ang="0">
                    <a:pos x="21" y="42"/>
                  </a:cxn>
                  <a:cxn ang="0">
                    <a:pos x="22" y="33"/>
                  </a:cxn>
                  <a:cxn ang="0">
                    <a:pos x="27" y="16"/>
                  </a:cxn>
                  <a:cxn ang="0">
                    <a:pos x="27" y="16"/>
                  </a:cxn>
                  <a:cxn ang="0">
                    <a:pos x="21" y="18"/>
                  </a:cxn>
                  <a:cxn ang="0">
                    <a:pos x="16" y="18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2" y="16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8" y="1"/>
                  </a:cxn>
                  <a:cxn ang="0">
                    <a:pos x="15" y="0"/>
                  </a:cxn>
                  <a:cxn ang="0">
                    <a:pos x="23" y="0"/>
                  </a:cxn>
                  <a:cxn ang="0">
                    <a:pos x="32" y="1"/>
                  </a:cxn>
                  <a:cxn ang="0">
                    <a:pos x="40" y="3"/>
                  </a:cxn>
                  <a:cxn ang="0">
                    <a:pos x="47" y="6"/>
                  </a:cxn>
                  <a:cxn ang="0">
                    <a:pos x="53" y="9"/>
                  </a:cxn>
                  <a:cxn ang="0">
                    <a:pos x="53" y="9"/>
                  </a:cxn>
                </a:cxnLst>
                <a:rect l="0" t="0" r="r" b="b"/>
                <a:pathLst>
                  <a:path w="53" h="52">
                    <a:moveTo>
                      <a:pt x="53" y="9"/>
                    </a:moveTo>
                    <a:lnTo>
                      <a:pt x="53" y="9"/>
                    </a:lnTo>
                    <a:lnTo>
                      <a:pt x="50" y="15"/>
                    </a:lnTo>
                    <a:lnTo>
                      <a:pt x="46" y="20"/>
                    </a:lnTo>
                    <a:lnTo>
                      <a:pt x="39" y="28"/>
                    </a:lnTo>
                    <a:lnTo>
                      <a:pt x="34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6" y="52"/>
                    </a:lnTo>
                    <a:lnTo>
                      <a:pt x="25" y="51"/>
                    </a:lnTo>
                    <a:lnTo>
                      <a:pt x="24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1" y="46"/>
                    </a:lnTo>
                    <a:lnTo>
                      <a:pt x="21" y="42"/>
                    </a:lnTo>
                    <a:lnTo>
                      <a:pt x="22" y="33"/>
                    </a:lnTo>
                    <a:lnTo>
                      <a:pt x="27" y="16"/>
                    </a:lnTo>
                    <a:lnTo>
                      <a:pt x="27" y="16"/>
                    </a:lnTo>
                    <a:lnTo>
                      <a:pt x="21" y="18"/>
                    </a:lnTo>
                    <a:lnTo>
                      <a:pt x="16" y="18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8" y="1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2" y="1"/>
                    </a:lnTo>
                    <a:lnTo>
                      <a:pt x="40" y="3"/>
                    </a:lnTo>
                    <a:lnTo>
                      <a:pt x="47" y="6"/>
                    </a:lnTo>
                    <a:lnTo>
                      <a:pt x="53" y="9"/>
                    </a:lnTo>
                    <a:lnTo>
                      <a:pt x="53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Freeform 202"/>
              <p:cNvSpPr>
                <a:spLocks noEditPoints="1"/>
              </p:cNvSpPr>
              <p:nvPr/>
            </p:nvSpPr>
            <p:spPr bwMode="auto">
              <a:xfrm>
                <a:off x="5894388" y="1792288"/>
                <a:ext cx="74613" cy="58738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34" y="39"/>
                  </a:cxn>
                  <a:cxn ang="0">
                    <a:pos x="132" y="81"/>
                  </a:cxn>
                  <a:cxn ang="0">
                    <a:pos x="130" y="101"/>
                  </a:cxn>
                  <a:cxn ang="0">
                    <a:pos x="125" y="106"/>
                  </a:cxn>
                  <a:cxn ang="0">
                    <a:pos x="110" y="110"/>
                  </a:cxn>
                  <a:cxn ang="0">
                    <a:pos x="100" y="110"/>
                  </a:cxn>
                  <a:cxn ang="0">
                    <a:pos x="56" y="106"/>
                  </a:cxn>
                  <a:cxn ang="0">
                    <a:pos x="52" y="104"/>
                  </a:cxn>
                  <a:cxn ang="0">
                    <a:pos x="39" y="98"/>
                  </a:cxn>
                  <a:cxn ang="0">
                    <a:pos x="33" y="97"/>
                  </a:cxn>
                  <a:cxn ang="0">
                    <a:pos x="15" y="94"/>
                  </a:cxn>
                  <a:cxn ang="0">
                    <a:pos x="8" y="92"/>
                  </a:cxn>
                  <a:cxn ang="0">
                    <a:pos x="3" y="86"/>
                  </a:cxn>
                  <a:cxn ang="0">
                    <a:pos x="0" y="50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13" y="1"/>
                  </a:cxn>
                  <a:cxn ang="0">
                    <a:pos x="41" y="0"/>
                  </a:cxn>
                  <a:cxn ang="0">
                    <a:pos x="70" y="1"/>
                  </a:cxn>
                  <a:cxn ang="0">
                    <a:pos x="76" y="2"/>
                  </a:cxn>
                  <a:cxn ang="0">
                    <a:pos x="86" y="7"/>
                  </a:cxn>
                  <a:cxn ang="0">
                    <a:pos x="92" y="8"/>
                  </a:cxn>
                  <a:cxn ang="0">
                    <a:pos x="103" y="8"/>
                  </a:cxn>
                  <a:cxn ang="0">
                    <a:pos x="123" y="8"/>
                  </a:cxn>
                  <a:cxn ang="0">
                    <a:pos x="134" y="13"/>
                  </a:cxn>
                  <a:cxn ang="0">
                    <a:pos x="139" y="17"/>
                  </a:cxn>
                  <a:cxn ang="0">
                    <a:pos x="24" y="15"/>
                  </a:cxn>
                  <a:cxn ang="0">
                    <a:pos x="15" y="29"/>
                  </a:cxn>
                  <a:cxn ang="0">
                    <a:pos x="10" y="49"/>
                  </a:cxn>
                  <a:cxn ang="0">
                    <a:pos x="12" y="50"/>
                  </a:cxn>
                  <a:cxn ang="0">
                    <a:pos x="18" y="51"/>
                  </a:cxn>
                  <a:cxn ang="0">
                    <a:pos x="19" y="53"/>
                  </a:cxn>
                  <a:cxn ang="0">
                    <a:pos x="15" y="53"/>
                  </a:cxn>
                  <a:cxn ang="0">
                    <a:pos x="11" y="54"/>
                  </a:cxn>
                  <a:cxn ang="0">
                    <a:pos x="17" y="79"/>
                  </a:cxn>
                  <a:cxn ang="0">
                    <a:pos x="28" y="83"/>
                  </a:cxn>
                  <a:cxn ang="0">
                    <a:pos x="52" y="91"/>
                  </a:cxn>
                  <a:cxn ang="0">
                    <a:pos x="77" y="94"/>
                  </a:cxn>
                  <a:cxn ang="0">
                    <a:pos x="116" y="95"/>
                  </a:cxn>
                  <a:cxn ang="0">
                    <a:pos x="119" y="78"/>
                  </a:cxn>
                  <a:cxn ang="0">
                    <a:pos x="123" y="41"/>
                  </a:cxn>
                  <a:cxn ang="0">
                    <a:pos x="122" y="23"/>
                  </a:cxn>
                  <a:cxn ang="0">
                    <a:pos x="106" y="22"/>
                  </a:cxn>
                  <a:cxn ang="0">
                    <a:pos x="70" y="16"/>
                  </a:cxn>
                  <a:cxn ang="0">
                    <a:pos x="50" y="14"/>
                  </a:cxn>
                  <a:cxn ang="0">
                    <a:pos x="24" y="15"/>
                  </a:cxn>
                </a:cxnLst>
                <a:rect l="0" t="0" r="r" b="b"/>
                <a:pathLst>
                  <a:path w="139" h="110">
                    <a:moveTo>
                      <a:pt x="139" y="17"/>
                    </a:moveTo>
                    <a:lnTo>
                      <a:pt x="139" y="17"/>
                    </a:lnTo>
                    <a:lnTo>
                      <a:pt x="137" y="29"/>
                    </a:lnTo>
                    <a:lnTo>
                      <a:pt x="134" y="39"/>
                    </a:lnTo>
                    <a:lnTo>
                      <a:pt x="132" y="61"/>
                    </a:lnTo>
                    <a:lnTo>
                      <a:pt x="132" y="81"/>
                    </a:lnTo>
                    <a:lnTo>
                      <a:pt x="131" y="91"/>
                    </a:lnTo>
                    <a:lnTo>
                      <a:pt x="130" y="101"/>
                    </a:lnTo>
                    <a:lnTo>
                      <a:pt x="130" y="101"/>
                    </a:lnTo>
                    <a:lnTo>
                      <a:pt x="125" y="106"/>
                    </a:lnTo>
                    <a:lnTo>
                      <a:pt x="118" y="109"/>
                    </a:lnTo>
                    <a:lnTo>
                      <a:pt x="110" y="110"/>
                    </a:lnTo>
                    <a:lnTo>
                      <a:pt x="100" y="110"/>
                    </a:lnTo>
                    <a:lnTo>
                      <a:pt x="100" y="110"/>
                    </a:lnTo>
                    <a:lnTo>
                      <a:pt x="77" y="108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52" y="104"/>
                    </a:lnTo>
                    <a:lnTo>
                      <a:pt x="46" y="101"/>
                    </a:lnTo>
                    <a:lnTo>
                      <a:pt x="39" y="98"/>
                    </a:lnTo>
                    <a:lnTo>
                      <a:pt x="33" y="97"/>
                    </a:lnTo>
                    <a:lnTo>
                      <a:pt x="33" y="97"/>
                    </a:lnTo>
                    <a:lnTo>
                      <a:pt x="22" y="95"/>
                    </a:lnTo>
                    <a:lnTo>
                      <a:pt x="15" y="94"/>
                    </a:lnTo>
                    <a:lnTo>
                      <a:pt x="10" y="94"/>
                    </a:lnTo>
                    <a:lnTo>
                      <a:pt x="8" y="92"/>
                    </a:lnTo>
                    <a:lnTo>
                      <a:pt x="5" y="90"/>
                    </a:lnTo>
                    <a:lnTo>
                      <a:pt x="3" y="86"/>
                    </a:lnTo>
                    <a:lnTo>
                      <a:pt x="3" y="86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8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26" y="1"/>
                    </a:lnTo>
                    <a:lnTo>
                      <a:pt x="41" y="0"/>
                    </a:lnTo>
                    <a:lnTo>
                      <a:pt x="56" y="0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6" y="2"/>
                    </a:lnTo>
                    <a:lnTo>
                      <a:pt x="81" y="4"/>
                    </a:lnTo>
                    <a:lnTo>
                      <a:pt x="86" y="7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7" y="8"/>
                    </a:lnTo>
                    <a:lnTo>
                      <a:pt x="103" y="8"/>
                    </a:lnTo>
                    <a:lnTo>
                      <a:pt x="116" y="8"/>
                    </a:lnTo>
                    <a:lnTo>
                      <a:pt x="123" y="8"/>
                    </a:lnTo>
                    <a:lnTo>
                      <a:pt x="129" y="10"/>
                    </a:lnTo>
                    <a:lnTo>
                      <a:pt x="134" y="13"/>
                    </a:lnTo>
                    <a:lnTo>
                      <a:pt x="139" y="17"/>
                    </a:lnTo>
                    <a:lnTo>
                      <a:pt x="139" y="17"/>
                    </a:lnTo>
                    <a:close/>
                    <a:moveTo>
                      <a:pt x="24" y="15"/>
                    </a:moveTo>
                    <a:lnTo>
                      <a:pt x="24" y="15"/>
                    </a:lnTo>
                    <a:lnTo>
                      <a:pt x="19" y="21"/>
                    </a:lnTo>
                    <a:lnTo>
                      <a:pt x="15" y="29"/>
                    </a:lnTo>
                    <a:lnTo>
                      <a:pt x="11" y="38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2" y="50"/>
                    </a:lnTo>
                    <a:lnTo>
                      <a:pt x="16" y="50"/>
                    </a:lnTo>
                    <a:lnTo>
                      <a:pt x="18" y="51"/>
                    </a:lnTo>
                    <a:lnTo>
                      <a:pt x="19" y="52"/>
                    </a:lnTo>
                    <a:lnTo>
                      <a:pt x="19" y="53"/>
                    </a:lnTo>
                    <a:lnTo>
                      <a:pt x="19" y="53"/>
                    </a:lnTo>
                    <a:lnTo>
                      <a:pt x="15" y="53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3" y="67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28" y="83"/>
                    </a:lnTo>
                    <a:lnTo>
                      <a:pt x="40" y="87"/>
                    </a:lnTo>
                    <a:lnTo>
                      <a:pt x="52" y="91"/>
                    </a:lnTo>
                    <a:lnTo>
                      <a:pt x="64" y="93"/>
                    </a:lnTo>
                    <a:lnTo>
                      <a:pt x="77" y="94"/>
                    </a:lnTo>
                    <a:lnTo>
                      <a:pt x="89" y="95"/>
                    </a:lnTo>
                    <a:lnTo>
                      <a:pt x="116" y="95"/>
                    </a:lnTo>
                    <a:lnTo>
                      <a:pt x="116" y="95"/>
                    </a:lnTo>
                    <a:lnTo>
                      <a:pt x="119" y="78"/>
                    </a:lnTo>
                    <a:lnTo>
                      <a:pt x="122" y="60"/>
                    </a:lnTo>
                    <a:lnTo>
                      <a:pt x="123" y="41"/>
                    </a:lnTo>
                    <a:lnTo>
                      <a:pt x="123" y="32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06" y="22"/>
                    </a:lnTo>
                    <a:lnTo>
                      <a:pt x="92" y="20"/>
                    </a:lnTo>
                    <a:lnTo>
                      <a:pt x="70" y="16"/>
                    </a:lnTo>
                    <a:lnTo>
                      <a:pt x="61" y="15"/>
                    </a:lnTo>
                    <a:lnTo>
                      <a:pt x="50" y="14"/>
                    </a:lnTo>
                    <a:lnTo>
                      <a:pt x="38" y="14"/>
                    </a:lnTo>
                    <a:lnTo>
                      <a:pt x="24" y="15"/>
                    </a:lnTo>
                    <a:lnTo>
                      <a:pt x="24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9" name="Freeform 203"/>
              <p:cNvSpPr>
                <a:spLocks noEditPoints="1"/>
              </p:cNvSpPr>
              <p:nvPr/>
            </p:nvSpPr>
            <p:spPr bwMode="auto">
              <a:xfrm>
                <a:off x="5835651" y="1795463"/>
                <a:ext cx="23813" cy="33338"/>
              </a:xfrm>
              <a:custGeom>
                <a:avLst/>
                <a:gdLst/>
                <a:ahLst/>
                <a:cxnLst>
                  <a:cxn ang="0">
                    <a:pos x="31" y="30"/>
                  </a:cxn>
                  <a:cxn ang="0">
                    <a:pos x="40" y="42"/>
                  </a:cxn>
                  <a:cxn ang="0">
                    <a:pos x="42" y="51"/>
                  </a:cxn>
                  <a:cxn ang="0">
                    <a:pos x="42" y="56"/>
                  </a:cxn>
                  <a:cxn ang="0">
                    <a:pos x="31" y="63"/>
                  </a:cxn>
                  <a:cxn ang="0">
                    <a:pos x="29" y="62"/>
                  </a:cxn>
                  <a:cxn ang="0">
                    <a:pos x="17" y="61"/>
                  </a:cxn>
                  <a:cxn ang="0">
                    <a:pos x="5" y="57"/>
                  </a:cxn>
                  <a:cxn ang="0">
                    <a:pos x="1" y="55"/>
                  </a:cxn>
                  <a:cxn ang="0">
                    <a:pos x="0" y="40"/>
                  </a:cxn>
                  <a:cxn ang="0">
                    <a:pos x="3" y="33"/>
                  </a:cxn>
                  <a:cxn ang="0">
                    <a:pos x="9" y="29"/>
                  </a:cxn>
                  <a:cxn ang="0">
                    <a:pos x="8" y="25"/>
                  </a:cxn>
                  <a:cxn ang="0">
                    <a:pos x="9" y="16"/>
                  </a:cxn>
                  <a:cxn ang="0">
                    <a:pos x="13" y="10"/>
                  </a:cxn>
                  <a:cxn ang="0">
                    <a:pos x="23" y="2"/>
                  </a:cxn>
                  <a:cxn ang="0">
                    <a:pos x="33" y="0"/>
                  </a:cxn>
                  <a:cxn ang="0">
                    <a:pos x="39" y="1"/>
                  </a:cxn>
                  <a:cxn ang="0">
                    <a:pos x="44" y="5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42" y="21"/>
                  </a:cxn>
                  <a:cxn ang="0">
                    <a:pos x="31" y="30"/>
                  </a:cxn>
                  <a:cxn ang="0">
                    <a:pos x="21" y="21"/>
                  </a:cxn>
                  <a:cxn ang="0">
                    <a:pos x="24" y="21"/>
                  </a:cxn>
                  <a:cxn ang="0">
                    <a:pos x="31" y="17"/>
                  </a:cxn>
                  <a:cxn ang="0">
                    <a:pos x="32" y="14"/>
                  </a:cxn>
                  <a:cxn ang="0">
                    <a:pos x="25" y="14"/>
                  </a:cxn>
                  <a:cxn ang="0">
                    <a:pos x="22" y="16"/>
                  </a:cxn>
                  <a:cxn ang="0">
                    <a:pos x="21" y="21"/>
                  </a:cxn>
                  <a:cxn ang="0">
                    <a:pos x="10" y="38"/>
                  </a:cxn>
                  <a:cxn ang="0">
                    <a:pos x="11" y="42"/>
                  </a:cxn>
                  <a:cxn ang="0">
                    <a:pos x="16" y="51"/>
                  </a:cxn>
                  <a:cxn ang="0">
                    <a:pos x="20" y="50"/>
                  </a:cxn>
                  <a:cxn ang="0">
                    <a:pos x="27" y="49"/>
                  </a:cxn>
                  <a:cxn ang="0">
                    <a:pos x="30" y="47"/>
                  </a:cxn>
                  <a:cxn ang="0">
                    <a:pos x="21" y="39"/>
                  </a:cxn>
                  <a:cxn ang="0">
                    <a:pos x="12" y="36"/>
                  </a:cxn>
                  <a:cxn ang="0">
                    <a:pos x="10" y="38"/>
                  </a:cxn>
                </a:cxnLst>
                <a:rect l="0" t="0" r="r" b="b"/>
                <a:pathLst>
                  <a:path w="45" h="63">
                    <a:moveTo>
                      <a:pt x="31" y="30"/>
                    </a:moveTo>
                    <a:lnTo>
                      <a:pt x="31" y="30"/>
                    </a:lnTo>
                    <a:lnTo>
                      <a:pt x="37" y="36"/>
                    </a:lnTo>
                    <a:lnTo>
                      <a:pt x="40" y="42"/>
                    </a:lnTo>
                    <a:lnTo>
                      <a:pt x="42" y="48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36" y="59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29" y="62"/>
                    </a:lnTo>
                    <a:lnTo>
                      <a:pt x="25" y="61"/>
                    </a:lnTo>
                    <a:lnTo>
                      <a:pt x="17" y="61"/>
                    </a:lnTo>
                    <a:lnTo>
                      <a:pt x="9" y="59"/>
                    </a:lnTo>
                    <a:lnTo>
                      <a:pt x="5" y="57"/>
                    </a:lnTo>
                    <a:lnTo>
                      <a:pt x="1" y="55"/>
                    </a:lnTo>
                    <a:lnTo>
                      <a:pt x="1" y="55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3" y="33"/>
                    </a:lnTo>
                    <a:lnTo>
                      <a:pt x="6" y="30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8" y="25"/>
                    </a:lnTo>
                    <a:lnTo>
                      <a:pt x="8" y="20"/>
                    </a:lnTo>
                    <a:lnTo>
                      <a:pt x="9" y="16"/>
                    </a:lnTo>
                    <a:lnTo>
                      <a:pt x="11" y="13"/>
                    </a:lnTo>
                    <a:lnTo>
                      <a:pt x="13" y="10"/>
                    </a:lnTo>
                    <a:lnTo>
                      <a:pt x="15" y="6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39" y="1"/>
                    </a:lnTo>
                    <a:lnTo>
                      <a:pt x="42" y="3"/>
                    </a:lnTo>
                    <a:lnTo>
                      <a:pt x="44" y="5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5" y="13"/>
                    </a:lnTo>
                    <a:lnTo>
                      <a:pt x="45" y="16"/>
                    </a:lnTo>
                    <a:lnTo>
                      <a:pt x="44" y="19"/>
                    </a:lnTo>
                    <a:lnTo>
                      <a:pt x="42" y="21"/>
                    </a:lnTo>
                    <a:lnTo>
                      <a:pt x="37" y="27"/>
                    </a:lnTo>
                    <a:lnTo>
                      <a:pt x="31" y="30"/>
                    </a:lnTo>
                    <a:lnTo>
                      <a:pt x="31" y="30"/>
                    </a:lnTo>
                    <a:close/>
                    <a:moveTo>
                      <a:pt x="21" y="21"/>
                    </a:moveTo>
                    <a:lnTo>
                      <a:pt x="21" y="21"/>
                    </a:lnTo>
                    <a:lnTo>
                      <a:pt x="24" y="21"/>
                    </a:lnTo>
                    <a:lnTo>
                      <a:pt x="27" y="19"/>
                    </a:lnTo>
                    <a:lnTo>
                      <a:pt x="31" y="17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29" y="13"/>
                    </a:lnTo>
                    <a:lnTo>
                      <a:pt x="25" y="14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1" y="18"/>
                    </a:lnTo>
                    <a:lnTo>
                      <a:pt x="21" y="21"/>
                    </a:lnTo>
                    <a:lnTo>
                      <a:pt x="21" y="21"/>
                    </a:lnTo>
                    <a:close/>
                    <a:moveTo>
                      <a:pt x="10" y="38"/>
                    </a:moveTo>
                    <a:lnTo>
                      <a:pt x="10" y="38"/>
                    </a:lnTo>
                    <a:lnTo>
                      <a:pt x="11" y="42"/>
                    </a:lnTo>
                    <a:lnTo>
                      <a:pt x="12" y="45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20" y="50"/>
                    </a:lnTo>
                    <a:lnTo>
                      <a:pt x="24" y="49"/>
                    </a:lnTo>
                    <a:lnTo>
                      <a:pt x="27" y="49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26" y="42"/>
                    </a:lnTo>
                    <a:lnTo>
                      <a:pt x="21" y="39"/>
                    </a:lnTo>
                    <a:lnTo>
                      <a:pt x="15" y="36"/>
                    </a:lnTo>
                    <a:lnTo>
                      <a:pt x="12" y="36"/>
                    </a:lnTo>
                    <a:lnTo>
                      <a:pt x="10" y="38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0" name="Freeform 204"/>
              <p:cNvSpPr>
                <a:spLocks noEditPoints="1"/>
              </p:cNvSpPr>
              <p:nvPr/>
            </p:nvSpPr>
            <p:spPr bwMode="auto">
              <a:xfrm>
                <a:off x="5972176" y="1797050"/>
                <a:ext cx="80963" cy="131763"/>
              </a:xfrm>
              <a:custGeom>
                <a:avLst/>
                <a:gdLst/>
                <a:ahLst/>
                <a:cxnLst>
                  <a:cxn ang="0">
                    <a:pos x="143" y="16"/>
                  </a:cxn>
                  <a:cxn ang="0">
                    <a:pos x="149" y="27"/>
                  </a:cxn>
                  <a:cxn ang="0">
                    <a:pos x="151" y="40"/>
                  </a:cxn>
                  <a:cxn ang="0">
                    <a:pos x="152" y="71"/>
                  </a:cxn>
                  <a:cxn ang="0">
                    <a:pos x="148" y="121"/>
                  </a:cxn>
                  <a:cxn ang="0">
                    <a:pos x="148" y="137"/>
                  </a:cxn>
                  <a:cxn ang="0">
                    <a:pos x="146" y="160"/>
                  </a:cxn>
                  <a:cxn ang="0">
                    <a:pos x="145" y="173"/>
                  </a:cxn>
                  <a:cxn ang="0">
                    <a:pos x="144" y="200"/>
                  </a:cxn>
                  <a:cxn ang="0">
                    <a:pos x="141" y="223"/>
                  </a:cxn>
                  <a:cxn ang="0">
                    <a:pos x="134" y="237"/>
                  </a:cxn>
                  <a:cxn ang="0">
                    <a:pos x="127" y="245"/>
                  </a:cxn>
                  <a:cxn ang="0">
                    <a:pos x="122" y="247"/>
                  </a:cxn>
                  <a:cxn ang="0">
                    <a:pos x="107" y="245"/>
                  </a:cxn>
                  <a:cxn ang="0">
                    <a:pos x="76" y="246"/>
                  </a:cxn>
                  <a:cxn ang="0">
                    <a:pos x="62" y="243"/>
                  </a:cxn>
                  <a:cxn ang="0">
                    <a:pos x="56" y="241"/>
                  </a:cxn>
                  <a:cxn ang="0">
                    <a:pos x="48" y="238"/>
                  </a:cxn>
                  <a:cxn ang="0">
                    <a:pos x="42" y="237"/>
                  </a:cxn>
                  <a:cxn ang="0">
                    <a:pos x="23" y="237"/>
                  </a:cxn>
                  <a:cxn ang="0">
                    <a:pos x="12" y="234"/>
                  </a:cxn>
                  <a:cxn ang="0">
                    <a:pos x="6" y="224"/>
                  </a:cxn>
                  <a:cxn ang="0">
                    <a:pos x="0" y="204"/>
                  </a:cxn>
                  <a:cxn ang="0">
                    <a:pos x="0" y="195"/>
                  </a:cxn>
                  <a:cxn ang="0">
                    <a:pos x="0" y="163"/>
                  </a:cxn>
                  <a:cxn ang="0">
                    <a:pos x="3" y="121"/>
                  </a:cxn>
                  <a:cxn ang="0">
                    <a:pos x="9" y="60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46" y="1"/>
                  </a:cxn>
                  <a:cxn ang="0">
                    <a:pos x="78" y="8"/>
                  </a:cxn>
                  <a:cxn ang="0">
                    <a:pos x="112" y="14"/>
                  </a:cxn>
                  <a:cxn ang="0">
                    <a:pos x="143" y="16"/>
                  </a:cxn>
                  <a:cxn ang="0">
                    <a:pos x="56" y="18"/>
                  </a:cxn>
                  <a:cxn ang="0">
                    <a:pos x="53" y="18"/>
                  </a:cxn>
                  <a:cxn ang="0">
                    <a:pos x="43" y="19"/>
                  </a:cxn>
                  <a:cxn ang="0">
                    <a:pos x="33" y="19"/>
                  </a:cxn>
                  <a:cxn ang="0">
                    <a:pos x="30" y="18"/>
                  </a:cxn>
                  <a:cxn ang="0">
                    <a:pos x="27" y="28"/>
                  </a:cxn>
                  <a:cxn ang="0">
                    <a:pos x="23" y="59"/>
                  </a:cxn>
                  <a:cxn ang="0">
                    <a:pos x="22" y="65"/>
                  </a:cxn>
                  <a:cxn ang="0">
                    <a:pos x="18" y="74"/>
                  </a:cxn>
                  <a:cxn ang="0">
                    <a:pos x="17" y="80"/>
                  </a:cxn>
                  <a:cxn ang="0">
                    <a:pos x="12" y="147"/>
                  </a:cxn>
                  <a:cxn ang="0">
                    <a:pos x="12" y="181"/>
                  </a:cxn>
                  <a:cxn ang="0">
                    <a:pos x="15" y="213"/>
                  </a:cxn>
                  <a:cxn ang="0">
                    <a:pos x="27" y="219"/>
                  </a:cxn>
                  <a:cxn ang="0">
                    <a:pos x="51" y="226"/>
                  </a:cxn>
                  <a:cxn ang="0">
                    <a:pos x="76" y="230"/>
                  </a:cxn>
                  <a:cxn ang="0">
                    <a:pos x="102" y="231"/>
                  </a:cxn>
                  <a:cxn ang="0">
                    <a:pos x="116" y="228"/>
                  </a:cxn>
                  <a:cxn ang="0">
                    <a:pos x="122" y="220"/>
                  </a:cxn>
                  <a:cxn ang="0">
                    <a:pos x="126" y="219"/>
                  </a:cxn>
                  <a:cxn ang="0">
                    <a:pos x="136" y="130"/>
                  </a:cxn>
                  <a:cxn ang="0">
                    <a:pos x="138" y="36"/>
                  </a:cxn>
                  <a:cxn ang="0">
                    <a:pos x="129" y="33"/>
                  </a:cxn>
                  <a:cxn ang="0">
                    <a:pos x="98" y="25"/>
                  </a:cxn>
                  <a:cxn ang="0">
                    <a:pos x="56" y="18"/>
                  </a:cxn>
                </a:cxnLst>
                <a:rect l="0" t="0" r="r" b="b"/>
                <a:pathLst>
                  <a:path w="153" h="247">
                    <a:moveTo>
                      <a:pt x="143" y="16"/>
                    </a:moveTo>
                    <a:lnTo>
                      <a:pt x="143" y="16"/>
                    </a:lnTo>
                    <a:lnTo>
                      <a:pt x="146" y="22"/>
                    </a:lnTo>
                    <a:lnTo>
                      <a:pt x="149" y="27"/>
                    </a:lnTo>
                    <a:lnTo>
                      <a:pt x="150" y="34"/>
                    </a:lnTo>
                    <a:lnTo>
                      <a:pt x="151" y="40"/>
                    </a:lnTo>
                    <a:lnTo>
                      <a:pt x="153" y="55"/>
                    </a:lnTo>
                    <a:lnTo>
                      <a:pt x="152" y="71"/>
                    </a:lnTo>
                    <a:lnTo>
                      <a:pt x="150" y="105"/>
                    </a:lnTo>
                    <a:lnTo>
                      <a:pt x="148" y="121"/>
                    </a:lnTo>
                    <a:lnTo>
                      <a:pt x="148" y="137"/>
                    </a:lnTo>
                    <a:lnTo>
                      <a:pt x="148" y="137"/>
                    </a:lnTo>
                    <a:lnTo>
                      <a:pt x="147" y="148"/>
                    </a:lnTo>
                    <a:lnTo>
                      <a:pt x="146" y="160"/>
                    </a:lnTo>
                    <a:lnTo>
                      <a:pt x="146" y="160"/>
                    </a:lnTo>
                    <a:lnTo>
                      <a:pt x="145" y="173"/>
                    </a:lnTo>
                    <a:lnTo>
                      <a:pt x="145" y="186"/>
                    </a:lnTo>
                    <a:lnTo>
                      <a:pt x="144" y="200"/>
                    </a:lnTo>
                    <a:lnTo>
                      <a:pt x="143" y="211"/>
                    </a:lnTo>
                    <a:lnTo>
                      <a:pt x="141" y="223"/>
                    </a:lnTo>
                    <a:lnTo>
                      <a:pt x="137" y="233"/>
                    </a:lnTo>
                    <a:lnTo>
                      <a:pt x="134" y="237"/>
                    </a:lnTo>
                    <a:lnTo>
                      <a:pt x="131" y="241"/>
                    </a:lnTo>
                    <a:lnTo>
                      <a:pt x="127" y="245"/>
                    </a:lnTo>
                    <a:lnTo>
                      <a:pt x="122" y="247"/>
                    </a:lnTo>
                    <a:lnTo>
                      <a:pt x="122" y="247"/>
                    </a:lnTo>
                    <a:lnTo>
                      <a:pt x="115" y="246"/>
                    </a:lnTo>
                    <a:lnTo>
                      <a:pt x="107" y="245"/>
                    </a:lnTo>
                    <a:lnTo>
                      <a:pt x="91" y="245"/>
                    </a:lnTo>
                    <a:lnTo>
                      <a:pt x="76" y="246"/>
                    </a:lnTo>
                    <a:lnTo>
                      <a:pt x="62" y="243"/>
                    </a:lnTo>
                    <a:lnTo>
                      <a:pt x="62" y="243"/>
                    </a:lnTo>
                    <a:lnTo>
                      <a:pt x="59" y="242"/>
                    </a:lnTo>
                    <a:lnTo>
                      <a:pt x="56" y="241"/>
                    </a:lnTo>
                    <a:lnTo>
                      <a:pt x="52" y="239"/>
                    </a:lnTo>
                    <a:lnTo>
                      <a:pt x="48" y="238"/>
                    </a:lnTo>
                    <a:lnTo>
                      <a:pt x="48" y="238"/>
                    </a:lnTo>
                    <a:lnTo>
                      <a:pt x="42" y="237"/>
                    </a:lnTo>
                    <a:lnTo>
                      <a:pt x="35" y="237"/>
                    </a:lnTo>
                    <a:lnTo>
                      <a:pt x="23" y="237"/>
                    </a:lnTo>
                    <a:lnTo>
                      <a:pt x="17" y="236"/>
                    </a:lnTo>
                    <a:lnTo>
                      <a:pt x="12" y="234"/>
                    </a:lnTo>
                    <a:lnTo>
                      <a:pt x="9" y="231"/>
                    </a:lnTo>
                    <a:lnTo>
                      <a:pt x="6" y="224"/>
                    </a:lnTo>
                    <a:lnTo>
                      <a:pt x="6" y="224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195"/>
                    </a:lnTo>
                    <a:lnTo>
                      <a:pt x="0" y="186"/>
                    </a:lnTo>
                    <a:lnTo>
                      <a:pt x="0" y="163"/>
                    </a:lnTo>
                    <a:lnTo>
                      <a:pt x="3" y="121"/>
                    </a:lnTo>
                    <a:lnTo>
                      <a:pt x="3" y="121"/>
                    </a:lnTo>
                    <a:lnTo>
                      <a:pt x="6" y="90"/>
                    </a:lnTo>
                    <a:lnTo>
                      <a:pt x="9" y="60"/>
                    </a:lnTo>
                    <a:lnTo>
                      <a:pt x="12" y="3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46" y="1"/>
                    </a:lnTo>
                    <a:lnTo>
                      <a:pt x="61" y="5"/>
                    </a:lnTo>
                    <a:lnTo>
                      <a:pt x="78" y="8"/>
                    </a:lnTo>
                    <a:lnTo>
                      <a:pt x="94" y="12"/>
                    </a:lnTo>
                    <a:lnTo>
                      <a:pt x="112" y="14"/>
                    </a:lnTo>
                    <a:lnTo>
                      <a:pt x="128" y="16"/>
                    </a:lnTo>
                    <a:lnTo>
                      <a:pt x="143" y="16"/>
                    </a:lnTo>
                    <a:lnTo>
                      <a:pt x="143" y="16"/>
                    </a:lnTo>
                    <a:close/>
                    <a:moveTo>
                      <a:pt x="56" y="18"/>
                    </a:moveTo>
                    <a:lnTo>
                      <a:pt x="56" y="18"/>
                    </a:lnTo>
                    <a:lnTo>
                      <a:pt x="53" y="18"/>
                    </a:lnTo>
                    <a:lnTo>
                      <a:pt x="49" y="18"/>
                    </a:lnTo>
                    <a:lnTo>
                      <a:pt x="43" y="19"/>
                    </a:lnTo>
                    <a:lnTo>
                      <a:pt x="37" y="20"/>
                    </a:lnTo>
                    <a:lnTo>
                      <a:pt x="33" y="19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28" y="23"/>
                    </a:lnTo>
                    <a:lnTo>
                      <a:pt x="27" y="28"/>
                    </a:lnTo>
                    <a:lnTo>
                      <a:pt x="25" y="3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2" y="65"/>
                    </a:lnTo>
                    <a:lnTo>
                      <a:pt x="20" y="69"/>
                    </a:lnTo>
                    <a:lnTo>
                      <a:pt x="18" y="74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4" y="113"/>
                    </a:lnTo>
                    <a:lnTo>
                      <a:pt x="12" y="147"/>
                    </a:lnTo>
                    <a:lnTo>
                      <a:pt x="12" y="164"/>
                    </a:lnTo>
                    <a:lnTo>
                      <a:pt x="12" y="181"/>
                    </a:lnTo>
                    <a:lnTo>
                      <a:pt x="13" y="198"/>
                    </a:lnTo>
                    <a:lnTo>
                      <a:pt x="15" y="213"/>
                    </a:lnTo>
                    <a:lnTo>
                      <a:pt x="15" y="213"/>
                    </a:lnTo>
                    <a:lnTo>
                      <a:pt x="27" y="219"/>
                    </a:lnTo>
                    <a:lnTo>
                      <a:pt x="39" y="223"/>
                    </a:lnTo>
                    <a:lnTo>
                      <a:pt x="51" y="226"/>
                    </a:lnTo>
                    <a:lnTo>
                      <a:pt x="63" y="228"/>
                    </a:lnTo>
                    <a:lnTo>
                      <a:pt x="76" y="230"/>
                    </a:lnTo>
                    <a:lnTo>
                      <a:pt x="89" y="231"/>
                    </a:lnTo>
                    <a:lnTo>
                      <a:pt x="102" y="231"/>
                    </a:lnTo>
                    <a:lnTo>
                      <a:pt x="116" y="228"/>
                    </a:lnTo>
                    <a:lnTo>
                      <a:pt x="116" y="228"/>
                    </a:lnTo>
                    <a:lnTo>
                      <a:pt x="119" y="223"/>
                    </a:lnTo>
                    <a:lnTo>
                      <a:pt x="122" y="220"/>
                    </a:lnTo>
                    <a:lnTo>
                      <a:pt x="126" y="219"/>
                    </a:lnTo>
                    <a:lnTo>
                      <a:pt x="126" y="219"/>
                    </a:lnTo>
                    <a:lnTo>
                      <a:pt x="131" y="176"/>
                    </a:lnTo>
                    <a:lnTo>
                      <a:pt x="136" y="130"/>
                    </a:lnTo>
                    <a:lnTo>
                      <a:pt x="138" y="83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29" y="33"/>
                    </a:lnTo>
                    <a:lnTo>
                      <a:pt x="118" y="29"/>
                    </a:lnTo>
                    <a:lnTo>
                      <a:pt x="98" y="25"/>
                    </a:lnTo>
                    <a:lnTo>
                      <a:pt x="76" y="22"/>
                    </a:lnTo>
                    <a:lnTo>
                      <a:pt x="56" y="18"/>
                    </a:lnTo>
                    <a:lnTo>
                      <a:pt x="56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1" name="Freeform 207"/>
              <p:cNvSpPr>
                <a:spLocks noEditPoints="1"/>
              </p:cNvSpPr>
              <p:nvPr/>
            </p:nvSpPr>
            <p:spPr bwMode="auto">
              <a:xfrm>
                <a:off x="5713413" y="1839913"/>
                <a:ext cx="77788" cy="60325"/>
              </a:xfrm>
              <a:custGeom>
                <a:avLst/>
                <a:gdLst/>
                <a:ahLst/>
                <a:cxnLst>
                  <a:cxn ang="0">
                    <a:pos x="147" y="21"/>
                  </a:cxn>
                  <a:cxn ang="0">
                    <a:pos x="148" y="48"/>
                  </a:cxn>
                  <a:cxn ang="0">
                    <a:pos x="141" y="91"/>
                  </a:cxn>
                  <a:cxn ang="0">
                    <a:pos x="137" y="110"/>
                  </a:cxn>
                  <a:cxn ang="0">
                    <a:pos x="122" y="113"/>
                  </a:cxn>
                  <a:cxn ang="0">
                    <a:pos x="93" y="111"/>
                  </a:cxn>
                  <a:cxn ang="0">
                    <a:pos x="46" y="99"/>
                  </a:cxn>
                  <a:cxn ang="0">
                    <a:pos x="9" y="96"/>
                  </a:cxn>
                  <a:cxn ang="0">
                    <a:pos x="3" y="82"/>
                  </a:cxn>
                  <a:cxn ang="0">
                    <a:pos x="0" y="46"/>
                  </a:cxn>
                  <a:cxn ang="0">
                    <a:pos x="1" y="22"/>
                  </a:cxn>
                  <a:cxn ang="0">
                    <a:pos x="3" y="11"/>
                  </a:cxn>
                  <a:cxn ang="0">
                    <a:pos x="19" y="2"/>
                  </a:cxn>
                  <a:cxn ang="0">
                    <a:pos x="47" y="0"/>
                  </a:cxn>
                  <a:cxn ang="0">
                    <a:pos x="73" y="3"/>
                  </a:cxn>
                  <a:cxn ang="0">
                    <a:pos x="134" y="16"/>
                  </a:cxn>
                  <a:cxn ang="0">
                    <a:pos x="14" y="72"/>
                  </a:cxn>
                  <a:cxn ang="0">
                    <a:pos x="37" y="83"/>
                  </a:cxn>
                  <a:cxn ang="0">
                    <a:pos x="78" y="94"/>
                  </a:cxn>
                  <a:cxn ang="0">
                    <a:pos x="125" y="96"/>
                  </a:cxn>
                  <a:cxn ang="0">
                    <a:pos x="127" y="82"/>
                  </a:cxn>
                  <a:cxn ang="0">
                    <a:pos x="136" y="45"/>
                  </a:cxn>
                  <a:cxn ang="0">
                    <a:pos x="133" y="33"/>
                  </a:cxn>
                  <a:cxn ang="0">
                    <a:pos x="126" y="27"/>
                  </a:cxn>
                  <a:cxn ang="0">
                    <a:pos x="98" y="23"/>
                  </a:cxn>
                  <a:cxn ang="0">
                    <a:pos x="81" y="20"/>
                  </a:cxn>
                  <a:cxn ang="0">
                    <a:pos x="68" y="16"/>
                  </a:cxn>
                  <a:cxn ang="0">
                    <a:pos x="81" y="24"/>
                  </a:cxn>
                  <a:cxn ang="0">
                    <a:pos x="91" y="35"/>
                  </a:cxn>
                  <a:cxn ang="0">
                    <a:pos x="92" y="32"/>
                  </a:cxn>
                  <a:cxn ang="0">
                    <a:pos x="89" y="61"/>
                  </a:cxn>
                  <a:cxn ang="0">
                    <a:pos x="80" y="79"/>
                  </a:cxn>
                  <a:cxn ang="0">
                    <a:pos x="71" y="83"/>
                  </a:cxn>
                  <a:cxn ang="0">
                    <a:pos x="61" y="81"/>
                  </a:cxn>
                  <a:cxn ang="0">
                    <a:pos x="50" y="74"/>
                  </a:cxn>
                  <a:cxn ang="0">
                    <a:pos x="46" y="61"/>
                  </a:cxn>
                  <a:cxn ang="0">
                    <a:pos x="53" y="30"/>
                  </a:cxn>
                  <a:cxn ang="0">
                    <a:pos x="66" y="16"/>
                  </a:cxn>
                  <a:cxn ang="0">
                    <a:pos x="51" y="12"/>
                  </a:cxn>
                  <a:cxn ang="0">
                    <a:pos x="33" y="14"/>
                  </a:cxn>
                  <a:cxn ang="0">
                    <a:pos x="20" y="22"/>
                  </a:cxn>
                  <a:cxn ang="0">
                    <a:pos x="13" y="36"/>
                  </a:cxn>
                  <a:cxn ang="0">
                    <a:pos x="14" y="72"/>
                  </a:cxn>
                  <a:cxn ang="0">
                    <a:pos x="64" y="35"/>
                  </a:cxn>
                  <a:cxn ang="0">
                    <a:pos x="58" y="61"/>
                  </a:cxn>
                  <a:cxn ang="0">
                    <a:pos x="61" y="62"/>
                  </a:cxn>
                  <a:cxn ang="0">
                    <a:pos x="67" y="67"/>
                  </a:cxn>
                  <a:cxn ang="0">
                    <a:pos x="73" y="64"/>
                  </a:cxn>
                  <a:cxn ang="0">
                    <a:pos x="77" y="50"/>
                  </a:cxn>
                  <a:cxn ang="0">
                    <a:pos x="74" y="35"/>
                  </a:cxn>
                  <a:cxn ang="0">
                    <a:pos x="69" y="32"/>
                  </a:cxn>
                  <a:cxn ang="0">
                    <a:pos x="64" y="35"/>
                  </a:cxn>
                </a:cxnLst>
                <a:rect l="0" t="0" r="r" b="b"/>
                <a:pathLst>
                  <a:path w="148" h="113">
                    <a:moveTo>
                      <a:pt x="144" y="16"/>
                    </a:moveTo>
                    <a:lnTo>
                      <a:pt x="144" y="16"/>
                    </a:lnTo>
                    <a:lnTo>
                      <a:pt x="147" y="21"/>
                    </a:lnTo>
                    <a:lnTo>
                      <a:pt x="148" y="29"/>
                    </a:lnTo>
                    <a:lnTo>
                      <a:pt x="148" y="38"/>
                    </a:lnTo>
                    <a:lnTo>
                      <a:pt x="148" y="48"/>
                    </a:lnTo>
                    <a:lnTo>
                      <a:pt x="144" y="70"/>
                    </a:lnTo>
                    <a:lnTo>
                      <a:pt x="141" y="91"/>
                    </a:lnTo>
                    <a:lnTo>
                      <a:pt x="141" y="91"/>
                    </a:lnTo>
                    <a:lnTo>
                      <a:pt x="141" y="101"/>
                    </a:lnTo>
                    <a:lnTo>
                      <a:pt x="140" y="106"/>
                    </a:lnTo>
                    <a:lnTo>
                      <a:pt x="137" y="110"/>
                    </a:lnTo>
                    <a:lnTo>
                      <a:pt x="137" y="110"/>
                    </a:lnTo>
                    <a:lnTo>
                      <a:pt x="129" y="112"/>
                    </a:lnTo>
                    <a:lnTo>
                      <a:pt x="122" y="113"/>
                    </a:lnTo>
                    <a:lnTo>
                      <a:pt x="114" y="113"/>
                    </a:lnTo>
                    <a:lnTo>
                      <a:pt x="107" y="113"/>
                    </a:lnTo>
                    <a:lnTo>
                      <a:pt x="93" y="111"/>
                    </a:lnTo>
                    <a:lnTo>
                      <a:pt x="78" y="108"/>
                    </a:lnTo>
                    <a:lnTo>
                      <a:pt x="62" y="103"/>
                    </a:lnTo>
                    <a:lnTo>
                      <a:pt x="46" y="99"/>
                    </a:lnTo>
                    <a:lnTo>
                      <a:pt x="29" y="97"/>
                    </a:lnTo>
                    <a:lnTo>
                      <a:pt x="19" y="96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5" y="90"/>
                    </a:lnTo>
                    <a:lnTo>
                      <a:pt x="3" y="82"/>
                    </a:lnTo>
                    <a:lnTo>
                      <a:pt x="1" y="74"/>
                    </a:lnTo>
                    <a:lnTo>
                      <a:pt x="0" y="65"/>
                    </a:lnTo>
                    <a:lnTo>
                      <a:pt x="0" y="46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1" y="22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7" y="7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60" y="1"/>
                    </a:lnTo>
                    <a:lnTo>
                      <a:pt x="73" y="3"/>
                    </a:lnTo>
                    <a:lnTo>
                      <a:pt x="98" y="8"/>
                    </a:lnTo>
                    <a:lnTo>
                      <a:pt x="122" y="15"/>
                    </a:lnTo>
                    <a:lnTo>
                      <a:pt x="134" y="16"/>
                    </a:lnTo>
                    <a:lnTo>
                      <a:pt x="144" y="16"/>
                    </a:lnTo>
                    <a:lnTo>
                      <a:pt x="144" y="16"/>
                    </a:lnTo>
                    <a:close/>
                    <a:moveTo>
                      <a:pt x="14" y="72"/>
                    </a:moveTo>
                    <a:lnTo>
                      <a:pt x="14" y="72"/>
                    </a:lnTo>
                    <a:lnTo>
                      <a:pt x="26" y="79"/>
                    </a:lnTo>
                    <a:lnTo>
                      <a:pt x="37" y="83"/>
                    </a:lnTo>
                    <a:lnTo>
                      <a:pt x="50" y="87"/>
                    </a:lnTo>
                    <a:lnTo>
                      <a:pt x="63" y="92"/>
                    </a:lnTo>
                    <a:lnTo>
                      <a:pt x="78" y="94"/>
                    </a:lnTo>
                    <a:lnTo>
                      <a:pt x="93" y="96"/>
                    </a:lnTo>
                    <a:lnTo>
                      <a:pt x="109" y="96"/>
                    </a:lnTo>
                    <a:lnTo>
                      <a:pt x="125" y="96"/>
                    </a:lnTo>
                    <a:lnTo>
                      <a:pt x="125" y="96"/>
                    </a:lnTo>
                    <a:lnTo>
                      <a:pt x="125" y="90"/>
                    </a:lnTo>
                    <a:lnTo>
                      <a:pt x="127" y="82"/>
                    </a:lnTo>
                    <a:lnTo>
                      <a:pt x="134" y="64"/>
                    </a:lnTo>
                    <a:lnTo>
                      <a:pt x="136" y="54"/>
                    </a:lnTo>
                    <a:lnTo>
                      <a:pt x="136" y="45"/>
                    </a:lnTo>
                    <a:lnTo>
                      <a:pt x="136" y="40"/>
                    </a:lnTo>
                    <a:lnTo>
                      <a:pt x="135" y="36"/>
                    </a:lnTo>
                    <a:lnTo>
                      <a:pt x="133" y="33"/>
                    </a:lnTo>
                    <a:lnTo>
                      <a:pt x="129" y="29"/>
                    </a:lnTo>
                    <a:lnTo>
                      <a:pt x="129" y="29"/>
                    </a:lnTo>
                    <a:lnTo>
                      <a:pt x="126" y="27"/>
                    </a:lnTo>
                    <a:lnTo>
                      <a:pt x="122" y="26"/>
                    </a:lnTo>
                    <a:lnTo>
                      <a:pt x="111" y="24"/>
                    </a:lnTo>
                    <a:lnTo>
                      <a:pt x="98" y="23"/>
                    </a:lnTo>
                    <a:lnTo>
                      <a:pt x="87" y="21"/>
                    </a:lnTo>
                    <a:lnTo>
                      <a:pt x="87" y="21"/>
                    </a:lnTo>
                    <a:lnTo>
                      <a:pt x="81" y="20"/>
                    </a:lnTo>
                    <a:lnTo>
                      <a:pt x="77" y="18"/>
                    </a:lnTo>
                    <a:lnTo>
                      <a:pt x="73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75" y="20"/>
                    </a:lnTo>
                    <a:lnTo>
                      <a:pt x="81" y="24"/>
                    </a:lnTo>
                    <a:lnTo>
                      <a:pt x="87" y="29"/>
                    </a:lnTo>
                    <a:lnTo>
                      <a:pt x="89" y="32"/>
                    </a:lnTo>
                    <a:lnTo>
                      <a:pt x="91" y="35"/>
                    </a:lnTo>
                    <a:lnTo>
                      <a:pt x="91" y="35"/>
                    </a:lnTo>
                    <a:lnTo>
                      <a:pt x="91" y="33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0" y="51"/>
                    </a:lnTo>
                    <a:lnTo>
                      <a:pt x="89" y="61"/>
                    </a:lnTo>
                    <a:lnTo>
                      <a:pt x="87" y="69"/>
                    </a:lnTo>
                    <a:lnTo>
                      <a:pt x="82" y="76"/>
                    </a:lnTo>
                    <a:lnTo>
                      <a:pt x="80" y="79"/>
                    </a:lnTo>
                    <a:lnTo>
                      <a:pt x="77" y="81"/>
                    </a:lnTo>
                    <a:lnTo>
                      <a:pt x="74" y="82"/>
                    </a:lnTo>
                    <a:lnTo>
                      <a:pt x="71" y="83"/>
                    </a:lnTo>
                    <a:lnTo>
                      <a:pt x="66" y="82"/>
                    </a:lnTo>
                    <a:lnTo>
                      <a:pt x="61" y="81"/>
                    </a:lnTo>
                    <a:lnTo>
                      <a:pt x="61" y="81"/>
                    </a:lnTo>
                    <a:lnTo>
                      <a:pt x="57" y="80"/>
                    </a:lnTo>
                    <a:lnTo>
                      <a:pt x="53" y="77"/>
                    </a:lnTo>
                    <a:lnTo>
                      <a:pt x="50" y="74"/>
                    </a:lnTo>
                    <a:lnTo>
                      <a:pt x="48" y="70"/>
                    </a:lnTo>
                    <a:lnTo>
                      <a:pt x="47" y="66"/>
                    </a:lnTo>
                    <a:lnTo>
                      <a:pt x="46" y="61"/>
                    </a:lnTo>
                    <a:lnTo>
                      <a:pt x="46" y="51"/>
                    </a:lnTo>
                    <a:lnTo>
                      <a:pt x="49" y="40"/>
                    </a:lnTo>
                    <a:lnTo>
                      <a:pt x="53" y="30"/>
                    </a:lnTo>
                    <a:lnTo>
                      <a:pt x="59" y="22"/>
                    </a:lnTo>
                    <a:lnTo>
                      <a:pt x="63" y="18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59" y="14"/>
                    </a:lnTo>
                    <a:lnTo>
                      <a:pt x="51" y="12"/>
                    </a:lnTo>
                    <a:lnTo>
                      <a:pt x="44" y="11"/>
                    </a:lnTo>
                    <a:lnTo>
                      <a:pt x="38" y="12"/>
                    </a:lnTo>
                    <a:lnTo>
                      <a:pt x="33" y="14"/>
                    </a:lnTo>
                    <a:lnTo>
                      <a:pt x="28" y="16"/>
                    </a:lnTo>
                    <a:lnTo>
                      <a:pt x="23" y="18"/>
                    </a:lnTo>
                    <a:lnTo>
                      <a:pt x="20" y="22"/>
                    </a:lnTo>
                    <a:lnTo>
                      <a:pt x="17" y="26"/>
                    </a:lnTo>
                    <a:lnTo>
                      <a:pt x="15" y="31"/>
                    </a:lnTo>
                    <a:lnTo>
                      <a:pt x="13" y="36"/>
                    </a:lnTo>
                    <a:lnTo>
                      <a:pt x="13" y="42"/>
                    </a:lnTo>
                    <a:lnTo>
                      <a:pt x="12" y="56"/>
                    </a:lnTo>
                    <a:lnTo>
                      <a:pt x="14" y="72"/>
                    </a:lnTo>
                    <a:lnTo>
                      <a:pt x="14" y="72"/>
                    </a:lnTo>
                    <a:close/>
                    <a:moveTo>
                      <a:pt x="64" y="35"/>
                    </a:moveTo>
                    <a:lnTo>
                      <a:pt x="64" y="35"/>
                    </a:lnTo>
                    <a:lnTo>
                      <a:pt x="63" y="42"/>
                    </a:lnTo>
                    <a:lnTo>
                      <a:pt x="62" y="49"/>
                    </a:lnTo>
                    <a:lnTo>
                      <a:pt x="58" y="61"/>
                    </a:lnTo>
                    <a:lnTo>
                      <a:pt x="58" y="61"/>
                    </a:lnTo>
                    <a:lnTo>
                      <a:pt x="60" y="61"/>
                    </a:lnTo>
                    <a:lnTo>
                      <a:pt x="61" y="62"/>
                    </a:lnTo>
                    <a:lnTo>
                      <a:pt x="63" y="64"/>
                    </a:lnTo>
                    <a:lnTo>
                      <a:pt x="65" y="66"/>
                    </a:lnTo>
                    <a:lnTo>
                      <a:pt x="67" y="67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73" y="64"/>
                    </a:lnTo>
                    <a:lnTo>
                      <a:pt x="75" y="60"/>
                    </a:lnTo>
                    <a:lnTo>
                      <a:pt x="77" y="55"/>
                    </a:lnTo>
                    <a:lnTo>
                      <a:pt x="77" y="50"/>
                    </a:lnTo>
                    <a:lnTo>
                      <a:pt x="77" y="45"/>
                    </a:lnTo>
                    <a:lnTo>
                      <a:pt x="76" y="39"/>
                    </a:lnTo>
                    <a:lnTo>
                      <a:pt x="74" y="35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69" y="32"/>
                    </a:lnTo>
                    <a:lnTo>
                      <a:pt x="68" y="34"/>
                    </a:lnTo>
                    <a:lnTo>
                      <a:pt x="66" y="35"/>
                    </a:lnTo>
                    <a:lnTo>
                      <a:pt x="64" y="35"/>
                    </a:lnTo>
                    <a:lnTo>
                      <a:pt x="64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Freeform 208"/>
              <p:cNvSpPr/>
              <p:nvPr/>
            </p:nvSpPr>
            <p:spPr bwMode="auto">
              <a:xfrm>
                <a:off x="5994401" y="1841500"/>
                <a:ext cx="34925" cy="38100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15"/>
                  </a:cxn>
                  <a:cxn ang="0">
                    <a:pos x="40" y="28"/>
                  </a:cxn>
                  <a:cxn ang="0">
                    <a:pos x="43" y="29"/>
                  </a:cxn>
                  <a:cxn ang="0">
                    <a:pos x="53" y="30"/>
                  </a:cxn>
                  <a:cxn ang="0">
                    <a:pos x="62" y="31"/>
                  </a:cxn>
                  <a:cxn ang="0">
                    <a:pos x="64" y="32"/>
                  </a:cxn>
                  <a:cxn ang="0">
                    <a:pos x="63" y="40"/>
                  </a:cxn>
                  <a:cxn ang="0">
                    <a:pos x="61" y="45"/>
                  </a:cxn>
                  <a:cxn ang="0">
                    <a:pos x="51" y="45"/>
                  </a:cxn>
                  <a:cxn ang="0">
                    <a:pos x="42" y="43"/>
                  </a:cxn>
                  <a:cxn ang="0">
                    <a:pos x="40" y="46"/>
                  </a:cxn>
                  <a:cxn ang="0">
                    <a:pos x="40" y="56"/>
                  </a:cxn>
                  <a:cxn ang="0">
                    <a:pos x="40" y="66"/>
                  </a:cxn>
                  <a:cxn ang="0">
                    <a:pos x="38" y="70"/>
                  </a:cxn>
                  <a:cxn ang="0">
                    <a:pos x="29" y="68"/>
                  </a:cxn>
                  <a:cxn ang="0">
                    <a:pos x="25" y="62"/>
                  </a:cxn>
                  <a:cxn ang="0">
                    <a:pos x="25" y="53"/>
                  </a:cxn>
                  <a:cxn ang="0">
                    <a:pos x="27" y="45"/>
                  </a:cxn>
                  <a:cxn ang="0">
                    <a:pos x="24" y="44"/>
                  </a:cxn>
                  <a:cxn ang="0">
                    <a:pos x="13" y="43"/>
                  </a:cxn>
                  <a:cxn ang="0">
                    <a:pos x="2" y="41"/>
                  </a:cxn>
                  <a:cxn ang="0">
                    <a:pos x="0" y="38"/>
                  </a:cxn>
                  <a:cxn ang="0">
                    <a:pos x="2" y="29"/>
                  </a:cxn>
                  <a:cxn ang="0">
                    <a:pos x="9" y="26"/>
                  </a:cxn>
                  <a:cxn ang="0">
                    <a:pos x="17" y="25"/>
                  </a:cxn>
                  <a:cxn ang="0">
                    <a:pos x="25" y="27"/>
                  </a:cxn>
                  <a:cxn ang="0">
                    <a:pos x="28" y="23"/>
                  </a:cxn>
                  <a:cxn ang="0">
                    <a:pos x="29" y="8"/>
                  </a:cxn>
                  <a:cxn ang="0">
                    <a:pos x="30" y="2"/>
                  </a:cxn>
                  <a:cxn ang="0">
                    <a:pos x="32" y="0"/>
                  </a:cxn>
                  <a:cxn ang="0">
                    <a:pos x="42" y="3"/>
                  </a:cxn>
                </a:cxnLst>
                <a:rect l="0" t="0" r="r" b="b"/>
                <a:pathLst>
                  <a:path w="64" h="70">
                    <a:moveTo>
                      <a:pt x="42" y="3"/>
                    </a:moveTo>
                    <a:lnTo>
                      <a:pt x="42" y="3"/>
                    </a:lnTo>
                    <a:lnTo>
                      <a:pt x="41" y="10"/>
                    </a:lnTo>
                    <a:lnTo>
                      <a:pt x="41" y="15"/>
                    </a:lnTo>
                    <a:lnTo>
                      <a:pt x="40" y="20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3" y="29"/>
                    </a:lnTo>
                    <a:lnTo>
                      <a:pt x="46" y="30"/>
                    </a:lnTo>
                    <a:lnTo>
                      <a:pt x="53" y="30"/>
                    </a:lnTo>
                    <a:lnTo>
                      <a:pt x="60" y="30"/>
                    </a:lnTo>
                    <a:lnTo>
                      <a:pt x="62" y="31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4" y="36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61" y="45"/>
                    </a:lnTo>
                    <a:lnTo>
                      <a:pt x="56" y="44"/>
                    </a:lnTo>
                    <a:lnTo>
                      <a:pt x="51" y="45"/>
                    </a:lnTo>
                    <a:lnTo>
                      <a:pt x="47" y="45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0" y="46"/>
                    </a:lnTo>
                    <a:lnTo>
                      <a:pt x="40" y="49"/>
                    </a:lnTo>
                    <a:lnTo>
                      <a:pt x="40" y="56"/>
                    </a:lnTo>
                    <a:lnTo>
                      <a:pt x="40" y="63"/>
                    </a:lnTo>
                    <a:lnTo>
                      <a:pt x="40" y="66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2" y="70"/>
                    </a:lnTo>
                    <a:lnTo>
                      <a:pt x="29" y="68"/>
                    </a:lnTo>
                    <a:lnTo>
                      <a:pt x="27" y="65"/>
                    </a:lnTo>
                    <a:lnTo>
                      <a:pt x="25" y="62"/>
                    </a:lnTo>
                    <a:lnTo>
                      <a:pt x="25" y="58"/>
                    </a:lnTo>
                    <a:lnTo>
                      <a:pt x="25" y="53"/>
                    </a:lnTo>
                    <a:lnTo>
                      <a:pt x="25" y="49"/>
                    </a:lnTo>
                    <a:lnTo>
                      <a:pt x="27" y="45"/>
                    </a:lnTo>
                    <a:lnTo>
                      <a:pt x="27" y="45"/>
                    </a:lnTo>
                    <a:lnTo>
                      <a:pt x="24" y="44"/>
                    </a:lnTo>
                    <a:lnTo>
                      <a:pt x="20" y="43"/>
                    </a:lnTo>
                    <a:lnTo>
                      <a:pt x="13" y="43"/>
                    </a:lnTo>
                    <a:lnTo>
                      <a:pt x="5" y="42"/>
                    </a:lnTo>
                    <a:lnTo>
                      <a:pt x="2" y="41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5" y="27"/>
                    </a:lnTo>
                    <a:lnTo>
                      <a:pt x="9" y="26"/>
                    </a:lnTo>
                    <a:lnTo>
                      <a:pt x="13" y="25"/>
                    </a:lnTo>
                    <a:lnTo>
                      <a:pt x="17" y="25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27" y="26"/>
                    </a:lnTo>
                    <a:lnTo>
                      <a:pt x="28" y="23"/>
                    </a:lnTo>
                    <a:lnTo>
                      <a:pt x="29" y="19"/>
                    </a:lnTo>
                    <a:lnTo>
                      <a:pt x="29" y="8"/>
                    </a:lnTo>
                    <a:lnTo>
                      <a:pt x="29" y="4"/>
                    </a:lnTo>
                    <a:lnTo>
                      <a:pt x="30" y="2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3" name="Freeform 209"/>
              <p:cNvSpPr>
                <a:spLocks noEditPoints="1"/>
              </p:cNvSpPr>
              <p:nvPr/>
            </p:nvSpPr>
            <p:spPr bwMode="auto">
              <a:xfrm>
                <a:off x="5799138" y="1849438"/>
                <a:ext cx="82550" cy="60325"/>
              </a:xfrm>
              <a:custGeom>
                <a:avLst/>
                <a:gdLst/>
                <a:ahLst/>
                <a:cxnLst>
                  <a:cxn ang="0">
                    <a:pos x="156" y="16"/>
                  </a:cxn>
                  <a:cxn ang="0">
                    <a:pos x="152" y="56"/>
                  </a:cxn>
                  <a:cxn ang="0">
                    <a:pos x="147" y="99"/>
                  </a:cxn>
                  <a:cxn ang="0">
                    <a:pos x="142" y="106"/>
                  </a:cxn>
                  <a:cxn ang="0">
                    <a:pos x="127" y="112"/>
                  </a:cxn>
                  <a:cxn ang="0">
                    <a:pos x="111" y="114"/>
                  </a:cxn>
                  <a:cxn ang="0">
                    <a:pos x="83" y="110"/>
                  </a:cxn>
                  <a:cxn ang="0">
                    <a:pos x="45" y="101"/>
                  </a:cxn>
                  <a:cxn ang="0">
                    <a:pos x="18" y="94"/>
                  </a:cxn>
                  <a:cxn ang="0">
                    <a:pos x="9" y="94"/>
                  </a:cxn>
                  <a:cxn ang="0">
                    <a:pos x="2" y="73"/>
                  </a:cxn>
                  <a:cxn ang="0">
                    <a:pos x="0" y="50"/>
                  </a:cxn>
                  <a:cxn ang="0">
                    <a:pos x="2" y="26"/>
                  </a:cxn>
                  <a:cxn ang="0">
                    <a:pos x="5" y="2"/>
                  </a:cxn>
                  <a:cxn ang="0">
                    <a:pos x="18" y="0"/>
                  </a:cxn>
                  <a:cxn ang="0">
                    <a:pos x="76" y="2"/>
                  </a:cxn>
                  <a:cxn ang="0">
                    <a:pos x="98" y="4"/>
                  </a:cxn>
                  <a:cxn ang="0">
                    <a:pos x="130" y="7"/>
                  </a:cxn>
                  <a:cxn ang="0">
                    <a:pos x="148" y="13"/>
                  </a:cxn>
                  <a:cxn ang="0">
                    <a:pos x="156" y="16"/>
                  </a:cxn>
                  <a:cxn ang="0">
                    <a:pos x="19" y="16"/>
                  </a:cxn>
                  <a:cxn ang="0">
                    <a:pos x="12" y="40"/>
                  </a:cxn>
                  <a:cxn ang="0">
                    <a:pos x="11" y="56"/>
                  </a:cxn>
                  <a:cxn ang="0">
                    <a:pos x="15" y="72"/>
                  </a:cxn>
                  <a:cxn ang="0">
                    <a:pos x="19" y="79"/>
                  </a:cxn>
                  <a:cxn ang="0">
                    <a:pos x="47" y="87"/>
                  </a:cxn>
                  <a:cxn ang="0">
                    <a:pos x="89" y="98"/>
                  </a:cxn>
                  <a:cxn ang="0">
                    <a:pos x="111" y="99"/>
                  </a:cxn>
                  <a:cxn ang="0">
                    <a:pos x="125" y="96"/>
                  </a:cxn>
                  <a:cxn ang="0">
                    <a:pos x="132" y="94"/>
                  </a:cxn>
                  <a:cxn ang="0">
                    <a:pos x="137" y="76"/>
                  </a:cxn>
                  <a:cxn ang="0">
                    <a:pos x="139" y="56"/>
                  </a:cxn>
                  <a:cxn ang="0">
                    <a:pos x="138" y="35"/>
                  </a:cxn>
                  <a:cxn ang="0">
                    <a:pos x="133" y="20"/>
                  </a:cxn>
                  <a:cxn ang="0">
                    <a:pos x="117" y="21"/>
                  </a:cxn>
                  <a:cxn ang="0">
                    <a:pos x="88" y="19"/>
                  </a:cxn>
                  <a:cxn ang="0">
                    <a:pos x="61" y="15"/>
                  </a:cxn>
                  <a:cxn ang="0">
                    <a:pos x="33" y="14"/>
                  </a:cxn>
                  <a:cxn ang="0">
                    <a:pos x="19" y="16"/>
                  </a:cxn>
                </a:cxnLst>
                <a:rect l="0" t="0" r="r" b="b"/>
                <a:pathLst>
                  <a:path w="156" h="114">
                    <a:moveTo>
                      <a:pt x="156" y="16"/>
                    </a:moveTo>
                    <a:lnTo>
                      <a:pt x="156" y="16"/>
                    </a:lnTo>
                    <a:lnTo>
                      <a:pt x="153" y="37"/>
                    </a:lnTo>
                    <a:lnTo>
                      <a:pt x="152" y="56"/>
                    </a:lnTo>
                    <a:lnTo>
                      <a:pt x="149" y="76"/>
                    </a:lnTo>
                    <a:lnTo>
                      <a:pt x="147" y="99"/>
                    </a:lnTo>
                    <a:lnTo>
                      <a:pt x="147" y="99"/>
                    </a:lnTo>
                    <a:lnTo>
                      <a:pt x="142" y="106"/>
                    </a:lnTo>
                    <a:lnTo>
                      <a:pt x="134" y="110"/>
                    </a:lnTo>
                    <a:lnTo>
                      <a:pt x="127" y="112"/>
                    </a:lnTo>
                    <a:lnTo>
                      <a:pt x="119" y="114"/>
                    </a:lnTo>
                    <a:lnTo>
                      <a:pt x="111" y="114"/>
                    </a:lnTo>
                    <a:lnTo>
                      <a:pt x="102" y="114"/>
                    </a:lnTo>
                    <a:lnTo>
                      <a:pt x="83" y="110"/>
                    </a:lnTo>
                    <a:lnTo>
                      <a:pt x="64" y="106"/>
                    </a:lnTo>
                    <a:lnTo>
                      <a:pt x="45" y="101"/>
                    </a:lnTo>
                    <a:lnTo>
                      <a:pt x="26" y="96"/>
                    </a:lnTo>
                    <a:lnTo>
                      <a:pt x="18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1" y="38"/>
                    </a:lnTo>
                    <a:lnTo>
                      <a:pt x="2" y="26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98" y="4"/>
                    </a:lnTo>
                    <a:lnTo>
                      <a:pt x="119" y="6"/>
                    </a:lnTo>
                    <a:lnTo>
                      <a:pt x="130" y="7"/>
                    </a:lnTo>
                    <a:lnTo>
                      <a:pt x="140" y="10"/>
                    </a:lnTo>
                    <a:lnTo>
                      <a:pt x="148" y="13"/>
                    </a:lnTo>
                    <a:lnTo>
                      <a:pt x="156" y="16"/>
                    </a:lnTo>
                    <a:lnTo>
                      <a:pt x="156" y="16"/>
                    </a:lnTo>
                    <a:close/>
                    <a:moveTo>
                      <a:pt x="19" y="16"/>
                    </a:moveTo>
                    <a:lnTo>
                      <a:pt x="19" y="16"/>
                    </a:lnTo>
                    <a:lnTo>
                      <a:pt x="13" y="31"/>
                    </a:lnTo>
                    <a:lnTo>
                      <a:pt x="12" y="40"/>
                    </a:lnTo>
                    <a:lnTo>
                      <a:pt x="11" y="47"/>
                    </a:lnTo>
                    <a:lnTo>
                      <a:pt x="11" y="56"/>
                    </a:lnTo>
                    <a:lnTo>
                      <a:pt x="12" y="64"/>
                    </a:lnTo>
                    <a:lnTo>
                      <a:pt x="15" y="72"/>
                    </a:lnTo>
                    <a:lnTo>
                      <a:pt x="19" y="79"/>
                    </a:lnTo>
                    <a:lnTo>
                      <a:pt x="19" y="79"/>
                    </a:lnTo>
                    <a:lnTo>
                      <a:pt x="33" y="82"/>
                    </a:lnTo>
                    <a:lnTo>
                      <a:pt x="47" y="87"/>
                    </a:lnTo>
                    <a:lnTo>
                      <a:pt x="74" y="95"/>
                    </a:lnTo>
                    <a:lnTo>
                      <a:pt x="89" y="98"/>
                    </a:lnTo>
                    <a:lnTo>
                      <a:pt x="103" y="99"/>
                    </a:lnTo>
                    <a:lnTo>
                      <a:pt x="111" y="99"/>
                    </a:lnTo>
                    <a:lnTo>
                      <a:pt x="118" y="98"/>
                    </a:lnTo>
                    <a:lnTo>
                      <a:pt x="125" y="96"/>
                    </a:lnTo>
                    <a:lnTo>
                      <a:pt x="132" y="94"/>
                    </a:lnTo>
                    <a:lnTo>
                      <a:pt x="132" y="94"/>
                    </a:lnTo>
                    <a:lnTo>
                      <a:pt x="134" y="86"/>
                    </a:lnTo>
                    <a:lnTo>
                      <a:pt x="137" y="76"/>
                    </a:lnTo>
                    <a:lnTo>
                      <a:pt x="139" y="65"/>
                    </a:lnTo>
                    <a:lnTo>
                      <a:pt x="139" y="56"/>
                    </a:lnTo>
                    <a:lnTo>
                      <a:pt x="139" y="45"/>
                    </a:lnTo>
                    <a:lnTo>
                      <a:pt x="138" y="35"/>
                    </a:lnTo>
                    <a:lnTo>
                      <a:pt x="137" y="28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17" y="21"/>
                    </a:lnTo>
                    <a:lnTo>
                      <a:pt x="102" y="21"/>
                    </a:lnTo>
                    <a:lnTo>
                      <a:pt x="88" y="19"/>
                    </a:lnTo>
                    <a:lnTo>
                      <a:pt x="73" y="17"/>
                    </a:lnTo>
                    <a:lnTo>
                      <a:pt x="61" y="15"/>
                    </a:lnTo>
                    <a:lnTo>
                      <a:pt x="47" y="14"/>
                    </a:lnTo>
                    <a:lnTo>
                      <a:pt x="33" y="14"/>
                    </a:lnTo>
                    <a:lnTo>
                      <a:pt x="19" y="16"/>
                    </a:lnTo>
                    <a:lnTo>
                      <a:pt x="19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4" name="Freeform 210"/>
              <p:cNvSpPr>
                <a:spLocks noEditPoints="1"/>
              </p:cNvSpPr>
              <p:nvPr/>
            </p:nvSpPr>
            <p:spPr bwMode="auto">
              <a:xfrm>
                <a:off x="5883276" y="1858963"/>
                <a:ext cx="76200" cy="60325"/>
              </a:xfrm>
              <a:custGeom>
                <a:avLst/>
                <a:gdLst/>
                <a:ahLst/>
                <a:cxnLst>
                  <a:cxn ang="0">
                    <a:pos x="138" y="110"/>
                  </a:cxn>
                  <a:cxn ang="0">
                    <a:pos x="125" y="112"/>
                  </a:cxn>
                  <a:cxn ang="0">
                    <a:pos x="111" y="112"/>
                  </a:cxn>
                  <a:cxn ang="0">
                    <a:pos x="83" y="108"/>
                  </a:cxn>
                  <a:cxn ang="0">
                    <a:pos x="35" y="102"/>
                  </a:cxn>
                  <a:cxn ang="0">
                    <a:pos x="23" y="97"/>
                  </a:cxn>
                  <a:cxn ang="0">
                    <a:pos x="15" y="96"/>
                  </a:cxn>
                  <a:cxn ang="0">
                    <a:pos x="11" y="96"/>
                  </a:cxn>
                  <a:cxn ang="0">
                    <a:pos x="9" y="94"/>
                  </a:cxn>
                  <a:cxn ang="0">
                    <a:pos x="3" y="85"/>
                  </a:cxn>
                  <a:cxn ang="0">
                    <a:pos x="0" y="65"/>
                  </a:cxn>
                  <a:cxn ang="0">
                    <a:pos x="1" y="45"/>
                  </a:cxn>
                  <a:cxn ang="0">
                    <a:pos x="3" y="26"/>
                  </a:cxn>
                  <a:cxn ang="0">
                    <a:pos x="9" y="13"/>
                  </a:cxn>
                  <a:cxn ang="0">
                    <a:pos x="14" y="0"/>
                  </a:cxn>
                  <a:cxn ang="0">
                    <a:pos x="45" y="3"/>
                  </a:cxn>
                  <a:cxn ang="0">
                    <a:pos x="95" y="6"/>
                  </a:cxn>
                  <a:cxn ang="0">
                    <a:pos x="129" y="14"/>
                  </a:cxn>
                  <a:cxn ang="0">
                    <a:pos x="142" y="21"/>
                  </a:cxn>
                  <a:cxn ang="0">
                    <a:pos x="144" y="43"/>
                  </a:cxn>
                  <a:cxn ang="0">
                    <a:pos x="144" y="77"/>
                  </a:cxn>
                  <a:cxn ang="0">
                    <a:pos x="141" y="100"/>
                  </a:cxn>
                  <a:cxn ang="0">
                    <a:pos x="138" y="110"/>
                  </a:cxn>
                  <a:cxn ang="0">
                    <a:pos x="19" y="18"/>
                  </a:cxn>
                  <a:cxn ang="0">
                    <a:pos x="14" y="47"/>
                  </a:cxn>
                  <a:cxn ang="0">
                    <a:pos x="14" y="62"/>
                  </a:cxn>
                  <a:cxn ang="0">
                    <a:pos x="17" y="77"/>
                  </a:cxn>
                  <a:cxn ang="0">
                    <a:pos x="28" y="84"/>
                  </a:cxn>
                  <a:cxn ang="0">
                    <a:pos x="53" y="92"/>
                  </a:cxn>
                  <a:cxn ang="0">
                    <a:pos x="80" y="96"/>
                  </a:cxn>
                  <a:cxn ang="0">
                    <a:pos x="123" y="96"/>
                  </a:cxn>
                  <a:cxn ang="0">
                    <a:pos x="127" y="91"/>
                  </a:cxn>
                  <a:cxn ang="0">
                    <a:pos x="131" y="77"/>
                  </a:cxn>
                  <a:cxn ang="0">
                    <a:pos x="131" y="52"/>
                  </a:cxn>
                  <a:cxn ang="0">
                    <a:pos x="131" y="33"/>
                  </a:cxn>
                  <a:cxn ang="0">
                    <a:pos x="106" y="23"/>
                  </a:cxn>
                  <a:cxn ang="0">
                    <a:pos x="77" y="16"/>
                  </a:cxn>
                  <a:cxn ang="0">
                    <a:pos x="47" y="15"/>
                  </a:cxn>
                  <a:cxn ang="0">
                    <a:pos x="19" y="18"/>
                  </a:cxn>
                </a:cxnLst>
                <a:rect l="0" t="0" r="r" b="b"/>
                <a:pathLst>
                  <a:path w="144" h="114">
                    <a:moveTo>
                      <a:pt x="138" y="110"/>
                    </a:moveTo>
                    <a:lnTo>
                      <a:pt x="138" y="110"/>
                    </a:lnTo>
                    <a:lnTo>
                      <a:pt x="132" y="112"/>
                    </a:lnTo>
                    <a:lnTo>
                      <a:pt x="125" y="112"/>
                    </a:lnTo>
                    <a:lnTo>
                      <a:pt x="119" y="114"/>
                    </a:lnTo>
                    <a:lnTo>
                      <a:pt x="111" y="112"/>
                    </a:lnTo>
                    <a:lnTo>
                      <a:pt x="83" y="108"/>
                    </a:lnTo>
                    <a:lnTo>
                      <a:pt x="83" y="108"/>
                    </a:lnTo>
                    <a:lnTo>
                      <a:pt x="49" y="105"/>
                    </a:lnTo>
                    <a:lnTo>
                      <a:pt x="35" y="102"/>
                    </a:lnTo>
                    <a:lnTo>
                      <a:pt x="23" y="97"/>
                    </a:lnTo>
                    <a:lnTo>
                      <a:pt x="23" y="97"/>
                    </a:lnTo>
                    <a:lnTo>
                      <a:pt x="18" y="96"/>
                    </a:lnTo>
                    <a:lnTo>
                      <a:pt x="15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9" y="94"/>
                    </a:lnTo>
                    <a:lnTo>
                      <a:pt x="6" y="91"/>
                    </a:lnTo>
                    <a:lnTo>
                      <a:pt x="3" y="85"/>
                    </a:lnTo>
                    <a:lnTo>
                      <a:pt x="1" y="75"/>
                    </a:lnTo>
                    <a:lnTo>
                      <a:pt x="0" y="65"/>
                    </a:lnTo>
                    <a:lnTo>
                      <a:pt x="0" y="55"/>
                    </a:lnTo>
                    <a:lnTo>
                      <a:pt x="1" y="45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3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9" y="2"/>
                    </a:lnTo>
                    <a:lnTo>
                      <a:pt x="45" y="3"/>
                    </a:lnTo>
                    <a:lnTo>
                      <a:pt x="78" y="4"/>
                    </a:lnTo>
                    <a:lnTo>
                      <a:pt x="95" y="6"/>
                    </a:lnTo>
                    <a:lnTo>
                      <a:pt x="112" y="10"/>
                    </a:lnTo>
                    <a:lnTo>
                      <a:pt x="129" y="14"/>
                    </a:lnTo>
                    <a:lnTo>
                      <a:pt x="136" y="17"/>
                    </a:lnTo>
                    <a:lnTo>
                      <a:pt x="142" y="21"/>
                    </a:lnTo>
                    <a:lnTo>
                      <a:pt x="142" y="21"/>
                    </a:lnTo>
                    <a:lnTo>
                      <a:pt x="144" y="43"/>
                    </a:lnTo>
                    <a:lnTo>
                      <a:pt x="144" y="66"/>
                    </a:lnTo>
                    <a:lnTo>
                      <a:pt x="144" y="77"/>
                    </a:lnTo>
                    <a:lnTo>
                      <a:pt x="142" y="89"/>
                    </a:lnTo>
                    <a:lnTo>
                      <a:pt x="141" y="100"/>
                    </a:lnTo>
                    <a:lnTo>
                      <a:pt x="138" y="110"/>
                    </a:lnTo>
                    <a:lnTo>
                      <a:pt x="138" y="110"/>
                    </a:lnTo>
                    <a:close/>
                    <a:moveTo>
                      <a:pt x="19" y="18"/>
                    </a:moveTo>
                    <a:lnTo>
                      <a:pt x="19" y="18"/>
                    </a:lnTo>
                    <a:lnTo>
                      <a:pt x="16" y="31"/>
                    </a:lnTo>
                    <a:lnTo>
                      <a:pt x="14" y="47"/>
                    </a:lnTo>
                    <a:lnTo>
                      <a:pt x="14" y="55"/>
                    </a:lnTo>
                    <a:lnTo>
                      <a:pt x="14" y="62"/>
                    </a:lnTo>
                    <a:lnTo>
                      <a:pt x="15" y="70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28" y="84"/>
                    </a:lnTo>
                    <a:lnTo>
                      <a:pt x="41" y="88"/>
                    </a:lnTo>
                    <a:lnTo>
                      <a:pt x="53" y="92"/>
                    </a:lnTo>
                    <a:lnTo>
                      <a:pt x="66" y="94"/>
                    </a:lnTo>
                    <a:lnTo>
                      <a:pt x="80" y="96"/>
                    </a:lnTo>
                    <a:lnTo>
                      <a:pt x="94" y="96"/>
                    </a:lnTo>
                    <a:lnTo>
                      <a:pt x="123" y="96"/>
                    </a:lnTo>
                    <a:lnTo>
                      <a:pt x="123" y="96"/>
                    </a:lnTo>
                    <a:lnTo>
                      <a:pt x="127" y="91"/>
                    </a:lnTo>
                    <a:lnTo>
                      <a:pt x="130" y="85"/>
                    </a:lnTo>
                    <a:lnTo>
                      <a:pt x="131" y="77"/>
                    </a:lnTo>
                    <a:lnTo>
                      <a:pt x="131" y="70"/>
                    </a:lnTo>
                    <a:lnTo>
                      <a:pt x="131" y="52"/>
                    </a:lnTo>
                    <a:lnTo>
                      <a:pt x="131" y="33"/>
                    </a:lnTo>
                    <a:lnTo>
                      <a:pt x="131" y="33"/>
                    </a:lnTo>
                    <a:lnTo>
                      <a:pt x="119" y="28"/>
                    </a:lnTo>
                    <a:lnTo>
                      <a:pt x="106" y="23"/>
                    </a:lnTo>
                    <a:lnTo>
                      <a:pt x="91" y="19"/>
                    </a:lnTo>
                    <a:lnTo>
                      <a:pt x="77" y="16"/>
                    </a:lnTo>
                    <a:lnTo>
                      <a:pt x="62" y="15"/>
                    </a:lnTo>
                    <a:lnTo>
                      <a:pt x="47" y="15"/>
                    </a:lnTo>
                    <a:lnTo>
                      <a:pt x="33" y="16"/>
                    </a:lnTo>
                    <a:lnTo>
                      <a:pt x="19" y="18"/>
                    </a:lnTo>
                    <a:lnTo>
                      <a:pt x="19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5" name="Freeform 211"/>
              <p:cNvSpPr/>
              <p:nvPr/>
            </p:nvSpPr>
            <p:spPr bwMode="auto">
              <a:xfrm>
                <a:off x="5824538" y="1865313"/>
                <a:ext cx="31750" cy="31750"/>
              </a:xfrm>
              <a:custGeom>
                <a:avLst/>
                <a:gdLst/>
                <a:ahLst/>
                <a:cxnLst>
                  <a:cxn ang="0">
                    <a:pos x="31" y="13"/>
                  </a:cxn>
                  <a:cxn ang="0">
                    <a:pos x="37" y="7"/>
                  </a:cxn>
                  <a:cxn ang="0">
                    <a:pos x="46" y="5"/>
                  </a:cxn>
                  <a:cxn ang="0">
                    <a:pos x="54" y="6"/>
                  </a:cxn>
                  <a:cxn ang="0">
                    <a:pos x="60" y="11"/>
                  </a:cxn>
                  <a:cxn ang="0">
                    <a:pos x="60" y="14"/>
                  </a:cxn>
                  <a:cxn ang="0">
                    <a:pos x="58" y="20"/>
                  </a:cxn>
                  <a:cxn ang="0">
                    <a:pos x="56" y="24"/>
                  </a:cxn>
                  <a:cxn ang="0">
                    <a:pos x="56" y="28"/>
                  </a:cxn>
                  <a:cxn ang="0">
                    <a:pos x="50" y="28"/>
                  </a:cxn>
                  <a:cxn ang="0">
                    <a:pos x="49" y="29"/>
                  </a:cxn>
                  <a:cxn ang="0">
                    <a:pos x="46" y="26"/>
                  </a:cxn>
                  <a:cxn ang="0">
                    <a:pos x="44" y="20"/>
                  </a:cxn>
                  <a:cxn ang="0">
                    <a:pos x="38" y="23"/>
                  </a:cxn>
                  <a:cxn ang="0">
                    <a:pos x="38" y="30"/>
                  </a:cxn>
                  <a:cxn ang="0">
                    <a:pos x="42" y="36"/>
                  </a:cxn>
                  <a:cxn ang="0">
                    <a:pos x="48" y="39"/>
                  </a:cxn>
                  <a:cxn ang="0">
                    <a:pos x="47" y="45"/>
                  </a:cxn>
                  <a:cxn ang="0">
                    <a:pos x="49" y="48"/>
                  </a:cxn>
                  <a:cxn ang="0">
                    <a:pos x="51" y="47"/>
                  </a:cxn>
                  <a:cxn ang="0">
                    <a:pos x="56" y="44"/>
                  </a:cxn>
                  <a:cxn ang="0">
                    <a:pos x="59" y="44"/>
                  </a:cxn>
                  <a:cxn ang="0">
                    <a:pos x="60" y="48"/>
                  </a:cxn>
                  <a:cxn ang="0">
                    <a:pos x="60" y="54"/>
                  </a:cxn>
                  <a:cxn ang="0">
                    <a:pos x="51" y="60"/>
                  </a:cxn>
                  <a:cxn ang="0">
                    <a:pos x="45" y="60"/>
                  </a:cxn>
                  <a:cxn ang="0">
                    <a:pos x="41" y="54"/>
                  </a:cxn>
                  <a:cxn ang="0">
                    <a:pos x="41" y="50"/>
                  </a:cxn>
                  <a:cxn ang="0">
                    <a:pos x="34" y="47"/>
                  </a:cxn>
                  <a:cxn ang="0">
                    <a:pos x="30" y="39"/>
                  </a:cxn>
                  <a:cxn ang="0">
                    <a:pos x="20" y="46"/>
                  </a:cxn>
                  <a:cxn ang="0">
                    <a:pos x="12" y="53"/>
                  </a:cxn>
                  <a:cxn ang="0">
                    <a:pos x="6" y="49"/>
                  </a:cxn>
                  <a:cxn ang="0">
                    <a:pos x="0" y="47"/>
                  </a:cxn>
                  <a:cxn ang="0">
                    <a:pos x="0" y="44"/>
                  </a:cxn>
                  <a:cxn ang="0">
                    <a:pos x="2" y="38"/>
                  </a:cxn>
                  <a:cxn ang="0">
                    <a:pos x="3" y="35"/>
                  </a:cxn>
                  <a:cxn ang="0">
                    <a:pos x="12" y="37"/>
                  </a:cxn>
                  <a:cxn ang="0">
                    <a:pos x="19" y="33"/>
                  </a:cxn>
                  <a:cxn ang="0">
                    <a:pos x="22" y="24"/>
                  </a:cxn>
                  <a:cxn ang="0">
                    <a:pos x="19" y="14"/>
                  </a:cxn>
                  <a:cxn ang="0">
                    <a:pos x="16" y="14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4" y="14"/>
                  </a:cxn>
                  <a:cxn ang="0">
                    <a:pos x="6" y="8"/>
                  </a:cxn>
                  <a:cxn ang="0">
                    <a:pos x="14" y="1"/>
                  </a:cxn>
                  <a:cxn ang="0">
                    <a:pos x="23" y="0"/>
                  </a:cxn>
                  <a:cxn ang="0">
                    <a:pos x="30" y="6"/>
                  </a:cxn>
                  <a:cxn ang="0">
                    <a:pos x="31" y="13"/>
                  </a:cxn>
                </a:cxnLst>
                <a:rect l="0" t="0" r="r" b="b"/>
                <a:pathLst>
                  <a:path w="60" h="60">
                    <a:moveTo>
                      <a:pt x="31" y="13"/>
                    </a:moveTo>
                    <a:lnTo>
                      <a:pt x="31" y="13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42" y="6"/>
                    </a:lnTo>
                    <a:lnTo>
                      <a:pt x="46" y="5"/>
                    </a:lnTo>
                    <a:lnTo>
                      <a:pt x="50" y="5"/>
                    </a:lnTo>
                    <a:lnTo>
                      <a:pt x="54" y="6"/>
                    </a:lnTo>
                    <a:lnTo>
                      <a:pt x="58" y="8"/>
                    </a:lnTo>
                    <a:lnTo>
                      <a:pt x="60" y="11"/>
                    </a:lnTo>
                    <a:lnTo>
                      <a:pt x="60" y="11"/>
                    </a:lnTo>
                    <a:lnTo>
                      <a:pt x="60" y="14"/>
                    </a:lnTo>
                    <a:lnTo>
                      <a:pt x="60" y="16"/>
                    </a:lnTo>
                    <a:lnTo>
                      <a:pt x="58" y="20"/>
                    </a:lnTo>
                    <a:lnTo>
                      <a:pt x="56" y="23"/>
                    </a:lnTo>
                    <a:lnTo>
                      <a:pt x="56" y="24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1" y="28"/>
                    </a:lnTo>
                    <a:lnTo>
                      <a:pt x="50" y="28"/>
                    </a:lnTo>
                    <a:lnTo>
                      <a:pt x="49" y="29"/>
                    </a:lnTo>
                    <a:lnTo>
                      <a:pt x="49" y="29"/>
                    </a:lnTo>
                    <a:lnTo>
                      <a:pt x="47" y="28"/>
                    </a:lnTo>
                    <a:lnTo>
                      <a:pt x="46" y="26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1" y="21"/>
                    </a:lnTo>
                    <a:lnTo>
                      <a:pt x="38" y="23"/>
                    </a:lnTo>
                    <a:lnTo>
                      <a:pt x="38" y="27"/>
                    </a:lnTo>
                    <a:lnTo>
                      <a:pt x="38" y="30"/>
                    </a:lnTo>
                    <a:lnTo>
                      <a:pt x="41" y="34"/>
                    </a:lnTo>
                    <a:lnTo>
                      <a:pt x="42" y="36"/>
                    </a:lnTo>
                    <a:lnTo>
                      <a:pt x="45" y="38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47" y="45"/>
                    </a:lnTo>
                    <a:lnTo>
                      <a:pt x="48" y="46"/>
                    </a:lnTo>
                    <a:lnTo>
                      <a:pt x="49" y="48"/>
                    </a:lnTo>
                    <a:lnTo>
                      <a:pt x="49" y="48"/>
                    </a:lnTo>
                    <a:lnTo>
                      <a:pt x="51" y="47"/>
                    </a:lnTo>
                    <a:lnTo>
                      <a:pt x="53" y="46"/>
                    </a:lnTo>
                    <a:lnTo>
                      <a:pt x="56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60" y="46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54" y="58"/>
                    </a:lnTo>
                    <a:lnTo>
                      <a:pt x="51" y="60"/>
                    </a:lnTo>
                    <a:lnTo>
                      <a:pt x="48" y="60"/>
                    </a:lnTo>
                    <a:lnTo>
                      <a:pt x="45" y="60"/>
                    </a:lnTo>
                    <a:lnTo>
                      <a:pt x="43" y="58"/>
                    </a:lnTo>
                    <a:lnTo>
                      <a:pt x="41" y="54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37" y="49"/>
                    </a:lnTo>
                    <a:lnTo>
                      <a:pt x="34" y="47"/>
                    </a:lnTo>
                    <a:lnTo>
                      <a:pt x="32" y="44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20" y="46"/>
                    </a:lnTo>
                    <a:lnTo>
                      <a:pt x="16" y="49"/>
                    </a:lnTo>
                    <a:lnTo>
                      <a:pt x="12" y="53"/>
                    </a:lnTo>
                    <a:lnTo>
                      <a:pt x="12" y="53"/>
                    </a:lnTo>
                    <a:lnTo>
                      <a:pt x="6" y="49"/>
                    </a:lnTo>
                    <a:lnTo>
                      <a:pt x="4" y="48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1" y="40"/>
                    </a:lnTo>
                    <a:lnTo>
                      <a:pt x="2" y="38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7" y="37"/>
                    </a:lnTo>
                    <a:lnTo>
                      <a:pt x="12" y="37"/>
                    </a:lnTo>
                    <a:lnTo>
                      <a:pt x="16" y="35"/>
                    </a:lnTo>
                    <a:lnTo>
                      <a:pt x="19" y="33"/>
                    </a:lnTo>
                    <a:lnTo>
                      <a:pt x="21" y="29"/>
                    </a:lnTo>
                    <a:lnTo>
                      <a:pt x="22" y="24"/>
                    </a:lnTo>
                    <a:lnTo>
                      <a:pt x="21" y="19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7" y="16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8"/>
                    </a:lnTo>
                    <a:lnTo>
                      <a:pt x="9" y="4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1" y="13"/>
                    </a:lnTo>
                    <a:lnTo>
                      <a:pt x="31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6" name="Freeform 212"/>
              <p:cNvSpPr/>
              <p:nvPr/>
            </p:nvSpPr>
            <p:spPr bwMode="auto">
              <a:xfrm>
                <a:off x="5916613" y="1879600"/>
                <a:ext cx="11113" cy="14288"/>
              </a:xfrm>
              <a:custGeom>
                <a:avLst/>
                <a:gdLst/>
                <a:ahLst/>
                <a:cxnLst>
                  <a:cxn ang="0">
                    <a:pos x="18" y="1"/>
                  </a:cxn>
                  <a:cxn ang="0">
                    <a:pos x="18" y="1"/>
                  </a:cxn>
                  <a:cxn ang="0">
                    <a:pos x="19" y="8"/>
                  </a:cxn>
                  <a:cxn ang="0">
                    <a:pos x="19" y="15"/>
                  </a:cxn>
                  <a:cxn ang="0">
                    <a:pos x="16" y="21"/>
                  </a:cxn>
                  <a:cxn ang="0">
                    <a:pos x="14" y="2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9" y="25"/>
                  </a:cxn>
                  <a:cxn ang="0">
                    <a:pos x="7" y="23"/>
                  </a:cxn>
                  <a:cxn ang="0">
                    <a:pos x="3" y="20"/>
                  </a:cxn>
                  <a:cxn ang="0">
                    <a:pos x="1" y="15"/>
                  </a:cxn>
                  <a:cxn ang="0">
                    <a:pos x="0" y="9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1"/>
                  </a:cxn>
                </a:cxnLst>
                <a:rect l="0" t="0" r="r" b="b"/>
                <a:pathLst>
                  <a:path w="19" h="26">
                    <a:moveTo>
                      <a:pt x="18" y="1"/>
                    </a:moveTo>
                    <a:lnTo>
                      <a:pt x="18" y="1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9" y="25"/>
                    </a:lnTo>
                    <a:lnTo>
                      <a:pt x="7" y="23"/>
                    </a:lnTo>
                    <a:lnTo>
                      <a:pt x="3" y="20"/>
                    </a:lnTo>
                    <a:lnTo>
                      <a:pt x="1" y="15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7" name="Freeform 214"/>
              <p:cNvSpPr>
                <a:spLocks noEditPoints="1"/>
              </p:cNvSpPr>
              <p:nvPr/>
            </p:nvSpPr>
            <p:spPr bwMode="auto">
              <a:xfrm>
                <a:off x="5757863" y="1350963"/>
                <a:ext cx="420688" cy="187325"/>
              </a:xfrm>
              <a:custGeom>
                <a:avLst/>
                <a:gdLst/>
                <a:ahLst/>
                <a:cxnLst>
                  <a:cxn ang="0">
                    <a:pos x="147" y="10"/>
                  </a:cxn>
                  <a:cxn ang="0">
                    <a:pos x="262" y="19"/>
                  </a:cxn>
                  <a:cxn ang="0">
                    <a:pos x="373" y="34"/>
                  </a:cxn>
                  <a:cxn ang="0">
                    <a:pos x="711" y="66"/>
                  </a:cxn>
                  <a:cxn ang="0">
                    <a:pos x="793" y="82"/>
                  </a:cxn>
                  <a:cxn ang="0">
                    <a:pos x="781" y="254"/>
                  </a:cxn>
                  <a:cxn ang="0">
                    <a:pos x="780" y="337"/>
                  </a:cxn>
                  <a:cxn ang="0">
                    <a:pos x="714" y="349"/>
                  </a:cxn>
                  <a:cxn ang="0">
                    <a:pos x="441" y="323"/>
                  </a:cxn>
                  <a:cxn ang="0">
                    <a:pos x="236" y="318"/>
                  </a:cxn>
                  <a:cxn ang="0">
                    <a:pos x="76" y="298"/>
                  </a:cxn>
                  <a:cxn ang="0">
                    <a:pos x="7" y="288"/>
                  </a:cxn>
                  <a:cxn ang="0">
                    <a:pos x="7" y="202"/>
                  </a:cxn>
                  <a:cxn ang="0">
                    <a:pos x="23" y="65"/>
                  </a:cxn>
                  <a:cxn ang="0">
                    <a:pos x="41" y="3"/>
                  </a:cxn>
                  <a:cxn ang="0">
                    <a:pos x="720" y="125"/>
                  </a:cxn>
                  <a:cxn ang="0">
                    <a:pos x="628" y="113"/>
                  </a:cxn>
                  <a:cxn ang="0">
                    <a:pos x="477" y="97"/>
                  </a:cxn>
                  <a:cxn ang="0">
                    <a:pos x="351" y="88"/>
                  </a:cxn>
                  <a:cxn ang="0">
                    <a:pos x="267" y="79"/>
                  </a:cxn>
                  <a:cxn ang="0">
                    <a:pos x="105" y="74"/>
                  </a:cxn>
                  <a:cxn ang="0">
                    <a:pos x="85" y="210"/>
                  </a:cxn>
                  <a:cxn ang="0">
                    <a:pos x="450" y="262"/>
                  </a:cxn>
                  <a:cxn ang="0">
                    <a:pos x="551" y="270"/>
                  </a:cxn>
                  <a:cxn ang="0">
                    <a:pos x="647" y="278"/>
                  </a:cxn>
                  <a:cxn ang="0">
                    <a:pos x="724" y="288"/>
                  </a:cxn>
                  <a:cxn ang="0">
                    <a:pos x="736" y="134"/>
                  </a:cxn>
                  <a:cxn ang="0">
                    <a:pos x="682" y="73"/>
                  </a:cxn>
                  <a:cxn ang="0">
                    <a:pos x="556" y="62"/>
                  </a:cxn>
                  <a:cxn ang="0">
                    <a:pos x="408" y="48"/>
                  </a:cxn>
                  <a:cxn ang="0">
                    <a:pos x="282" y="34"/>
                  </a:cxn>
                  <a:cxn ang="0">
                    <a:pos x="85" y="21"/>
                  </a:cxn>
                  <a:cxn ang="0">
                    <a:pos x="95" y="63"/>
                  </a:cxn>
                  <a:cxn ang="0">
                    <a:pos x="136" y="66"/>
                  </a:cxn>
                  <a:cxn ang="0">
                    <a:pos x="288" y="67"/>
                  </a:cxn>
                  <a:cxn ang="0">
                    <a:pos x="327" y="76"/>
                  </a:cxn>
                  <a:cxn ang="0">
                    <a:pos x="489" y="88"/>
                  </a:cxn>
                  <a:cxn ang="0">
                    <a:pos x="665" y="110"/>
                  </a:cxn>
                  <a:cxn ang="0">
                    <a:pos x="759" y="106"/>
                  </a:cxn>
                  <a:cxn ang="0">
                    <a:pos x="770" y="91"/>
                  </a:cxn>
                  <a:cxn ang="0">
                    <a:pos x="25" y="176"/>
                  </a:cxn>
                  <a:cxn ang="0">
                    <a:pos x="42" y="258"/>
                  </a:cxn>
                  <a:cxn ang="0">
                    <a:pos x="72" y="193"/>
                  </a:cxn>
                  <a:cxn ang="0">
                    <a:pos x="80" y="77"/>
                  </a:cxn>
                  <a:cxn ang="0">
                    <a:pos x="66" y="57"/>
                  </a:cxn>
                  <a:cxn ang="0">
                    <a:pos x="46" y="39"/>
                  </a:cxn>
                  <a:cxn ang="0">
                    <a:pos x="33" y="129"/>
                  </a:cxn>
                  <a:cxn ang="0">
                    <a:pos x="748" y="201"/>
                  </a:cxn>
                  <a:cxn ang="0">
                    <a:pos x="748" y="309"/>
                  </a:cxn>
                  <a:cxn ang="0">
                    <a:pos x="766" y="254"/>
                  </a:cxn>
                  <a:cxn ang="0">
                    <a:pos x="780" y="109"/>
                  </a:cxn>
                  <a:cxn ang="0">
                    <a:pos x="733" y="308"/>
                  </a:cxn>
                  <a:cxn ang="0">
                    <a:pos x="528" y="284"/>
                  </a:cxn>
                  <a:cxn ang="0">
                    <a:pos x="356" y="269"/>
                  </a:cxn>
                  <a:cxn ang="0">
                    <a:pos x="104" y="250"/>
                  </a:cxn>
                  <a:cxn ang="0">
                    <a:pos x="74" y="260"/>
                  </a:cxn>
                  <a:cxn ang="0">
                    <a:pos x="81" y="286"/>
                  </a:cxn>
                  <a:cxn ang="0">
                    <a:pos x="360" y="309"/>
                  </a:cxn>
                  <a:cxn ang="0">
                    <a:pos x="540" y="319"/>
                  </a:cxn>
                  <a:cxn ang="0">
                    <a:pos x="751" y="340"/>
                  </a:cxn>
                </a:cxnLst>
                <a:rect l="0" t="0" r="r" b="b"/>
                <a:pathLst>
                  <a:path w="796" h="356">
                    <a:moveTo>
                      <a:pt x="64" y="0"/>
                    </a:moveTo>
                    <a:lnTo>
                      <a:pt x="64" y="0"/>
                    </a:lnTo>
                    <a:lnTo>
                      <a:pt x="70" y="4"/>
                    </a:lnTo>
                    <a:lnTo>
                      <a:pt x="79" y="6"/>
                    </a:lnTo>
                    <a:lnTo>
                      <a:pt x="88" y="8"/>
                    </a:lnTo>
                    <a:lnTo>
                      <a:pt x="99" y="8"/>
                    </a:lnTo>
                    <a:lnTo>
                      <a:pt x="124" y="9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85" y="15"/>
                    </a:lnTo>
                    <a:lnTo>
                      <a:pt x="203" y="18"/>
                    </a:lnTo>
                    <a:lnTo>
                      <a:pt x="221" y="19"/>
                    </a:lnTo>
                    <a:lnTo>
                      <a:pt x="221" y="19"/>
                    </a:lnTo>
                    <a:lnTo>
                      <a:pt x="235" y="20"/>
                    </a:lnTo>
                    <a:lnTo>
                      <a:pt x="248" y="19"/>
                    </a:lnTo>
                    <a:lnTo>
                      <a:pt x="262" y="19"/>
                    </a:lnTo>
                    <a:lnTo>
                      <a:pt x="275" y="19"/>
                    </a:lnTo>
                    <a:lnTo>
                      <a:pt x="275" y="19"/>
                    </a:lnTo>
                    <a:lnTo>
                      <a:pt x="287" y="21"/>
                    </a:lnTo>
                    <a:lnTo>
                      <a:pt x="300" y="22"/>
                    </a:lnTo>
                    <a:lnTo>
                      <a:pt x="327" y="26"/>
                    </a:lnTo>
                    <a:lnTo>
                      <a:pt x="327" y="26"/>
                    </a:lnTo>
                    <a:lnTo>
                      <a:pt x="358" y="32"/>
                    </a:lnTo>
                    <a:lnTo>
                      <a:pt x="373" y="34"/>
                    </a:lnTo>
                    <a:lnTo>
                      <a:pt x="389" y="36"/>
                    </a:lnTo>
                    <a:lnTo>
                      <a:pt x="389" y="36"/>
                    </a:lnTo>
                    <a:lnTo>
                      <a:pt x="547" y="49"/>
                    </a:lnTo>
                    <a:lnTo>
                      <a:pt x="626" y="55"/>
                    </a:lnTo>
                    <a:lnTo>
                      <a:pt x="701" y="62"/>
                    </a:lnTo>
                    <a:lnTo>
                      <a:pt x="701" y="62"/>
                    </a:lnTo>
                    <a:lnTo>
                      <a:pt x="706" y="64"/>
                    </a:lnTo>
                    <a:lnTo>
                      <a:pt x="711" y="66"/>
                    </a:lnTo>
                    <a:lnTo>
                      <a:pt x="724" y="69"/>
                    </a:lnTo>
                    <a:lnTo>
                      <a:pt x="738" y="70"/>
                    </a:lnTo>
                    <a:lnTo>
                      <a:pt x="752" y="70"/>
                    </a:lnTo>
                    <a:lnTo>
                      <a:pt x="765" y="71"/>
                    </a:lnTo>
                    <a:lnTo>
                      <a:pt x="778" y="74"/>
                    </a:lnTo>
                    <a:lnTo>
                      <a:pt x="783" y="76"/>
                    </a:lnTo>
                    <a:lnTo>
                      <a:pt x="788" y="79"/>
                    </a:lnTo>
                    <a:lnTo>
                      <a:pt x="793" y="82"/>
                    </a:lnTo>
                    <a:lnTo>
                      <a:pt x="796" y="86"/>
                    </a:lnTo>
                    <a:lnTo>
                      <a:pt x="796" y="86"/>
                    </a:lnTo>
                    <a:lnTo>
                      <a:pt x="794" y="106"/>
                    </a:lnTo>
                    <a:lnTo>
                      <a:pt x="792" y="125"/>
                    </a:lnTo>
                    <a:lnTo>
                      <a:pt x="787" y="167"/>
                    </a:lnTo>
                    <a:lnTo>
                      <a:pt x="785" y="210"/>
                    </a:lnTo>
                    <a:lnTo>
                      <a:pt x="781" y="254"/>
                    </a:lnTo>
                    <a:lnTo>
                      <a:pt x="781" y="254"/>
                    </a:lnTo>
                    <a:lnTo>
                      <a:pt x="779" y="270"/>
                    </a:lnTo>
                    <a:lnTo>
                      <a:pt x="777" y="286"/>
                    </a:lnTo>
                    <a:lnTo>
                      <a:pt x="775" y="301"/>
                    </a:lnTo>
                    <a:lnTo>
                      <a:pt x="775" y="309"/>
                    </a:lnTo>
                    <a:lnTo>
                      <a:pt x="776" y="315"/>
                    </a:lnTo>
                    <a:lnTo>
                      <a:pt x="776" y="315"/>
                    </a:lnTo>
                    <a:lnTo>
                      <a:pt x="778" y="326"/>
                    </a:lnTo>
                    <a:lnTo>
                      <a:pt x="780" y="337"/>
                    </a:lnTo>
                    <a:lnTo>
                      <a:pt x="780" y="342"/>
                    </a:lnTo>
                    <a:lnTo>
                      <a:pt x="779" y="346"/>
                    </a:lnTo>
                    <a:lnTo>
                      <a:pt x="775" y="352"/>
                    </a:lnTo>
                    <a:lnTo>
                      <a:pt x="769" y="356"/>
                    </a:lnTo>
                    <a:lnTo>
                      <a:pt x="769" y="356"/>
                    </a:lnTo>
                    <a:lnTo>
                      <a:pt x="751" y="355"/>
                    </a:lnTo>
                    <a:lnTo>
                      <a:pt x="733" y="352"/>
                    </a:lnTo>
                    <a:lnTo>
                      <a:pt x="714" y="349"/>
                    </a:lnTo>
                    <a:lnTo>
                      <a:pt x="694" y="343"/>
                    </a:lnTo>
                    <a:lnTo>
                      <a:pt x="694" y="343"/>
                    </a:lnTo>
                    <a:lnTo>
                      <a:pt x="651" y="342"/>
                    </a:lnTo>
                    <a:lnTo>
                      <a:pt x="609" y="340"/>
                    </a:lnTo>
                    <a:lnTo>
                      <a:pt x="567" y="336"/>
                    </a:lnTo>
                    <a:lnTo>
                      <a:pt x="524" y="331"/>
                    </a:lnTo>
                    <a:lnTo>
                      <a:pt x="482" y="326"/>
                    </a:lnTo>
                    <a:lnTo>
                      <a:pt x="441" y="323"/>
                    </a:lnTo>
                    <a:lnTo>
                      <a:pt x="399" y="321"/>
                    </a:lnTo>
                    <a:lnTo>
                      <a:pt x="357" y="321"/>
                    </a:lnTo>
                    <a:lnTo>
                      <a:pt x="357" y="321"/>
                    </a:lnTo>
                    <a:lnTo>
                      <a:pt x="336" y="322"/>
                    </a:lnTo>
                    <a:lnTo>
                      <a:pt x="326" y="322"/>
                    </a:lnTo>
                    <a:lnTo>
                      <a:pt x="315" y="322"/>
                    </a:lnTo>
                    <a:lnTo>
                      <a:pt x="315" y="322"/>
                    </a:lnTo>
                    <a:lnTo>
                      <a:pt x="236" y="318"/>
                    </a:lnTo>
                    <a:lnTo>
                      <a:pt x="236" y="318"/>
                    </a:lnTo>
                    <a:lnTo>
                      <a:pt x="196" y="315"/>
                    </a:lnTo>
                    <a:lnTo>
                      <a:pt x="155" y="313"/>
                    </a:lnTo>
                    <a:lnTo>
                      <a:pt x="155" y="313"/>
                    </a:lnTo>
                    <a:lnTo>
                      <a:pt x="141" y="311"/>
                    </a:lnTo>
                    <a:lnTo>
                      <a:pt x="127" y="309"/>
                    </a:lnTo>
                    <a:lnTo>
                      <a:pt x="101" y="304"/>
                    </a:lnTo>
                    <a:lnTo>
                      <a:pt x="76" y="298"/>
                    </a:lnTo>
                    <a:lnTo>
                      <a:pt x="64" y="297"/>
                    </a:lnTo>
                    <a:lnTo>
                      <a:pt x="50" y="296"/>
                    </a:lnTo>
                    <a:lnTo>
                      <a:pt x="50" y="296"/>
                    </a:lnTo>
                    <a:lnTo>
                      <a:pt x="30" y="297"/>
                    </a:lnTo>
                    <a:lnTo>
                      <a:pt x="21" y="297"/>
                    </a:lnTo>
                    <a:lnTo>
                      <a:pt x="11" y="295"/>
                    </a:lnTo>
                    <a:lnTo>
                      <a:pt x="11" y="295"/>
                    </a:lnTo>
                    <a:lnTo>
                      <a:pt x="7" y="288"/>
                    </a:lnTo>
                    <a:lnTo>
                      <a:pt x="4" y="280"/>
                    </a:lnTo>
                    <a:lnTo>
                      <a:pt x="2" y="273"/>
                    </a:lnTo>
                    <a:lnTo>
                      <a:pt x="0" y="264"/>
                    </a:lnTo>
                    <a:lnTo>
                      <a:pt x="0" y="248"/>
                    </a:lnTo>
                    <a:lnTo>
                      <a:pt x="3" y="232"/>
                    </a:lnTo>
                    <a:lnTo>
                      <a:pt x="3" y="232"/>
                    </a:lnTo>
                    <a:lnTo>
                      <a:pt x="5" y="217"/>
                    </a:lnTo>
                    <a:lnTo>
                      <a:pt x="7" y="202"/>
                    </a:lnTo>
                    <a:lnTo>
                      <a:pt x="14" y="172"/>
                    </a:lnTo>
                    <a:lnTo>
                      <a:pt x="20" y="143"/>
                    </a:lnTo>
                    <a:lnTo>
                      <a:pt x="22" y="128"/>
                    </a:lnTo>
                    <a:lnTo>
                      <a:pt x="23" y="113"/>
                    </a:lnTo>
                    <a:lnTo>
                      <a:pt x="23" y="113"/>
                    </a:lnTo>
                    <a:lnTo>
                      <a:pt x="23" y="97"/>
                    </a:lnTo>
                    <a:lnTo>
                      <a:pt x="23" y="81"/>
                    </a:lnTo>
                    <a:lnTo>
                      <a:pt x="23" y="65"/>
                    </a:lnTo>
                    <a:lnTo>
                      <a:pt x="23" y="50"/>
                    </a:lnTo>
                    <a:lnTo>
                      <a:pt x="25" y="36"/>
                    </a:lnTo>
                    <a:lnTo>
                      <a:pt x="28" y="24"/>
                    </a:lnTo>
                    <a:lnTo>
                      <a:pt x="30" y="18"/>
                    </a:lnTo>
                    <a:lnTo>
                      <a:pt x="33" y="12"/>
                    </a:lnTo>
                    <a:lnTo>
                      <a:pt x="37" y="7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53" y="2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  <a:moveTo>
                      <a:pt x="733" y="127"/>
                    </a:moveTo>
                    <a:lnTo>
                      <a:pt x="733" y="127"/>
                    </a:lnTo>
                    <a:lnTo>
                      <a:pt x="726" y="126"/>
                    </a:lnTo>
                    <a:lnTo>
                      <a:pt x="720" y="125"/>
                    </a:lnTo>
                    <a:lnTo>
                      <a:pt x="706" y="125"/>
                    </a:lnTo>
                    <a:lnTo>
                      <a:pt x="693" y="126"/>
                    </a:lnTo>
                    <a:lnTo>
                      <a:pt x="679" y="126"/>
                    </a:lnTo>
                    <a:lnTo>
                      <a:pt x="679" y="126"/>
                    </a:lnTo>
                    <a:lnTo>
                      <a:pt x="666" y="123"/>
                    </a:lnTo>
                    <a:lnTo>
                      <a:pt x="655" y="119"/>
                    </a:lnTo>
                    <a:lnTo>
                      <a:pt x="642" y="116"/>
                    </a:lnTo>
                    <a:lnTo>
                      <a:pt x="628" y="113"/>
                    </a:lnTo>
                    <a:lnTo>
                      <a:pt x="628" y="113"/>
                    </a:lnTo>
                    <a:lnTo>
                      <a:pt x="602" y="110"/>
                    </a:lnTo>
                    <a:lnTo>
                      <a:pt x="576" y="108"/>
                    </a:lnTo>
                    <a:lnTo>
                      <a:pt x="529" y="103"/>
                    </a:lnTo>
                    <a:lnTo>
                      <a:pt x="529" y="103"/>
                    </a:lnTo>
                    <a:lnTo>
                      <a:pt x="503" y="99"/>
                    </a:lnTo>
                    <a:lnTo>
                      <a:pt x="490" y="98"/>
                    </a:lnTo>
                    <a:lnTo>
                      <a:pt x="477" y="97"/>
                    </a:lnTo>
                    <a:lnTo>
                      <a:pt x="477" y="97"/>
                    </a:lnTo>
                    <a:lnTo>
                      <a:pt x="457" y="96"/>
                    </a:lnTo>
                    <a:lnTo>
                      <a:pt x="436" y="93"/>
                    </a:lnTo>
                    <a:lnTo>
                      <a:pt x="416" y="89"/>
                    </a:lnTo>
                    <a:lnTo>
                      <a:pt x="397" y="88"/>
                    </a:lnTo>
                    <a:lnTo>
                      <a:pt x="397" y="88"/>
                    </a:lnTo>
                    <a:lnTo>
                      <a:pt x="374" y="88"/>
                    </a:lnTo>
                    <a:lnTo>
                      <a:pt x="351" y="88"/>
                    </a:lnTo>
                    <a:lnTo>
                      <a:pt x="329" y="88"/>
                    </a:lnTo>
                    <a:lnTo>
                      <a:pt x="318" y="88"/>
                    </a:lnTo>
                    <a:lnTo>
                      <a:pt x="308" y="86"/>
                    </a:lnTo>
                    <a:lnTo>
                      <a:pt x="308" y="86"/>
                    </a:lnTo>
                    <a:lnTo>
                      <a:pt x="287" y="82"/>
                    </a:lnTo>
                    <a:lnTo>
                      <a:pt x="278" y="80"/>
                    </a:lnTo>
                    <a:lnTo>
                      <a:pt x="267" y="79"/>
                    </a:lnTo>
                    <a:lnTo>
                      <a:pt x="267" y="79"/>
                    </a:lnTo>
                    <a:lnTo>
                      <a:pt x="249" y="80"/>
                    </a:lnTo>
                    <a:lnTo>
                      <a:pt x="230" y="81"/>
                    </a:lnTo>
                    <a:lnTo>
                      <a:pt x="195" y="85"/>
                    </a:lnTo>
                    <a:lnTo>
                      <a:pt x="195" y="85"/>
                    </a:lnTo>
                    <a:lnTo>
                      <a:pt x="174" y="83"/>
                    </a:lnTo>
                    <a:lnTo>
                      <a:pt x="151" y="80"/>
                    </a:lnTo>
                    <a:lnTo>
                      <a:pt x="129" y="77"/>
                    </a:lnTo>
                    <a:lnTo>
                      <a:pt x="105" y="74"/>
                    </a:lnTo>
                    <a:lnTo>
                      <a:pt x="105" y="74"/>
                    </a:lnTo>
                    <a:lnTo>
                      <a:pt x="100" y="92"/>
                    </a:lnTo>
                    <a:lnTo>
                      <a:pt x="95" y="110"/>
                    </a:lnTo>
                    <a:lnTo>
                      <a:pt x="90" y="130"/>
                    </a:lnTo>
                    <a:lnTo>
                      <a:pt x="87" y="149"/>
                    </a:lnTo>
                    <a:lnTo>
                      <a:pt x="86" y="171"/>
                    </a:lnTo>
                    <a:lnTo>
                      <a:pt x="85" y="191"/>
                    </a:lnTo>
                    <a:lnTo>
                      <a:pt x="85" y="210"/>
                    </a:lnTo>
                    <a:lnTo>
                      <a:pt x="86" y="229"/>
                    </a:lnTo>
                    <a:lnTo>
                      <a:pt x="86" y="229"/>
                    </a:lnTo>
                    <a:lnTo>
                      <a:pt x="126" y="234"/>
                    </a:lnTo>
                    <a:lnTo>
                      <a:pt x="170" y="238"/>
                    </a:lnTo>
                    <a:lnTo>
                      <a:pt x="263" y="247"/>
                    </a:lnTo>
                    <a:lnTo>
                      <a:pt x="358" y="254"/>
                    </a:lnTo>
                    <a:lnTo>
                      <a:pt x="450" y="262"/>
                    </a:lnTo>
                    <a:lnTo>
                      <a:pt x="450" y="262"/>
                    </a:lnTo>
                    <a:lnTo>
                      <a:pt x="483" y="264"/>
                    </a:lnTo>
                    <a:lnTo>
                      <a:pt x="500" y="265"/>
                    </a:lnTo>
                    <a:lnTo>
                      <a:pt x="517" y="268"/>
                    </a:lnTo>
                    <a:lnTo>
                      <a:pt x="517" y="268"/>
                    </a:lnTo>
                    <a:lnTo>
                      <a:pt x="525" y="269"/>
                    </a:lnTo>
                    <a:lnTo>
                      <a:pt x="534" y="270"/>
                    </a:lnTo>
                    <a:lnTo>
                      <a:pt x="551" y="270"/>
                    </a:lnTo>
                    <a:lnTo>
                      <a:pt x="551" y="270"/>
                    </a:lnTo>
                    <a:lnTo>
                      <a:pt x="555" y="271"/>
                    </a:lnTo>
                    <a:lnTo>
                      <a:pt x="558" y="273"/>
                    </a:lnTo>
                    <a:lnTo>
                      <a:pt x="567" y="276"/>
                    </a:lnTo>
                    <a:lnTo>
                      <a:pt x="567" y="276"/>
                    </a:lnTo>
                    <a:lnTo>
                      <a:pt x="581" y="277"/>
                    </a:lnTo>
                    <a:lnTo>
                      <a:pt x="595" y="278"/>
                    </a:lnTo>
                    <a:lnTo>
                      <a:pt x="620" y="278"/>
                    </a:lnTo>
                    <a:lnTo>
                      <a:pt x="647" y="278"/>
                    </a:lnTo>
                    <a:lnTo>
                      <a:pt x="660" y="279"/>
                    </a:lnTo>
                    <a:lnTo>
                      <a:pt x="673" y="281"/>
                    </a:lnTo>
                    <a:lnTo>
                      <a:pt x="673" y="281"/>
                    </a:lnTo>
                    <a:lnTo>
                      <a:pt x="699" y="288"/>
                    </a:lnTo>
                    <a:lnTo>
                      <a:pt x="711" y="289"/>
                    </a:lnTo>
                    <a:lnTo>
                      <a:pt x="718" y="289"/>
                    </a:lnTo>
                    <a:lnTo>
                      <a:pt x="724" y="288"/>
                    </a:lnTo>
                    <a:lnTo>
                      <a:pt x="724" y="288"/>
                    </a:lnTo>
                    <a:lnTo>
                      <a:pt x="726" y="273"/>
                    </a:lnTo>
                    <a:lnTo>
                      <a:pt x="729" y="253"/>
                    </a:lnTo>
                    <a:lnTo>
                      <a:pt x="735" y="208"/>
                    </a:lnTo>
                    <a:lnTo>
                      <a:pt x="737" y="185"/>
                    </a:lnTo>
                    <a:lnTo>
                      <a:pt x="738" y="162"/>
                    </a:lnTo>
                    <a:lnTo>
                      <a:pt x="738" y="153"/>
                    </a:lnTo>
                    <a:lnTo>
                      <a:pt x="737" y="143"/>
                    </a:lnTo>
                    <a:lnTo>
                      <a:pt x="736" y="134"/>
                    </a:lnTo>
                    <a:lnTo>
                      <a:pt x="733" y="127"/>
                    </a:lnTo>
                    <a:lnTo>
                      <a:pt x="733" y="127"/>
                    </a:lnTo>
                    <a:close/>
                    <a:moveTo>
                      <a:pt x="733" y="84"/>
                    </a:moveTo>
                    <a:lnTo>
                      <a:pt x="733" y="84"/>
                    </a:lnTo>
                    <a:lnTo>
                      <a:pt x="721" y="82"/>
                    </a:lnTo>
                    <a:lnTo>
                      <a:pt x="708" y="79"/>
                    </a:lnTo>
                    <a:lnTo>
                      <a:pt x="695" y="76"/>
                    </a:lnTo>
                    <a:lnTo>
                      <a:pt x="682" y="73"/>
                    </a:lnTo>
                    <a:lnTo>
                      <a:pt x="682" y="73"/>
                    </a:lnTo>
                    <a:lnTo>
                      <a:pt x="670" y="71"/>
                    </a:lnTo>
                    <a:lnTo>
                      <a:pt x="657" y="71"/>
                    </a:lnTo>
                    <a:lnTo>
                      <a:pt x="643" y="71"/>
                    </a:lnTo>
                    <a:lnTo>
                      <a:pt x="630" y="70"/>
                    </a:lnTo>
                    <a:lnTo>
                      <a:pt x="630" y="70"/>
                    </a:lnTo>
                    <a:lnTo>
                      <a:pt x="581" y="65"/>
                    </a:lnTo>
                    <a:lnTo>
                      <a:pt x="556" y="62"/>
                    </a:lnTo>
                    <a:lnTo>
                      <a:pt x="532" y="59"/>
                    </a:lnTo>
                    <a:lnTo>
                      <a:pt x="532" y="59"/>
                    </a:lnTo>
                    <a:lnTo>
                      <a:pt x="500" y="57"/>
                    </a:lnTo>
                    <a:lnTo>
                      <a:pt x="473" y="54"/>
                    </a:lnTo>
                    <a:lnTo>
                      <a:pt x="473" y="54"/>
                    </a:lnTo>
                    <a:lnTo>
                      <a:pt x="457" y="51"/>
                    </a:lnTo>
                    <a:lnTo>
                      <a:pt x="441" y="50"/>
                    </a:lnTo>
                    <a:lnTo>
                      <a:pt x="408" y="48"/>
                    </a:lnTo>
                    <a:lnTo>
                      <a:pt x="374" y="47"/>
                    </a:lnTo>
                    <a:lnTo>
                      <a:pt x="341" y="44"/>
                    </a:lnTo>
                    <a:lnTo>
                      <a:pt x="341" y="44"/>
                    </a:lnTo>
                    <a:lnTo>
                      <a:pt x="326" y="42"/>
                    </a:lnTo>
                    <a:lnTo>
                      <a:pt x="311" y="39"/>
                    </a:lnTo>
                    <a:lnTo>
                      <a:pt x="297" y="36"/>
                    </a:lnTo>
                    <a:lnTo>
                      <a:pt x="282" y="34"/>
                    </a:lnTo>
                    <a:lnTo>
                      <a:pt x="282" y="34"/>
                    </a:lnTo>
                    <a:lnTo>
                      <a:pt x="263" y="33"/>
                    </a:lnTo>
                    <a:lnTo>
                      <a:pt x="243" y="32"/>
                    </a:lnTo>
                    <a:lnTo>
                      <a:pt x="225" y="31"/>
                    </a:lnTo>
                    <a:lnTo>
                      <a:pt x="207" y="30"/>
                    </a:lnTo>
                    <a:lnTo>
                      <a:pt x="207" y="30"/>
                    </a:lnTo>
                    <a:lnTo>
                      <a:pt x="166" y="26"/>
                    </a:lnTo>
                    <a:lnTo>
                      <a:pt x="125" y="24"/>
                    </a:lnTo>
                    <a:lnTo>
                      <a:pt x="85" y="21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2" y="24"/>
                    </a:lnTo>
                    <a:lnTo>
                      <a:pt x="57" y="31"/>
                    </a:lnTo>
                    <a:lnTo>
                      <a:pt x="69" y="42"/>
                    </a:lnTo>
                    <a:lnTo>
                      <a:pt x="82" y="53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7" y="62"/>
                    </a:lnTo>
                    <a:lnTo>
                      <a:pt x="98" y="61"/>
                    </a:lnTo>
                    <a:lnTo>
                      <a:pt x="102" y="61"/>
                    </a:lnTo>
                    <a:lnTo>
                      <a:pt x="106" y="61"/>
                    </a:lnTo>
                    <a:lnTo>
                      <a:pt x="112" y="59"/>
                    </a:lnTo>
                    <a:lnTo>
                      <a:pt x="112" y="59"/>
                    </a:lnTo>
                    <a:lnTo>
                      <a:pt x="124" y="64"/>
                    </a:lnTo>
                    <a:lnTo>
                      <a:pt x="136" y="66"/>
                    </a:lnTo>
                    <a:lnTo>
                      <a:pt x="148" y="68"/>
                    </a:lnTo>
                    <a:lnTo>
                      <a:pt x="160" y="69"/>
                    </a:lnTo>
                    <a:lnTo>
                      <a:pt x="184" y="70"/>
                    </a:lnTo>
                    <a:lnTo>
                      <a:pt x="207" y="69"/>
                    </a:lnTo>
                    <a:lnTo>
                      <a:pt x="230" y="67"/>
                    </a:lnTo>
                    <a:lnTo>
                      <a:pt x="253" y="66"/>
                    </a:lnTo>
                    <a:lnTo>
                      <a:pt x="277" y="66"/>
                    </a:lnTo>
                    <a:lnTo>
                      <a:pt x="288" y="67"/>
                    </a:lnTo>
                    <a:lnTo>
                      <a:pt x="300" y="69"/>
                    </a:lnTo>
                    <a:lnTo>
                      <a:pt x="300" y="69"/>
                    </a:lnTo>
                    <a:lnTo>
                      <a:pt x="305" y="70"/>
                    </a:lnTo>
                    <a:lnTo>
                      <a:pt x="309" y="71"/>
                    </a:lnTo>
                    <a:lnTo>
                      <a:pt x="312" y="73"/>
                    </a:lnTo>
                    <a:lnTo>
                      <a:pt x="316" y="74"/>
                    </a:lnTo>
                    <a:lnTo>
                      <a:pt x="316" y="74"/>
                    </a:lnTo>
                    <a:lnTo>
                      <a:pt x="327" y="76"/>
                    </a:lnTo>
                    <a:lnTo>
                      <a:pt x="338" y="76"/>
                    </a:lnTo>
                    <a:lnTo>
                      <a:pt x="359" y="74"/>
                    </a:lnTo>
                    <a:lnTo>
                      <a:pt x="359" y="74"/>
                    </a:lnTo>
                    <a:lnTo>
                      <a:pt x="391" y="76"/>
                    </a:lnTo>
                    <a:lnTo>
                      <a:pt x="423" y="79"/>
                    </a:lnTo>
                    <a:lnTo>
                      <a:pt x="457" y="83"/>
                    </a:lnTo>
                    <a:lnTo>
                      <a:pt x="489" y="88"/>
                    </a:lnTo>
                    <a:lnTo>
                      <a:pt x="489" y="88"/>
                    </a:lnTo>
                    <a:lnTo>
                      <a:pt x="510" y="92"/>
                    </a:lnTo>
                    <a:lnTo>
                      <a:pt x="532" y="94"/>
                    </a:lnTo>
                    <a:lnTo>
                      <a:pt x="574" y="97"/>
                    </a:lnTo>
                    <a:lnTo>
                      <a:pt x="616" y="101"/>
                    </a:lnTo>
                    <a:lnTo>
                      <a:pt x="636" y="104"/>
                    </a:lnTo>
                    <a:lnTo>
                      <a:pt x="656" y="108"/>
                    </a:lnTo>
                    <a:lnTo>
                      <a:pt x="656" y="108"/>
                    </a:lnTo>
                    <a:lnTo>
                      <a:pt x="665" y="110"/>
                    </a:lnTo>
                    <a:lnTo>
                      <a:pt x="676" y="111"/>
                    </a:lnTo>
                    <a:lnTo>
                      <a:pt x="696" y="112"/>
                    </a:lnTo>
                    <a:lnTo>
                      <a:pt x="717" y="113"/>
                    </a:lnTo>
                    <a:lnTo>
                      <a:pt x="738" y="115"/>
                    </a:lnTo>
                    <a:lnTo>
                      <a:pt x="738" y="115"/>
                    </a:lnTo>
                    <a:lnTo>
                      <a:pt x="748" y="110"/>
                    </a:lnTo>
                    <a:lnTo>
                      <a:pt x="752" y="108"/>
                    </a:lnTo>
                    <a:lnTo>
                      <a:pt x="759" y="106"/>
                    </a:lnTo>
                    <a:lnTo>
                      <a:pt x="759" y="106"/>
                    </a:lnTo>
                    <a:lnTo>
                      <a:pt x="760" y="103"/>
                    </a:lnTo>
                    <a:lnTo>
                      <a:pt x="762" y="101"/>
                    </a:lnTo>
                    <a:lnTo>
                      <a:pt x="767" y="97"/>
                    </a:lnTo>
                    <a:lnTo>
                      <a:pt x="771" y="94"/>
                    </a:lnTo>
                    <a:lnTo>
                      <a:pt x="772" y="93"/>
                    </a:lnTo>
                    <a:lnTo>
                      <a:pt x="770" y="91"/>
                    </a:lnTo>
                    <a:lnTo>
                      <a:pt x="770" y="91"/>
                    </a:lnTo>
                    <a:lnTo>
                      <a:pt x="767" y="88"/>
                    </a:lnTo>
                    <a:lnTo>
                      <a:pt x="763" y="86"/>
                    </a:lnTo>
                    <a:lnTo>
                      <a:pt x="753" y="85"/>
                    </a:lnTo>
                    <a:lnTo>
                      <a:pt x="733" y="84"/>
                    </a:lnTo>
                    <a:lnTo>
                      <a:pt x="733" y="84"/>
                    </a:lnTo>
                    <a:close/>
                    <a:moveTo>
                      <a:pt x="30" y="145"/>
                    </a:moveTo>
                    <a:lnTo>
                      <a:pt x="30" y="145"/>
                    </a:lnTo>
                    <a:lnTo>
                      <a:pt x="25" y="176"/>
                    </a:lnTo>
                    <a:lnTo>
                      <a:pt x="18" y="207"/>
                    </a:lnTo>
                    <a:lnTo>
                      <a:pt x="15" y="223"/>
                    </a:lnTo>
                    <a:lnTo>
                      <a:pt x="13" y="239"/>
                    </a:lnTo>
                    <a:lnTo>
                      <a:pt x="13" y="255"/>
                    </a:lnTo>
                    <a:lnTo>
                      <a:pt x="14" y="270"/>
                    </a:lnTo>
                    <a:lnTo>
                      <a:pt x="14" y="270"/>
                    </a:lnTo>
                    <a:lnTo>
                      <a:pt x="33" y="262"/>
                    </a:lnTo>
                    <a:lnTo>
                      <a:pt x="42" y="258"/>
                    </a:lnTo>
                    <a:lnTo>
                      <a:pt x="50" y="252"/>
                    </a:lnTo>
                    <a:lnTo>
                      <a:pt x="57" y="247"/>
                    </a:lnTo>
                    <a:lnTo>
                      <a:pt x="64" y="240"/>
                    </a:lnTo>
                    <a:lnTo>
                      <a:pt x="68" y="232"/>
                    </a:lnTo>
                    <a:lnTo>
                      <a:pt x="71" y="223"/>
                    </a:lnTo>
                    <a:lnTo>
                      <a:pt x="71" y="223"/>
                    </a:lnTo>
                    <a:lnTo>
                      <a:pt x="72" y="208"/>
                    </a:lnTo>
                    <a:lnTo>
                      <a:pt x="72" y="193"/>
                    </a:lnTo>
                    <a:lnTo>
                      <a:pt x="72" y="193"/>
                    </a:lnTo>
                    <a:lnTo>
                      <a:pt x="74" y="164"/>
                    </a:lnTo>
                    <a:lnTo>
                      <a:pt x="78" y="138"/>
                    </a:lnTo>
                    <a:lnTo>
                      <a:pt x="82" y="110"/>
                    </a:lnTo>
                    <a:lnTo>
                      <a:pt x="87" y="79"/>
                    </a:lnTo>
                    <a:lnTo>
                      <a:pt x="87" y="79"/>
                    </a:lnTo>
                    <a:lnTo>
                      <a:pt x="83" y="78"/>
                    </a:lnTo>
                    <a:lnTo>
                      <a:pt x="80" y="77"/>
                    </a:lnTo>
                    <a:lnTo>
                      <a:pt x="78" y="73"/>
                    </a:lnTo>
                    <a:lnTo>
                      <a:pt x="76" y="71"/>
                    </a:lnTo>
                    <a:lnTo>
                      <a:pt x="74" y="68"/>
                    </a:lnTo>
                    <a:lnTo>
                      <a:pt x="72" y="66"/>
                    </a:lnTo>
                    <a:lnTo>
                      <a:pt x="69" y="64"/>
                    </a:lnTo>
                    <a:lnTo>
                      <a:pt x="65" y="63"/>
                    </a:lnTo>
                    <a:lnTo>
                      <a:pt x="65" y="63"/>
                    </a:lnTo>
                    <a:lnTo>
                      <a:pt x="66" y="57"/>
                    </a:lnTo>
                    <a:lnTo>
                      <a:pt x="64" y="53"/>
                    </a:lnTo>
                    <a:lnTo>
                      <a:pt x="63" y="50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56" y="46"/>
                    </a:lnTo>
                    <a:lnTo>
                      <a:pt x="52" y="44"/>
                    </a:lnTo>
                    <a:lnTo>
                      <a:pt x="49" y="42"/>
                    </a:lnTo>
                    <a:lnTo>
                      <a:pt x="46" y="39"/>
                    </a:lnTo>
                    <a:lnTo>
                      <a:pt x="43" y="33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37" y="40"/>
                    </a:lnTo>
                    <a:lnTo>
                      <a:pt x="36" y="54"/>
                    </a:lnTo>
                    <a:lnTo>
                      <a:pt x="34" y="84"/>
                    </a:lnTo>
                    <a:lnTo>
                      <a:pt x="34" y="114"/>
                    </a:lnTo>
                    <a:lnTo>
                      <a:pt x="33" y="129"/>
                    </a:lnTo>
                    <a:lnTo>
                      <a:pt x="30" y="145"/>
                    </a:lnTo>
                    <a:lnTo>
                      <a:pt x="30" y="145"/>
                    </a:lnTo>
                    <a:close/>
                    <a:moveTo>
                      <a:pt x="759" y="121"/>
                    </a:moveTo>
                    <a:lnTo>
                      <a:pt x="759" y="121"/>
                    </a:lnTo>
                    <a:lnTo>
                      <a:pt x="754" y="141"/>
                    </a:lnTo>
                    <a:lnTo>
                      <a:pt x="751" y="160"/>
                    </a:lnTo>
                    <a:lnTo>
                      <a:pt x="749" y="180"/>
                    </a:lnTo>
                    <a:lnTo>
                      <a:pt x="748" y="201"/>
                    </a:lnTo>
                    <a:lnTo>
                      <a:pt x="745" y="242"/>
                    </a:lnTo>
                    <a:lnTo>
                      <a:pt x="742" y="262"/>
                    </a:lnTo>
                    <a:lnTo>
                      <a:pt x="739" y="283"/>
                    </a:lnTo>
                    <a:lnTo>
                      <a:pt x="739" y="283"/>
                    </a:lnTo>
                    <a:lnTo>
                      <a:pt x="741" y="286"/>
                    </a:lnTo>
                    <a:lnTo>
                      <a:pt x="742" y="292"/>
                    </a:lnTo>
                    <a:lnTo>
                      <a:pt x="746" y="304"/>
                    </a:lnTo>
                    <a:lnTo>
                      <a:pt x="748" y="309"/>
                    </a:lnTo>
                    <a:lnTo>
                      <a:pt x="750" y="314"/>
                    </a:lnTo>
                    <a:lnTo>
                      <a:pt x="753" y="318"/>
                    </a:lnTo>
                    <a:lnTo>
                      <a:pt x="759" y="319"/>
                    </a:lnTo>
                    <a:lnTo>
                      <a:pt x="759" y="319"/>
                    </a:lnTo>
                    <a:lnTo>
                      <a:pt x="762" y="304"/>
                    </a:lnTo>
                    <a:lnTo>
                      <a:pt x="764" y="288"/>
                    </a:lnTo>
                    <a:lnTo>
                      <a:pt x="766" y="254"/>
                    </a:lnTo>
                    <a:lnTo>
                      <a:pt x="766" y="254"/>
                    </a:lnTo>
                    <a:lnTo>
                      <a:pt x="768" y="236"/>
                    </a:lnTo>
                    <a:lnTo>
                      <a:pt x="771" y="218"/>
                    </a:lnTo>
                    <a:lnTo>
                      <a:pt x="775" y="200"/>
                    </a:lnTo>
                    <a:lnTo>
                      <a:pt x="777" y="183"/>
                    </a:lnTo>
                    <a:lnTo>
                      <a:pt x="777" y="183"/>
                    </a:lnTo>
                    <a:lnTo>
                      <a:pt x="779" y="145"/>
                    </a:lnTo>
                    <a:lnTo>
                      <a:pt x="780" y="109"/>
                    </a:lnTo>
                    <a:lnTo>
                      <a:pt x="780" y="109"/>
                    </a:lnTo>
                    <a:lnTo>
                      <a:pt x="780" y="108"/>
                    </a:lnTo>
                    <a:lnTo>
                      <a:pt x="780" y="107"/>
                    </a:lnTo>
                    <a:lnTo>
                      <a:pt x="778" y="106"/>
                    </a:lnTo>
                    <a:lnTo>
                      <a:pt x="778" y="106"/>
                    </a:lnTo>
                    <a:lnTo>
                      <a:pt x="769" y="114"/>
                    </a:lnTo>
                    <a:lnTo>
                      <a:pt x="759" y="121"/>
                    </a:lnTo>
                    <a:lnTo>
                      <a:pt x="759" y="121"/>
                    </a:lnTo>
                    <a:close/>
                    <a:moveTo>
                      <a:pt x="733" y="308"/>
                    </a:moveTo>
                    <a:lnTo>
                      <a:pt x="733" y="308"/>
                    </a:lnTo>
                    <a:lnTo>
                      <a:pt x="709" y="303"/>
                    </a:lnTo>
                    <a:lnTo>
                      <a:pt x="686" y="298"/>
                    </a:lnTo>
                    <a:lnTo>
                      <a:pt x="661" y="295"/>
                    </a:lnTo>
                    <a:lnTo>
                      <a:pt x="635" y="293"/>
                    </a:lnTo>
                    <a:lnTo>
                      <a:pt x="583" y="290"/>
                    </a:lnTo>
                    <a:lnTo>
                      <a:pt x="556" y="288"/>
                    </a:lnTo>
                    <a:lnTo>
                      <a:pt x="528" y="284"/>
                    </a:lnTo>
                    <a:lnTo>
                      <a:pt x="528" y="284"/>
                    </a:lnTo>
                    <a:lnTo>
                      <a:pt x="519" y="282"/>
                    </a:lnTo>
                    <a:lnTo>
                      <a:pt x="510" y="280"/>
                    </a:lnTo>
                    <a:lnTo>
                      <a:pt x="510" y="280"/>
                    </a:lnTo>
                    <a:lnTo>
                      <a:pt x="474" y="276"/>
                    </a:lnTo>
                    <a:lnTo>
                      <a:pt x="435" y="273"/>
                    </a:lnTo>
                    <a:lnTo>
                      <a:pt x="356" y="269"/>
                    </a:lnTo>
                    <a:lnTo>
                      <a:pt x="356" y="269"/>
                    </a:lnTo>
                    <a:lnTo>
                      <a:pt x="324" y="267"/>
                    </a:lnTo>
                    <a:lnTo>
                      <a:pt x="292" y="264"/>
                    </a:lnTo>
                    <a:lnTo>
                      <a:pt x="226" y="258"/>
                    </a:lnTo>
                    <a:lnTo>
                      <a:pt x="194" y="254"/>
                    </a:lnTo>
                    <a:lnTo>
                      <a:pt x="163" y="251"/>
                    </a:lnTo>
                    <a:lnTo>
                      <a:pt x="133" y="250"/>
                    </a:lnTo>
                    <a:lnTo>
                      <a:pt x="104" y="250"/>
                    </a:lnTo>
                    <a:lnTo>
                      <a:pt x="104" y="250"/>
                    </a:lnTo>
                    <a:lnTo>
                      <a:pt x="103" y="252"/>
                    </a:lnTo>
                    <a:lnTo>
                      <a:pt x="101" y="253"/>
                    </a:lnTo>
                    <a:lnTo>
                      <a:pt x="100" y="254"/>
                    </a:lnTo>
                    <a:lnTo>
                      <a:pt x="100" y="255"/>
                    </a:lnTo>
                    <a:lnTo>
                      <a:pt x="100" y="255"/>
                    </a:lnTo>
                    <a:lnTo>
                      <a:pt x="93" y="255"/>
                    </a:lnTo>
                    <a:lnTo>
                      <a:pt x="84" y="258"/>
                    </a:lnTo>
                    <a:lnTo>
                      <a:pt x="74" y="260"/>
                    </a:lnTo>
                    <a:lnTo>
                      <a:pt x="65" y="263"/>
                    </a:lnTo>
                    <a:lnTo>
                      <a:pt x="44" y="271"/>
                    </a:lnTo>
                    <a:lnTo>
                      <a:pt x="26" y="280"/>
                    </a:lnTo>
                    <a:lnTo>
                      <a:pt x="26" y="280"/>
                    </a:lnTo>
                    <a:lnTo>
                      <a:pt x="41" y="281"/>
                    </a:lnTo>
                    <a:lnTo>
                      <a:pt x="57" y="282"/>
                    </a:lnTo>
                    <a:lnTo>
                      <a:pt x="73" y="284"/>
                    </a:lnTo>
                    <a:lnTo>
                      <a:pt x="81" y="286"/>
                    </a:lnTo>
                    <a:lnTo>
                      <a:pt x="86" y="289"/>
                    </a:lnTo>
                    <a:lnTo>
                      <a:pt x="86" y="289"/>
                    </a:lnTo>
                    <a:lnTo>
                      <a:pt x="164" y="298"/>
                    </a:lnTo>
                    <a:lnTo>
                      <a:pt x="204" y="303"/>
                    </a:lnTo>
                    <a:lnTo>
                      <a:pt x="243" y="306"/>
                    </a:lnTo>
                    <a:lnTo>
                      <a:pt x="283" y="308"/>
                    </a:lnTo>
                    <a:lnTo>
                      <a:pt x="323" y="309"/>
                    </a:lnTo>
                    <a:lnTo>
                      <a:pt x="360" y="309"/>
                    </a:lnTo>
                    <a:lnTo>
                      <a:pt x="398" y="308"/>
                    </a:lnTo>
                    <a:lnTo>
                      <a:pt x="398" y="308"/>
                    </a:lnTo>
                    <a:lnTo>
                      <a:pt x="415" y="308"/>
                    </a:lnTo>
                    <a:lnTo>
                      <a:pt x="432" y="309"/>
                    </a:lnTo>
                    <a:lnTo>
                      <a:pt x="467" y="311"/>
                    </a:lnTo>
                    <a:lnTo>
                      <a:pt x="503" y="315"/>
                    </a:lnTo>
                    <a:lnTo>
                      <a:pt x="540" y="319"/>
                    </a:lnTo>
                    <a:lnTo>
                      <a:pt x="540" y="319"/>
                    </a:lnTo>
                    <a:lnTo>
                      <a:pt x="608" y="326"/>
                    </a:lnTo>
                    <a:lnTo>
                      <a:pt x="641" y="329"/>
                    </a:lnTo>
                    <a:lnTo>
                      <a:pt x="673" y="330"/>
                    </a:lnTo>
                    <a:lnTo>
                      <a:pt x="673" y="330"/>
                    </a:lnTo>
                    <a:lnTo>
                      <a:pt x="693" y="333"/>
                    </a:lnTo>
                    <a:lnTo>
                      <a:pt x="711" y="335"/>
                    </a:lnTo>
                    <a:lnTo>
                      <a:pt x="730" y="337"/>
                    </a:lnTo>
                    <a:lnTo>
                      <a:pt x="751" y="340"/>
                    </a:lnTo>
                    <a:lnTo>
                      <a:pt x="751" y="340"/>
                    </a:lnTo>
                    <a:lnTo>
                      <a:pt x="747" y="331"/>
                    </a:lnTo>
                    <a:lnTo>
                      <a:pt x="742" y="324"/>
                    </a:lnTo>
                    <a:lnTo>
                      <a:pt x="737" y="316"/>
                    </a:lnTo>
                    <a:lnTo>
                      <a:pt x="735" y="313"/>
                    </a:lnTo>
                    <a:lnTo>
                      <a:pt x="733" y="308"/>
                    </a:lnTo>
                    <a:lnTo>
                      <a:pt x="733" y="30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8" name="Freeform 215"/>
              <p:cNvSpPr/>
              <p:nvPr/>
            </p:nvSpPr>
            <p:spPr bwMode="auto">
              <a:xfrm>
                <a:off x="5756276" y="1579563"/>
                <a:ext cx="26988" cy="28575"/>
              </a:xfrm>
              <a:custGeom>
                <a:avLst/>
                <a:gdLst/>
                <a:ahLst/>
                <a:cxnLst>
                  <a:cxn ang="0">
                    <a:pos x="21" y="1"/>
                  </a:cxn>
                  <a:cxn ang="0">
                    <a:pos x="23" y="5"/>
                  </a:cxn>
                  <a:cxn ang="0">
                    <a:pos x="26" y="18"/>
                  </a:cxn>
                  <a:cxn ang="0">
                    <a:pos x="28" y="25"/>
                  </a:cxn>
                  <a:cxn ang="0">
                    <a:pos x="32" y="23"/>
                  </a:cxn>
                  <a:cxn ang="0">
                    <a:pos x="38" y="15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51" y="14"/>
                  </a:cxn>
                  <a:cxn ang="0">
                    <a:pos x="49" y="26"/>
                  </a:cxn>
                  <a:cxn ang="0">
                    <a:pos x="48" y="46"/>
                  </a:cxn>
                  <a:cxn ang="0">
                    <a:pos x="47" y="55"/>
                  </a:cxn>
                  <a:cxn ang="0">
                    <a:pos x="43" y="50"/>
                  </a:cxn>
                  <a:cxn ang="0">
                    <a:pos x="41" y="44"/>
                  </a:cxn>
                  <a:cxn ang="0">
                    <a:pos x="41" y="31"/>
                  </a:cxn>
                  <a:cxn ang="0">
                    <a:pos x="39" y="31"/>
                  </a:cxn>
                  <a:cxn ang="0">
                    <a:pos x="34" y="35"/>
                  </a:cxn>
                  <a:cxn ang="0">
                    <a:pos x="30" y="41"/>
                  </a:cxn>
                  <a:cxn ang="0">
                    <a:pos x="28" y="41"/>
                  </a:cxn>
                  <a:cxn ang="0">
                    <a:pos x="22" y="38"/>
                  </a:cxn>
                  <a:cxn ang="0">
                    <a:pos x="18" y="32"/>
                  </a:cxn>
                  <a:cxn ang="0">
                    <a:pos x="16" y="38"/>
                  </a:cxn>
                  <a:cxn ang="0">
                    <a:pos x="12" y="46"/>
                  </a:cxn>
                  <a:cxn ang="0">
                    <a:pos x="7" y="48"/>
                  </a:cxn>
                  <a:cxn ang="0">
                    <a:pos x="2" y="48"/>
                  </a:cxn>
                  <a:cxn ang="0">
                    <a:pos x="0" y="43"/>
                  </a:cxn>
                  <a:cxn ang="0">
                    <a:pos x="3" y="31"/>
                  </a:cxn>
                  <a:cxn ang="0">
                    <a:pos x="6" y="26"/>
                  </a:cxn>
                  <a:cxn ang="0">
                    <a:pos x="7" y="18"/>
                  </a:cxn>
                  <a:cxn ang="0">
                    <a:pos x="9" y="4"/>
                  </a:cxn>
                  <a:cxn ang="0">
                    <a:pos x="15" y="0"/>
                  </a:cxn>
                  <a:cxn ang="0">
                    <a:pos x="21" y="1"/>
                  </a:cxn>
                </a:cxnLst>
                <a:rect l="0" t="0" r="r" b="b"/>
                <a:pathLst>
                  <a:path w="51" h="55">
                    <a:moveTo>
                      <a:pt x="21" y="1"/>
                    </a:moveTo>
                    <a:lnTo>
                      <a:pt x="21" y="1"/>
                    </a:lnTo>
                    <a:lnTo>
                      <a:pt x="22" y="3"/>
                    </a:lnTo>
                    <a:lnTo>
                      <a:pt x="23" y="5"/>
                    </a:lnTo>
                    <a:lnTo>
                      <a:pt x="25" y="12"/>
                    </a:lnTo>
                    <a:lnTo>
                      <a:pt x="26" y="18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30" y="25"/>
                    </a:lnTo>
                    <a:lnTo>
                      <a:pt x="32" y="23"/>
                    </a:lnTo>
                    <a:lnTo>
                      <a:pt x="36" y="19"/>
                    </a:lnTo>
                    <a:lnTo>
                      <a:pt x="38" y="15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43" y="12"/>
                    </a:lnTo>
                    <a:lnTo>
                      <a:pt x="45" y="13"/>
                    </a:lnTo>
                    <a:lnTo>
                      <a:pt x="48" y="13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49" y="26"/>
                    </a:lnTo>
                    <a:lnTo>
                      <a:pt x="48" y="37"/>
                    </a:lnTo>
                    <a:lnTo>
                      <a:pt x="48" y="46"/>
                    </a:lnTo>
                    <a:lnTo>
                      <a:pt x="47" y="55"/>
                    </a:lnTo>
                    <a:lnTo>
                      <a:pt x="47" y="55"/>
                    </a:lnTo>
                    <a:lnTo>
                      <a:pt x="44" y="53"/>
                    </a:lnTo>
                    <a:lnTo>
                      <a:pt x="43" y="50"/>
                    </a:lnTo>
                    <a:lnTo>
                      <a:pt x="42" y="47"/>
                    </a:lnTo>
                    <a:lnTo>
                      <a:pt x="41" y="44"/>
                    </a:lnTo>
                    <a:lnTo>
                      <a:pt x="41" y="38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39" y="31"/>
                    </a:lnTo>
                    <a:lnTo>
                      <a:pt x="37" y="32"/>
                    </a:lnTo>
                    <a:lnTo>
                      <a:pt x="34" y="35"/>
                    </a:lnTo>
                    <a:lnTo>
                      <a:pt x="31" y="39"/>
                    </a:lnTo>
                    <a:lnTo>
                      <a:pt x="30" y="41"/>
                    </a:lnTo>
                    <a:lnTo>
                      <a:pt x="28" y="41"/>
                    </a:lnTo>
                    <a:lnTo>
                      <a:pt x="28" y="41"/>
                    </a:lnTo>
                    <a:lnTo>
                      <a:pt x="24" y="40"/>
                    </a:lnTo>
                    <a:lnTo>
                      <a:pt x="22" y="38"/>
                    </a:lnTo>
                    <a:lnTo>
                      <a:pt x="20" y="35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16" y="38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1" y="37"/>
                    </a:lnTo>
                    <a:lnTo>
                      <a:pt x="3" y="31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3"/>
                    </a:lnTo>
                    <a:lnTo>
                      <a:pt x="7" y="18"/>
                    </a:lnTo>
                    <a:lnTo>
                      <a:pt x="8" y="9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9" name="Freeform 216"/>
              <p:cNvSpPr/>
              <p:nvPr/>
            </p:nvSpPr>
            <p:spPr bwMode="auto">
              <a:xfrm>
                <a:off x="5762626" y="1646238"/>
                <a:ext cx="15875" cy="26988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13" y="15"/>
                  </a:cxn>
                  <a:cxn ang="0">
                    <a:pos x="13" y="15"/>
                  </a:cxn>
                  <a:cxn ang="0">
                    <a:pos x="16" y="10"/>
                  </a:cxn>
                  <a:cxn ang="0">
                    <a:pos x="19" y="5"/>
                  </a:cxn>
                  <a:cxn ang="0">
                    <a:pos x="21" y="3"/>
                  </a:cxn>
                  <a:cxn ang="0">
                    <a:pos x="25" y="2"/>
                  </a:cxn>
                  <a:cxn ang="0">
                    <a:pos x="27" y="0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29" y="29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49"/>
                  </a:cxn>
                  <a:cxn ang="0">
                    <a:pos x="17" y="42"/>
                  </a:cxn>
                  <a:cxn ang="0">
                    <a:pos x="18" y="36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6" y="30"/>
                  </a:cxn>
                  <a:cxn ang="0">
                    <a:pos x="14" y="33"/>
                  </a:cxn>
                  <a:cxn ang="0">
                    <a:pos x="13" y="34"/>
                  </a:cxn>
                  <a:cxn ang="0">
                    <a:pos x="13" y="35"/>
                  </a:cxn>
                  <a:cxn ang="0">
                    <a:pos x="13" y="35"/>
                  </a:cxn>
                  <a:cxn ang="0">
                    <a:pos x="13" y="35"/>
                  </a:cxn>
                  <a:cxn ang="0">
                    <a:pos x="12" y="36"/>
                  </a:cxn>
                  <a:cxn ang="0">
                    <a:pos x="10" y="36"/>
                  </a:cxn>
                  <a:cxn ang="0">
                    <a:pos x="7" y="35"/>
                  </a:cxn>
                  <a:cxn ang="0">
                    <a:pos x="2" y="31"/>
                  </a:cxn>
                  <a:cxn ang="0">
                    <a:pos x="0" y="29"/>
                  </a:cxn>
                  <a:cxn ang="0">
                    <a:pos x="0" y="29"/>
                  </a:cxn>
                </a:cxnLst>
                <a:rect l="0" t="0" r="r" b="b"/>
                <a:pathLst>
                  <a:path w="31" h="53">
                    <a:moveTo>
                      <a:pt x="0" y="29"/>
                    </a:move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6" y="10"/>
                    </a:lnTo>
                    <a:lnTo>
                      <a:pt x="19" y="5"/>
                    </a:lnTo>
                    <a:lnTo>
                      <a:pt x="21" y="3"/>
                    </a:lnTo>
                    <a:lnTo>
                      <a:pt x="25" y="2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9" y="29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49"/>
                    </a:lnTo>
                    <a:lnTo>
                      <a:pt x="17" y="42"/>
                    </a:lnTo>
                    <a:lnTo>
                      <a:pt x="18" y="36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6" y="30"/>
                    </a:lnTo>
                    <a:lnTo>
                      <a:pt x="14" y="33"/>
                    </a:lnTo>
                    <a:lnTo>
                      <a:pt x="13" y="34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7" y="35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0" name="Freeform 217"/>
              <p:cNvSpPr>
                <a:spLocks noEditPoints="1"/>
              </p:cNvSpPr>
              <p:nvPr/>
            </p:nvSpPr>
            <p:spPr bwMode="auto">
              <a:xfrm>
                <a:off x="6080126" y="1663700"/>
                <a:ext cx="71438" cy="60325"/>
              </a:xfrm>
              <a:custGeom>
                <a:avLst/>
                <a:gdLst/>
                <a:ahLst/>
                <a:cxnLst>
                  <a:cxn ang="0">
                    <a:pos x="16" y="1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37" y="7"/>
                  </a:cxn>
                  <a:cxn ang="0">
                    <a:pos x="64" y="10"/>
                  </a:cxn>
                  <a:cxn ang="0">
                    <a:pos x="108" y="11"/>
                  </a:cxn>
                  <a:cxn ang="0">
                    <a:pos x="122" y="10"/>
                  </a:cxn>
                  <a:cxn ang="0">
                    <a:pos x="128" y="16"/>
                  </a:cxn>
                  <a:cxn ang="0">
                    <a:pos x="135" y="23"/>
                  </a:cxn>
                  <a:cxn ang="0">
                    <a:pos x="133" y="35"/>
                  </a:cxn>
                  <a:cxn ang="0">
                    <a:pos x="134" y="76"/>
                  </a:cxn>
                  <a:cxn ang="0">
                    <a:pos x="133" y="99"/>
                  </a:cxn>
                  <a:cxn ang="0">
                    <a:pos x="129" y="108"/>
                  </a:cxn>
                  <a:cxn ang="0">
                    <a:pos x="122" y="113"/>
                  </a:cxn>
                  <a:cxn ang="0">
                    <a:pos x="118" y="114"/>
                  </a:cxn>
                  <a:cxn ang="0">
                    <a:pos x="107" y="112"/>
                  </a:cxn>
                  <a:cxn ang="0">
                    <a:pos x="101" y="112"/>
                  </a:cxn>
                  <a:cxn ang="0">
                    <a:pos x="94" y="113"/>
                  </a:cxn>
                  <a:cxn ang="0">
                    <a:pos x="88" y="115"/>
                  </a:cxn>
                  <a:cxn ang="0">
                    <a:pos x="70" y="114"/>
                  </a:cxn>
                  <a:cxn ang="0">
                    <a:pos x="49" y="113"/>
                  </a:cxn>
                  <a:cxn ang="0">
                    <a:pos x="46" y="111"/>
                  </a:cxn>
                  <a:cxn ang="0">
                    <a:pos x="33" y="108"/>
                  </a:cxn>
                  <a:cxn ang="0">
                    <a:pos x="20" y="106"/>
                  </a:cxn>
                  <a:cxn ang="0">
                    <a:pos x="17" y="105"/>
                  </a:cxn>
                  <a:cxn ang="0">
                    <a:pos x="13" y="106"/>
                  </a:cxn>
                  <a:cxn ang="0">
                    <a:pos x="13" y="108"/>
                  </a:cxn>
                  <a:cxn ang="0">
                    <a:pos x="7" y="103"/>
                  </a:cxn>
                  <a:cxn ang="0">
                    <a:pos x="1" y="100"/>
                  </a:cxn>
                  <a:cxn ang="0">
                    <a:pos x="0" y="54"/>
                  </a:cxn>
                  <a:cxn ang="0">
                    <a:pos x="0" y="16"/>
                  </a:cxn>
                  <a:cxn ang="0">
                    <a:pos x="0" y="9"/>
                  </a:cxn>
                  <a:cxn ang="0">
                    <a:pos x="1" y="3"/>
                  </a:cxn>
                  <a:cxn ang="0">
                    <a:pos x="12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21" y="40"/>
                  </a:cxn>
                  <a:cxn ang="0">
                    <a:pos x="119" y="33"/>
                  </a:cxn>
                  <a:cxn ang="0">
                    <a:pos x="115" y="29"/>
                  </a:cxn>
                  <a:cxn ang="0">
                    <a:pos x="103" y="26"/>
                  </a:cxn>
                  <a:cxn ang="0">
                    <a:pos x="79" y="27"/>
                  </a:cxn>
                  <a:cxn ang="0">
                    <a:pos x="71" y="26"/>
                  </a:cxn>
                  <a:cxn ang="0">
                    <a:pos x="45" y="20"/>
                  </a:cxn>
                  <a:cxn ang="0">
                    <a:pos x="31" y="19"/>
                  </a:cxn>
                  <a:cxn ang="0">
                    <a:pos x="17" y="23"/>
                  </a:cxn>
                  <a:cxn ang="0">
                    <a:pos x="15" y="37"/>
                  </a:cxn>
                  <a:cxn ang="0">
                    <a:pos x="12" y="72"/>
                  </a:cxn>
                  <a:cxn ang="0">
                    <a:pos x="12" y="90"/>
                  </a:cxn>
                  <a:cxn ang="0">
                    <a:pos x="59" y="98"/>
                  </a:cxn>
                  <a:cxn ang="0">
                    <a:pos x="110" y="102"/>
                  </a:cxn>
                  <a:cxn ang="0">
                    <a:pos x="112" y="101"/>
                  </a:cxn>
                  <a:cxn ang="0">
                    <a:pos x="118" y="94"/>
                  </a:cxn>
                  <a:cxn ang="0">
                    <a:pos x="121" y="77"/>
                  </a:cxn>
                  <a:cxn ang="0">
                    <a:pos x="121" y="40"/>
                  </a:cxn>
                </a:cxnLst>
                <a:rect l="0" t="0" r="r" b="b"/>
                <a:pathLst>
                  <a:path w="135" h="115">
                    <a:moveTo>
                      <a:pt x="16" y="1"/>
                    </a:moveTo>
                    <a:lnTo>
                      <a:pt x="16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27" y="4"/>
                    </a:lnTo>
                    <a:lnTo>
                      <a:pt x="37" y="7"/>
                    </a:lnTo>
                    <a:lnTo>
                      <a:pt x="50" y="8"/>
                    </a:lnTo>
                    <a:lnTo>
                      <a:pt x="64" y="10"/>
                    </a:lnTo>
                    <a:lnTo>
                      <a:pt x="93" y="11"/>
                    </a:lnTo>
                    <a:lnTo>
                      <a:pt x="108" y="11"/>
                    </a:lnTo>
                    <a:lnTo>
                      <a:pt x="122" y="10"/>
                    </a:lnTo>
                    <a:lnTo>
                      <a:pt x="122" y="10"/>
                    </a:lnTo>
                    <a:lnTo>
                      <a:pt x="126" y="12"/>
                    </a:lnTo>
                    <a:lnTo>
                      <a:pt x="128" y="16"/>
                    </a:lnTo>
                    <a:lnTo>
                      <a:pt x="131" y="20"/>
                    </a:lnTo>
                    <a:lnTo>
                      <a:pt x="135" y="23"/>
                    </a:lnTo>
                    <a:lnTo>
                      <a:pt x="135" y="23"/>
                    </a:lnTo>
                    <a:lnTo>
                      <a:pt x="133" y="35"/>
                    </a:lnTo>
                    <a:lnTo>
                      <a:pt x="133" y="49"/>
                    </a:lnTo>
                    <a:lnTo>
                      <a:pt x="134" y="76"/>
                    </a:lnTo>
                    <a:lnTo>
                      <a:pt x="134" y="89"/>
                    </a:lnTo>
                    <a:lnTo>
                      <a:pt x="133" y="99"/>
                    </a:lnTo>
                    <a:lnTo>
                      <a:pt x="131" y="105"/>
                    </a:lnTo>
                    <a:lnTo>
                      <a:pt x="129" y="108"/>
                    </a:lnTo>
                    <a:lnTo>
                      <a:pt x="126" y="111"/>
                    </a:lnTo>
                    <a:lnTo>
                      <a:pt x="122" y="113"/>
                    </a:lnTo>
                    <a:lnTo>
                      <a:pt x="122" y="113"/>
                    </a:lnTo>
                    <a:lnTo>
                      <a:pt x="118" y="114"/>
                    </a:lnTo>
                    <a:lnTo>
                      <a:pt x="112" y="113"/>
                    </a:lnTo>
                    <a:lnTo>
                      <a:pt x="107" y="112"/>
                    </a:lnTo>
                    <a:lnTo>
                      <a:pt x="101" y="112"/>
                    </a:lnTo>
                    <a:lnTo>
                      <a:pt x="101" y="112"/>
                    </a:lnTo>
                    <a:lnTo>
                      <a:pt x="98" y="112"/>
                    </a:lnTo>
                    <a:lnTo>
                      <a:pt x="94" y="113"/>
                    </a:lnTo>
                    <a:lnTo>
                      <a:pt x="91" y="114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70" y="114"/>
                    </a:lnTo>
                    <a:lnTo>
                      <a:pt x="60" y="114"/>
                    </a:lnTo>
                    <a:lnTo>
                      <a:pt x="49" y="113"/>
                    </a:lnTo>
                    <a:lnTo>
                      <a:pt x="49" y="113"/>
                    </a:lnTo>
                    <a:lnTo>
                      <a:pt x="46" y="111"/>
                    </a:lnTo>
                    <a:lnTo>
                      <a:pt x="43" y="109"/>
                    </a:lnTo>
                    <a:lnTo>
                      <a:pt x="33" y="108"/>
                    </a:lnTo>
                    <a:lnTo>
                      <a:pt x="24" y="107"/>
                    </a:lnTo>
                    <a:lnTo>
                      <a:pt x="20" y="106"/>
                    </a:lnTo>
                    <a:lnTo>
                      <a:pt x="17" y="105"/>
                    </a:lnTo>
                    <a:lnTo>
                      <a:pt x="17" y="105"/>
                    </a:lnTo>
                    <a:lnTo>
                      <a:pt x="14" y="105"/>
                    </a:lnTo>
                    <a:lnTo>
                      <a:pt x="13" y="106"/>
                    </a:lnTo>
                    <a:lnTo>
                      <a:pt x="13" y="108"/>
                    </a:lnTo>
                    <a:lnTo>
                      <a:pt x="13" y="108"/>
                    </a:lnTo>
                    <a:lnTo>
                      <a:pt x="9" y="106"/>
                    </a:lnTo>
                    <a:lnTo>
                      <a:pt x="7" y="103"/>
                    </a:lnTo>
                    <a:lnTo>
                      <a:pt x="4" y="101"/>
                    </a:lnTo>
                    <a:lnTo>
                      <a:pt x="1" y="100"/>
                    </a:lnTo>
                    <a:lnTo>
                      <a:pt x="1" y="100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5" y="2"/>
                    </a:lnTo>
                    <a:lnTo>
                      <a:pt x="12" y="2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  <a:moveTo>
                      <a:pt x="121" y="40"/>
                    </a:moveTo>
                    <a:lnTo>
                      <a:pt x="121" y="40"/>
                    </a:lnTo>
                    <a:lnTo>
                      <a:pt x="120" y="36"/>
                    </a:lnTo>
                    <a:lnTo>
                      <a:pt x="119" y="33"/>
                    </a:lnTo>
                    <a:lnTo>
                      <a:pt x="118" y="31"/>
                    </a:lnTo>
                    <a:lnTo>
                      <a:pt x="115" y="29"/>
                    </a:lnTo>
                    <a:lnTo>
                      <a:pt x="109" y="26"/>
                    </a:lnTo>
                    <a:lnTo>
                      <a:pt x="103" y="26"/>
                    </a:lnTo>
                    <a:lnTo>
                      <a:pt x="86" y="26"/>
                    </a:lnTo>
                    <a:lnTo>
                      <a:pt x="79" y="27"/>
                    </a:lnTo>
                    <a:lnTo>
                      <a:pt x="71" y="26"/>
                    </a:lnTo>
                    <a:lnTo>
                      <a:pt x="71" y="26"/>
                    </a:lnTo>
                    <a:lnTo>
                      <a:pt x="58" y="23"/>
                    </a:lnTo>
                    <a:lnTo>
                      <a:pt x="45" y="20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24" y="20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37"/>
                    </a:lnTo>
                    <a:lnTo>
                      <a:pt x="13" y="54"/>
                    </a:lnTo>
                    <a:lnTo>
                      <a:pt x="12" y="72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36" y="95"/>
                    </a:lnTo>
                    <a:lnTo>
                      <a:pt x="59" y="98"/>
                    </a:lnTo>
                    <a:lnTo>
                      <a:pt x="83" y="101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12" y="101"/>
                    </a:lnTo>
                    <a:lnTo>
                      <a:pt x="114" y="100"/>
                    </a:lnTo>
                    <a:lnTo>
                      <a:pt x="118" y="94"/>
                    </a:lnTo>
                    <a:lnTo>
                      <a:pt x="120" y="86"/>
                    </a:lnTo>
                    <a:lnTo>
                      <a:pt x="121" y="77"/>
                    </a:lnTo>
                    <a:lnTo>
                      <a:pt x="122" y="57"/>
                    </a:lnTo>
                    <a:lnTo>
                      <a:pt x="121" y="40"/>
                    </a:lnTo>
                    <a:lnTo>
                      <a:pt x="121" y="4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1" name="Freeform 218"/>
              <p:cNvSpPr>
                <a:spLocks noEditPoints="1"/>
              </p:cNvSpPr>
              <p:nvPr/>
            </p:nvSpPr>
            <p:spPr bwMode="auto">
              <a:xfrm>
                <a:off x="6073776" y="1738313"/>
                <a:ext cx="71438" cy="58738"/>
              </a:xfrm>
              <a:custGeom>
                <a:avLst/>
                <a:gdLst/>
                <a:ahLst/>
                <a:cxnLst>
                  <a:cxn ang="0">
                    <a:pos x="134" y="12"/>
                  </a:cxn>
                  <a:cxn ang="0">
                    <a:pos x="136" y="31"/>
                  </a:cxn>
                  <a:cxn ang="0">
                    <a:pos x="133" y="77"/>
                  </a:cxn>
                  <a:cxn ang="0">
                    <a:pos x="134" y="97"/>
                  </a:cxn>
                  <a:cxn ang="0">
                    <a:pos x="133" y="99"/>
                  </a:cxn>
                  <a:cxn ang="0">
                    <a:pos x="128" y="105"/>
                  </a:cxn>
                  <a:cxn ang="0">
                    <a:pos x="120" y="110"/>
                  </a:cxn>
                  <a:cxn ang="0">
                    <a:pos x="57" y="105"/>
                  </a:cxn>
                  <a:cxn ang="0">
                    <a:pos x="27" y="101"/>
                  </a:cxn>
                  <a:cxn ang="0">
                    <a:pos x="1" y="93"/>
                  </a:cxn>
                  <a:cxn ang="0">
                    <a:pos x="0" y="54"/>
                  </a:cxn>
                  <a:cxn ang="0">
                    <a:pos x="1" y="12"/>
                  </a:cxn>
                  <a:cxn ang="0">
                    <a:pos x="9" y="3"/>
                  </a:cxn>
                  <a:cxn ang="0">
                    <a:pos x="17" y="0"/>
                  </a:cxn>
                  <a:cxn ang="0">
                    <a:pos x="19" y="0"/>
                  </a:cxn>
                  <a:cxn ang="0">
                    <a:pos x="45" y="3"/>
                  </a:cxn>
                  <a:cxn ang="0">
                    <a:pos x="106" y="8"/>
                  </a:cxn>
                  <a:cxn ang="0">
                    <a:pos x="134" y="12"/>
                  </a:cxn>
                  <a:cxn ang="0">
                    <a:pos x="21" y="16"/>
                  </a:cxn>
                  <a:cxn ang="0">
                    <a:pos x="18" y="19"/>
                  </a:cxn>
                  <a:cxn ang="0">
                    <a:pos x="13" y="30"/>
                  </a:cxn>
                  <a:cxn ang="0">
                    <a:pos x="11" y="47"/>
                  </a:cxn>
                  <a:cxn ang="0">
                    <a:pos x="14" y="82"/>
                  </a:cxn>
                  <a:cxn ang="0">
                    <a:pos x="23" y="86"/>
                  </a:cxn>
                  <a:cxn ang="0">
                    <a:pos x="44" y="92"/>
                  </a:cxn>
                  <a:cxn ang="0">
                    <a:pos x="57" y="93"/>
                  </a:cxn>
                  <a:cxn ang="0">
                    <a:pos x="63" y="91"/>
                  </a:cxn>
                  <a:cxn ang="0">
                    <a:pos x="60" y="91"/>
                  </a:cxn>
                  <a:cxn ang="0">
                    <a:pos x="58" y="85"/>
                  </a:cxn>
                  <a:cxn ang="0">
                    <a:pos x="57" y="82"/>
                  </a:cxn>
                  <a:cxn ang="0">
                    <a:pos x="60" y="77"/>
                  </a:cxn>
                  <a:cxn ang="0">
                    <a:pos x="64" y="73"/>
                  </a:cxn>
                  <a:cxn ang="0">
                    <a:pos x="66" y="75"/>
                  </a:cxn>
                  <a:cxn ang="0">
                    <a:pos x="72" y="76"/>
                  </a:cxn>
                  <a:cxn ang="0">
                    <a:pos x="74" y="78"/>
                  </a:cxn>
                  <a:cxn ang="0">
                    <a:pos x="74" y="91"/>
                  </a:cxn>
                  <a:cxn ang="0">
                    <a:pos x="68" y="92"/>
                  </a:cxn>
                  <a:cxn ang="0">
                    <a:pos x="64" y="94"/>
                  </a:cxn>
                  <a:cxn ang="0">
                    <a:pos x="90" y="96"/>
                  </a:cxn>
                  <a:cxn ang="0">
                    <a:pos x="115" y="95"/>
                  </a:cxn>
                  <a:cxn ang="0">
                    <a:pos x="120" y="76"/>
                  </a:cxn>
                  <a:cxn ang="0">
                    <a:pos x="124" y="55"/>
                  </a:cxn>
                  <a:cxn ang="0">
                    <a:pos x="123" y="36"/>
                  </a:cxn>
                  <a:cxn ang="0">
                    <a:pos x="120" y="28"/>
                  </a:cxn>
                  <a:cxn ang="0">
                    <a:pos x="113" y="23"/>
                  </a:cxn>
                  <a:cxn ang="0">
                    <a:pos x="92" y="19"/>
                  </a:cxn>
                  <a:cxn ang="0">
                    <a:pos x="46" y="16"/>
                  </a:cxn>
                  <a:cxn ang="0">
                    <a:pos x="22" y="16"/>
                  </a:cxn>
                  <a:cxn ang="0">
                    <a:pos x="22" y="20"/>
                  </a:cxn>
                  <a:cxn ang="0">
                    <a:pos x="21" y="16"/>
                  </a:cxn>
                </a:cxnLst>
                <a:rect l="0" t="0" r="r" b="b"/>
                <a:pathLst>
                  <a:path w="136" h="110">
                    <a:moveTo>
                      <a:pt x="134" y="12"/>
                    </a:moveTo>
                    <a:lnTo>
                      <a:pt x="134" y="12"/>
                    </a:lnTo>
                    <a:lnTo>
                      <a:pt x="135" y="21"/>
                    </a:lnTo>
                    <a:lnTo>
                      <a:pt x="136" y="31"/>
                    </a:lnTo>
                    <a:lnTo>
                      <a:pt x="135" y="54"/>
                    </a:lnTo>
                    <a:lnTo>
                      <a:pt x="133" y="77"/>
                    </a:lnTo>
                    <a:lnTo>
                      <a:pt x="133" y="88"/>
                    </a:lnTo>
                    <a:lnTo>
                      <a:pt x="134" y="97"/>
                    </a:lnTo>
                    <a:lnTo>
                      <a:pt x="134" y="97"/>
                    </a:lnTo>
                    <a:lnTo>
                      <a:pt x="133" y="99"/>
                    </a:lnTo>
                    <a:lnTo>
                      <a:pt x="132" y="101"/>
                    </a:lnTo>
                    <a:lnTo>
                      <a:pt x="128" y="105"/>
                    </a:lnTo>
                    <a:lnTo>
                      <a:pt x="120" y="110"/>
                    </a:lnTo>
                    <a:lnTo>
                      <a:pt x="120" y="110"/>
                    </a:lnTo>
                    <a:lnTo>
                      <a:pt x="88" y="108"/>
                    </a:lnTo>
                    <a:lnTo>
                      <a:pt x="57" y="105"/>
                    </a:lnTo>
                    <a:lnTo>
                      <a:pt x="42" y="104"/>
                    </a:lnTo>
                    <a:lnTo>
                      <a:pt x="27" y="101"/>
                    </a:lnTo>
                    <a:lnTo>
                      <a:pt x="14" y="97"/>
                    </a:lnTo>
                    <a:lnTo>
                      <a:pt x="1" y="93"/>
                    </a:lnTo>
                    <a:lnTo>
                      <a:pt x="1" y="93"/>
                    </a:lnTo>
                    <a:lnTo>
                      <a:pt x="0" y="54"/>
                    </a:lnTo>
                    <a:lnTo>
                      <a:pt x="0" y="34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9" y="3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2" y="2"/>
                    </a:lnTo>
                    <a:lnTo>
                      <a:pt x="45" y="3"/>
                    </a:lnTo>
                    <a:lnTo>
                      <a:pt x="75" y="5"/>
                    </a:lnTo>
                    <a:lnTo>
                      <a:pt x="106" y="8"/>
                    </a:lnTo>
                    <a:lnTo>
                      <a:pt x="120" y="10"/>
                    </a:lnTo>
                    <a:lnTo>
                      <a:pt x="134" y="12"/>
                    </a:lnTo>
                    <a:lnTo>
                      <a:pt x="134" y="12"/>
                    </a:lnTo>
                    <a:close/>
                    <a:moveTo>
                      <a:pt x="21" y="16"/>
                    </a:moveTo>
                    <a:lnTo>
                      <a:pt x="21" y="16"/>
                    </a:lnTo>
                    <a:lnTo>
                      <a:pt x="18" y="19"/>
                    </a:lnTo>
                    <a:lnTo>
                      <a:pt x="16" y="23"/>
                    </a:lnTo>
                    <a:lnTo>
                      <a:pt x="13" y="30"/>
                    </a:lnTo>
                    <a:lnTo>
                      <a:pt x="11" y="39"/>
                    </a:lnTo>
                    <a:lnTo>
                      <a:pt x="11" y="47"/>
                    </a:lnTo>
                    <a:lnTo>
                      <a:pt x="12" y="65"/>
                    </a:lnTo>
                    <a:lnTo>
                      <a:pt x="14" y="82"/>
                    </a:lnTo>
                    <a:lnTo>
                      <a:pt x="14" y="82"/>
                    </a:lnTo>
                    <a:lnTo>
                      <a:pt x="23" y="86"/>
                    </a:lnTo>
                    <a:lnTo>
                      <a:pt x="36" y="90"/>
                    </a:lnTo>
                    <a:lnTo>
                      <a:pt x="44" y="92"/>
                    </a:lnTo>
                    <a:lnTo>
                      <a:pt x="50" y="93"/>
                    </a:lnTo>
                    <a:lnTo>
                      <a:pt x="57" y="93"/>
                    </a:lnTo>
                    <a:lnTo>
                      <a:pt x="63" y="91"/>
                    </a:lnTo>
                    <a:lnTo>
                      <a:pt x="63" y="91"/>
                    </a:lnTo>
                    <a:lnTo>
                      <a:pt x="61" y="91"/>
                    </a:lnTo>
                    <a:lnTo>
                      <a:pt x="60" y="91"/>
                    </a:lnTo>
                    <a:lnTo>
                      <a:pt x="59" y="88"/>
                    </a:lnTo>
                    <a:lnTo>
                      <a:pt x="58" y="85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59" y="80"/>
                    </a:lnTo>
                    <a:lnTo>
                      <a:pt x="60" y="77"/>
                    </a:lnTo>
                    <a:lnTo>
                      <a:pt x="62" y="75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66" y="75"/>
                    </a:lnTo>
                    <a:lnTo>
                      <a:pt x="68" y="75"/>
                    </a:lnTo>
                    <a:lnTo>
                      <a:pt x="72" y="76"/>
                    </a:lnTo>
                    <a:lnTo>
                      <a:pt x="74" y="78"/>
                    </a:lnTo>
                    <a:lnTo>
                      <a:pt x="74" y="78"/>
                    </a:lnTo>
                    <a:lnTo>
                      <a:pt x="75" y="84"/>
                    </a:lnTo>
                    <a:lnTo>
                      <a:pt x="74" y="91"/>
                    </a:lnTo>
                    <a:lnTo>
                      <a:pt x="74" y="91"/>
                    </a:lnTo>
                    <a:lnTo>
                      <a:pt x="68" y="92"/>
                    </a:lnTo>
                    <a:lnTo>
                      <a:pt x="66" y="93"/>
                    </a:lnTo>
                    <a:lnTo>
                      <a:pt x="64" y="94"/>
                    </a:lnTo>
                    <a:lnTo>
                      <a:pt x="64" y="94"/>
                    </a:lnTo>
                    <a:lnTo>
                      <a:pt x="90" y="96"/>
                    </a:lnTo>
                    <a:lnTo>
                      <a:pt x="103" y="97"/>
                    </a:lnTo>
                    <a:lnTo>
                      <a:pt x="115" y="95"/>
                    </a:lnTo>
                    <a:lnTo>
                      <a:pt x="115" y="95"/>
                    </a:lnTo>
                    <a:lnTo>
                      <a:pt x="120" y="76"/>
                    </a:lnTo>
                    <a:lnTo>
                      <a:pt x="122" y="65"/>
                    </a:lnTo>
                    <a:lnTo>
                      <a:pt x="124" y="55"/>
                    </a:lnTo>
                    <a:lnTo>
                      <a:pt x="124" y="45"/>
                    </a:lnTo>
                    <a:lnTo>
                      <a:pt x="123" y="36"/>
                    </a:lnTo>
                    <a:lnTo>
                      <a:pt x="121" y="32"/>
                    </a:lnTo>
                    <a:lnTo>
                      <a:pt x="120" y="28"/>
                    </a:lnTo>
                    <a:lnTo>
                      <a:pt x="117" y="25"/>
                    </a:lnTo>
                    <a:lnTo>
                      <a:pt x="113" y="23"/>
                    </a:lnTo>
                    <a:lnTo>
                      <a:pt x="113" y="23"/>
                    </a:lnTo>
                    <a:lnTo>
                      <a:pt x="92" y="19"/>
                    </a:lnTo>
                    <a:lnTo>
                      <a:pt x="69" y="17"/>
                    </a:lnTo>
                    <a:lnTo>
                      <a:pt x="46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3" y="19"/>
                    </a:lnTo>
                    <a:lnTo>
                      <a:pt x="22" y="20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1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2" name="Freeform 219"/>
              <p:cNvSpPr>
                <a:spLocks noEditPoints="1"/>
              </p:cNvSpPr>
              <p:nvPr/>
            </p:nvSpPr>
            <p:spPr bwMode="auto">
              <a:xfrm>
                <a:off x="5924551" y="1736725"/>
                <a:ext cx="26988" cy="36513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51" y="13"/>
                  </a:cxn>
                  <a:cxn ang="0">
                    <a:pos x="46" y="14"/>
                  </a:cxn>
                  <a:cxn ang="0">
                    <a:pos x="42" y="14"/>
                  </a:cxn>
                  <a:cxn ang="0">
                    <a:pos x="35" y="15"/>
                  </a:cxn>
                  <a:cxn ang="0">
                    <a:pos x="31" y="15"/>
                  </a:cxn>
                  <a:cxn ang="0">
                    <a:pos x="28" y="16"/>
                  </a:cxn>
                  <a:cxn ang="0">
                    <a:pos x="26" y="18"/>
                  </a:cxn>
                  <a:cxn ang="0">
                    <a:pos x="25" y="21"/>
                  </a:cxn>
                  <a:cxn ang="0">
                    <a:pos x="25" y="21"/>
                  </a:cxn>
                  <a:cxn ang="0">
                    <a:pos x="32" y="24"/>
                  </a:cxn>
                  <a:cxn ang="0">
                    <a:pos x="39" y="29"/>
                  </a:cxn>
                  <a:cxn ang="0">
                    <a:pos x="44" y="35"/>
                  </a:cxn>
                  <a:cxn ang="0">
                    <a:pos x="47" y="41"/>
                  </a:cxn>
                  <a:cxn ang="0">
                    <a:pos x="50" y="48"/>
                  </a:cxn>
                  <a:cxn ang="0">
                    <a:pos x="48" y="55"/>
                  </a:cxn>
                  <a:cxn ang="0">
                    <a:pos x="45" y="63"/>
                  </a:cxn>
                  <a:cxn ang="0">
                    <a:pos x="40" y="69"/>
                  </a:cxn>
                  <a:cxn ang="0">
                    <a:pos x="40" y="69"/>
                  </a:cxn>
                  <a:cxn ang="0">
                    <a:pos x="32" y="68"/>
                  </a:cxn>
                  <a:cxn ang="0">
                    <a:pos x="27" y="67"/>
                  </a:cxn>
                  <a:cxn ang="0">
                    <a:pos x="22" y="64"/>
                  </a:cxn>
                  <a:cxn ang="0">
                    <a:pos x="17" y="61"/>
                  </a:cxn>
                  <a:cxn ang="0">
                    <a:pos x="9" y="54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1" y="33"/>
                  </a:cxn>
                  <a:cxn ang="0">
                    <a:pos x="2" y="25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24" y="4"/>
                  </a:cxn>
                  <a:cxn ang="0">
                    <a:pos x="31" y="1"/>
                  </a:cxn>
                  <a:cxn ang="0">
                    <a:pos x="38" y="0"/>
                  </a:cxn>
                  <a:cxn ang="0">
                    <a:pos x="41" y="1"/>
                  </a:cxn>
                  <a:cxn ang="0">
                    <a:pos x="44" y="1"/>
                  </a:cxn>
                  <a:cxn ang="0">
                    <a:pos x="46" y="3"/>
                  </a:cxn>
                  <a:cxn ang="0">
                    <a:pos x="48" y="5"/>
                  </a:cxn>
                  <a:cxn ang="0">
                    <a:pos x="50" y="8"/>
                  </a:cxn>
                  <a:cxn ang="0">
                    <a:pos x="51" y="13"/>
                  </a:cxn>
                  <a:cxn ang="0">
                    <a:pos x="51" y="13"/>
                  </a:cxn>
                  <a:cxn ang="0">
                    <a:pos x="36" y="54"/>
                  </a:cxn>
                  <a:cxn ang="0">
                    <a:pos x="36" y="54"/>
                  </a:cxn>
                  <a:cxn ang="0">
                    <a:pos x="36" y="51"/>
                  </a:cxn>
                  <a:cxn ang="0">
                    <a:pos x="37" y="49"/>
                  </a:cxn>
                  <a:cxn ang="0">
                    <a:pos x="37" y="46"/>
                  </a:cxn>
                  <a:cxn ang="0">
                    <a:pos x="37" y="43"/>
                  </a:cxn>
                  <a:cxn ang="0">
                    <a:pos x="37" y="43"/>
                  </a:cxn>
                  <a:cxn ang="0">
                    <a:pos x="30" y="38"/>
                  </a:cxn>
                  <a:cxn ang="0">
                    <a:pos x="27" y="37"/>
                  </a:cxn>
                  <a:cxn ang="0">
                    <a:pos x="23" y="36"/>
                  </a:cxn>
                  <a:cxn ang="0">
                    <a:pos x="20" y="36"/>
                  </a:cxn>
                  <a:cxn ang="0">
                    <a:pos x="17" y="37"/>
                  </a:cxn>
                  <a:cxn ang="0">
                    <a:pos x="16" y="40"/>
                  </a:cxn>
                  <a:cxn ang="0">
                    <a:pos x="15" y="44"/>
                  </a:cxn>
                  <a:cxn ang="0">
                    <a:pos x="15" y="44"/>
                  </a:cxn>
                  <a:cxn ang="0">
                    <a:pos x="17" y="45"/>
                  </a:cxn>
                  <a:cxn ang="0">
                    <a:pos x="23" y="49"/>
                  </a:cxn>
                  <a:cxn ang="0">
                    <a:pos x="28" y="52"/>
                  </a:cxn>
                  <a:cxn ang="0">
                    <a:pos x="31" y="53"/>
                  </a:cxn>
                  <a:cxn ang="0">
                    <a:pos x="36" y="54"/>
                  </a:cxn>
                  <a:cxn ang="0">
                    <a:pos x="36" y="54"/>
                  </a:cxn>
                </a:cxnLst>
                <a:rect l="0" t="0" r="r" b="b"/>
                <a:pathLst>
                  <a:path w="51" h="69">
                    <a:moveTo>
                      <a:pt x="51" y="13"/>
                    </a:moveTo>
                    <a:lnTo>
                      <a:pt x="51" y="13"/>
                    </a:lnTo>
                    <a:lnTo>
                      <a:pt x="46" y="14"/>
                    </a:lnTo>
                    <a:lnTo>
                      <a:pt x="42" y="14"/>
                    </a:lnTo>
                    <a:lnTo>
                      <a:pt x="35" y="15"/>
                    </a:lnTo>
                    <a:lnTo>
                      <a:pt x="31" y="15"/>
                    </a:lnTo>
                    <a:lnTo>
                      <a:pt x="28" y="16"/>
                    </a:lnTo>
                    <a:lnTo>
                      <a:pt x="26" y="18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32" y="24"/>
                    </a:lnTo>
                    <a:lnTo>
                      <a:pt x="39" y="29"/>
                    </a:lnTo>
                    <a:lnTo>
                      <a:pt x="44" y="35"/>
                    </a:lnTo>
                    <a:lnTo>
                      <a:pt x="47" y="41"/>
                    </a:lnTo>
                    <a:lnTo>
                      <a:pt x="50" y="48"/>
                    </a:lnTo>
                    <a:lnTo>
                      <a:pt x="48" y="55"/>
                    </a:lnTo>
                    <a:lnTo>
                      <a:pt x="45" y="63"/>
                    </a:lnTo>
                    <a:lnTo>
                      <a:pt x="40" y="69"/>
                    </a:lnTo>
                    <a:lnTo>
                      <a:pt x="40" y="69"/>
                    </a:lnTo>
                    <a:lnTo>
                      <a:pt x="32" y="68"/>
                    </a:lnTo>
                    <a:lnTo>
                      <a:pt x="27" y="67"/>
                    </a:lnTo>
                    <a:lnTo>
                      <a:pt x="22" y="64"/>
                    </a:lnTo>
                    <a:lnTo>
                      <a:pt x="17" y="61"/>
                    </a:lnTo>
                    <a:lnTo>
                      <a:pt x="9" y="5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" y="33"/>
                    </a:lnTo>
                    <a:lnTo>
                      <a:pt x="2" y="25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10" y="14"/>
                    </a:lnTo>
                    <a:lnTo>
                      <a:pt x="16" y="8"/>
                    </a:lnTo>
                    <a:lnTo>
                      <a:pt x="24" y="4"/>
                    </a:lnTo>
                    <a:lnTo>
                      <a:pt x="31" y="1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4" y="1"/>
                    </a:lnTo>
                    <a:lnTo>
                      <a:pt x="46" y="3"/>
                    </a:lnTo>
                    <a:lnTo>
                      <a:pt x="48" y="5"/>
                    </a:lnTo>
                    <a:lnTo>
                      <a:pt x="50" y="8"/>
                    </a:lnTo>
                    <a:lnTo>
                      <a:pt x="51" y="13"/>
                    </a:lnTo>
                    <a:lnTo>
                      <a:pt x="51" y="13"/>
                    </a:lnTo>
                    <a:close/>
                    <a:moveTo>
                      <a:pt x="36" y="54"/>
                    </a:moveTo>
                    <a:lnTo>
                      <a:pt x="36" y="54"/>
                    </a:lnTo>
                    <a:lnTo>
                      <a:pt x="36" y="51"/>
                    </a:lnTo>
                    <a:lnTo>
                      <a:pt x="37" y="49"/>
                    </a:lnTo>
                    <a:lnTo>
                      <a:pt x="37" y="46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0" y="38"/>
                    </a:lnTo>
                    <a:lnTo>
                      <a:pt x="27" y="37"/>
                    </a:lnTo>
                    <a:lnTo>
                      <a:pt x="23" y="36"/>
                    </a:lnTo>
                    <a:lnTo>
                      <a:pt x="20" y="36"/>
                    </a:lnTo>
                    <a:lnTo>
                      <a:pt x="17" y="37"/>
                    </a:lnTo>
                    <a:lnTo>
                      <a:pt x="16" y="40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17" y="45"/>
                    </a:lnTo>
                    <a:lnTo>
                      <a:pt x="23" y="49"/>
                    </a:lnTo>
                    <a:lnTo>
                      <a:pt x="28" y="52"/>
                    </a:lnTo>
                    <a:lnTo>
                      <a:pt x="31" y="53"/>
                    </a:lnTo>
                    <a:lnTo>
                      <a:pt x="36" y="54"/>
                    </a:lnTo>
                    <a:lnTo>
                      <a:pt x="36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3" name="Freeform 220"/>
              <p:cNvSpPr>
                <a:spLocks noEditPoints="1"/>
              </p:cNvSpPr>
              <p:nvPr/>
            </p:nvSpPr>
            <p:spPr bwMode="auto">
              <a:xfrm>
                <a:off x="6054726" y="1874838"/>
                <a:ext cx="74613" cy="57150"/>
              </a:xfrm>
              <a:custGeom>
                <a:avLst/>
                <a:gdLst/>
                <a:ahLst/>
                <a:cxnLst>
                  <a:cxn ang="0">
                    <a:pos x="132" y="13"/>
                  </a:cxn>
                  <a:cxn ang="0">
                    <a:pos x="136" y="17"/>
                  </a:cxn>
                  <a:cxn ang="0">
                    <a:pos x="141" y="22"/>
                  </a:cxn>
                  <a:cxn ang="0">
                    <a:pos x="141" y="24"/>
                  </a:cxn>
                  <a:cxn ang="0">
                    <a:pos x="138" y="22"/>
                  </a:cxn>
                  <a:cxn ang="0">
                    <a:pos x="140" y="46"/>
                  </a:cxn>
                  <a:cxn ang="0">
                    <a:pos x="141" y="69"/>
                  </a:cxn>
                  <a:cxn ang="0">
                    <a:pos x="138" y="89"/>
                  </a:cxn>
                  <a:cxn ang="0">
                    <a:pos x="130" y="107"/>
                  </a:cxn>
                  <a:cxn ang="0">
                    <a:pos x="124" y="108"/>
                  </a:cxn>
                  <a:cxn ang="0">
                    <a:pos x="99" y="106"/>
                  </a:cxn>
                  <a:cxn ang="0">
                    <a:pos x="57" y="103"/>
                  </a:cxn>
                  <a:cxn ang="0">
                    <a:pos x="39" y="103"/>
                  </a:cxn>
                  <a:cxn ang="0">
                    <a:pos x="23" y="102"/>
                  </a:cxn>
                  <a:cxn ang="0">
                    <a:pos x="9" y="96"/>
                  </a:cxn>
                  <a:cxn ang="0">
                    <a:pos x="4" y="90"/>
                  </a:cxn>
                  <a:cxn ang="0">
                    <a:pos x="0" y="80"/>
                  </a:cxn>
                  <a:cxn ang="0">
                    <a:pos x="0" y="46"/>
                  </a:cxn>
                  <a:cxn ang="0">
                    <a:pos x="0" y="13"/>
                  </a:cxn>
                  <a:cxn ang="0">
                    <a:pos x="5" y="9"/>
                  </a:cxn>
                  <a:cxn ang="0">
                    <a:pos x="17" y="1"/>
                  </a:cxn>
                  <a:cxn ang="0">
                    <a:pos x="24" y="0"/>
                  </a:cxn>
                  <a:cxn ang="0">
                    <a:pos x="29" y="3"/>
                  </a:cxn>
                  <a:cxn ang="0">
                    <a:pos x="35" y="6"/>
                  </a:cxn>
                  <a:cxn ang="0">
                    <a:pos x="40" y="8"/>
                  </a:cxn>
                  <a:cxn ang="0">
                    <a:pos x="54" y="6"/>
                  </a:cxn>
                  <a:cxn ang="0">
                    <a:pos x="62" y="6"/>
                  </a:cxn>
                  <a:cxn ang="0">
                    <a:pos x="82" y="9"/>
                  </a:cxn>
                  <a:cxn ang="0">
                    <a:pos x="109" y="14"/>
                  </a:cxn>
                  <a:cxn ang="0">
                    <a:pos x="125" y="14"/>
                  </a:cxn>
                  <a:cxn ang="0">
                    <a:pos x="132" y="13"/>
                  </a:cxn>
                  <a:cxn ang="0">
                    <a:pos x="126" y="35"/>
                  </a:cxn>
                  <a:cxn ang="0">
                    <a:pos x="123" y="33"/>
                  </a:cxn>
                  <a:cxn ang="0">
                    <a:pos x="119" y="29"/>
                  </a:cxn>
                  <a:cxn ang="0">
                    <a:pos x="94" y="25"/>
                  </a:cxn>
                  <a:cxn ang="0">
                    <a:pos x="50" y="19"/>
                  </a:cxn>
                  <a:cxn ang="0">
                    <a:pos x="24" y="19"/>
                  </a:cxn>
                  <a:cxn ang="0">
                    <a:pos x="13" y="21"/>
                  </a:cxn>
                  <a:cxn ang="0">
                    <a:pos x="12" y="56"/>
                  </a:cxn>
                  <a:cxn ang="0">
                    <a:pos x="14" y="73"/>
                  </a:cxn>
                  <a:cxn ang="0">
                    <a:pos x="23" y="89"/>
                  </a:cxn>
                  <a:cxn ang="0">
                    <a:pos x="115" y="93"/>
                  </a:cxn>
                  <a:cxn ang="0">
                    <a:pos x="120" y="87"/>
                  </a:cxn>
                  <a:cxn ang="0">
                    <a:pos x="125" y="74"/>
                  </a:cxn>
                  <a:cxn ang="0">
                    <a:pos x="126" y="52"/>
                  </a:cxn>
                  <a:cxn ang="0">
                    <a:pos x="126" y="35"/>
                  </a:cxn>
                </a:cxnLst>
                <a:rect l="0" t="0" r="r" b="b"/>
                <a:pathLst>
                  <a:path w="141" h="108">
                    <a:moveTo>
                      <a:pt x="132" y="13"/>
                    </a:moveTo>
                    <a:lnTo>
                      <a:pt x="132" y="13"/>
                    </a:lnTo>
                    <a:lnTo>
                      <a:pt x="134" y="15"/>
                    </a:lnTo>
                    <a:lnTo>
                      <a:pt x="136" y="17"/>
                    </a:lnTo>
                    <a:lnTo>
                      <a:pt x="139" y="20"/>
                    </a:lnTo>
                    <a:lnTo>
                      <a:pt x="141" y="22"/>
                    </a:lnTo>
                    <a:lnTo>
                      <a:pt x="141" y="22"/>
                    </a:lnTo>
                    <a:lnTo>
                      <a:pt x="141" y="24"/>
                    </a:lnTo>
                    <a:lnTo>
                      <a:pt x="140" y="24"/>
                    </a:lnTo>
                    <a:lnTo>
                      <a:pt x="138" y="22"/>
                    </a:lnTo>
                    <a:lnTo>
                      <a:pt x="138" y="22"/>
                    </a:lnTo>
                    <a:lnTo>
                      <a:pt x="140" y="46"/>
                    </a:lnTo>
                    <a:lnTo>
                      <a:pt x="141" y="58"/>
                    </a:lnTo>
                    <a:lnTo>
                      <a:pt x="141" y="69"/>
                    </a:lnTo>
                    <a:lnTo>
                      <a:pt x="140" y="78"/>
                    </a:lnTo>
                    <a:lnTo>
                      <a:pt x="138" y="89"/>
                    </a:lnTo>
                    <a:lnTo>
                      <a:pt x="135" y="99"/>
                    </a:lnTo>
                    <a:lnTo>
                      <a:pt x="130" y="107"/>
                    </a:lnTo>
                    <a:lnTo>
                      <a:pt x="130" y="107"/>
                    </a:lnTo>
                    <a:lnTo>
                      <a:pt x="124" y="108"/>
                    </a:lnTo>
                    <a:lnTo>
                      <a:pt x="116" y="108"/>
                    </a:lnTo>
                    <a:lnTo>
                      <a:pt x="99" y="106"/>
                    </a:lnTo>
                    <a:lnTo>
                      <a:pt x="79" y="104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39" y="103"/>
                    </a:lnTo>
                    <a:lnTo>
                      <a:pt x="30" y="103"/>
                    </a:lnTo>
                    <a:lnTo>
                      <a:pt x="23" y="102"/>
                    </a:lnTo>
                    <a:lnTo>
                      <a:pt x="15" y="101"/>
                    </a:lnTo>
                    <a:lnTo>
                      <a:pt x="9" y="96"/>
                    </a:lnTo>
                    <a:lnTo>
                      <a:pt x="7" y="93"/>
                    </a:lnTo>
                    <a:lnTo>
                      <a:pt x="4" y="9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63"/>
                    </a:lnTo>
                    <a:lnTo>
                      <a:pt x="0" y="46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5" y="9"/>
                    </a:lnTo>
                    <a:lnTo>
                      <a:pt x="10" y="4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29" y="3"/>
                    </a:lnTo>
                    <a:lnTo>
                      <a:pt x="32" y="5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72" y="8"/>
                    </a:lnTo>
                    <a:lnTo>
                      <a:pt x="82" y="9"/>
                    </a:lnTo>
                    <a:lnTo>
                      <a:pt x="100" y="13"/>
                    </a:lnTo>
                    <a:lnTo>
                      <a:pt x="109" y="14"/>
                    </a:lnTo>
                    <a:lnTo>
                      <a:pt x="117" y="15"/>
                    </a:lnTo>
                    <a:lnTo>
                      <a:pt x="125" y="14"/>
                    </a:lnTo>
                    <a:lnTo>
                      <a:pt x="132" y="13"/>
                    </a:lnTo>
                    <a:lnTo>
                      <a:pt x="132" y="13"/>
                    </a:lnTo>
                    <a:close/>
                    <a:moveTo>
                      <a:pt x="126" y="35"/>
                    </a:moveTo>
                    <a:lnTo>
                      <a:pt x="126" y="35"/>
                    </a:lnTo>
                    <a:lnTo>
                      <a:pt x="124" y="33"/>
                    </a:lnTo>
                    <a:lnTo>
                      <a:pt x="123" y="33"/>
                    </a:lnTo>
                    <a:lnTo>
                      <a:pt x="120" y="31"/>
                    </a:lnTo>
                    <a:lnTo>
                      <a:pt x="119" y="29"/>
                    </a:lnTo>
                    <a:lnTo>
                      <a:pt x="119" y="29"/>
                    </a:lnTo>
                    <a:lnTo>
                      <a:pt x="94" y="25"/>
                    </a:lnTo>
                    <a:lnTo>
                      <a:pt x="65" y="21"/>
                    </a:lnTo>
                    <a:lnTo>
                      <a:pt x="50" y="19"/>
                    </a:lnTo>
                    <a:lnTo>
                      <a:pt x="37" y="19"/>
                    </a:lnTo>
                    <a:lnTo>
                      <a:pt x="24" y="19"/>
                    </a:lnTo>
                    <a:lnTo>
                      <a:pt x="13" y="21"/>
                    </a:lnTo>
                    <a:lnTo>
                      <a:pt x="13" y="21"/>
                    </a:lnTo>
                    <a:lnTo>
                      <a:pt x="12" y="37"/>
                    </a:lnTo>
                    <a:lnTo>
                      <a:pt x="12" y="56"/>
                    </a:lnTo>
                    <a:lnTo>
                      <a:pt x="13" y="64"/>
                    </a:lnTo>
                    <a:lnTo>
                      <a:pt x="14" y="73"/>
                    </a:lnTo>
                    <a:lnTo>
                      <a:pt x="18" y="81"/>
                    </a:lnTo>
                    <a:lnTo>
                      <a:pt x="23" y="89"/>
                    </a:lnTo>
                    <a:lnTo>
                      <a:pt x="23" y="89"/>
                    </a:lnTo>
                    <a:lnTo>
                      <a:pt x="115" y="93"/>
                    </a:lnTo>
                    <a:lnTo>
                      <a:pt x="115" y="93"/>
                    </a:lnTo>
                    <a:lnTo>
                      <a:pt x="120" y="87"/>
                    </a:lnTo>
                    <a:lnTo>
                      <a:pt x="124" y="80"/>
                    </a:lnTo>
                    <a:lnTo>
                      <a:pt x="125" y="74"/>
                    </a:lnTo>
                    <a:lnTo>
                      <a:pt x="126" y="67"/>
                    </a:lnTo>
                    <a:lnTo>
                      <a:pt x="126" y="52"/>
                    </a:lnTo>
                    <a:lnTo>
                      <a:pt x="126" y="35"/>
                    </a:lnTo>
                    <a:lnTo>
                      <a:pt x="126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4" name="Freeform 222"/>
              <p:cNvSpPr>
                <a:spLocks noEditPoints="1"/>
              </p:cNvSpPr>
              <p:nvPr/>
            </p:nvSpPr>
            <p:spPr bwMode="auto">
              <a:xfrm>
                <a:off x="5919788" y="1587500"/>
                <a:ext cx="69850" cy="47625"/>
              </a:xfrm>
              <a:custGeom>
                <a:avLst/>
                <a:gdLst/>
                <a:ahLst/>
                <a:cxnLst>
                  <a:cxn ang="0">
                    <a:pos x="130" y="48"/>
                  </a:cxn>
                  <a:cxn ang="0">
                    <a:pos x="125" y="87"/>
                  </a:cxn>
                  <a:cxn ang="0">
                    <a:pos x="96" y="90"/>
                  </a:cxn>
                  <a:cxn ang="0">
                    <a:pos x="41" y="81"/>
                  </a:cxn>
                  <a:cxn ang="0">
                    <a:pos x="11" y="79"/>
                  </a:cxn>
                  <a:cxn ang="0">
                    <a:pos x="3" y="70"/>
                  </a:cxn>
                  <a:cxn ang="0">
                    <a:pos x="0" y="46"/>
                  </a:cxn>
                  <a:cxn ang="0">
                    <a:pos x="4" y="5"/>
                  </a:cxn>
                  <a:cxn ang="0">
                    <a:pos x="31" y="0"/>
                  </a:cxn>
                  <a:cxn ang="0">
                    <a:pos x="83" y="6"/>
                  </a:cxn>
                  <a:cxn ang="0">
                    <a:pos x="109" y="5"/>
                  </a:cxn>
                  <a:cxn ang="0">
                    <a:pos x="132" y="11"/>
                  </a:cxn>
                  <a:cxn ang="0">
                    <a:pos x="107" y="64"/>
                  </a:cxn>
                  <a:cxn ang="0">
                    <a:pos x="94" y="76"/>
                  </a:cxn>
                  <a:cxn ang="0">
                    <a:pos x="113" y="75"/>
                  </a:cxn>
                  <a:cxn ang="0">
                    <a:pos x="119" y="52"/>
                  </a:cxn>
                  <a:cxn ang="0">
                    <a:pos x="121" y="24"/>
                  </a:cxn>
                  <a:cxn ang="0">
                    <a:pos x="71" y="17"/>
                  </a:cxn>
                  <a:cxn ang="0">
                    <a:pos x="23" y="12"/>
                  </a:cxn>
                  <a:cxn ang="0">
                    <a:pos x="16" y="25"/>
                  </a:cxn>
                  <a:cxn ang="0">
                    <a:pos x="10" y="52"/>
                  </a:cxn>
                  <a:cxn ang="0">
                    <a:pos x="14" y="60"/>
                  </a:cxn>
                  <a:cxn ang="0">
                    <a:pos x="24" y="63"/>
                  </a:cxn>
                  <a:cxn ang="0">
                    <a:pos x="22" y="57"/>
                  </a:cxn>
                  <a:cxn ang="0">
                    <a:pos x="30" y="38"/>
                  </a:cxn>
                  <a:cxn ang="0">
                    <a:pos x="31" y="25"/>
                  </a:cxn>
                  <a:cxn ang="0">
                    <a:pos x="36" y="17"/>
                  </a:cxn>
                  <a:cxn ang="0">
                    <a:pos x="42" y="18"/>
                  </a:cxn>
                  <a:cxn ang="0">
                    <a:pos x="50" y="32"/>
                  </a:cxn>
                  <a:cxn ang="0">
                    <a:pos x="55" y="33"/>
                  </a:cxn>
                  <a:cxn ang="0">
                    <a:pos x="63" y="22"/>
                  </a:cxn>
                  <a:cxn ang="0">
                    <a:pos x="68" y="25"/>
                  </a:cxn>
                  <a:cxn ang="0">
                    <a:pos x="72" y="42"/>
                  </a:cxn>
                  <a:cxn ang="0">
                    <a:pos x="71" y="64"/>
                  </a:cxn>
                  <a:cxn ang="0">
                    <a:pos x="64" y="61"/>
                  </a:cxn>
                  <a:cxn ang="0">
                    <a:pos x="61" y="48"/>
                  </a:cxn>
                  <a:cxn ang="0">
                    <a:pos x="56" y="54"/>
                  </a:cxn>
                  <a:cxn ang="0">
                    <a:pos x="50" y="56"/>
                  </a:cxn>
                  <a:cxn ang="0">
                    <a:pos x="45" y="49"/>
                  </a:cxn>
                  <a:cxn ang="0">
                    <a:pos x="39" y="42"/>
                  </a:cxn>
                  <a:cxn ang="0">
                    <a:pos x="36" y="44"/>
                  </a:cxn>
                  <a:cxn ang="0">
                    <a:pos x="35" y="60"/>
                  </a:cxn>
                  <a:cxn ang="0">
                    <a:pos x="29" y="63"/>
                  </a:cxn>
                  <a:cxn ang="0">
                    <a:pos x="34" y="66"/>
                  </a:cxn>
                  <a:cxn ang="0">
                    <a:pos x="68" y="74"/>
                  </a:cxn>
                  <a:cxn ang="0">
                    <a:pos x="83" y="76"/>
                  </a:cxn>
                  <a:cxn ang="0">
                    <a:pos x="81" y="71"/>
                  </a:cxn>
                  <a:cxn ang="0">
                    <a:pos x="85" y="67"/>
                  </a:cxn>
                  <a:cxn ang="0">
                    <a:pos x="94" y="59"/>
                  </a:cxn>
                  <a:cxn ang="0">
                    <a:pos x="91" y="53"/>
                  </a:cxn>
                  <a:cxn ang="0">
                    <a:pos x="82" y="43"/>
                  </a:cxn>
                  <a:cxn ang="0">
                    <a:pos x="80" y="37"/>
                  </a:cxn>
                  <a:cxn ang="0">
                    <a:pos x="98" y="26"/>
                  </a:cxn>
                  <a:cxn ang="0">
                    <a:pos x="110" y="28"/>
                  </a:cxn>
                  <a:cxn ang="0">
                    <a:pos x="110" y="38"/>
                  </a:cxn>
                  <a:cxn ang="0">
                    <a:pos x="102" y="42"/>
                  </a:cxn>
                  <a:cxn ang="0">
                    <a:pos x="104" y="45"/>
                  </a:cxn>
                  <a:cxn ang="0">
                    <a:pos x="107" y="64"/>
                  </a:cxn>
                </a:cxnLst>
                <a:rect l="0" t="0" r="r" b="b"/>
                <a:pathLst>
                  <a:path w="132" h="90">
                    <a:moveTo>
                      <a:pt x="132" y="11"/>
                    </a:moveTo>
                    <a:lnTo>
                      <a:pt x="132" y="11"/>
                    </a:lnTo>
                    <a:lnTo>
                      <a:pt x="130" y="48"/>
                    </a:lnTo>
                    <a:lnTo>
                      <a:pt x="129" y="68"/>
                    </a:lnTo>
                    <a:lnTo>
                      <a:pt x="125" y="87"/>
                    </a:lnTo>
                    <a:lnTo>
                      <a:pt x="125" y="87"/>
                    </a:lnTo>
                    <a:lnTo>
                      <a:pt x="117" y="89"/>
                    </a:lnTo>
                    <a:lnTo>
                      <a:pt x="110" y="90"/>
                    </a:lnTo>
                    <a:lnTo>
                      <a:pt x="96" y="90"/>
                    </a:lnTo>
                    <a:lnTo>
                      <a:pt x="82" y="89"/>
                    </a:lnTo>
                    <a:lnTo>
                      <a:pt x="69" y="87"/>
                    </a:lnTo>
                    <a:lnTo>
                      <a:pt x="41" y="81"/>
                    </a:lnTo>
                    <a:lnTo>
                      <a:pt x="28" y="79"/>
                    </a:lnTo>
                    <a:lnTo>
                      <a:pt x="11" y="79"/>
                    </a:lnTo>
                    <a:lnTo>
                      <a:pt x="11" y="79"/>
                    </a:lnTo>
                    <a:lnTo>
                      <a:pt x="8" y="77"/>
                    </a:lnTo>
                    <a:lnTo>
                      <a:pt x="5" y="74"/>
                    </a:lnTo>
                    <a:lnTo>
                      <a:pt x="3" y="70"/>
                    </a:lnTo>
                    <a:lnTo>
                      <a:pt x="2" y="66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2" y="2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18" y="1"/>
                    </a:lnTo>
                    <a:lnTo>
                      <a:pt x="31" y="0"/>
                    </a:lnTo>
                    <a:lnTo>
                      <a:pt x="45" y="1"/>
                    </a:lnTo>
                    <a:lnTo>
                      <a:pt x="57" y="2"/>
                    </a:lnTo>
                    <a:lnTo>
                      <a:pt x="83" y="6"/>
                    </a:lnTo>
                    <a:lnTo>
                      <a:pt x="96" y="6"/>
                    </a:lnTo>
                    <a:lnTo>
                      <a:pt x="109" y="5"/>
                    </a:lnTo>
                    <a:lnTo>
                      <a:pt x="109" y="5"/>
                    </a:lnTo>
                    <a:lnTo>
                      <a:pt x="121" y="10"/>
                    </a:lnTo>
                    <a:lnTo>
                      <a:pt x="126" y="11"/>
                    </a:lnTo>
                    <a:lnTo>
                      <a:pt x="132" y="11"/>
                    </a:lnTo>
                    <a:lnTo>
                      <a:pt x="132" y="11"/>
                    </a:lnTo>
                    <a:close/>
                    <a:moveTo>
                      <a:pt x="107" y="64"/>
                    </a:moveTo>
                    <a:lnTo>
                      <a:pt x="107" y="64"/>
                    </a:lnTo>
                    <a:lnTo>
                      <a:pt x="100" y="71"/>
                    </a:lnTo>
                    <a:lnTo>
                      <a:pt x="94" y="76"/>
                    </a:lnTo>
                    <a:lnTo>
                      <a:pt x="94" y="76"/>
                    </a:lnTo>
                    <a:lnTo>
                      <a:pt x="105" y="76"/>
                    </a:lnTo>
                    <a:lnTo>
                      <a:pt x="109" y="76"/>
                    </a:lnTo>
                    <a:lnTo>
                      <a:pt x="113" y="75"/>
                    </a:lnTo>
                    <a:lnTo>
                      <a:pt x="113" y="75"/>
                    </a:lnTo>
                    <a:lnTo>
                      <a:pt x="116" y="63"/>
                    </a:lnTo>
                    <a:lnTo>
                      <a:pt x="119" y="52"/>
                    </a:lnTo>
                    <a:lnTo>
                      <a:pt x="121" y="39"/>
                    </a:lnTo>
                    <a:lnTo>
                      <a:pt x="121" y="24"/>
                    </a:lnTo>
                    <a:lnTo>
                      <a:pt x="121" y="24"/>
                    </a:lnTo>
                    <a:lnTo>
                      <a:pt x="109" y="22"/>
                    </a:lnTo>
                    <a:lnTo>
                      <a:pt x="97" y="20"/>
                    </a:lnTo>
                    <a:lnTo>
                      <a:pt x="71" y="17"/>
                    </a:lnTo>
                    <a:lnTo>
                      <a:pt x="47" y="15"/>
                    </a:lnTo>
                    <a:lnTo>
                      <a:pt x="35" y="14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19" y="17"/>
                    </a:lnTo>
                    <a:lnTo>
                      <a:pt x="16" y="25"/>
                    </a:lnTo>
                    <a:lnTo>
                      <a:pt x="13" y="34"/>
                    </a:lnTo>
                    <a:lnTo>
                      <a:pt x="10" y="43"/>
                    </a:lnTo>
                    <a:lnTo>
                      <a:pt x="10" y="52"/>
                    </a:lnTo>
                    <a:lnTo>
                      <a:pt x="10" y="55"/>
                    </a:lnTo>
                    <a:lnTo>
                      <a:pt x="13" y="58"/>
                    </a:lnTo>
                    <a:lnTo>
                      <a:pt x="14" y="60"/>
                    </a:lnTo>
                    <a:lnTo>
                      <a:pt x="17" y="62"/>
                    </a:lnTo>
                    <a:lnTo>
                      <a:pt x="20" y="63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3" y="60"/>
                    </a:lnTo>
                    <a:lnTo>
                      <a:pt x="22" y="57"/>
                    </a:lnTo>
                    <a:lnTo>
                      <a:pt x="23" y="54"/>
                    </a:lnTo>
                    <a:lnTo>
                      <a:pt x="23" y="51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0" y="31"/>
                    </a:lnTo>
                    <a:lnTo>
                      <a:pt x="31" y="25"/>
                    </a:lnTo>
                    <a:lnTo>
                      <a:pt x="32" y="22"/>
                    </a:lnTo>
                    <a:lnTo>
                      <a:pt x="34" y="20"/>
                    </a:lnTo>
                    <a:lnTo>
                      <a:pt x="36" y="17"/>
                    </a:lnTo>
                    <a:lnTo>
                      <a:pt x="39" y="16"/>
                    </a:lnTo>
                    <a:lnTo>
                      <a:pt x="39" y="16"/>
                    </a:lnTo>
                    <a:lnTo>
                      <a:pt x="42" y="18"/>
                    </a:lnTo>
                    <a:lnTo>
                      <a:pt x="44" y="21"/>
                    </a:lnTo>
                    <a:lnTo>
                      <a:pt x="47" y="27"/>
                    </a:lnTo>
                    <a:lnTo>
                      <a:pt x="50" y="32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5" y="33"/>
                    </a:lnTo>
                    <a:lnTo>
                      <a:pt x="57" y="28"/>
                    </a:lnTo>
                    <a:lnTo>
                      <a:pt x="61" y="24"/>
                    </a:lnTo>
                    <a:lnTo>
                      <a:pt x="63" y="22"/>
                    </a:lnTo>
                    <a:lnTo>
                      <a:pt x="65" y="22"/>
                    </a:lnTo>
                    <a:lnTo>
                      <a:pt x="65" y="22"/>
                    </a:lnTo>
                    <a:lnTo>
                      <a:pt x="68" y="25"/>
                    </a:lnTo>
                    <a:lnTo>
                      <a:pt x="70" y="29"/>
                    </a:lnTo>
                    <a:lnTo>
                      <a:pt x="71" y="36"/>
                    </a:lnTo>
                    <a:lnTo>
                      <a:pt x="72" y="42"/>
                    </a:lnTo>
                    <a:lnTo>
                      <a:pt x="72" y="56"/>
                    </a:lnTo>
                    <a:lnTo>
                      <a:pt x="71" y="64"/>
                    </a:lnTo>
                    <a:lnTo>
                      <a:pt x="71" y="64"/>
                    </a:lnTo>
                    <a:lnTo>
                      <a:pt x="68" y="64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3" y="59"/>
                    </a:lnTo>
                    <a:lnTo>
                      <a:pt x="62" y="54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59" y="52"/>
                    </a:lnTo>
                    <a:lnTo>
                      <a:pt x="56" y="54"/>
                    </a:lnTo>
                    <a:lnTo>
                      <a:pt x="54" y="55"/>
                    </a:lnTo>
                    <a:lnTo>
                      <a:pt x="50" y="56"/>
                    </a:lnTo>
                    <a:lnTo>
                      <a:pt x="50" y="56"/>
                    </a:lnTo>
                    <a:lnTo>
                      <a:pt x="48" y="55"/>
                    </a:lnTo>
                    <a:lnTo>
                      <a:pt x="47" y="54"/>
                    </a:lnTo>
                    <a:lnTo>
                      <a:pt x="45" y="49"/>
                    </a:lnTo>
                    <a:lnTo>
                      <a:pt x="42" y="45"/>
                    </a:lnTo>
                    <a:lnTo>
                      <a:pt x="41" y="43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8" y="43"/>
                    </a:lnTo>
                    <a:lnTo>
                      <a:pt x="36" y="44"/>
                    </a:lnTo>
                    <a:lnTo>
                      <a:pt x="35" y="48"/>
                    </a:lnTo>
                    <a:lnTo>
                      <a:pt x="35" y="60"/>
                    </a:lnTo>
                    <a:lnTo>
                      <a:pt x="35" y="60"/>
                    </a:lnTo>
                    <a:lnTo>
                      <a:pt x="33" y="61"/>
                    </a:lnTo>
                    <a:lnTo>
                      <a:pt x="31" y="62"/>
                    </a:lnTo>
                    <a:lnTo>
                      <a:pt x="29" y="63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34" y="66"/>
                    </a:lnTo>
                    <a:lnTo>
                      <a:pt x="41" y="67"/>
                    </a:lnTo>
                    <a:lnTo>
                      <a:pt x="55" y="70"/>
                    </a:lnTo>
                    <a:lnTo>
                      <a:pt x="68" y="74"/>
                    </a:lnTo>
                    <a:lnTo>
                      <a:pt x="76" y="75"/>
                    </a:lnTo>
                    <a:lnTo>
                      <a:pt x="83" y="76"/>
                    </a:lnTo>
                    <a:lnTo>
                      <a:pt x="83" y="76"/>
                    </a:lnTo>
                    <a:lnTo>
                      <a:pt x="83" y="74"/>
                    </a:lnTo>
                    <a:lnTo>
                      <a:pt x="82" y="72"/>
                    </a:lnTo>
                    <a:lnTo>
                      <a:pt x="81" y="71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85" y="67"/>
                    </a:lnTo>
                    <a:lnTo>
                      <a:pt x="90" y="64"/>
                    </a:lnTo>
                    <a:lnTo>
                      <a:pt x="92" y="62"/>
                    </a:lnTo>
                    <a:lnTo>
                      <a:pt x="94" y="59"/>
                    </a:lnTo>
                    <a:lnTo>
                      <a:pt x="94" y="59"/>
                    </a:lnTo>
                    <a:lnTo>
                      <a:pt x="93" y="55"/>
                    </a:lnTo>
                    <a:lnTo>
                      <a:pt x="91" y="53"/>
                    </a:lnTo>
                    <a:lnTo>
                      <a:pt x="86" y="48"/>
                    </a:lnTo>
                    <a:lnTo>
                      <a:pt x="84" y="46"/>
                    </a:lnTo>
                    <a:lnTo>
                      <a:pt x="82" y="43"/>
                    </a:lnTo>
                    <a:lnTo>
                      <a:pt x="80" y="40"/>
                    </a:lnTo>
                    <a:lnTo>
                      <a:pt x="80" y="37"/>
                    </a:lnTo>
                    <a:lnTo>
                      <a:pt x="80" y="37"/>
                    </a:lnTo>
                    <a:lnTo>
                      <a:pt x="85" y="31"/>
                    </a:lnTo>
                    <a:lnTo>
                      <a:pt x="91" y="28"/>
                    </a:lnTo>
                    <a:lnTo>
                      <a:pt x="98" y="26"/>
                    </a:lnTo>
                    <a:lnTo>
                      <a:pt x="107" y="26"/>
                    </a:lnTo>
                    <a:lnTo>
                      <a:pt x="107" y="26"/>
                    </a:lnTo>
                    <a:lnTo>
                      <a:pt x="110" y="28"/>
                    </a:lnTo>
                    <a:lnTo>
                      <a:pt x="111" y="31"/>
                    </a:lnTo>
                    <a:lnTo>
                      <a:pt x="111" y="34"/>
                    </a:lnTo>
                    <a:lnTo>
                      <a:pt x="110" y="38"/>
                    </a:lnTo>
                    <a:lnTo>
                      <a:pt x="108" y="40"/>
                    </a:lnTo>
                    <a:lnTo>
                      <a:pt x="106" y="42"/>
                    </a:lnTo>
                    <a:lnTo>
                      <a:pt x="102" y="42"/>
                    </a:lnTo>
                    <a:lnTo>
                      <a:pt x="99" y="42"/>
                    </a:lnTo>
                    <a:lnTo>
                      <a:pt x="99" y="42"/>
                    </a:lnTo>
                    <a:lnTo>
                      <a:pt x="104" y="45"/>
                    </a:lnTo>
                    <a:lnTo>
                      <a:pt x="106" y="51"/>
                    </a:lnTo>
                    <a:lnTo>
                      <a:pt x="108" y="57"/>
                    </a:lnTo>
                    <a:lnTo>
                      <a:pt x="107" y="64"/>
                    </a:lnTo>
                    <a:lnTo>
                      <a:pt x="107" y="6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5" name="Freeform 223"/>
              <p:cNvSpPr>
                <a:spLocks noEditPoints="1"/>
              </p:cNvSpPr>
              <p:nvPr/>
            </p:nvSpPr>
            <p:spPr bwMode="auto">
              <a:xfrm>
                <a:off x="5989638" y="1654175"/>
                <a:ext cx="80963" cy="61913"/>
              </a:xfrm>
              <a:custGeom>
                <a:avLst/>
                <a:gdLst/>
                <a:ahLst/>
                <a:cxnLst>
                  <a:cxn ang="0">
                    <a:pos x="118" y="115"/>
                  </a:cxn>
                  <a:cxn ang="0">
                    <a:pos x="35" y="108"/>
                  </a:cxn>
                  <a:cxn ang="0">
                    <a:pos x="12" y="95"/>
                  </a:cxn>
                  <a:cxn ang="0">
                    <a:pos x="2" y="69"/>
                  </a:cxn>
                  <a:cxn ang="0">
                    <a:pos x="0" y="48"/>
                  </a:cxn>
                  <a:cxn ang="0">
                    <a:pos x="8" y="12"/>
                  </a:cxn>
                  <a:cxn ang="0">
                    <a:pos x="15" y="2"/>
                  </a:cxn>
                  <a:cxn ang="0">
                    <a:pos x="20" y="2"/>
                  </a:cxn>
                  <a:cxn ang="0">
                    <a:pos x="26" y="4"/>
                  </a:cxn>
                  <a:cxn ang="0">
                    <a:pos x="45" y="6"/>
                  </a:cxn>
                  <a:cxn ang="0">
                    <a:pos x="87" y="9"/>
                  </a:cxn>
                  <a:cxn ang="0">
                    <a:pos x="129" y="11"/>
                  </a:cxn>
                  <a:cxn ang="0">
                    <a:pos x="146" y="13"/>
                  </a:cxn>
                  <a:cxn ang="0">
                    <a:pos x="154" y="33"/>
                  </a:cxn>
                  <a:cxn ang="0">
                    <a:pos x="154" y="54"/>
                  </a:cxn>
                  <a:cxn ang="0">
                    <a:pos x="142" y="115"/>
                  </a:cxn>
                  <a:cxn ang="0">
                    <a:pos x="140" y="40"/>
                  </a:cxn>
                  <a:cxn ang="0">
                    <a:pos x="127" y="25"/>
                  </a:cxn>
                  <a:cxn ang="0">
                    <a:pos x="79" y="20"/>
                  </a:cxn>
                  <a:cxn ang="0">
                    <a:pos x="29" y="18"/>
                  </a:cxn>
                  <a:cxn ang="0">
                    <a:pos x="18" y="28"/>
                  </a:cxn>
                  <a:cxn ang="0">
                    <a:pos x="14" y="43"/>
                  </a:cxn>
                  <a:cxn ang="0">
                    <a:pos x="15" y="71"/>
                  </a:cxn>
                  <a:cxn ang="0">
                    <a:pos x="25" y="93"/>
                  </a:cxn>
                  <a:cxn ang="0">
                    <a:pos x="95" y="102"/>
                  </a:cxn>
                  <a:cxn ang="0">
                    <a:pos x="90" y="88"/>
                  </a:cxn>
                  <a:cxn ang="0">
                    <a:pos x="94" y="65"/>
                  </a:cxn>
                  <a:cxn ang="0">
                    <a:pos x="102" y="57"/>
                  </a:cxn>
                  <a:cxn ang="0">
                    <a:pos x="115" y="55"/>
                  </a:cxn>
                  <a:cxn ang="0">
                    <a:pos x="125" y="63"/>
                  </a:cxn>
                  <a:cxn ang="0">
                    <a:pos x="132" y="79"/>
                  </a:cxn>
                  <a:cxn ang="0">
                    <a:pos x="124" y="96"/>
                  </a:cxn>
                  <a:cxn ang="0">
                    <a:pos x="112" y="98"/>
                  </a:cxn>
                  <a:cxn ang="0">
                    <a:pos x="102" y="103"/>
                  </a:cxn>
                  <a:cxn ang="0">
                    <a:pos x="125" y="103"/>
                  </a:cxn>
                  <a:cxn ang="0">
                    <a:pos x="135" y="84"/>
                  </a:cxn>
                  <a:cxn ang="0">
                    <a:pos x="140" y="40"/>
                  </a:cxn>
                  <a:cxn ang="0">
                    <a:pos x="102" y="73"/>
                  </a:cxn>
                  <a:cxn ang="0">
                    <a:pos x="102" y="85"/>
                  </a:cxn>
                  <a:cxn ang="0">
                    <a:pos x="116" y="83"/>
                  </a:cxn>
                  <a:cxn ang="0">
                    <a:pos x="117" y="77"/>
                  </a:cxn>
                  <a:cxn ang="0">
                    <a:pos x="116" y="77"/>
                  </a:cxn>
                  <a:cxn ang="0">
                    <a:pos x="112" y="70"/>
                  </a:cxn>
                  <a:cxn ang="0">
                    <a:pos x="106" y="72"/>
                  </a:cxn>
                  <a:cxn ang="0">
                    <a:pos x="102" y="73"/>
                  </a:cxn>
                </a:cxnLst>
                <a:rect l="0" t="0" r="r" b="b"/>
                <a:pathLst>
                  <a:path w="154" h="115">
                    <a:moveTo>
                      <a:pt x="142" y="115"/>
                    </a:moveTo>
                    <a:lnTo>
                      <a:pt x="142" y="115"/>
                    </a:lnTo>
                    <a:lnTo>
                      <a:pt x="118" y="115"/>
                    </a:lnTo>
                    <a:lnTo>
                      <a:pt x="91" y="113"/>
                    </a:lnTo>
                    <a:lnTo>
                      <a:pt x="35" y="108"/>
                    </a:lnTo>
                    <a:lnTo>
                      <a:pt x="35" y="108"/>
                    </a:lnTo>
                    <a:lnTo>
                      <a:pt x="25" y="106"/>
                    </a:lnTo>
                    <a:lnTo>
                      <a:pt x="18" y="101"/>
                    </a:lnTo>
                    <a:lnTo>
                      <a:pt x="12" y="95"/>
                    </a:lnTo>
                    <a:lnTo>
                      <a:pt x="7" y="87"/>
                    </a:lnTo>
                    <a:lnTo>
                      <a:pt x="4" y="79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35"/>
                    </a:lnTo>
                    <a:lnTo>
                      <a:pt x="5" y="23"/>
                    </a:lnTo>
                    <a:lnTo>
                      <a:pt x="8" y="1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6" y="4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45" y="6"/>
                    </a:lnTo>
                    <a:lnTo>
                      <a:pt x="59" y="6"/>
                    </a:lnTo>
                    <a:lnTo>
                      <a:pt x="73" y="7"/>
                    </a:lnTo>
                    <a:lnTo>
                      <a:pt x="87" y="9"/>
                    </a:lnTo>
                    <a:lnTo>
                      <a:pt x="101" y="11"/>
                    </a:lnTo>
                    <a:lnTo>
                      <a:pt x="115" y="11"/>
                    </a:lnTo>
                    <a:lnTo>
                      <a:pt x="129" y="11"/>
                    </a:lnTo>
                    <a:lnTo>
                      <a:pt x="142" y="9"/>
                    </a:lnTo>
                    <a:lnTo>
                      <a:pt x="142" y="9"/>
                    </a:lnTo>
                    <a:lnTo>
                      <a:pt x="146" y="13"/>
                    </a:lnTo>
                    <a:lnTo>
                      <a:pt x="150" y="19"/>
                    </a:lnTo>
                    <a:lnTo>
                      <a:pt x="152" y="25"/>
                    </a:lnTo>
                    <a:lnTo>
                      <a:pt x="154" y="33"/>
                    </a:lnTo>
                    <a:lnTo>
                      <a:pt x="154" y="33"/>
                    </a:lnTo>
                    <a:lnTo>
                      <a:pt x="154" y="43"/>
                    </a:lnTo>
                    <a:lnTo>
                      <a:pt x="154" y="54"/>
                    </a:lnTo>
                    <a:lnTo>
                      <a:pt x="150" y="77"/>
                    </a:lnTo>
                    <a:lnTo>
                      <a:pt x="146" y="98"/>
                    </a:lnTo>
                    <a:lnTo>
                      <a:pt x="142" y="115"/>
                    </a:lnTo>
                    <a:lnTo>
                      <a:pt x="142" y="115"/>
                    </a:lnTo>
                    <a:close/>
                    <a:moveTo>
                      <a:pt x="140" y="40"/>
                    </a:moveTo>
                    <a:lnTo>
                      <a:pt x="140" y="40"/>
                    </a:lnTo>
                    <a:lnTo>
                      <a:pt x="137" y="36"/>
                    </a:lnTo>
                    <a:lnTo>
                      <a:pt x="134" y="32"/>
                    </a:lnTo>
                    <a:lnTo>
                      <a:pt x="127" y="25"/>
                    </a:lnTo>
                    <a:lnTo>
                      <a:pt x="127" y="25"/>
                    </a:lnTo>
                    <a:lnTo>
                      <a:pt x="101" y="23"/>
                    </a:lnTo>
                    <a:lnTo>
                      <a:pt x="79" y="20"/>
                    </a:lnTo>
                    <a:lnTo>
                      <a:pt x="55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4" y="24"/>
                    </a:lnTo>
                    <a:lnTo>
                      <a:pt x="21" y="2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5" y="35"/>
                    </a:lnTo>
                    <a:lnTo>
                      <a:pt x="14" y="43"/>
                    </a:lnTo>
                    <a:lnTo>
                      <a:pt x="14" y="52"/>
                    </a:lnTo>
                    <a:lnTo>
                      <a:pt x="14" y="62"/>
                    </a:lnTo>
                    <a:lnTo>
                      <a:pt x="15" y="71"/>
                    </a:lnTo>
                    <a:lnTo>
                      <a:pt x="18" y="80"/>
                    </a:lnTo>
                    <a:lnTo>
                      <a:pt x="21" y="87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57" y="97"/>
                    </a:lnTo>
                    <a:lnTo>
                      <a:pt x="95" y="102"/>
                    </a:lnTo>
                    <a:lnTo>
                      <a:pt x="95" y="102"/>
                    </a:lnTo>
                    <a:lnTo>
                      <a:pt x="93" y="96"/>
                    </a:lnTo>
                    <a:lnTo>
                      <a:pt x="90" y="88"/>
                    </a:lnTo>
                    <a:lnTo>
                      <a:pt x="90" y="80"/>
                    </a:lnTo>
                    <a:lnTo>
                      <a:pt x="91" y="72"/>
                    </a:lnTo>
                    <a:lnTo>
                      <a:pt x="94" y="65"/>
                    </a:lnTo>
                    <a:lnTo>
                      <a:pt x="96" y="62"/>
                    </a:lnTo>
                    <a:lnTo>
                      <a:pt x="99" y="59"/>
                    </a:lnTo>
                    <a:lnTo>
                      <a:pt x="102" y="57"/>
                    </a:lnTo>
                    <a:lnTo>
                      <a:pt x="105" y="56"/>
                    </a:lnTo>
                    <a:lnTo>
                      <a:pt x="110" y="55"/>
                    </a:lnTo>
                    <a:lnTo>
                      <a:pt x="115" y="55"/>
                    </a:lnTo>
                    <a:lnTo>
                      <a:pt x="115" y="55"/>
                    </a:lnTo>
                    <a:lnTo>
                      <a:pt x="120" y="58"/>
                    </a:lnTo>
                    <a:lnTo>
                      <a:pt x="125" y="63"/>
                    </a:lnTo>
                    <a:lnTo>
                      <a:pt x="128" y="67"/>
                    </a:lnTo>
                    <a:lnTo>
                      <a:pt x="131" y="73"/>
                    </a:lnTo>
                    <a:lnTo>
                      <a:pt x="132" y="79"/>
                    </a:lnTo>
                    <a:lnTo>
                      <a:pt x="131" y="85"/>
                    </a:lnTo>
                    <a:lnTo>
                      <a:pt x="128" y="91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17" y="98"/>
                    </a:lnTo>
                    <a:lnTo>
                      <a:pt x="112" y="98"/>
                    </a:lnTo>
                    <a:lnTo>
                      <a:pt x="106" y="99"/>
                    </a:lnTo>
                    <a:lnTo>
                      <a:pt x="104" y="101"/>
                    </a:lnTo>
                    <a:lnTo>
                      <a:pt x="102" y="103"/>
                    </a:lnTo>
                    <a:lnTo>
                      <a:pt x="102" y="103"/>
                    </a:lnTo>
                    <a:lnTo>
                      <a:pt x="125" y="103"/>
                    </a:lnTo>
                    <a:lnTo>
                      <a:pt x="125" y="103"/>
                    </a:lnTo>
                    <a:lnTo>
                      <a:pt x="130" y="98"/>
                    </a:lnTo>
                    <a:lnTo>
                      <a:pt x="133" y="91"/>
                    </a:lnTo>
                    <a:lnTo>
                      <a:pt x="135" y="84"/>
                    </a:lnTo>
                    <a:lnTo>
                      <a:pt x="137" y="76"/>
                    </a:lnTo>
                    <a:lnTo>
                      <a:pt x="140" y="58"/>
                    </a:lnTo>
                    <a:lnTo>
                      <a:pt x="140" y="40"/>
                    </a:lnTo>
                    <a:lnTo>
                      <a:pt x="140" y="40"/>
                    </a:lnTo>
                    <a:close/>
                    <a:moveTo>
                      <a:pt x="102" y="73"/>
                    </a:moveTo>
                    <a:lnTo>
                      <a:pt x="102" y="73"/>
                    </a:lnTo>
                    <a:lnTo>
                      <a:pt x="103" y="80"/>
                    </a:lnTo>
                    <a:lnTo>
                      <a:pt x="103" y="82"/>
                    </a:lnTo>
                    <a:lnTo>
                      <a:pt x="102" y="85"/>
                    </a:lnTo>
                    <a:lnTo>
                      <a:pt x="102" y="85"/>
                    </a:lnTo>
                    <a:lnTo>
                      <a:pt x="114" y="84"/>
                    </a:lnTo>
                    <a:lnTo>
                      <a:pt x="116" y="83"/>
                    </a:lnTo>
                    <a:lnTo>
                      <a:pt x="117" y="82"/>
                    </a:lnTo>
                    <a:lnTo>
                      <a:pt x="118" y="80"/>
                    </a:lnTo>
                    <a:lnTo>
                      <a:pt x="117" y="77"/>
                    </a:lnTo>
                    <a:lnTo>
                      <a:pt x="117" y="77"/>
                    </a:lnTo>
                    <a:lnTo>
                      <a:pt x="117" y="78"/>
                    </a:lnTo>
                    <a:lnTo>
                      <a:pt x="116" y="77"/>
                    </a:lnTo>
                    <a:lnTo>
                      <a:pt x="115" y="74"/>
                    </a:lnTo>
                    <a:lnTo>
                      <a:pt x="113" y="71"/>
                    </a:lnTo>
                    <a:lnTo>
                      <a:pt x="112" y="70"/>
                    </a:lnTo>
                    <a:lnTo>
                      <a:pt x="110" y="70"/>
                    </a:lnTo>
                    <a:lnTo>
                      <a:pt x="110" y="70"/>
                    </a:lnTo>
                    <a:lnTo>
                      <a:pt x="106" y="72"/>
                    </a:lnTo>
                    <a:lnTo>
                      <a:pt x="105" y="73"/>
                    </a:lnTo>
                    <a:lnTo>
                      <a:pt x="102" y="73"/>
                    </a:lnTo>
                    <a:lnTo>
                      <a:pt x="102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6" name="Freeform 224"/>
              <p:cNvSpPr>
                <a:spLocks noEditPoints="1"/>
              </p:cNvSpPr>
              <p:nvPr/>
            </p:nvSpPr>
            <p:spPr bwMode="auto">
              <a:xfrm>
                <a:off x="6061076" y="1804988"/>
                <a:ext cx="76200" cy="61913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6" y="1"/>
                  </a:cxn>
                  <a:cxn ang="0">
                    <a:pos x="22" y="0"/>
                  </a:cxn>
                  <a:cxn ang="0">
                    <a:pos x="35" y="4"/>
                  </a:cxn>
                  <a:cxn ang="0">
                    <a:pos x="47" y="8"/>
                  </a:cxn>
                  <a:cxn ang="0">
                    <a:pos x="56" y="7"/>
                  </a:cxn>
                  <a:cxn ang="0">
                    <a:pos x="59" y="6"/>
                  </a:cxn>
                  <a:cxn ang="0">
                    <a:pos x="99" y="13"/>
                  </a:cxn>
                  <a:cxn ang="0">
                    <a:pos x="118" y="15"/>
                  </a:cxn>
                  <a:cxn ang="0">
                    <a:pos x="134" y="14"/>
                  </a:cxn>
                  <a:cxn ang="0">
                    <a:pos x="135" y="15"/>
                  </a:cxn>
                  <a:cxn ang="0">
                    <a:pos x="137" y="17"/>
                  </a:cxn>
                  <a:cxn ang="0">
                    <a:pos x="140" y="17"/>
                  </a:cxn>
                  <a:cxn ang="0">
                    <a:pos x="145" y="27"/>
                  </a:cxn>
                  <a:cxn ang="0">
                    <a:pos x="145" y="38"/>
                  </a:cxn>
                  <a:cxn ang="0">
                    <a:pos x="142" y="56"/>
                  </a:cxn>
                  <a:cxn ang="0">
                    <a:pos x="141" y="65"/>
                  </a:cxn>
                  <a:cxn ang="0">
                    <a:pos x="141" y="89"/>
                  </a:cxn>
                  <a:cxn ang="0">
                    <a:pos x="138" y="102"/>
                  </a:cxn>
                  <a:cxn ang="0">
                    <a:pos x="131" y="113"/>
                  </a:cxn>
                  <a:cxn ang="0">
                    <a:pos x="117" y="113"/>
                  </a:cxn>
                  <a:cxn ang="0">
                    <a:pos x="106" y="116"/>
                  </a:cxn>
                  <a:cxn ang="0">
                    <a:pos x="99" y="114"/>
                  </a:cxn>
                  <a:cxn ang="0">
                    <a:pos x="75" y="111"/>
                  </a:cxn>
                  <a:cxn ang="0">
                    <a:pos x="43" y="108"/>
                  </a:cxn>
                  <a:cxn ang="0">
                    <a:pos x="23" y="104"/>
                  </a:cxn>
                  <a:cxn ang="0">
                    <a:pos x="11" y="98"/>
                  </a:cxn>
                  <a:cxn ang="0">
                    <a:pos x="4" y="87"/>
                  </a:cxn>
                  <a:cxn ang="0">
                    <a:pos x="0" y="81"/>
                  </a:cxn>
                  <a:cxn ang="0">
                    <a:pos x="1" y="42"/>
                  </a:cxn>
                  <a:cxn ang="0">
                    <a:pos x="6" y="26"/>
                  </a:cxn>
                  <a:cxn ang="0">
                    <a:pos x="14" y="11"/>
                  </a:cxn>
                  <a:cxn ang="0">
                    <a:pos x="13" y="10"/>
                  </a:cxn>
                  <a:cxn ang="0">
                    <a:pos x="11" y="8"/>
                  </a:cxn>
                  <a:cxn ang="0">
                    <a:pos x="11" y="6"/>
                  </a:cxn>
                  <a:cxn ang="0">
                    <a:pos x="29" y="17"/>
                  </a:cxn>
                  <a:cxn ang="0">
                    <a:pos x="19" y="31"/>
                  </a:cxn>
                  <a:cxn ang="0">
                    <a:pos x="12" y="52"/>
                  </a:cxn>
                  <a:cxn ang="0">
                    <a:pos x="11" y="72"/>
                  </a:cxn>
                  <a:cxn ang="0">
                    <a:pos x="14" y="85"/>
                  </a:cxn>
                  <a:cxn ang="0">
                    <a:pos x="16" y="87"/>
                  </a:cxn>
                  <a:cxn ang="0">
                    <a:pos x="26" y="93"/>
                  </a:cxn>
                  <a:cxn ang="0">
                    <a:pos x="37" y="96"/>
                  </a:cxn>
                  <a:cxn ang="0">
                    <a:pos x="60" y="97"/>
                  </a:cxn>
                  <a:cxn ang="0">
                    <a:pos x="87" y="101"/>
                  </a:cxn>
                  <a:cxn ang="0">
                    <a:pos x="114" y="101"/>
                  </a:cxn>
                  <a:cxn ang="0">
                    <a:pos x="120" y="95"/>
                  </a:cxn>
                  <a:cxn ang="0">
                    <a:pos x="127" y="78"/>
                  </a:cxn>
                  <a:cxn ang="0">
                    <a:pos x="130" y="52"/>
                  </a:cxn>
                  <a:cxn ang="0">
                    <a:pos x="131" y="36"/>
                  </a:cxn>
                  <a:cxn ang="0">
                    <a:pos x="118" y="30"/>
                  </a:cxn>
                  <a:cxn ang="0">
                    <a:pos x="92" y="23"/>
                  </a:cxn>
                  <a:cxn ang="0">
                    <a:pos x="55" y="20"/>
                  </a:cxn>
                  <a:cxn ang="0">
                    <a:pos x="29" y="17"/>
                  </a:cxn>
                </a:cxnLst>
                <a:rect l="0" t="0" r="r" b="b"/>
                <a:pathLst>
                  <a:path w="145" h="116">
                    <a:moveTo>
                      <a:pt x="11" y="6"/>
                    </a:moveTo>
                    <a:lnTo>
                      <a:pt x="11" y="6"/>
                    </a:lnTo>
                    <a:lnTo>
                      <a:pt x="13" y="2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5" y="4"/>
                    </a:lnTo>
                    <a:lnTo>
                      <a:pt x="41" y="6"/>
                    </a:lnTo>
                    <a:lnTo>
                      <a:pt x="47" y="8"/>
                    </a:lnTo>
                    <a:lnTo>
                      <a:pt x="53" y="8"/>
                    </a:lnTo>
                    <a:lnTo>
                      <a:pt x="56" y="7"/>
                    </a:lnTo>
                    <a:lnTo>
                      <a:pt x="59" y="6"/>
                    </a:lnTo>
                    <a:lnTo>
                      <a:pt x="59" y="6"/>
                    </a:lnTo>
                    <a:lnTo>
                      <a:pt x="79" y="9"/>
                    </a:lnTo>
                    <a:lnTo>
                      <a:pt x="99" y="13"/>
                    </a:lnTo>
                    <a:lnTo>
                      <a:pt x="108" y="14"/>
                    </a:lnTo>
                    <a:lnTo>
                      <a:pt x="118" y="15"/>
                    </a:lnTo>
                    <a:lnTo>
                      <a:pt x="127" y="15"/>
                    </a:lnTo>
                    <a:lnTo>
                      <a:pt x="134" y="14"/>
                    </a:lnTo>
                    <a:lnTo>
                      <a:pt x="134" y="14"/>
                    </a:lnTo>
                    <a:lnTo>
                      <a:pt x="135" y="15"/>
                    </a:lnTo>
                    <a:lnTo>
                      <a:pt x="136" y="16"/>
                    </a:lnTo>
                    <a:lnTo>
                      <a:pt x="137" y="17"/>
                    </a:lnTo>
                    <a:lnTo>
                      <a:pt x="140" y="17"/>
                    </a:lnTo>
                    <a:lnTo>
                      <a:pt x="140" y="17"/>
                    </a:lnTo>
                    <a:lnTo>
                      <a:pt x="143" y="22"/>
                    </a:lnTo>
                    <a:lnTo>
                      <a:pt x="145" y="27"/>
                    </a:lnTo>
                    <a:lnTo>
                      <a:pt x="145" y="32"/>
                    </a:lnTo>
                    <a:lnTo>
                      <a:pt x="145" y="38"/>
                    </a:lnTo>
                    <a:lnTo>
                      <a:pt x="143" y="47"/>
                    </a:lnTo>
                    <a:lnTo>
                      <a:pt x="142" y="56"/>
                    </a:lnTo>
                    <a:lnTo>
                      <a:pt x="142" y="56"/>
                    </a:lnTo>
                    <a:lnTo>
                      <a:pt x="141" y="65"/>
                    </a:lnTo>
                    <a:lnTo>
                      <a:pt x="141" y="73"/>
                    </a:lnTo>
                    <a:lnTo>
                      <a:pt x="141" y="89"/>
                    </a:lnTo>
                    <a:lnTo>
                      <a:pt x="141" y="97"/>
                    </a:lnTo>
                    <a:lnTo>
                      <a:pt x="138" y="102"/>
                    </a:lnTo>
                    <a:lnTo>
                      <a:pt x="135" y="108"/>
                    </a:lnTo>
                    <a:lnTo>
                      <a:pt x="131" y="113"/>
                    </a:lnTo>
                    <a:lnTo>
                      <a:pt x="131" y="113"/>
                    </a:lnTo>
                    <a:lnTo>
                      <a:pt x="117" y="113"/>
                    </a:lnTo>
                    <a:lnTo>
                      <a:pt x="112" y="114"/>
                    </a:lnTo>
                    <a:lnTo>
                      <a:pt x="106" y="116"/>
                    </a:lnTo>
                    <a:lnTo>
                      <a:pt x="106" y="116"/>
                    </a:lnTo>
                    <a:lnTo>
                      <a:pt x="99" y="114"/>
                    </a:lnTo>
                    <a:lnTo>
                      <a:pt x="91" y="113"/>
                    </a:lnTo>
                    <a:lnTo>
                      <a:pt x="75" y="111"/>
                    </a:lnTo>
                    <a:lnTo>
                      <a:pt x="58" y="110"/>
                    </a:lnTo>
                    <a:lnTo>
                      <a:pt x="43" y="108"/>
                    </a:lnTo>
                    <a:lnTo>
                      <a:pt x="29" y="106"/>
                    </a:lnTo>
                    <a:lnTo>
                      <a:pt x="23" y="104"/>
                    </a:lnTo>
                    <a:lnTo>
                      <a:pt x="16" y="101"/>
                    </a:lnTo>
                    <a:lnTo>
                      <a:pt x="11" y="98"/>
                    </a:lnTo>
                    <a:lnTo>
                      <a:pt x="7" y="92"/>
                    </a:lnTo>
                    <a:lnTo>
                      <a:pt x="4" y="87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60"/>
                    </a:lnTo>
                    <a:lnTo>
                      <a:pt x="1" y="42"/>
                    </a:lnTo>
                    <a:lnTo>
                      <a:pt x="4" y="34"/>
                    </a:lnTo>
                    <a:lnTo>
                      <a:pt x="6" y="26"/>
                    </a:lnTo>
                    <a:lnTo>
                      <a:pt x="9" y="19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  <a:moveTo>
                      <a:pt x="29" y="17"/>
                    </a:moveTo>
                    <a:lnTo>
                      <a:pt x="29" y="17"/>
                    </a:lnTo>
                    <a:lnTo>
                      <a:pt x="24" y="24"/>
                    </a:lnTo>
                    <a:lnTo>
                      <a:pt x="19" y="31"/>
                    </a:lnTo>
                    <a:lnTo>
                      <a:pt x="15" y="41"/>
                    </a:lnTo>
                    <a:lnTo>
                      <a:pt x="12" y="52"/>
                    </a:lnTo>
                    <a:lnTo>
                      <a:pt x="11" y="62"/>
                    </a:lnTo>
                    <a:lnTo>
                      <a:pt x="11" y="72"/>
                    </a:lnTo>
                    <a:lnTo>
                      <a:pt x="13" y="81"/>
                    </a:lnTo>
                    <a:lnTo>
                      <a:pt x="14" y="85"/>
                    </a:lnTo>
                    <a:lnTo>
                      <a:pt x="16" y="87"/>
                    </a:lnTo>
                    <a:lnTo>
                      <a:pt x="16" y="87"/>
                    </a:lnTo>
                    <a:lnTo>
                      <a:pt x="21" y="91"/>
                    </a:lnTo>
                    <a:lnTo>
                      <a:pt x="26" y="93"/>
                    </a:lnTo>
                    <a:lnTo>
                      <a:pt x="31" y="95"/>
                    </a:lnTo>
                    <a:lnTo>
                      <a:pt x="37" y="96"/>
                    </a:lnTo>
                    <a:lnTo>
                      <a:pt x="49" y="96"/>
                    </a:lnTo>
                    <a:lnTo>
                      <a:pt x="60" y="97"/>
                    </a:lnTo>
                    <a:lnTo>
                      <a:pt x="60" y="97"/>
                    </a:lnTo>
                    <a:lnTo>
                      <a:pt x="87" y="101"/>
                    </a:lnTo>
                    <a:lnTo>
                      <a:pt x="101" y="102"/>
                    </a:lnTo>
                    <a:lnTo>
                      <a:pt x="114" y="101"/>
                    </a:lnTo>
                    <a:lnTo>
                      <a:pt x="114" y="101"/>
                    </a:lnTo>
                    <a:lnTo>
                      <a:pt x="120" y="95"/>
                    </a:lnTo>
                    <a:lnTo>
                      <a:pt x="125" y="87"/>
                    </a:lnTo>
                    <a:lnTo>
                      <a:pt x="127" y="78"/>
                    </a:lnTo>
                    <a:lnTo>
                      <a:pt x="129" y="70"/>
                    </a:lnTo>
                    <a:lnTo>
                      <a:pt x="130" y="52"/>
                    </a:lnTo>
                    <a:lnTo>
                      <a:pt x="130" y="43"/>
                    </a:lnTo>
                    <a:lnTo>
                      <a:pt x="131" y="36"/>
                    </a:lnTo>
                    <a:lnTo>
                      <a:pt x="131" y="36"/>
                    </a:lnTo>
                    <a:lnTo>
                      <a:pt x="118" y="30"/>
                    </a:lnTo>
                    <a:lnTo>
                      <a:pt x="105" y="26"/>
                    </a:lnTo>
                    <a:lnTo>
                      <a:pt x="92" y="23"/>
                    </a:lnTo>
                    <a:lnTo>
                      <a:pt x="80" y="22"/>
                    </a:lnTo>
                    <a:lnTo>
                      <a:pt x="55" y="20"/>
                    </a:lnTo>
                    <a:lnTo>
                      <a:pt x="29" y="17"/>
                    </a:lnTo>
                    <a:lnTo>
                      <a:pt x="2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7" name="Freeform 225"/>
              <p:cNvSpPr>
                <a:spLocks noEditPoints="1"/>
              </p:cNvSpPr>
              <p:nvPr/>
            </p:nvSpPr>
            <p:spPr bwMode="auto">
              <a:xfrm>
                <a:off x="5919788" y="1801813"/>
                <a:ext cx="26988" cy="36513"/>
              </a:xfrm>
              <a:custGeom>
                <a:avLst/>
                <a:gdLst/>
                <a:ahLst/>
                <a:cxnLst>
                  <a:cxn ang="0">
                    <a:pos x="9" y="50"/>
                  </a:cxn>
                  <a:cxn ang="0">
                    <a:pos x="18" y="54"/>
                  </a:cxn>
                  <a:cxn ang="0">
                    <a:pos x="27" y="56"/>
                  </a:cxn>
                  <a:cxn ang="0">
                    <a:pos x="35" y="51"/>
                  </a:cxn>
                  <a:cxn ang="0">
                    <a:pos x="36" y="43"/>
                  </a:cxn>
                  <a:cxn ang="0">
                    <a:pos x="31" y="45"/>
                  </a:cxn>
                  <a:cxn ang="0">
                    <a:pos x="20" y="46"/>
                  </a:cxn>
                  <a:cxn ang="0">
                    <a:pos x="11" y="44"/>
                  </a:cxn>
                  <a:cxn ang="0">
                    <a:pos x="1" y="35"/>
                  </a:cxn>
                  <a:cxn ang="0">
                    <a:pos x="0" y="29"/>
                  </a:cxn>
                  <a:cxn ang="0">
                    <a:pos x="2" y="18"/>
                  </a:cxn>
                  <a:cxn ang="0">
                    <a:pos x="7" y="10"/>
                  </a:cxn>
                  <a:cxn ang="0">
                    <a:pos x="20" y="1"/>
                  </a:cxn>
                  <a:cxn ang="0">
                    <a:pos x="26" y="0"/>
                  </a:cxn>
                  <a:cxn ang="0">
                    <a:pos x="37" y="3"/>
                  </a:cxn>
                  <a:cxn ang="0">
                    <a:pos x="45" y="12"/>
                  </a:cxn>
                  <a:cxn ang="0">
                    <a:pos x="50" y="22"/>
                  </a:cxn>
                  <a:cxn ang="0">
                    <a:pos x="51" y="35"/>
                  </a:cxn>
                  <a:cxn ang="0">
                    <a:pos x="50" y="48"/>
                  </a:cxn>
                  <a:cxn ang="0">
                    <a:pos x="47" y="60"/>
                  </a:cxn>
                  <a:cxn ang="0">
                    <a:pos x="39" y="66"/>
                  </a:cxn>
                  <a:cxn ang="0">
                    <a:pos x="35" y="68"/>
                  </a:cxn>
                  <a:cxn ang="0">
                    <a:pos x="26" y="68"/>
                  </a:cxn>
                  <a:cxn ang="0">
                    <a:pos x="18" y="65"/>
                  </a:cxn>
                  <a:cxn ang="0">
                    <a:pos x="11" y="59"/>
                  </a:cxn>
                  <a:cxn ang="0">
                    <a:pos x="9" y="50"/>
                  </a:cxn>
                  <a:cxn ang="0">
                    <a:pos x="25" y="34"/>
                  </a:cxn>
                  <a:cxn ang="0">
                    <a:pos x="25" y="32"/>
                  </a:cxn>
                  <a:cxn ang="0">
                    <a:pos x="27" y="30"/>
                  </a:cxn>
                  <a:cxn ang="0">
                    <a:pos x="32" y="28"/>
                  </a:cxn>
                  <a:cxn ang="0">
                    <a:pos x="30" y="26"/>
                  </a:cxn>
                  <a:cxn ang="0">
                    <a:pos x="29" y="20"/>
                  </a:cxn>
                  <a:cxn ang="0">
                    <a:pos x="29" y="17"/>
                  </a:cxn>
                  <a:cxn ang="0">
                    <a:pos x="19" y="17"/>
                  </a:cxn>
                  <a:cxn ang="0">
                    <a:pos x="15" y="23"/>
                  </a:cxn>
                  <a:cxn ang="0">
                    <a:pos x="16" y="30"/>
                  </a:cxn>
                  <a:cxn ang="0">
                    <a:pos x="25" y="34"/>
                  </a:cxn>
                </a:cxnLst>
                <a:rect l="0" t="0" r="r" b="b"/>
                <a:pathLst>
                  <a:path w="51" h="68">
                    <a:moveTo>
                      <a:pt x="9" y="50"/>
                    </a:moveTo>
                    <a:lnTo>
                      <a:pt x="9" y="50"/>
                    </a:lnTo>
                    <a:lnTo>
                      <a:pt x="14" y="52"/>
                    </a:lnTo>
                    <a:lnTo>
                      <a:pt x="18" y="54"/>
                    </a:lnTo>
                    <a:lnTo>
                      <a:pt x="23" y="56"/>
                    </a:lnTo>
                    <a:lnTo>
                      <a:pt x="27" y="56"/>
                    </a:lnTo>
                    <a:lnTo>
                      <a:pt x="32" y="53"/>
                    </a:lnTo>
                    <a:lnTo>
                      <a:pt x="35" y="51"/>
                    </a:lnTo>
                    <a:lnTo>
                      <a:pt x="37" y="48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1" y="45"/>
                    </a:lnTo>
                    <a:lnTo>
                      <a:pt x="25" y="46"/>
                    </a:lnTo>
                    <a:lnTo>
                      <a:pt x="20" y="46"/>
                    </a:lnTo>
                    <a:lnTo>
                      <a:pt x="16" y="46"/>
                    </a:lnTo>
                    <a:lnTo>
                      <a:pt x="11" y="44"/>
                    </a:lnTo>
                    <a:lnTo>
                      <a:pt x="8" y="42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6" y="0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41" y="6"/>
                    </a:lnTo>
                    <a:lnTo>
                      <a:pt x="45" y="12"/>
                    </a:lnTo>
                    <a:lnTo>
                      <a:pt x="48" y="17"/>
                    </a:lnTo>
                    <a:lnTo>
                      <a:pt x="50" y="22"/>
                    </a:lnTo>
                    <a:lnTo>
                      <a:pt x="51" y="29"/>
                    </a:lnTo>
                    <a:lnTo>
                      <a:pt x="51" y="35"/>
                    </a:lnTo>
                    <a:lnTo>
                      <a:pt x="51" y="43"/>
                    </a:lnTo>
                    <a:lnTo>
                      <a:pt x="50" y="48"/>
                    </a:lnTo>
                    <a:lnTo>
                      <a:pt x="49" y="54"/>
                    </a:lnTo>
                    <a:lnTo>
                      <a:pt x="47" y="60"/>
                    </a:lnTo>
                    <a:lnTo>
                      <a:pt x="43" y="63"/>
                    </a:lnTo>
                    <a:lnTo>
                      <a:pt x="39" y="66"/>
                    </a:lnTo>
                    <a:lnTo>
                      <a:pt x="35" y="68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26" y="68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1" y="59"/>
                    </a:lnTo>
                    <a:lnTo>
                      <a:pt x="10" y="54"/>
                    </a:lnTo>
                    <a:lnTo>
                      <a:pt x="9" y="50"/>
                    </a:lnTo>
                    <a:lnTo>
                      <a:pt x="9" y="50"/>
                    </a:lnTo>
                    <a:close/>
                    <a:moveTo>
                      <a:pt x="25" y="34"/>
                    </a:moveTo>
                    <a:lnTo>
                      <a:pt x="25" y="34"/>
                    </a:lnTo>
                    <a:lnTo>
                      <a:pt x="25" y="32"/>
                    </a:lnTo>
                    <a:lnTo>
                      <a:pt x="26" y="31"/>
                    </a:lnTo>
                    <a:lnTo>
                      <a:pt x="27" y="30"/>
                    </a:lnTo>
                    <a:lnTo>
                      <a:pt x="31" y="29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0" y="26"/>
                    </a:lnTo>
                    <a:lnTo>
                      <a:pt x="29" y="22"/>
                    </a:lnTo>
                    <a:lnTo>
                      <a:pt x="29" y="20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3" y="16"/>
                    </a:lnTo>
                    <a:lnTo>
                      <a:pt x="19" y="17"/>
                    </a:lnTo>
                    <a:lnTo>
                      <a:pt x="16" y="20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6" y="30"/>
                    </a:lnTo>
                    <a:lnTo>
                      <a:pt x="20" y="33"/>
                    </a:lnTo>
                    <a:lnTo>
                      <a:pt x="25" y="34"/>
                    </a:lnTo>
                    <a:lnTo>
                      <a:pt x="25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3872303" y="2179172"/>
            <a:ext cx="989950" cy="1113694"/>
            <a:chOff x="3872303" y="2179172"/>
            <a:chExt cx="989950" cy="1113694"/>
          </a:xfrm>
        </p:grpSpPr>
        <p:sp>
          <p:nvSpPr>
            <p:cNvPr id="12" name="六边形 11"/>
            <p:cNvSpPr/>
            <p:nvPr/>
          </p:nvSpPr>
          <p:spPr>
            <a:xfrm rot="16200000">
              <a:off x="3810431" y="2241044"/>
              <a:ext cx="1113694" cy="989950"/>
            </a:xfrm>
            <a:prstGeom prst="hexagon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3996074" y="2364788"/>
              <a:ext cx="742462" cy="736955"/>
              <a:chOff x="5148263" y="2954338"/>
              <a:chExt cx="1249363" cy="12795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79" name="Freeform 230"/>
              <p:cNvSpPr>
                <a:spLocks noEditPoints="1"/>
              </p:cNvSpPr>
              <p:nvPr/>
            </p:nvSpPr>
            <p:spPr bwMode="auto">
              <a:xfrm>
                <a:off x="5230813" y="3509963"/>
                <a:ext cx="179388" cy="177800"/>
              </a:xfrm>
              <a:custGeom>
                <a:avLst/>
                <a:gdLst/>
                <a:ahLst/>
                <a:cxnLst>
                  <a:cxn ang="0">
                    <a:pos x="181" y="336"/>
                  </a:cxn>
                  <a:cxn ang="0">
                    <a:pos x="155" y="319"/>
                  </a:cxn>
                  <a:cxn ang="0">
                    <a:pos x="127" y="274"/>
                  </a:cxn>
                  <a:cxn ang="0">
                    <a:pos x="108" y="245"/>
                  </a:cxn>
                  <a:cxn ang="0">
                    <a:pos x="59" y="234"/>
                  </a:cxn>
                  <a:cxn ang="0">
                    <a:pos x="25" y="227"/>
                  </a:cxn>
                  <a:cxn ang="0">
                    <a:pos x="4" y="219"/>
                  </a:cxn>
                  <a:cxn ang="0">
                    <a:pos x="0" y="205"/>
                  </a:cxn>
                  <a:cxn ang="0">
                    <a:pos x="13" y="170"/>
                  </a:cxn>
                  <a:cxn ang="0">
                    <a:pos x="36" y="144"/>
                  </a:cxn>
                  <a:cxn ang="0">
                    <a:pos x="53" y="116"/>
                  </a:cxn>
                  <a:cxn ang="0">
                    <a:pos x="49" y="66"/>
                  </a:cxn>
                  <a:cxn ang="0">
                    <a:pos x="52" y="15"/>
                  </a:cxn>
                  <a:cxn ang="0">
                    <a:pos x="67" y="2"/>
                  </a:cxn>
                  <a:cxn ang="0">
                    <a:pos x="95" y="5"/>
                  </a:cxn>
                  <a:cxn ang="0">
                    <a:pos x="143" y="26"/>
                  </a:cxn>
                  <a:cxn ang="0">
                    <a:pos x="168" y="27"/>
                  </a:cxn>
                  <a:cxn ang="0">
                    <a:pos x="205" y="9"/>
                  </a:cxn>
                  <a:cxn ang="0">
                    <a:pos x="232" y="1"/>
                  </a:cxn>
                  <a:cxn ang="0">
                    <a:pos x="273" y="3"/>
                  </a:cxn>
                  <a:cxn ang="0">
                    <a:pos x="287" y="17"/>
                  </a:cxn>
                  <a:cxn ang="0">
                    <a:pos x="287" y="43"/>
                  </a:cxn>
                  <a:cxn ang="0">
                    <a:pos x="275" y="102"/>
                  </a:cxn>
                  <a:cxn ang="0">
                    <a:pos x="279" y="118"/>
                  </a:cxn>
                  <a:cxn ang="0">
                    <a:pos x="304" y="139"/>
                  </a:cxn>
                  <a:cxn ang="0">
                    <a:pos x="333" y="159"/>
                  </a:cxn>
                  <a:cxn ang="0">
                    <a:pos x="339" y="170"/>
                  </a:cxn>
                  <a:cxn ang="0">
                    <a:pos x="331" y="204"/>
                  </a:cxn>
                  <a:cxn ang="0">
                    <a:pos x="315" y="217"/>
                  </a:cxn>
                  <a:cxn ang="0">
                    <a:pos x="270" y="230"/>
                  </a:cxn>
                  <a:cxn ang="0">
                    <a:pos x="249" y="243"/>
                  </a:cxn>
                  <a:cxn ang="0">
                    <a:pos x="227" y="282"/>
                  </a:cxn>
                  <a:cxn ang="0">
                    <a:pos x="203" y="332"/>
                  </a:cxn>
                  <a:cxn ang="0">
                    <a:pos x="157" y="48"/>
                  </a:cxn>
                  <a:cxn ang="0">
                    <a:pos x="107" y="27"/>
                  </a:cxn>
                  <a:cxn ang="0">
                    <a:pos x="75" y="20"/>
                  </a:cxn>
                  <a:cxn ang="0">
                    <a:pos x="65" y="71"/>
                  </a:cxn>
                  <a:cxn ang="0">
                    <a:pos x="65" y="129"/>
                  </a:cxn>
                  <a:cxn ang="0">
                    <a:pos x="46" y="163"/>
                  </a:cxn>
                  <a:cxn ang="0">
                    <a:pos x="31" y="175"/>
                  </a:cxn>
                  <a:cxn ang="0">
                    <a:pos x="20" y="198"/>
                  </a:cxn>
                  <a:cxn ang="0">
                    <a:pos x="73" y="222"/>
                  </a:cxn>
                  <a:cxn ang="0">
                    <a:pos x="110" y="228"/>
                  </a:cxn>
                  <a:cxn ang="0">
                    <a:pos x="124" y="237"/>
                  </a:cxn>
                  <a:cxn ang="0">
                    <a:pos x="138" y="269"/>
                  </a:cxn>
                  <a:cxn ang="0">
                    <a:pos x="153" y="295"/>
                  </a:cxn>
                  <a:cxn ang="0">
                    <a:pos x="185" y="321"/>
                  </a:cxn>
                  <a:cxn ang="0">
                    <a:pos x="207" y="288"/>
                  </a:cxn>
                  <a:cxn ang="0">
                    <a:pos x="230" y="237"/>
                  </a:cxn>
                  <a:cxn ang="0">
                    <a:pos x="247" y="223"/>
                  </a:cxn>
                  <a:cxn ang="0">
                    <a:pos x="270" y="210"/>
                  </a:cxn>
                  <a:cxn ang="0">
                    <a:pos x="309" y="199"/>
                  </a:cxn>
                  <a:cxn ang="0">
                    <a:pos x="320" y="184"/>
                  </a:cxn>
                  <a:cxn ang="0">
                    <a:pos x="318" y="171"/>
                  </a:cxn>
                  <a:cxn ang="0">
                    <a:pos x="295" y="152"/>
                  </a:cxn>
                  <a:cxn ang="0">
                    <a:pos x="264" y="130"/>
                  </a:cxn>
                  <a:cxn ang="0">
                    <a:pos x="259" y="113"/>
                  </a:cxn>
                  <a:cxn ang="0">
                    <a:pos x="262" y="78"/>
                  </a:cxn>
                  <a:cxn ang="0">
                    <a:pos x="270" y="26"/>
                  </a:cxn>
                  <a:cxn ang="0">
                    <a:pos x="249" y="19"/>
                  </a:cxn>
                  <a:cxn ang="0">
                    <a:pos x="215" y="27"/>
                  </a:cxn>
                  <a:cxn ang="0">
                    <a:pos x="157" y="48"/>
                  </a:cxn>
                </a:cxnLst>
                <a:rect l="0" t="0" r="r" b="b"/>
                <a:pathLst>
                  <a:path w="339" h="337">
                    <a:moveTo>
                      <a:pt x="199" y="337"/>
                    </a:moveTo>
                    <a:lnTo>
                      <a:pt x="199" y="337"/>
                    </a:lnTo>
                    <a:lnTo>
                      <a:pt x="189" y="337"/>
                    </a:lnTo>
                    <a:lnTo>
                      <a:pt x="181" y="336"/>
                    </a:lnTo>
                    <a:lnTo>
                      <a:pt x="173" y="334"/>
                    </a:lnTo>
                    <a:lnTo>
                      <a:pt x="167" y="330"/>
                    </a:lnTo>
                    <a:lnTo>
                      <a:pt x="160" y="325"/>
                    </a:lnTo>
                    <a:lnTo>
                      <a:pt x="155" y="319"/>
                    </a:lnTo>
                    <a:lnTo>
                      <a:pt x="150" y="313"/>
                    </a:lnTo>
                    <a:lnTo>
                      <a:pt x="144" y="305"/>
                    </a:lnTo>
                    <a:lnTo>
                      <a:pt x="136" y="290"/>
                    </a:lnTo>
                    <a:lnTo>
                      <a:pt x="127" y="274"/>
                    </a:lnTo>
                    <a:lnTo>
                      <a:pt x="118" y="259"/>
                    </a:lnTo>
                    <a:lnTo>
                      <a:pt x="113" y="252"/>
                    </a:lnTo>
                    <a:lnTo>
                      <a:pt x="108" y="245"/>
                    </a:lnTo>
                    <a:lnTo>
                      <a:pt x="108" y="245"/>
                    </a:lnTo>
                    <a:lnTo>
                      <a:pt x="101" y="245"/>
                    </a:lnTo>
                    <a:lnTo>
                      <a:pt x="94" y="243"/>
                    </a:lnTo>
                    <a:lnTo>
                      <a:pt x="77" y="239"/>
                    </a:lnTo>
                    <a:lnTo>
                      <a:pt x="59" y="234"/>
                    </a:lnTo>
                    <a:lnTo>
                      <a:pt x="49" y="230"/>
                    </a:lnTo>
                    <a:lnTo>
                      <a:pt x="38" y="229"/>
                    </a:lnTo>
                    <a:lnTo>
                      <a:pt x="38" y="229"/>
                    </a:lnTo>
                    <a:lnTo>
                      <a:pt x="25" y="227"/>
                    </a:lnTo>
                    <a:lnTo>
                      <a:pt x="19" y="226"/>
                    </a:lnTo>
                    <a:lnTo>
                      <a:pt x="14" y="225"/>
                    </a:lnTo>
                    <a:lnTo>
                      <a:pt x="8" y="223"/>
                    </a:lnTo>
                    <a:lnTo>
                      <a:pt x="4" y="219"/>
                    </a:lnTo>
                    <a:lnTo>
                      <a:pt x="1" y="21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05"/>
                    </a:lnTo>
                    <a:lnTo>
                      <a:pt x="0" y="200"/>
                    </a:lnTo>
                    <a:lnTo>
                      <a:pt x="3" y="190"/>
                    </a:lnTo>
                    <a:lnTo>
                      <a:pt x="7" y="180"/>
                    </a:lnTo>
                    <a:lnTo>
                      <a:pt x="13" y="170"/>
                    </a:lnTo>
                    <a:lnTo>
                      <a:pt x="13" y="170"/>
                    </a:lnTo>
                    <a:lnTo>
                      <a:pt x="18" y="164"/>
                    </a:lnTo>
                    <a:lnTo>
                      <a:pt x="23" y="156"/>
                    </a:lnTo>
                    <a:lnTo>
                      <a:pt x="36" y="144"/>
                    </a:lnTo>
                    <a:lnTo>
                      <a:pt x="43" y="137"/>
                    </a:lnTo>
                    <a:lnTo>
                      <a:pt x="48" y="131"/>
                    </a:lnTo>
                    <a:lnTo>
                      <a:pt x="51" y="123"/>
                    </a:lnTo>
                    <a:lnTo>
                      <a:pt x="53" y="116"/>
                    </a:lnTo>
                    <a:lnTo>
                      <a:pt x="53" y="116"/>
                    </a:lnTo>
                    <a:lnTo>
                      <a:pt x="53" y="104"/>
                    </a:lnTo>
                    <a:lnTo>
                      <a:pt x="52" y="92"/>
                    </a:lnTo>
                    <a:lnTo>
                      <a:pt x="49" y="66"/>
                    </a:lnTo>
                    <a:lnTo>
                      <a:pt x="48" y="54"/>
                    </a:lnTo>
                    <a:lnTo>
                      <a:pt x="48" y="41"/>
                    </a:lnTo>
                    <a:lnTo>
                      <a:pt x="49" y="28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57" y="10"/>
                    </a:lnTo>
                    <a:lnTo>
                      <a:pt x="62" y="5"/>
                    </a:lnTo>
                    <a:lnTo>
                      <a:pt x="67" y="2"/>
                    </a:lnTo>
                    <a:lnTo>
                      <a:pt x="73" y="1"/>
                    </a:lnTo>
                    <a:lnTo>
                      <a:pt x="78" y="1"/>
                    </a:lnTo>
                    <a:lnTo>
                      <a:pt x="83" y="2"/>
                    </a:lnTo>
                    <a:lnTo>
                      <a:pt x="95" y="5"/>
                    </a:lnTo>
                    <a:lnTo>
                      <a:pt x="108" y="12"/>
                    </a:lnTo>
                    <a:lnTo>
                      <a:pt x="122" y="18"/>
                    </a:lnTo>
                    <a:lnTo>
                      <a:pt x="136" y="24"/>
                    </a:lnTo>
                    <a:lnTo>
                      <a:pt x="143" y="26"/>
                    </a:lnTo>
                    <a:lnTo>
                      <a:pt x="152" y="28"/>
                    </a:lnTo>
                    <a:lnTo>
                      <a:pt x="152" y="28"/>
                    </a:lnTo>
                    <a:lnTo>
                      <a:pt x="159" y="28"/>
                    </a:lnTo>
                    <a:lnTo>
                      <a:pt x="168" y="27"/>
                    </a:lnTo>
                    <a:lnTo>
                      <a:pt x="175" y="25"/>
                    </a:lnTo>
                    <a:lnTo>
                      <a:pt x="183" y="20"/>
                    </a:lnTo>
                    <a:lnTo>
                      <a:pt x="198" y="13"/>
                    </a:lnTo>
                    <a:lnTo>
                      <a:pt x="205" y="9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21" y="3"/>
                    </a:lnTo>
                    <a:lnTo>
                      <a:pt x="232" y="1"/>
                    </a:lnTo>
                    <a:lnTo>
                      <a:pt x="244" y="0"/>
                    </a:lnTo>
                    <a:lnTo>
                      <a:pt x="256" y="0"/>
                    </a:lnTo>
                    <a:lnTo>
                      <a:pt x="267" y="1"/>
                    </a:lnTo>
                    <a:lnTo>
                      <a:pt x="273" y="3"/>
                    </a:lnTo>
                    <a:lnTo>
                      <a:pt x="278" y="5"/>
                    </a:lnTo>
                    <a:lnTo>
                      <a:pt x="281" y="9"/>
                    </a:lnTo>
                    <a:lnTo>
                      <a:pt x="285" y="12"/>
                    </a:lnTo>
                    <a:lnTo>
                      <a:pt x="287" y="17"/>
                    </a:lnTo>
                    <a:lnTo>
                      <a:pt x="289" y="23"/>
                    </a:lnTo>
                    <a:lnTo>
                      <a:pt x="289" y="23"/>
                    </a:lnTo>
                    <a:lnTo>
                      <a:pt x="289" y="32"/>
                    </a:lnTo>
                    <a:lnTo>
                      <a:pt x="287" y="43"/>
                    </a:lnTo>
                    <a:lnTo>
                      <a:pt x="280" y="70"/>
                    </a:lnTo>
                    <a:lnTo>
                      <a:pt x="277" y="84"/>
                    </a:lnTo>
                    <a:lnTo>
                      <a:pt x="275" y="96"/>
                    </a:lnTo>
                    <a:lnTo>
                      <a:pt x="275" y="102"/>
                    </a:lnTo>
                    <a:lnTo>
                      <a:pt x="276" y="108"/>
                    </a:lnTo>
                    <a:lnTo>
                      <a:pt x="277" y="114"/>
                    </a:lnTo>
                    <a:lnTo>
                      <a:pt x="279" y="118"/>
                    </a:lnTo>
                    <a:lnTo>
                      <a:pt x="279" y="118"/>
                    </a:lnTo>
                    <a:lnTo>
                      <a:pt x="282" y="123"/>
                    </a:lnTo>
                    <a:lnTo>
                      <a:pt x="286" y="126"/>
                    </a:lnTo>
                    <a:lnTo>
                      <a:pt x="294" y="134"/>
                    </a:lnTo>
                    <a:lnTo>
                      <a:pt x="304" y="139"/>
                    </a:lnTo>
                    <a:lnTo>
                      <a:pt x="312" y="145"/>
                    </a:lnTo>
                    <a:lnTo>
                      <a:pt x="322" y="149"/>
                    </a:lnTo>
                    <a:lnTo>
                      <a:pt x="330" y="154"/>
                    </a:lnTo>
                    <a:lnTo>
                      <a:pt x="333" y="159"/>
                    </a:lnTo>
                    <a:lnTo>
                      <a:pt x="336" y="162"/>
                    </a:lnTo>
                    <a:lnTo>
                      <a:pt x="338" y="166"/>
                    </a:lnTo>
                    <a:lnTo>
                      <a:pt x="339" y="170"/>
                    </a:lnTo>
                    <a:lnTo>
                      <a:pt x="339" y="170"/>
                    </a:lnTo>
                    <a:lnTo>
                      <a:pt x="339" y="177"/>
                    </a:lnTo>
                    <a:lnTo>
                      <a:pt x="337" y="187"/>
                    </a:lnTo>
                    <a:lnTo>
                      <a:pt x="333" y="199"/>
                    </a:lnTo>
                    <a:lnTo>
                      <a:pt x="331" y="204"/>
                    </a:lnTo>
                    <a:lnTo>
                      <a:pt x="328" y="208"/>
                    </a:lnTo>
                    <a:lnTo>
                      <a:pt x="328" y="208"/>
                    </a:lnTo>
                    <a:lnTo>
                      <a:pt x="322" y="214"/>
                    </a:lnTo>
                    <a:lnTo>
                      <a:pt x="315" y="217"/>
                    </a:lnTo>
                    <a:lnTo>
                      <a:pt x="306" y="221"/>
                    </a:lnTo>
                    <a:lnTo>
                      <a:pt x="297" y="224"/>
                    </a:lnTo>
                    <a:lnTo>
                      <a:pt x="279" y="228"/>
                    </a:lnTo>
                    <a:lnTo>
                      <a:pt x="270" y="230"/>
                    </a:lnTo>
                    <a:lnTo>
                      <a:pt x="260" y="235"/>
                    </a:lnTo>
                    <a:lnTo>
                      <a:pt x="260" y="235"/>
                    </a:lnTo>
                    <a:lnTo>
                      <a:pt x="255" y="238"/>
                    </a:lnTo>
                    <a:lnTo>
                      <a:pt x="249" y="243"/>
                    </a:lnTo>
                    <a:lnTo>
                      <a:pt x="244" y="249"/>
                    </a:lnTo>
                    <a:lnTo>
                      <a:pt x="240" y="254"/>
                    </a:lnTo>
                    <a:lnTo>
                      <a:pt x="233" y="268"/>
                    </a:lnTo>
                    <a:lnTo>
                      <a:pt x="227" y="282"/>
                    </a:lnTo>
                    <a:lnTo>
                      <a:pt x="221" y="297"/>
                    </a:lnTo>
                    <a:lnTo>
                      <a:pt x="215" y="312"/>
                    </a:lnTo>
                    <a:lnTo>
                      <a:pt x="207" y="326"/>
                    </a:lnTo>
                    <a:lnTo>
                      <a:pt x="203" y="332"/>
                    </a:lnTo>
                    <a:lnTo>
                      <a:pt x="199" y="337"/>
                    </a:lnTo>
                    <a:lnTo>
                      <a:pt x="199" y="337"/>
                    </a:lnTo>
                    <a:close/>
                    <a:moveTo>
                      <a:pt x="157" y="48"/>
                    </a:moveTo>
                    <a:lnTo>
                      <a:pt x="157" y="48"/>
                    </a:lnTo>
                    <a:lnTo>
                      <a:pt x="146" y="45"/>
                    </a:lnTo>
                    <a:lnTo>
                      <a:pt x="137" y="41"/>
                    </a:lnTo>
                    <a:lnTo>
                      <a:pt x="116" y="31"/>
                    </a:lnTo>
                    <a:lnTo>
                      <a:pt x="107" y="27"/>
                    </a:lnTo>
                    <a:lnTo>
                      <a:pt x="96" y="24"/>
                    </a:lnTo>
                    <a:lnTo>
                      <a:pt x="85" y="22"/>
                    </a:lnTo>
                    <a:lnTo>
                      <a:pt x="75" y="20"/>
                    </a:lnTo>
                    <a:lnTo>
                      <a:pt x="75" y="20"/>
                    </a:lnTo>
                    <a:lnTo>
                      <a:pt x="69" y="32"/>
                    </a:lnTo>
                    <a:lnTo>
                      <a:pt x="66" y="44"/>
                    </a:lnTo>
                    <a:lnTo>
                      <a:pt x="65" y="58"/>
                    </a:lnTo>
                    <a:lnTo>
                      <a:pt x="65" y="71"/>
                    </a:lnTo>
                    <a:lnTo>
                      <a:pt x="67" y="99"/>
                    </a:lnTo>
                    <a:lnTo>
                      <a:pt x="68" y="125"/>
                    </a:lnTo>
                    <a:lnTo>
                      <a:pt x="68" y="125"/>
                    </a:lnTo>
                    <a:lnTo>
                      <a:pt x="65" y="129"/>
                    </a:lnTo>
                    <a:lnTo>
                      <a:pt x="61" y="133"/>
                    </a:lnTo>
                    <a:lnTo>
                      <a:pt x="55" y="141"/>
                    </a:lnTo>
                    <a:lnTo>
                      <a:pt x="50" y="152"/>
                    </a:lnTo>
                    <a:lnTo>
                      <a:pt x="46" y="163"/>
                    </a:lnTo>
                    <a:lnTo>
                      <a:pt x="46" y="163"/>
                    </a:lnTo>
                    <a:lnTo>
                      <a:pt x="40" y="166"/>
                    </a:lnTo>
                    <a:lnTo>
                      <a:pt x="36" y="170"/>
                    </a:lnTo>
                    <a:lnTo>
                      <a:pt x="31" y="175"/>
                    </a:lnTo>
                    <a:lnTo>
                      <a:pt x="28" y="180"/>
                    </a:lnTo>
                    <a:lnTo>
                      <a:pt x="24" y="186"/>
                    </a:lnTo>
                    <a:lnTo>
                      <a:pt x="21" y="192"/>
                    </a:lnTo>
                    <a:lnTo>
                      <a:pt x="20" y="198"/>
                    </a:lnTo>
                    <a:lnTo>
                      <a:pt x="20" y="205"/>
                    </a:lnTo>
                    <a:lnTo>
                      <a:pt x="20" y="205"/>
                    </a:lnTo>
                    <a:lnTo>
                      <a:pt x="47" y="213"/>
                    </a:lnTo>
                    <a:lnTo>
                      <a:pt x="73" y="222"/>
                    </a:lnTo>
                    <a:lnTo>
                      <a:pt x="73" y="222"/>
                    </a:lnTo>
                    <a:lnTo>
                      <a:pt x="85" y="224"/>
                    </a:lnTo>
                    <a:lnTo>
                      <a:pt x="98" y="226"/>
                    </a:lnTo>
                    <a:lnTo>
                      <a:pt x="110" y="228"/>
                    </a:lnTo>
                    <a:lnTo>
                      <a:pt x="115" y="230"/>
                    </a:lnTo>
                    <a:lnTo>
                      <a:pt x="120" y="232"/>
                    </a:lnTo>
                    <a:lnTo>
                      <a:pt x="120" y="232"/>
                    </a:lnTo>
                    <a:lnTo>
                      <a:pt x="124" y="237"/>
                    </a:lnTo>
                    <a:lnTo>
                      <a:pt x="128" y="242"/>
                    </a:lnTo>
                    <a:lnTo>
                      <a:pt x="130" y="249"/>
                    </a:lnTo>
                    <a:lnTo>
                      <a:pt x="134" y="255"/>
                    </a:lnTo>
                    <a:lnTo>
                      <a:pt x="138" y="269"/>
                    </a:lnTo>
                    <a:lnTo>
                      <a:pt x="141" y="275"/>
                    </a:lnTo>
                    <a:lnTo>
                      <a:pt x="144" y="282"/>
                    </a:lnTo>
                    <a:lnTo>
                      <a:pt x="144" y="282"/>
                    </a:lnTo>
                    <a:lnTo>
                      <a:pt x="153" y="295"/>
                    </a:lnTo>
                    <a:lnTo>
                      <a:pt x="161" y="305"/>
                    </a:lnTo>
                    <a:lnTo>
                      <a:pt x="173" y="314"/>
                    </a:lnTo>
                    <a:lnTo>
                      <a:pt x="185" y="321"/>
                    </a:lnTo>
                    <a:lnTo>
                      <a:pt x="185" y="321"/>
                    </a:lnTo>
                    <a:lnTo>
                      <a:pt x="190" y="317"/>
                    </a:lnTo>
                    <a:lnTo>
                      <a:pt x="195" y="312"/>
                    </a:lnTo>
                    <a:lnTo>
                      <a:pt x="202" y="301"/>
                    </a:lnTo>
                    <a:lnTo>
                      <a:pt x="207" y="288"/>
                    </a:lnTo>
                    <a:lnTo>
                      <a:pt x="213" y="275"/>
                    </a:lnTo>
                    <a:lnTo>
                      <a:pt x="218" y="261"/>
                    </a:lnTo>
                    <a:lnTo>
                      <a:pt x="224" y="249"/>
                    </a:lnTo>
                    <a:lnTo>
                      <a:pt x="230" y="237"/>
                    </a:lnTo>
                    <a:lnTo>
                      <a:pt x="233" y="231"/>
                    </a:lnTo>
                    <a:lnTo>
                      <a:pt x="237" y="227"/>
                    </a:lnTo>
                    <a:lnTo>
                      <a:pt x="237" y="227"/>
                    </a:lnTo>
                    <a:lnTo>
                      <a:pt x="247" y="223"/>
                    </a:lnTo>
                    <a:lnTo>
                      <a:pt x="254" y="219"/>
                    </a:lnTo>
                    <a:lnTo>
                      <a:pt x="260" y="214"/>
                    </a:lnTo>
                    <a:lnTo>
                      <a:pt x="270" y="210"/>
                    </a:lnTo>
                    <a:lnTo>
                      <a:pt x="270" y="210"/>
                    </a:lnTo>
                    <a:lnTo>
                      <a:pt x="286" y="207"/>
                    </a:lnTo>
                    <a:lnTo>
                      <a:pt x="294" y="205"/>
                    </a:lnTo>
                    <a:lnTo>
                      <a:pt x="302" y="202"/>
                    </a:lnTo>
                    <a:lnTo>
                      <a:pt x="309" y="199"/>
                    </a:lnTo>
                    <a:lnTo>
                      <a:pt x="316" y="195"/>
                    </a:lnTo>
                    <a:lnTo>
                      <a:pt x="318" y="192"/>
                    </a:lnTo>
                    <a:lnTo>
                      <a:pt x="319" y="189"/>
                    </a:lnTo>
                    <a:lnTo>
                      <a:pt x="320" y="184"/>
                    </a:lnTo>
                    <a:lnTo>
                      <a:pt x="320" y="180"/>
                    </a:lnTo>
                    <a:lnTo>
                      <a:pt x="320" y="180"/>
                    </a:lnTo>
                    <a:lnTo>
                      <a:pt x="320" y="176"/>
                    </a:lnTo>
                    <a:lnTo>
                      <a:pt x="318" y="171"/>
                    </a:lnTo>
                    <a:lnTo>
                      <a:pt x="316" y="167"/>
                    </a:lnTo>
                    <a:lnTo>
                      <a:pt x="312" y="164"/>
                    </a:lnTo>
                    <a:lnTo>
                      <a:pt x="305" y="158"/>
                    </a:lnTo>
                    <a:lnTo>
                      <a:pt x="295" y="152"/>
                    </a:lnTo>
                    <a:lnTo>
                      <a:pt x="285" y="147"/>
                    </a:lnTo>
                    <a:lnTo>
                      <a:pt x="276" y="141"/>
                    </a:lnTo>
                    <a:lnTo>
                      <a:pt x="267" y="134"/>
                    </a:lnTo>
                    <a:lnTo>
                      <a:pt x="264" y="130"/>
                    </a:lnTo>
                    <a:lnTo>
                      <a:pt x="262" y="125"/>
                    </a:lnTo>
                    <a:lnTo>
                      <a:pt x="262" y="125"/>
                    </a:lnTo>
                    <a:lnTo>
                      <a:pt x="260" y="119"/>
                    </a:lnTo>
                    <a:lnTo>
                      <a:pt x="259" y="113"/>
                    </a:lnTo>
                    <a:lnTo>
                      <a:pt x="258" y="106"/>
                    </a:lnTo>
                    <a:lnTo>
                      <a:pt x="258" y="101"/>
                    </a:lnTo>
                    <a:lnTo>
                      <a:pt x="259" y="90"/>
                    </a:lnTo>
                    <a:lnTo>
                      <a:pt x="262" y="78"/>
                    </a:lnTo>
                    <a:lnTo>
                      <a:pt x="265" y="68"/>
                    </a:lnTo>
                    <a:lnTo>
                      <a:pt x="269" y="56"/>
                    </a:lnTo>
                    <a:lnTo>
                      <a:pt x="270" y="42"/>
                    </a:lnTo>
                    <a:lnTo>
                      <a:pt x="270" y="26"/>
                    </a:lnTo>
                    <a:lnTo>
                      <a:pt x="270" y="26"/>
                    </a:lnTo>
                    <a:lnTo>
                      <a:pt x="262" y="23"/>
                    </a:lnTo>
                    <a:lnTo>
                      <a:pt x="256" y="20"/>
                    </a:lnTo>
                    <a:lnTo>
                      <a:pt x="249" y="19"/>
                    </a:lnTo>
                    <a:lnTo>
                      <a:pt x="242" y="19"/>
                    </a:lnTo>
                    <a:lnTo>
                      <a:pt x="235" y="20"/>
                    </a:lnTo>
                    <a:lnTo>
                      <a:pt x="229" y="22"/>
                    </a:lnTo>
                    <a:lnTo>
                      <a:pt x="215" y="27"/>
                    </a:lnTo>
                    <a:lnTo>
                      <a:pt x="188" y="40"/>
                    </a:lnTo>
                    <a:lnTo>
                      <a:pt x="173" y="45"/>
                    </a:lnTo>
                    <a:lnTo>
                      <a:pt x="166" y="47"/>
                    </a:lnTo>
                    <a:lnTo>
                      <a:pt x="157" y="48"/>
                    </a:lnTo>
                    <a:lnTo>
                      <a:pt x="157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0" name="Freeform 231"/>
              <p:cNvSpPr>
                <a:spLocks noEditPoints="1"/>
              </p:cNvSpPr>
              <p:nvPr/>
            </p:nvSpPr>
            <p:spPr bwMode="auto">
              <a:xfrm>
                <a:off x="5257801" y="3532188"/>
                <a:ext cx="123825" cy="123825"/>
              </a:xfrm>
              <a:custGeom>
                <a:avLst/>
                <a:gdLst/>
                <a:ahLst/>
                <a:cxnLst>
                  <a:cxn ang="0">
                    <a:pos x="192" y="21"/>
                  </a:cxn>
                  <a:cxn ang="0">
                    <a:pos x="190" y="65"/>
                  </a:cxn>
                  <a:cxn ang="0">
                    <a:pos x="196" y="88"/>
                  </a:cxn>
                  <a:cxn ang="0">
                    <a:pos x="217" y="107"/>
                  </a:cxn>
                  <a:cxn ang="0">
                    <a:pos x="236" y="125"/>
                  </a:cxn>
                  <a:cxn ang="0">
                    <a:pos x="227" y="145"/>
                  </a:cxn>
                  <a:cxn ang="0">
                    <a:pos x="210" y="152"/>
                  </a:cxn>
                  <a:cxn ang="0">
                    <a:pos x="183" y="160"/>
                  </a:cxn>
                  <a:cxn ang="0">
                    <a:pos x="164" y="189"/>
                  </a:cxn>
                  <a:cxn ang="0">
                    <a:pos x="141" y="234"/>
                  </a:cxn>
                  <a:cxn ang="0">
                    <a:pos x="120" y="226"/>
                  </a:cxn>
                  <a:cxn ang="0">
                    <a:pos x="94" y="171"/>
                  </a:cxn>
                  <a:cxn ang="0">
                    <a:pos x="82" y="161"/>
                  </a:cxn>
                  <a:cxn ang="0">
                    <a:pos x="58" y="159"/>
                  </a:cxn>
                  <a:cxn ang="0">
                    <a:pos x="18" y="163"/>
                  </a:cxn>
                  <a:cxn ang="0">
                    <a:pos x="1" y="156"/>
                  </a:cxn>
                  <a:cxn ang="0">
                    <a:pos x="5" y="122"/>
                  </a:cxn>
                  <a:cxn ang="0">
                    <a:pos x="19" y="96"/>
                  </a:cxn>
                  <a:cxn ang="0">
                    <a:pos x="42" y="80"/>
                  </a:cxn>
                  <a:cxn ang="0">
                    <a:pos x="37" y="59"/>
                  </a:cxn>
                  <a:cxn ang="0">
                    <a:pos x="26" y="21"/>
                  </a:cxn>
                  <a:cxn ang="0">
                    <a:pos x="36" y="6"/>
                  </a:cxn>
                  <a:cxn ang="0">
                    <a:pos x="56" y="2"/>
                  </a:cxn>
                  <a:cxn ang="0">
                    <a:pos x="80" y="21"/>
                  </a:cxn>
                  <a:cxn ang="0">
                    <a:pos x="109" y="23"/>
                  </a:cxn>
                  <a:cxn ang="0">
                    <a:pos x="168" y="0"/>
                  </a:cxn>
                  <a:cxn ang="0">
                    <a:pos x="182" y="3"/>
                  </a:cxn>
                  <a:cxn ang="0">
                    <a:pos x="46" y="24"/>
                  </a:cxn>
                  <a:cxn ang="0">
                    <a:pos x="57" y="52"/>
                  </a:cxn>
                  <a:cxn ang="0">
                    <a:pos x="65" y="77"/>
                  </a:cxn>
                  <a:cxn ang="0">
                    <a:pos x="59" y="90"/>
                  </a:cxn>
                  <a:cxn ang="0">
                    <a:pos x="30" y="114"/>
                  </a:cxn>
                  <a:cxn ang="0">
                    <a:pos x="19" y="131"/>
                  </a:cxn>
                  <a:cxn ang="0">
                    <a:pos x="39" y="143"/>
                  </a:cxn>
                  <a:cxn ang="0">
                    <a:pos x="95" y="146"/>
                  </a:cxn>
                  <a:cxn ang="0">
                    <a:pos x="106" y="156"/>
                  </a:cxn>
                  <a:cxn ang="0">
                    <a:pos x="118" y="191"/>
                  </a:cxn>
                  <a:cxn ang="0">
                    <a:pos x="133" y="211"/>
                  </a:cxn>
                  <a:cxn ang="0">
                    <a:pos x="153" y="169"/>
                  </a:cxn>
                  <a:cxn ang="0">
                    <a:pos x="173" y="141"/>
                  </a:cxn>
                  <a:cxn ang="0">
                    <a:pos x="202" y="136"/>
                  </a:cxn>
                  <a:cxn ang="0">
                    <a:pos x="205" y="124"/>
                  </a:cxn>
                  <a:cxn ang="0">
                    <a:pos x="182" y="104"/>
                  </a:cxn>
                  <a:cxn ang="0">
                    <a:pos x="172" y="82"/>
                  </a:cxn>
                  <a:cxn ang="0">
                    <a:pos x="177" y="40"/>
                  </a:cxn>
                  <a:cxn ang="0">
                    <a:pos x="164" y="24"/>
                  </a:cxn>
                  <a:cxn ang="0">
                    <a:pos x="120" y="42"/>
                  </a:cxn>
                  <a:cxn ang="0">
                    <a:pos x="58" y="29"/>
                  </a:cxn>
                </a:cxnLst>
                <a:rect l="0" t="0" r="r" b="b"/>
                <a:pathLst>
                  <a:path w="236" h="234">
                    <a:moveTo>
                      <a:pt x="187" y="4"/>
                    </a:moveTo>
                    <a:lnTo>
                      <a:pt x="187" y="4"/>
                    </a:lnTo>
                    <a:lnTo>
                      <a:pt x="190" y="13"/>
                    </a:lnTo>
                    <a:lnTo>
                      <a:pt x="192" y="21"/>
                    </a:lnTo>
                    <a:lnTo>
                      <a:pt x="192" y="30"/>
                    </a:lnTo>
                    <a:lnTo>
                      <a:pt x="192" y="39"/>
                    </a:lnTo>
                    <a:lnTo>
                      <a:pt x="191" y="57"/>
                    </a:lnTo>
                    <a:lnTo>
                      <a:pt x="190" y="65"/>
                    </a:lnTo>
                    <a:lnTo>
                      <a:pt x="191" y="74"/>
                    </a:lnTo>
                    <a:lnTo>
                      <a:pt x="191" y="74"/>
                    </a:lnTo>
                    <a:lnTo>
                      <a:pt x="193" y="81"/>
                    </a:lnTo>
                    <a:lnTo>
                      <a:pt x="196" y="88"/>
                    </a:lnTo>
                    <a:lnTo>
                      <a:pt x="200" y="93"/>
                    </a:lnTo>
                    <a:lnTo>
                      <a:pt x="206" y="98"/>
                    </a:lnTo>
                    <a:lnTo>
                      <a:pt x="211" y="103"/>
                    </a:lnTo>
                    <a:lnTo>
                      <a:pt x="217" y="107"/>
                    </a:lnTo>
                    <a:lnTo>
                      <a:pt x="232" y="114"/>
                    </a:lnTo>
                    <a:lnTo>
                      <a:pt x="232" y="114"/>
                    </a:lnTo>
                    <a:lnTo>
                      <a:pt x="234" y="120"/>
                    </a:lnTo>
                    <a:lnTo>
                      <a:pt x="236" y="125"/>
                    </a:lnTo>
                    <a:lnTo>
                      <a:pt x="234" y="130"/>
                    </a:lnTo>
                    <a:lnTo>
                      <a:pt x="233" y="136"/>
                    </a:lnTo>
                    <a:lnTo>
                      <a:pt x="231" y="141"/>
                    </a:lnTo>
                    <a:lnTo>
                      <a:pt x="227" y="145"/>
                    </a:lnTo>
                    <a:lnTo>
                      <a:pt x="224" y="149"/>
                    </a:lnTo>
                    <a:lnTo>
                      <a:pt x="218" y="152"/>
                    </a:lnTo>
                    <a:lnTo>
                      <a:pt x="218" y="152"/>
                    </a:lnTo>
                    <a:lnTo>
                      <a:pt x="210" y="152"/>
                    </a:lnTo>
                    <a:lnTo>
                      <a:pt x="202" y="152"/>
                    </a:lnTo>
                    <a:lnTo>
                      <a:pt x="195" y="154"/>
                    </a:lnTo>
                    <a:lnTo>
                      <a:pt x="188" y="157"/>
                    </a:lnTo>
                    <a:lnTo>
                      <a:pt x="183" y="160"/>
                    </a:lnTo>
                    <a:lnTo>
                      <a:pt x="178" y="165"/>
                    </a:lnTo>
                    <a:lnTo>
                      <a:pt x="173" y="170"/>
                    </a:lnTo>
                    <a:lnTo>
                      <a:pt x="170" y="176"/>
                    </a:lnTo>
                    <a:lnTo>
                      <a:pt x="164" y="189"/>
                    </a:lnTo>
                    <a:lnTo>
                      <a:pt x="158" y="203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41" y="234"/>
                    </a:lnTo>
                    <a:lnTo>
                      <a:pt x="135" y="234"/>
                    </a:lnTo>
                    <a:lnTo>
                      <a:pt x="130" y="233"/>
                    </a:lnTo>
                    <a:lnTo>
                      <a:pt x="124" y="230"/>
                    </a:lnTo>
                    <a:lnTo>
                      <a:pt x="120" y="226"/>
                    </a:lnTo>
                    <a:lnTo>
                      <a:pt x="117" y="220"/>
                    </a:lnTo>
                    <a:lnTo>
                      <a:pt x="110" y="209"/>
                    </a:lnTo>
                    <a:lnTo>
                      <a:pt x="101" y="183"/>
                    </a:lnTo>
                    <a:lnTo>
                      <a:pt x="94" y="171"/>
                    </a:lnTo>
                    <a:lnTo>
                      <a:pt x="91" y="167"/>
                    </a:lnTo>
                    <a:lnTo>
                      <a:pt x="88" y="164"/>
                    </a:lnTo>
                    <a:lnTo>
                      <a:pt x="88" y="164"/>
                    </a:lnTo>
                    <a:lnTo>
                      <a:pt x="82" y="161"/>
                    </a:lnTo>
                    <a:lnTo>
                      <a:pt x="78" y="159"/>
                    </a:lnTo>
                    <a:lnTo>
                      <a:pt x="73" y="158"/>
                    </a:lnTo>
                    <a:lnTo>
                      <a:pt x="69" y="158"/>
                    </a:lnTo>
                    <a:lnTo>
                      <a:pt x="58" y="159"/>
                    </a:lnTo>
                    <a:lnTo>
                      <a:pt x="46" y="161"/>
                    </a:lnTo>
                    <a:lnTo>
                      <a:pt x="35" y="163"/>
                    </a:lnTo>
                    <a:lnTo>
                      <a:pt x="24" y="163"/>
                    </a:lnTo>
                    <a:lnTo>
                      <a:pt x="18" y="163"/>
                    </a:lnTo>
                    <a:lnTo>
                      <a:pt x="12" y="161"/>
                    </a:lnTo>
                    <a:lnTo>
                      <a:pt x="6" y="159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0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5" y="122"/>
                    </a:lnTo>
                    <a:lnTo>
                      <a:pt x="13" y="110"/>
                    </a:lnTo>
                    <a:lnTo>
                      <a:pt x="16" y="103"/>
                    </a:lnTo>
                    <a:lnTo>
                      <a:pt x="19" y="96"/>
                    </a:lnTo>
                    <a:lnTo>
                      <a:pt x="19" y="96"/>
                    </a:lnTo>
                    <a:lnTo>
                      <a:pt x="29" y="93"/>
                    </a:lnTo>
                    <a:lnTo>
                      <a:pt x="35" y="89"/>
                    </a:lnTo>
                    <a:lnTo>
                      <a:pt x="40" y="84"/>
                    </a:lnTo>
                    <a:lnTo>
                      <a:pt x="42" y="80"/>
                    </a:lnTo>
                    <a:lnTo>
                      <a:pt x="42" y="75"/>
                    </a:lnTo>
                    <a:lnTo>
                      <a:pt x="42" y="69"/>
                    </a:lnTo>
                    <a:lnTo>
                      <a:pt x="40" y="64"/>
                    </a:lnTo>
                    <a:lnTo>
                      <a:pt x="37" y="59"/>
                    </a:lnTo>
                    <a:lnTo>
                      <a:pt x="32" y="47"/>
                    </a:lnTo>
                    <a:lnTo>
                      <a:pt x="27" y="34"/>
                    </a:lnTo>
                    <a:lnTo>
                      <a:pt x="26" y="28"/>
                    </a:lnTo>
                    <a:lnTo>
                      <a:pt x="26" y="21"/>
                    </a:lnTo>
                    <a:lnTo>
                      <a:pt x="27" y="14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6" y="6"/>
                    </a:lnTo>
                    <a:lnTo>
                      <a:pt x="42" y="5"/>
                    </a:lnTo>
                    <a:lnTo>
                      <a:pt x="48" y="4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61" y="8"/>
                    </a:lnTo>
                    <a:lnTo>
                      <a:pt x="67" y="14"/>
                    </a:lnTo>
                    <a:lnTo>
                      <a:pt x="74" y="18"/>
                    </a:lnTo>
                    <a:lnTo>
                      <a:pt x="80" y="21"/>
                    </a:lnTo>
                    <a:lnTo>
                      <a:pt x="88" y="22"/>
                    </a:lnTo>
                    <a:lnTo>
                      <a:pt x="94" y="24"/>
                    </a:lnTo>
                    <a:lnTo>
                      <a:pt x="102" y="24"/>
                    </a:lnTo>
                    <a:lnTo>
                      <a:pt x="109" y="23"/>
                    </a:lnTo>
                    <a:lnTo>
                      <a:pt x="125" y="20"/>
                    </a:lnTo>
                    <a:lnTo>
                      <a:pt x="140" y="15"/>
                    </a:lnTo>
                    <a:lnTo>
                      <a:pt x="154" y="8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9" y="1"/>
                    </a:lnTo>
                    <a:lnTo>
                      <a:pt x="182" y="3"/>
                    </a:lnTo>
                    <a:lnTo>
                      <a:pt x="187" y="4"/>
                    </a:lnTo>
                    <a:lnTo>
                      <a:pt x="187" y="4"/>
                    </a:lnTo>
                    <a:close/>
                    <a:moveTo>
                      <a:pt x="46" y="24"/>
                    </a:moveTo>
                    <a:lnTo>
                      <a:pt x="46" y="24"/>
                    </a:lnTo>
                    <a:lnTo>
                      <a:pt x="47" y="34"/>
                    </a:lnTo>
                    <a:lnTo>
                      <a:pt x="50" y="40"/>
                    </a:lnTo>
                    <a:lnTo>
                      <a:pt x="54" y="47"/>
                    </a:lnTo>
                    <a:lnTo>
                      <a:pt x="57" y="52"/>
                    </a:lnTo>
                    <a:lnTo>
                      <a:pt x="61" y="58"/>
                    </a:lnTo>
                    <a:lnTo>
                      <a:pt x="63" y="63"/>
                    </a:lnTo>
                    <a:lnTo>
                      <a:pt x="65" y="69"/>
                    </a:lnTo>
                    <a:lnTo>
                      <a:pt x="65" y="77"/>
                    </a:lnTo>
                    <a:lnTo>
                      <a:pt x="65" y="77"/>
                    </a:lnTo>
                    <a:lnTo>
                      <a:pt x="63" y="82"/>
                    </a:lnTo>
                    <a:lnTo>
                      <a:pt x="62" y="87"/>
                    </a:lnTo>
                    <a:lnTo>
                      <a:pt x="59" y="90"/>
                    </a:lnTo>
                    <a:lnTo>
                      <a:pt x="56" y="94"/>
                    </a:lnTo>
                    <a:lnTo>
                      <a:pt x="47" y="100"/>
                    </a:lnTo>
                    <a:lnTo>
                      <a:pt x="39" y="107"/>
                    </a:lnTo>
                    <a:lnTo>
                      <a:pt x="30" y="114"/>
                    </a:lnTo>
                    <a:lnTo>
                      <a:pt x="27" y="118"/>
                    </a:lnTo>
                    <a:lnTo>
                      <a:pt x="24" y="122"/>
                    </a:lnTo>
                    <a:lnTo>
                      <a:pt x="21" y="126"/>
                    </a:lnTo>
                    <a:lnTo>
                      <a:pt x="19" y="131"/>
                    </a:lnTo>
                    <a:lnTo>
                      <a:pt x="19" y="137"/>
                    </a:lnTo>
                    <a:lnTo>
                      <a:pt x="19" y="143"/>
                    </a:lnTo>
                    <a:lnTo>
                      <a:pt x="19" y="143"/>
                    </a:lnTo>
                    <a:lnTo>
                      <a:pt x="39" y="143"/>
                    </a:lnTo>
                    <a:lnTo>
                      <a:pt x="57" y="143"/>
                    </a:lnTo>
                    <a:lnTo>
                      <a:pt x="75" y="144"/>
                    </a:lnTo>
                    <a:lnTo>
                      <a:pt x="85" y="144"/>
                    </a:lnTo>
                    <a:lnTo>
                      <a:pt x="95" y="146"/>
                    </a:lnTo>
                    <a:lnTo>
                      <a:pt x="95" y="146"/>
                    </a:lnTo>
                    <a:lnTo>
                      <a:pt x="100" y="149"/>
                    </a:lnTo>
                    <a:lnTo>
                      <a:pt x="103" y="152"/>
                    </a:lnTo>
                    <a:lnTo>
                      <a:pt x="106" y="156"/>
                    </a:lnTo>
                    <a:lnTo>
                      <a:pt x="108" y="160"/>
                    </a:lnTo>
                    <a:lnTo>
                      <a:pt x="111" y="171"/>
                    </a:lnTo>
                    <a:lnTo>
                      <a:pt x="115" y="182"/>
                    </a:lnTo>
                    <a:lnTo>
                      <a:pt x="118" y="191"/>
                    </a:lnTo>
                    <a:lnTo>
                      <a:pt x="122" y="201"/>
                    </a:lnTo>
                    <a:lnTo>
                      <a:pt x="125" y="205"/>
                    </a:lnTo>
                    <a:lnTo>
                      <a:pt x="128" y="209"/>
                    </a:lnTo>
                    <a:lnTo>
                      <a:pt x="133" y="211"/>
                    </a:lnTo>
                    <a:lnTo>
                      <a:pt x="138" y="212"/>
                    </a:lnTo>
                    <a:lnTo>
                      <a:pt x="138" y="212"/>
                    </a:lnTo>
                    <a:lnTo>
                      <a:pt x="148" y="183"/>
                    </a:lnTo>
                    <a:lnTo>
                      <a:pt x="153" y="169"/>
                    </a:lnTo>
                    <a:lnTo>
                      <a:pt x="161" y="156"/>
                    </a:lnTo>
                    <a:lnTo>
                      <a:pt x="164" y="150"/>
                    </a:lnTo>
                    <a:lnTo>
                      <a:pt x="169" y="145"/>
                    </a:lnTo>
                    <a:lnTo>
                      <a:pt x="173" y="141"/>
                    </a:lnTo>
                    <a:lnTo>
                      <a:pt x="180" y="138"/>
                    </a:lnTo>
                    <a:lnTo>
                      <a:pt x="186" y="136"/>
                    </a:lnTo>
                    <a:lnTo>
                      <a:pt x="194" y="135"/>
                    </a:lnTo>
                    <a:lnTo>
                      <a:pt x="202" y="136"/>
                    </a:lnTo>
                    <a:lnTo>
                      <a:pt x="211" y="137"/>
                    </a:lnTo>
                    <a:lnTo>
                      <a:pt x="211" y="137"/>
                    </a:lnTo>
                    <a:lnTo>
                      <a:pt x="209" y="129"/>
                    </a:lnTo>
                    <a:lnTo>
                      <a:pt x="205" y="124"/>
                    </a:lnTo>
                    <a:lnTo>
                      <a:pt x="199" y="119"/>
                    </a:lnTo>
                    <a:lnTo>
                      <a:pt x="193" y="114"/>
                    </a:lnTo>
                    <a:lnTo>
                      <a:pt x="187" y="109"/>
                    </a:lnTo>
                    <a:lnTo>
                      <a:pt x="182" y="104"/>
                    </a:lnTo>
                    <a:lnTo>
                      <a:pt x="177" y="98"/>
                    </a:lnTo>
                    <a:lnTo>
                      <a:pt x="173" y="90"/>
                    </a:lnTo>
                    <a:lnTo>
                      <a:pt x="173" y="90"/>
                    </a:lnTo>
                    <a:lnTo>
                      <a:pt x="172" y="82"/>
                    </a:lnTo>
                    <a:lnTo>
                      <a:pt x="172" y="74"/>
                    </a:lnTo>
                    <a:lnTo>
                      <a:pt x="175" y="58"/>
                    </a:lnTo>
                    <a:lnTo>
                      <a:pt x="176" y="49"/>
                    </a:lnTo>
                    <a:lnTo>
                      <a:pt x="177" y="40"/>
                    </a:lnTo>
                    <a:lnTo>
                      <a:pt x="176" y="32"/>
                    </a:lnTo>
                    <a:lnTo>
                      <a:pt x="173" y="22"/>
                    </a:lnTo>
                    <a:lnTo>
                      <a:pt x="173" y="22"/>
                    </a:lnTo>
                    <a:lnTo>
                      <a:pt x="164" y="24"/>
                    </a:lnTo>
                    <a:lnTo>
                      <a:pt x="154" y="27"/>
                    </a:lnTo>
                    <a:lnTo>
                      <a:pt x="146" y="30"/>
                    </a:lnTo>
                    <a:lnTo>
                      <a:pt x="137" y="33"/>
                    </a:lnTo>
                    <a:lnTo>
                      <a:pt x="120" y="42"/>
                    </a:lnTo>
                    <a:lnTo>
                      <a:pt x="101" y="49"/>
                    </a:lnTo>
                    <a:lnTo>
                      <a:pt x="101" y="49"/>
                    </a:lnTo>
                    <a:lnTo>
                      <a:pt x="72" y="35"/>
                    </a:lnTo>
                    <a:lnTo>
                      <a:pt x="58" y="29"/>
                    </a:lnTo>
                    <a:lnTo>
                      <a:pt x="46" y="24"/>
                    </a:lnTo>
                    <a:lnTo>
                      <a:pt x="46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" name="Freeform 232"/>
              <p:cNvSpPr>
                <a:spLocks noEditPoints="1"/>
              </p:cNvSpPr>
              <p:nvPr/>
            </p:nvSpPr>
            <p:spPr bwMode="auto">
              <a:xfrm>
                <a:off x="6034088" y="3638550"/>
                <a:ext cx="26988" cy="3175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0"/>
                  </a:cxn>
                  <a:cxn ang="0">
                    <a:pos x="46" y="7"/>
                  </a:cxn>
                  <a:cxn ang="0">
                    <a:pos x="49" y="14"/>
                  </a:cxn>
                  <a:cxn ang="0">
                    <a:pos x="51" y="22"/>
                  </a:cxn>
                  <a:cxn ang="0">
                    <a:pos x="51" y="30"/>
                  </a:cxn>
                  <a:cxn ang="0">
                    <a:pos x="51" y="39"/>
                  </a:cxn>
                  <a:cxn ang="0">
                    <a:pos x="49" y="46"/>
                  </a:cxn>
                  <a:cxn ang="0">
                    <a:pos x="45" y="53"/>
                  </a:cxn>
                  <a:cxn ang="0">
                    <a:pos x="39" y="58"/>
                  </a:cxn>
                  <a:cxn ang="0">
                    <a:pos x="39" y="58"/>
                  </a:cxn>
                  <a:cxn ang="0">
                    <a:pos x="32" y="61"/>
                  </a:cxn>
                  <a:cxn ang="0">
                    <a:pos x="23" y="62"/>
                  </a:cxn>
                  <a:cxn ang="0">
                    <a:pos x="23" y="62"/>
                  </a:cxn>
                  <a:cxn ang="0">
                    <a:pos x="17" y="60"/>
                  </a:cxn>
                  <a:cxn ang="0">
                    <a:pos x="12" y="56"/>
                  </a:cxn>
                  <a:cxn ang="0">
                    <a:pos x="7" y="50"/>
                  </a:cxn>
                  <a:cxn ang="0">
                    <a:pos x="4" y="43"/>
                  </a:cxn>
                  <a:cxn ang="0">
                    <a:pos x="1" y="35"/>
                  </a:cxn>
                  <a:cxn ang="0">
                    <a:pos x="0" y="28"/>
                  </a:cxn>
                  <a:cxn ang="0">
                    <a:pos x="1" y="20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5" y="8"/>
                  </a:cxn>
                  <a:cxn ang="0">
                    <a:pos x="10" y="4"/>
                  </a:cxn>
                  <a:cxn ang="0">
                    <a:pos x="14" y="3"/>
                  </a:cxn>
                  <a:cxn ang="0">
                    <a:pos x="18" y="2"/>
                  </a:cxn>
                  <a:cxn ang="0">
                    <a:pos x="30" y="1"/>
                  </a:cxn>
                  <a:cxn ang="0">
                    <a:pos x="35" y="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27" y="41"/>
                  </a:cxn>
                  <a:cxn ang="0">
                    <a:pos x="30" y="40"/>
                  </a:cxn>
                  <a:cxn ang="0">
                    <a:pos x="36" y="38"/>
                  </a:cxn>
                  <a:cxn ang="0">
                    <a:pos x="36" y="38"/>
                  </a:cxn>
                  <a:cxn ang="0">
                    <a:pos x="36" y="32"/>
                  </a:cxn>
                  <a:cxn ang="0">
                    <a:pos x="36" y="27"/>
                  </a:cxn>
                  <a:cxn ang="0">
                    <a:pos x="35" y="24"/>
                  </a:cxn>
                  <a:cxn ang="0">
                    <a:pos x="34" y="22"/>
                  </a:cxn>
                  <a:cxn ang="0">
                    <a:pos x="32" y="20"/>
                  </a:cxn>
                  <a:cxn ang="0">
                    <a:pos x="30" y="19"/>
                  </a:cxn>
                  <a:cxn ang="0">
                    <a:pos x="27" y="19"/>
                  </a:cxn>
                  <a:cxn ang="0">
                    <a:pos x="25" y="20"/>
                  </a:cxn>
                  <a:cxn ang="0">
                    <a:pos x="20" y="24"/>
                  </a:cxn>
                  <a:cxn ang="0">
                    <a:pos x="19" y="27"/>
                  </a:cxn>
                  <a:cxn ang="0">
                    <a:pos x="18" y="29"/>
                  </a:cxn>
                  <a:cxn ang="0">
                    <a:pos x="18" y="32"/>
                  </a:cxn>
                  <a:cxn ang="0">
                    <a:pos x="18" y="35"/>
                  </a:cxn>
                  <a:cxn ang="0">
                    <a:pos x="20" y="39"/>
                  </a:cxn>
                  <a:cxn ang="0">
                    <a:pos x="23" y="42"/>
                  </a:cxn>
                  <a:cxn ang="0">
                    <a:pos x="23" y="42"/>
                  </a:cxn>
                </a:cxnLst>
                <a:rect l="0" t="0" r="r" b="b"/>
                <a:pathLst>
                  <a:path w="51" h="62">
                    <a:moveTo>
                      <a:pt x="42" y="0"/>
                    </a:moveTo>
                    <a:lnTo>
                      <a:pt x="42" y="0"/>
                    </a:lnTo>
                    <a:lnTo>
                      <a:pt x="46" y="7"/>
                    </a:lnTo>
                    <a:lnTo>
                      <a:pt x="49" y="14"/>
                    </a:lnTo>
                    <a:lnTo>
                      <a:pt x="51" y="22"/>
                    </a:lnTo>
                    <a:lnTo>
                      <a:pt x="51" y="30"/>
                    </a:lnTo>
                    <a:lnTo>
                      <a:pt x="51" y="39"/>
                    </a:lnTo>
                    <a:lnTo>
                      <a:pt x="49" y="46"/>
                    </a:lnTo>
                    <a:lnTo>
                      <a:pt x="45" y="53"/>
                    </a:lnTo>
                    <a:lnTo>
                      <a:pt x="39" y="58"/>
                    </a:lnTo>
                    <a:lnTo>
                      <a:pt x="39" y="58"/>
                    </a:lnTo>
                    <a:lnTo>
                      <a:pt x="32" y="61"/>
                    </a:lnTo>
                    <a:lnTo>
                      <a:pt x="23" y="62"/>
                    </a:lnTo>
                    <a:lnTo>
                      <a:pt x="23" y="62"/>
                    </a:lnTo>
                    <a:lnTo>
                      <a:pt x="17" y="60"/>
                    </a:lnTo>
                    <a:lnTo>
                      <a:pt x="12" y="56"/>
                    </a:lnTo>
                    <a:lnTo>
                      <a:pt x="7" y="50"/>
                    </a:lnTo>
                    <a:lnTo>
                      <a:pt x="4" y="43"/>
                    </a:lnTo>
                    <a:lnTo>
                      <a:pt x="1" y="35"/>
                    </a:lnTo>
                    <a:lnTo>
                      <a:pt x="0" y="28"/>
                    </a:lnTo>
                    <a:lnTo>
                      <a:pt x="1" y="20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5" y="8"/>
                    </a:lnTo>
                    <a:lnTo>
                      <a:pt x="10" y="4"/>
                    </a:lnTo>
                    <a:lnTo>
                      <a:pt x="14" y="3"/>
                    </a:lnTo>
                    <a:lnTo>
                      <a:pt x="18" y="2"/>
                    </a:lnTo>
                    <a:lnTo>
                      <a:pt x="30" y="1"/>
                    </a:lnTo>
                    <a:lnTo>
                      <a:pt x="35" y="1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  <a:moveTo>
                      <a:pt x="23" y="42"/>
                    </a:moveTo>
                    <a:lnTo>
                      <a:pt x="23" y="42"/>
                    </a:lnTo>
                    <a:lnTo>
                      <a:pt x="27" y="41"/>
                    </a:lnTo>
                    <a:lnTo>
                      <a:pt x="30" y="40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6" y="32"/>
                    </a:lnTo>
                    <a:lnTo>
                      <a:pt x="36" y="27"/>
                    </a:lnTo>
                    <a:lnTo>
                      <a:pt x="35" y="24"/>
                    </a:lnTo>
                    <a:lnTo>
                      <a:pt x="34" y="22"/>
                    </a:lnTo>
                    <a:lnTo>
                      <a:pt x="32" y="20"/>
                    </a:lnTo>
                    <a:lnTo>
                      <a:pt x="30" y="19"/>
                    </a:lnTo>
                    <a:lnTo>
                      <a:pt x="27" y="19"/>
                    </a:lnTo>
                    <a:lnTo>
                      <a:pt x="25" y="20"/>
                    </a:lnTo>
                    <a:lnTo>
                      <a:pt x="20" y="24"/>
                    </a:lnTo>
                    <a:lnTo>
                      <a:pt x="19" y="27"/>
                    </a:lnTo>
                    <a:lnTo>
                      <a:pt x="18" y="29"/>
                    </a:lnTo>
                    <a:lnTo>
                      <a:pt x="18" y="32"/>
                    </a:lnTo>
                    <a:lnTo>
                      <a:pt x="18" y="35"/>
                    </a:lnTo>
                    <a:lnTo>
                      <a:pt x="20" y="39"/>
                    </a:lnTo>
                    <a:lnTo>
                      <a:pt x="23" y="42"/>
                    </a:lnTo>
                    <a:lnTo>
                      <a:pt x="2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2" name="Freeform 233"/>
              <p:cNvSpPr>
                <a:spLocks noEditPoints="1"/>
              </p:cNvSpPr>
              <p:nvPr/>
            </p:nvSpPr>
            <p:spPr bwMode="auto">
              <a:xfrm>
                <a:off x="6040438" y="3698875"/>
                <a:ext cx="31750" cy="31750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4" y="9"/>
                  </a:cxn>
                  <a:cxn ang="0">
                    <a:pos x="8" y="4"/>
                  </a:cxn>
                  <a:cxn ang="0">
                    <a:pos x="14" y="1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32" y="1"/>
                  </a:cxn>
                  <a:cxn ang="0">
                    <a:pos x="37" y="3"/>
                  </a:cxn>
                  <a:cxn ang="0">
                    <a:pos x="43" y="6"/>
                  </a:cxn>
                  <a:cxn ang="0">
                    <a:pos x="47" y="10"/>
                  </a:cxn>
                  <a:cxn ang="0">
                    <a:pos x="51" y="15"/>
                  </a:cxn>
                  <a:cxn ang="0">
                    <a:pos x="54" y="20"/>
                  </a:cxn>
                  <a:cxn ang="0">
                    <a:pos x="57" y="27"/>
                  </a:cxn>
                  <a:cxn ang="0">
                    <a:pos x="58" y="33"/>
                  </a:cxn>
                  <a:cxn ang="0">
                    <a:pos x="57" y="39"/>
                  </a:cxn>
                  <a:cxn ang="0">
                    <a:pos x="54" y="46"/>
                  </a:cxn>
                  <a:cxn ang="0">
                    <a:pos x="50" y="53"/>
                  </a:cxn>
                  <a:cxn ang="0">
                    <a:pos x="50" y="53"/>
                  </a:cxn>
                  <a:cxn ang="0">
                    <a:pos x="47" y="56"/>
                  </a:cxn>
                  <a:cxn ang="0">
                    <a:pos x="44" y="58"/>
                  </a:cxn>
                  <a:cxn ang="0">
                    <a:pos x="40" y="59"/>
                  </a:cxn>
                  <a:cxn ang="0">
                    <a:pos x="36" y="59"/>
                  </a:cxn>
                  <a:cxn ang="0">
                    <a:pos x="27" y="59"/>
                  </a:cxn>
                  <a:cxn ang="0">
                    <a:pos x="15" y="56"/>
                  </a:cxn>
                  <a:cxn ang="0">
                    <a:pos x="15" y="56"/>
                  </a:cxn>
                  <a:cxn ang="0">
                    <a:pos x="11" y="53"/>
                  </a:cxn>
                  <a:cxn ang="0">
                    <a:pos x="8" y="49"/>
                  </a:cxn>
                  <a:cxn ang="0">
                    <a:pos x="5" y="44"/>
                  </a:cxn>
                  <a:cxn ang="0">
                    <a:pos x="3" y="37"/>
                  </a:cxn>
                  <a:cxn ang="0">
                    <a:pos x="1" y="25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39" y="38"/>
                  </a:cxn>
                  <a:cxn ang="0">
                    <a:pos x="39" y="38"/>
                  </a:cxn>
                  <a:cxn ang="0">
                    <a:pos x="38" y="34"/>
                  </a:cxn>
                  <a:cxn ang="0">
                    <a:pos x="37" y="31"/>
                  </a:cxn>
                  <a:cxn ang="0">
                    <a:pos x="36" y="29"/>
                  </a:cxn>
                  <a:cxn ang="0">
                    <a:pos x="34" y="27"/>
                  </a:cxn>
                  <a:cxn ang="0">
                    <a:pos x="24" y="19"/>
                  </a:cxn>
                  <a:cxn ang="0">
                    <a:pos x="24" y="19"/>
                  </a:cxn>
                  <a:cxn ang="0">
                    <a:pos x="21" y="21"/>
                  </a:cxn>
                  <a:cxn ang="0">
                    <a:pos x="20" y="22"/>
                  </a:cxn>
                  <a:cxn ang="0">
                    <a:pos x="18" y="27"/>
                  </a:cxn>
                  <a:cxn ang="0">
                    <a:pos x="18" y="32"/>
                  </a:cxn>
                  <a:cxn ang="0">
                    <a:pos x="20" y="36"/>
                  </a:cxn>
                  <a:cxn ang="0">
                    <a:pos x="24" y="39"/>
                  </a:cxn>
                  <a:cxn ang="0">
                    <a:pos x="29" y="41"/>
                  </a:cxn>
                  <a:cxn ang="0">
                    <a:pos x="34" y="40"/>
                  </a:cxn>
                  <a:cxn ang="0">
                    <a:pos x="36" y="39"/>
                  </a:cxn>
                  <a:cxn ang="0">
                    <a:pos x="39" y="38"/>
                  </a:cxn>
                  <a:cxn ang="0">
                    <a:pos x="39" y="38"/>
                  </a:cxn>
                </a:cxnLst>
                <a:rect l="0" t="0" r="r" b="b"/>
                <a:pathLst>
                  <a:path w="58" h="59">
                    <a:moveTo>
                      <a:pt x="0" y="16"/>
                    </a:moveTo>
                    <a:lnTo>
                      <a:pt x="0" y="16"/>
                    </a:lnTo>
                    <a:lnTo>
                      <a:pt x="4" y="9"/>
                    </a:lnTo>
                    <a:lnTo>
                      <a:pt x="8" y="4"/>
                    </a:lnTo>
                    <a:lnTo>
                      <a:pt x="14" y="1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1" y="15"/>
                    </a:lnTo>
                    <a:lnTo>
                      <a:pt x="54" y="20"/>
                    </a:lnTo>
                    <a:lnTo>
                      <a:pt x="57" y="27"/>
                    </a:lnTo>
                    <a:lnTo>
                      <a:pt x="58" y="33"/>
                    </a:lnTo>
                    <a:lnTo>
                      <a:pt x="57" y="39"/>
                    </a:lnTo>
                    <a:lnTo>
                      <a:pt x="54" y="46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7" y="56"/>
                    </a:lnTo>
                    <a:lnTo>
                      <a:pt x="44" y="58"/>
                    </a:lnTo>
                    <a:lnTo>
                      <a:pt x="40" y="59"/>
                    </a:lnTo>
                    <a:lnTo>
                      <a:pt x="36" y="59"/>
                    </a:lnTo>
                    <a:lnTo>
                      <a:pt x="27" y="59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1" y="53"/>
                    </a:lnTo>
                    <a:lnTo>
                      <a:pt x="8" y="49"/>
                    </a:lnTo>
                    <a:lnTo>
                      <a:pt x="5" y="44"/>
                    </a:lnTo>
                    <a:lnTo>
                      <a:pt x="3" y="37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  <a:moveTo>
                      <a:pt x="39" y="38"/>
                    </a:moveTo>
                    <a:lnTo>
                      <a:pt x="39" y="38"/>
                    </a:lnTo>
                    <a:lnTo>
                      <a:pt x="38" y="34"/>
                    </a:lnTo>
                    <a:lnTo>
                      <a:pt x="37" y="31"/>
                    </a:lnTo>
                    <a:lnTo>
                      <a:pt x="36" y="29"/>
                    </a:lnTo>
                    <a:lnTo>
                      <a:pt x="34" y="27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1" y="21"/>
                    </a:lnTo>
                    <a:lnTo>
                      <a:pt x="20" y="22"/>
                    </a:lnTo>
                    <a:lnTo>
                      <a:pt x="18" y="27"/>
                    </a:lnTo>
                    <a:lnTo>
                      <a:pt x="18" y="32"/>
                    </a:lnTo>
                    <a:lnTo>
                      <a:pt x="20" y="36"/>
                    </a:lnTo>
                    <a:lnTo>
                      <a:pt x="24" y="39"/>
                    </a:lnTo>
                    <a:lnTo>
                      <a:pt x="29" y="41"/>
                    </a:lnTo>
                    <a:lnTo>
                      <a:pt x="34" y="40"/>
                    </a:lnTo>
                    <a:lnTo>
                      <a:pt x="36" y="39"/>
                    </a:lnTo>
                    <a:lnTo>
                      <a:pt x="39" y="38"/>
                    </a:lnTo>
                    <a:lnTo>
                      <a:pt x="39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3" name="Freeform 234"/>
              <p:cNvSpPr/>
              <p:nvPr/>
            </p:nvSpPr>
            <p:spPr bwMode="auto">
              <a:xfrm>
                <a:off x="5819776" y="3727450"/>
                <a:ext cx="25400" cy="9525"/>
              </a:xfrm>
              <a:custGeom>
                <a:avLst/>
                <a:gdLst/>
                <a:ahLst/>
                <a:cxnLst>
                  <a:cxn ang="0">
                    <a:pos x="46" y="7"/>
                  </a:cxn>
                  <a:cxn ang="0">
                    <a:pos x="46" y="7"/>
                  </a:cxn>
                  <a:cxn ang="0">
                    <a:pos x="46" y="11"/>
                  </a:cxn>
                  <a:cxn ang="0">
                    <a:pos x="46" y="11"/>
                  </a:cxn>
                  <a:cxn ang="0">
                    <a:pos x="43" y="14"/>
                  </a:cxn>
                  <a:cxn ang="0">
                    <a:pos x="38" y="17"/>
                  </a:cxn>
                  <a:cxn ang="0">
                    <a:pos x="32" y="18"/>
                  </a:cxn>
                  <a:cxn ang="0">
                    <a:pos x="26" y="18"/>
                  </a:cxn>
                  <a:cxn ang="0">
                    <a:pos x="14" y="17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" y="13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7" y="0"/>
                  </a:cxn>
                  <a:cxn ang="0">
                    <a:pos x="23" y="2"/>
                  </a:cxn>
                  <a:cxn ang="0">
                    <a:pos x="36" y="6"/>
                  </a:cxn>
                  <a:cxn ang="0">
                    <a:pos x="41" y="7"/>
                  </a:cxn>
                  <a:cxn ang="0">
                    <a:pos x="46" y="7"/>
                  </a:cxn>
                  <a:cxn ang="0">
                    <a:pos x="46" y="7"/>
                  </a:cxn>
                </a:cxnLst>
                <a:rect l="0" t="0" r="r" b="b"/>
                <a:pathLst>
                  <a:path w="46" h="18">
                    <a:moveTo>
                      <a:pt x="46" y="7"/>
                    </a:moveTo>
                    <a:lnTo>
                      <a:pt x="46" y="7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43" y="14"/>
                    </a:lnTo>
                    <a:lnTo>
                      <a:pt x="38" y="17"/>
                    </a:lnTo>
                    <a:lnTo>
                      <a:pt x="32" y="18"/>
                    </a:lnTo>
                    <a:lnTo>
                      <a:pt x="26" y="18"/>
                    </a:lnTo>
                    <a:lnTo>
                      <a:pt x="14" y="17"/>
                    </a:lnTo>
                    <a:lnTo>
                      <a:pt x="9" y="1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" y="1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2"/>
                    </a:lnTo>
                    <a:lnTo>
                      <a:pt x="36" y="6"/>
                    </a:lnTo>
                    <a:lnTo>
                      <a:pt x="41" y="7"/>
                    </a:lnTo>
                    <a:lnTo>
                      <a:pt x="46" y="7"/>
                    </a:lnTo>
                    <a:lnTo>
                      <a:pt x="46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4" name="Freeform 235"/>
              <p:cNvSpPr/>
              <p:nvPr/>
            </p:nvSpPr>
            <p:spPr bwMode="auto">
              <a:xfrm>
                <a:off x="5859463" y="3727450"/>
                <a:ext cx="11113" cy="20638"/>
              </a:xfrm>
              <a:custGeom>
                <a:avLst/>
                <a:gdLst/>
                <a:ahLst/>
                <a:cxnLst>
                  <a:cxn ang="0">
                    <a:pos x="15" y="39"/>
                  </a:cxn>
                  <a:cxn ang="0">
                    <a:pos x="15" y="39"/>
                  </a:cxn>
                  <a:cxn ang="0">
                    <a:pos x="11" y="31"/>
                  </a:cxn>
                  <a:cxn ang="0">
                    <a:pos x="6" y="24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1" y="2"/>
                  </a:cxn>
                  <a:cxn ang="0">
                    <a:pos x="15" y="8"/>
                  </a:cxn>
                  <a:cxn ang="0">
                    <a:pos x="20" y="15"/>
                  </a:cxn>
                  <a:cxn ang="0">
                    <a:pos x="21" y="24"/>
                  </a:cxn>
                  <a:cxn ang="0">
                    <a:pos x="21" y="28"/>
                  </a:cxn>
                  <a:cxn ang="0">
                    <a:pos x="20" y="32"/>
                  </a:cxn>
                  <a:cxn ang="0">
                    <a:pos x="18" y="36"/>
                  </a:cxn>
                  <a:cxn ang="0">
                    <a:pos x="15" y="39"/>
                  </a:cxn>
                  <a:cxn ang="0">
                    <a:pos x="15" y="39"/>
                  </a:cxn>
                </a:cxnLst>
                <a:rect l="0" t="0" r="r" b="b"/>
                <a:pathLst>
                  <a:path w="21" h="39">
                    <a:moveTo>
                      <a:pt x="15" y="39"/>
                    </a:moveTo>
                    <a:lnTo>
                      <a:pt x="15" y="39"/>
                    </a:lnTo>
                    <a:lnTo>
                      <a:pt x="11" y="31"/>
                    </a:lnTo>
                    <a:lnTo>
                      <a:pt x="6" y="24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5" y="8"/>
                    </a:lnTo>
                    <a:lnTo>
                      <a:pt x="20" y="15"/>
                    </a:lnTo>
                    <a:lnTo>
                      <a:pt x="21" y="24"/>
                    </a:lnTo>
                    <a:lnTo>
                      <a:pt x="21" y="28"/>
                    </a:lnTo>
                    <a:lnTo>
                      <a:pt x="20" y="32"/>
                    </a:lnTo>
                    <a:lnTo>
                      <a:pt x="18" y="36"/>
                    </a:lnTo>
                    <a:lnTo>
                      <a:pt x="15" y="39"/>
                    </a:lnTo>
                    <a:lnTo>
                      <a:pt x="15" y="3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5" name="Freeform 236"/>
              <p:cNvSpPr/>
              <p:nvPr/>
            </p:nvSpPr>
            <p:spPr bwMode="auto">
              <a:xfrm>
                <a:off x="5791201" y="3735388"/>
                <a:ext cx="15875" cy="9525"/>
              </a:xfrm>
              <a:custGeom>
                <a:avLst/>
                <a:gdLst/>
                <a:ahLst/>
                <a:cxnLst>
                  <a:cxn ang="0">
                    <a:pos x="30" y="1"/>
                  </a:cxn>
                  <a:cxn ang="0">
                    <a:pos x="30" y="1"/>
                  </a:cxn>
                  <a:cxn ang="0">
                    <a:pos x="28" y="6"/>
                  </a:cxn>
                  <a:cxn ang="0">
                    <a:pos x="26" y="11"/>
                  </a:cxn>
                  <a:cxn ang="0">
                    <a:pos x="22" y="14"/>
                  </a:cxn>
                  <a:cxn ang="0">
                    <a:pos x="18" y="17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4" y="18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1" y="10"/>
                  </a:cxn>
                  <a:cxn ang="0">
                    <a:pos x="3" y="6"/>
                  </a:cxn>
                  <a:cxn ang="0">
                    <a:pos x="6" y="3"/>
                  </a:cxn>
                  <a:cxn ang="0">
                    <a:pos x="10" y="1"/>
                  </a:cxn>
                  <a:cxn ang="0">
                    <a:pos x="15" y="1"/>
                  </a:cxn>
                  <a:cxn ang="0">
                    <a:pos x="20" y="0"/>
                  </a:cxn>
                  <a:cxn ang="0">
                    <a:pos x="30" y="1"/>
                  </a:cxn>
                  <a:cxn ang="0">
                    <a:pos x="30" y="1"/>
                  </a:cxn>
                </a:cxnLst>
                <a:rect l="0" t="0" r="r" b="b"/>
                <a:pathLst>
                  <a:path w="30" h="19">
                    <a:moveTo>
                      <a:pt x="30" y="1"/>
                    </a:moveTo>
                    <a:lnTo>
                      <a:pt x="30" y="1"/>
                    </a:lnTo>
                    <a:lnTo>
                      <a:pt x="28" y="6"/>
                    </a:lnTo>
                    <a:lnTo>
                      <a:pt x="26" y="11"/>
                    </a:lnTo>
                    <a:lnTo>
                      <a:pt x="22" y="14"/>
                    </a:lnTo>
                    <a:lnTo>
                      <a:pt x="18" y="17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4" y="1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0" y="1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30" y="1"/>
                    </a:lnTo>
                    <a:lnTo>
                      <a:pt x="3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6" name="Freeform 237"/>
              <p:cNvSpPr/>
              <p:nvPr/>
            </p:nvSpPr>
            <p:spPr bwMode="auto">
              <a:xfrm>
                <a:off x="5756276" y="3744913"/>
                <a:ext cx="19050" cy="11113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36" y="1"/>
                  </a:cxn>
                  <a:cxn ang="0">
                    <a:pos x="33" y="7"/>
                  </a:cxn>
                  <a:cxn ang="0">
                    <a:pos x="30" y="11"/>
                  </a:cxn>
                  <a:cxn ang="0">
                    <a:pos x="26" y="15"/>
                  </a:cxn>
                  <a:cxn ang="0">
                    <a:pos x="22" y="19"/>
                  </a:cxn>
                  <a:cxn ang="0">
                    <a:pos x="17" y="21"/>
                  </a:cxn>
                  <a:cxn ang="0">
                    <a:pos x="12" y="21"/>
                  </a:cxn>
                  <a:cxn ang="0">
                    <a:pos x="6" y="21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3"/>
                  </a:cxn>
                  <a:cxn ang="0">
                    <a:pos x="3" y="9"/>
                  </a:cxn>
                  <a:cxn ang="0">
                    <a:pos x="8" y="6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4" y="0"/>
                  </a:cxn>
                  <a:cxn ang="0">
                    <a:pos x="30" y="1"/>
                  </a:cxn>
                  <a:cxn ang="0">
                    <a:pos x="36" y="1"/>
                  </a:cxn>
                  <a:cxn ang="0">
                    <a:pos x="36" y="1"/>
                  </a:cxn>
                </a:cxnLst>
                <a:rect l="0" t="0" r="r" b="b"/>
                <a:pathLst>
                  <a:path w="36" h="21">
                    <a:moveTo>
                      <a:pt x="36" y="1"/>
                    </a:moveTo>
                    <a:lnTo>
                      <a:pt x="36" y="1"/>
                    </a:lnTo>
                    <a:lnTo>
                      <a:pt x="33" y="7"/>
                    </a:lnTo>
                    <a:lnTo>
                      <a:pt x="30" y="11"/>
                    </a:lnTo>
                    <a:lnTo>
                      <a:pt x="26" y="15"/>
                    </a:lnTo>
                    <a:lnTo>
                      <a:pt x="22" y="19"/>
                    </a:lnTo>
                    <a:lnTo>
                      <a:pt x="17" y="21"/>
                    </a:lnTo>
                    <a:lnTo>
                      <a:pt x="12" y="21"/>
                    </a:lnTo>
                    <a:lnTo>
                      <a:pt x="6" y="2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30" y="1"/>
                    </a:lnTo>
                    <a:lnTo>
                      <a:pt x="36" y="1"/>
                    </a:lnTo>
                    <a:lnTo>
                      <a:pt x="3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7" name="Freeform 238"/>
              <p:cNvSpPr/>
              <p:nvPr/>
            </p:nvSpPr>
            <p:spPr bwMode="auto">
              <a:xfrm>
                <a:off x="5715001" y="3749675"/>
                <a:ext cx="22225" cy="9525"/>
              </a:xfrm>
              <a:custGeom>
                <a:avLst/>
                <a:gdLst/>
                <a:ahLst/>
                <a:cxnLst>
                  <a:cxn ang="0">
                    <a:pos x="43" y="12"/>
                  </a:cxn>
                  <a:cxn ang="0">
                    <a:pos x="43" y="12"/>
                  </a:cxn>
                  <a:cxn ang="0">
                    <a:pos x="39" y="12"/>
                  </a:cxn>
                  <a:cxn ang="0">
                    <a:pos x="33" y="13"/>
                  </a:cxn>
                  <a:cxn ang="0">
                    <a:pos x="23" y="16"/>
                  </a:cxn>
                  <a:cxn ang="0">
                    <a:pos x="11" y="19"/>
                  </a:cxn>
                  <a:cxn ang="0">
                    <a:pos x="5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8" y="3"/>
                  </a:cxn>
                  <a:cxn ang="0">
                    <a:pos x="11" y="1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3" y="2"/>
                  </a:cxn>
                  <a:cxn ang="0">
                    <a:pos x="37" y="4"/>
                  </a:cxn>
                  <a:cxn ang="0">
                    <a:pos x="40" y="6"/>
                  </a:cxn>
                  <a:cxn ang="0">
                    <a:pos x="42" y="9"/>
                  </a:cxn>
                  <a:cxn ang="0">
                    <a:pos x="43" y="12"/>
                  </a:cxn>
                  <a:cxn ang="0">
                    <a:pos x="43" y="12"/>
                  </a:cxn>
                </a:cxnLst>
                <a:rect l="0" t="0" r="r" b="b"/>
                <a:pathLst>
                  <a:path w="43" h="19">
                    <a:moveTo>
                      <a:pt x="43" y="12"/>
                    </a:moveTo>
                    <a:lnTo>
                      <a:pt x="43" y="12"/>
                    </a:lnTo>
                    <a:lnTo>
                      <a:pt x="39" y="12"/>
                    </a:lnTo>
                    <a:lnTo>
                      <a:pt x="33" y="13"/>
                    </a:lnTo>
                    <a:lnTo>
                      <a:pt x="23" y="16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8" y="3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3" y="2"/>
                    </a:lnTo>
                    <a:lnTo>
                      <a:pt x="37" y="4"/>
                    </a:lnTo>
                    <a:lnTo>
                      <a:pt x="40" y="6"/>
                    </a:lnTo>
                    <a:lnTo>
                      <a:pt x="42" y="9"/>
                    </a:lnTo>
                    <a:lnTo>
                      <a:pt x="43" y="12"/>
                    </a:lnTo>
                    <a:lnTo>
                      <a:pt x="43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8" name="Freeform 239"/>
              <p:cNvSpPr/>
              <p:nvPr/>
            </p:nvSpPr>
            <p:spPr bwMode="auto">
              <a:xfrm>
                <a:off x="5722938" y="3752850"/>
                <a:ext cx="125413" cy="26988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0" y="50"/>
                  </a:cxn>
                  <a:cxn ang="0">
                    <a:pos x="2" y="44"/>
                  </a:cxn>
                  <a:cxn ang="0">
                    <a:pos x="7" y="40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28" y="30"/>
                  </a:cxn>
                  <a:cxn ang="0">
                    <a:pos x="33" y="28"/>
                  </a:cxn>
                  <a:cxn ang="0">
                    <a:pos x="39" y="25"/>
                  </a:cxn>
                  <a:cxn ang="0">
                    <a:pos x="39" y="25"/>
                  </a:cxn>
                  <a:cxn ang="0">
                    <a:pos x="87" y="18"/>
                  </a:cxn>
                  <a:cxn ang="0">
                    <a:pos x="135" y="11"/>
                  </a:cxn>
                  <a:cxn ang="0">
                    <a:pos x="229" y="0"/>
                  </a:cxn>
                  <a:cxn ang="0">
                    <a:pos x="229" y="0"/>
                  </a:cxn>
                  <a:cxn ang="0">
                    <a:pos x="233" y="2"/>
                  </a:cxn>
                  <a:cxn ang="0">
                    <a:pos x="235" y="4"/>
                  </a:cxn>
                  <a:cxn ang="0">
                    <a:pos x="236" y="7"/>
                  </a:cxn>
                  <a:cxn ang="0">
                    <a:pos x="236" y="10"/>
                  </a:cxn>
                  <a:cxn ang="0">
                    <a:pos x="236" y="13"/>
                  </a:cxn>
                  <a:cxn ang="0">
                    <a:pos x="235" y="17"/>
                  </a:cxn>
                  <a:cxn ang="0">
                    <a:pos x="234" y="18"/>
                  </a:cxn>
                  <a:cxn ang="0">
                    <a:pos x="231" y="18"/>
                  </a:cxn>
                  <a:cxn ang="0">
                    <a:pos x="231" y="18"/>
                  </a:cxn>
                  <a:cxn ang="0">
                    <a:pos x="231" y="19"/>
                  </a:cxn>
                  <a:cxn ang="0">
                    <a:pos x="230" y="20"/>
                  </a:cxn>
                  <a:cxn ang="0">
                    <a:pos x="226" y="21"/>
                  </a:cxn>
                  <a:cxn ang="0">
                    <a:pos x="215" y="22"/>
                  </a:cxn>
                  <a:cxn ang="0">
                    <a:pos x="204" y="23"/>
                  </a:cxn>
                  <a:cxn ang="0">
                    <a:pos x="199" y="24"/>
                  </a:cxn>
                  <a:cxn ang="0">
                    <a:pos x="196" y="27"/>
                  </a:cxn>
                  <a:cxn ang="0">
                    <a:pos x="196" y="27"/>
                  </a:cxn>
                  <a:cxn ang="0">
                    <a:pos x="187" y="26"/>
                  </a:cxn>
                  <a:cxn ang="0">
                    <a:pos x="176" y="25"/>
                  </a:cxn>
                  <a:cxn ang="0">
                    <a:pos x="151" y="25"/>
                  </a:cxn>
                  <a:cxn ang="0">
                    <a:pos x="125" y="27"/>
                  </a:cxn>
                  <a:cxn ang="0">
                    <a:pos x="102" y="30"/>
                  </a:cxn>
                  <a:cxn ang="0">
                    <a:pos x="102" y="30"/>
                  </a:cxn>
                  <a:cxn ang="0">
                    <a:pos x="76" y="37"/>
                  </a:cxn>
                  <a:cxn ang="0">
                    <a:pos x="51" y="44"/>
                  </a:cxn>
                  <a:cxn ang="0">
                    <a:pos x="38" y="48"/>
                  </a:cxn>
                  <a:cxn ang="0">
                    <a:pos x="25" y="50"/>
                  </a:cxn>
                  <a:cxn ang="0">
                    <a:pos x="13" y="51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236" h="51">
                    <a:moveTo>
                      <a:pt x="0" y="50"/>
                    </a:moveTo>
                    <a:lnTo>
                      <a:pt x="0" y="50"/>
                    </a:lnTo>
                    <a:lnTo>
                      <a:pt x="2" y="44"/>
                    </a:lnTo>
                    <a:lnTo>
                      <a:pt x="7" y="40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28" y="30"/>
                    </a:lnTo>
                    <a:lnTo>
                      <a:pt x="33" y="28"/>
                    </a:lnTo>
                    <a:lnTo>
                      <a:pt x="39" y="25"/>
                    </a:lnTo>
                    <a:lnTo>
                      <a:pt x="39" y="25"/>
                    </a:lnTo>
                    <a:lnTo>
                      <a:pt x="87" y="18"/>
                    </a:lnTo>
                    <a:lnTo>
                      <a:pt x="135" y="11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3" y="2"/>
                    </a:lnTo>
                    <a:lnTo>
                      <a:pt x="235" y="4"/>
                    </a:lnTo>
                    <a:lnTo>
                      <a:pt x="236" y="7"/>
                    </a:lnTo>
                    <a:lnTo>
                      <a:pt x="236" y="10"/>
                    </a:lnTo>
                    <a:lnTo>
                      <a:pt x="236" y="13"/>
                    </a:lnTo>
                    <a:lnTo>
                      <a:pt x="235" y="17"/>
                    </a:lnTo>
                    <a:lnTo>
                      <a:pt x="234" y="18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31" y="19"/>
                    </a:lnTo>
                    <a:lnTo>
                      <a:pt x="230" y="20"/>
                    </a:lnTo>
                    <a:lnTo>
                      <a:pt x="226" y="21"/>
                    </a:lnTo>
                    <a:lnTo>
                      <a:pt x="215" y="22"/>
                    </a:lnTo>
                    <a:lnTo>
                      <a:pt x="204" y="23"/>
                    </a:lnTo>
                    <a:lnTo>
                      <a:pt x="199" y="24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87" y="26"/>
                    </a:lnTo>
                    <a:lnTo>
                      <a:pt x="176" y="25"/>
                    </a:lnTo>
                    <a:lnTo>
                      <a:pt x="151" y="25"/>
                    </a:lnTo>
                    <a:lnTo>
                      <a:pt x="125" y="27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76" y="37"/>
                    </a:lnTo>
                    <a:lnTo>
                      <a:pt x="51" y="44"/>
                    </a:lnTo>
                    <a:lnTo>
                      <a:pt x="38" y="48"/>
                    </a:lnTo>
                    <a:lnTo>
                      <a:pt x="25" y="50"/>
                    </a:lnTo>
                    <a:lnTo>
                      <a:pt x="13" y="51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9" name="Freeform 240"/>
              <p:cNvSpPr/>
              <p:nvPr/>
            </p:nvSpPr>
            <p:spPr bwMode="auto">
              <a:xfrm>
                <a:off x="5867401" y="3752850"/>
                <a:ext cx="9525" cy="1905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7" y="3"/>
                  </a:cxn>
                  <a:cxn ang="0">
                    <a:pos x="9" y="3"/>
                  </a:cxn>
                  <a:cxn ang="0">
                    <a:pos x="11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6" y="4"/>
                  </a:cxn>
                  <a:cxn ang="0">
                    <a:pos x="17" y="7"/>
                  </a:cxn>
                  <a:cxn ang="0">
                    <a:pos x="18" y="14"/>
                  </a:cxn>
                  <a:cxn ang="0">
                    <a:pos x="18" y="23"/>
                  </a:cxn>
                  <a:cxn ang="0">
                    <a:pos x="17" y="33"/>
                  </a:cxn>
                  <a:cxn ang="0">
                    <a:pos x="17" y="33"/>
                  </a:cxn>
                  <a:cxn ang="0">
                    <a:pos x="15" y="33"/>
                  </a:cxn>
                  <a:cxn ang="0">
                    <a:pos x="13" y="34"/>
                  </a:cxn>
                  <a:cxn ang="0">
                    <a:pos x="12" y="35"/>
                  </a:cxn>
                  <a:cxn ang="0">
                    <a:pos x="9" y="35"/>
                  </a:cxn>
                  <a:cxn ang="0">
                    <a:pos x="9" y="35"/>
                  </a:cxn>
                  <a:cxn ang="0">
                    <a:pos x="4" y="26"/>
                  </a:cxn>
                  <a:cxn ang="0">
                    <a:pos x="1" y="18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1" y="5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8" h="35">
                    <a:moveTo>
                      <a:pt x="4" y="0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4"/>
                    </a:lnTo>
                    <a:lnTo>
                      <a:pt x="17" y="7"/>
                    </a:lnTo>
                    <a:lnTo>
                      <a:pt x="18" y="14"/>
                    </a:lnTo>
                    <a:lnTo>
                      <a:pt x="18" y="2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5" y="33"/>
                    </a:lnTo>
                    <a:lnTo>
                      <a:pt x="13" y="34"/>
                    </a:lnTo>
                    <a:lnTo>
                      <a:pt x="12" y="35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4" y="26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0" name="Freeform 241"/>
              <p:cNvSpPr/>
              <p:nvPr/>
            </p:nvSpPr>
            <p:spPr bwMode="auto">
              <a:xfrm>
                <a:off x="5694363" y="3757613"/>
                <a:ext cx="9525" cy="15875"/>
              </a:xfrm>
              <a:custGeom>
                <a:avLst/>
                <a:gdLst/>
                <a:ahLst/>
                <a:cxnLst>
                  <a:cxn ang="0">
                    <a:pos x="12" y="30"/>
                  </a:cxn>
                  <a:cxn ang="0">
                    <a:pos x="12" y="30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2" y="20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5"/>
                  </a:cxn>
                  <a:cxn ang="0">
                    <a:pos x="17" y="9"/>
                  </a:cxn>
                  <a:cxn ang="0">
                    <a:pos x="19" y="13"/>
                  </a:cxn>
                  <a:cxn ang="0">
                    <a:pos x="19" y="18"/>
                  </a:cxn>
                  <a:cxn ang="0">
                    <a:pos x="19" y="23"/>
                  </a:cxn>
                  <a:cxn ang="0">
                    <a:pos x="17" y="27"/>
                  </a:cxn>
                  <a:cxn ang="0">
                    <a:pos x="12" y="30"/>
                  </a:cxn>
                  <a:cxn ang="0">
                    <a:pos x="12" y="30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12" y="30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2" y="20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5"/>
                    </a:lnTo>
                    <a:lnTo>
                      <a:pt x="17" y="9"/>
                    </a:lnTo>
                    <a:lnTo>
                      <a:pt x="19" y="13"/>
                    </a:lnTo>
                    <a:lnTo>
                      <a:pt x="19" y="18"/>
                    </a:lnTo>
                    <a:lnTo>
                      <a:pt x="19" y="23"/>
                    </a:lnTo>
                    <a:lnTo>
                      <a:pt x="17" y="27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1" name="Freeform 242"/>
              <p:cNvSpPr/>
              <p:nvPr/>
            </p:nvSpPr>
            <p:spPr bwMode="auto">
              <a:xfrm>
                <a:off x="5732463" y="3771900"/>
                <a:ext cx="119063" cy="33338"/>
              </a:xfrm>
              <a:custGeom>
                <a:avLst/>
                <a:gdLst/>
                <a:ahLst/>
                <a:cxnLst>
                  <a:cxn ang="0">
                    <a:pos x="220" y="0"/>
                  </a:cxn>
                  <a:cxn ang="0">
                    <a:pos x="220" y="0"/>
                  </a:cxn>
                  <a:cxn ang="0">
                    <a:pos x="223" y="6"/>
                  </a:cxn>
                  <a:cxn ang="0">
                    <a:pos x="224" y="13"/>
                  </a:cxn>
                  <a:cxn ang="0">
                    <a:pos x="222" y="18"/>
                  </a:cxn>
                  <a:cxn ang="0">
                    <a:pos x="219" y="23"/>
                  </a:cxn>
                  <a:cxn ang="0">
                    <a:pos x="219" y="23"/>
                  </a:cxn>
                  <a:cxn ang="0">
                    <a:pos x="213" y="24"/>
                  </a:cxn>
                  <a:cxn ang="0">
                    <a:pos x="210" y="23"/>
                  </a:cxn>
                  <a:cxn ang="0">
                    <a:pos x="207" y="22"/>
                  </a:cxn>
                  <a:cxn ang="0">
                    <a:pos x="204" y="22"/>
                  </a:cxn>
                  <a:cxn ang="0">
                    <a:pos x="204" y="22"/>
                  </a:cxn>
                  <a:cxn ang="0">
                    <a:pos x="187" y="27"/>
                  </a:cxn>
                  <a:cxn ang="0">
                    <a:pos x="168" y="31"/>
                  </a:cxn>
                  <a:cxn ang="0">
                    <a:pos x="134" y="37"/>
                  </a:cxn>
                  <a:cxn ang="0">
                    <a:pos x="99" y="44"/>
                  </a:cxn>
                  <a:cxn ang="0">
                    <a:pos x="83" y="48"/>
                  </a:cxn>
                  <a:cxn ang="0">
                    <a:pos x="67" y="52"/>
                  </a:cxn>
                  <a:cxn ang="0">
                    <a:pos x="67" y="52"/>
                  </a:cxn>
                  <a:cxn ang="0">
                    <a:pos x="57" y="52"/>
                  </a:cxn>
                  <a:cxn ang="0">
                    <a:pos x="47" y="54"/>
                  </a:cxn>
                  <a:cxn ang="0">
                    <a:pos x="30" y="59"/>
                  </a:cxn>
                  <a:cxn ang="0">
                    <a:pos x="23" y="61"/>
                  </a:cxn>
                  <a:cxn ang="0">
                    <a:pos x="15" y="61"/>
                  </a:cxn>
                  <a:cxn ang="0">
                    <a:pos x="8" y="60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1" y="51"/>
                  </a:cxn>
                  <a:cxn ang="0">
                    <a:pos x="5" y="47"/>
                  </a:cxn>
                  <a:cxn ang="0">
                    <a:pos x="7" y="46"/>
                  </a:cxn>
                  <a:cxn ang="0">
                    <a:pos x="11" y="44"/>
                  </a:cxn>
                  <a:cxn ang="0">
                    <a:pos x="19" y="44"/>
                  </a:cxn>
                  <a:cxn ang="0">
                    <a:pos x="27" y="43"/>
                  </a:cxn>
                  <a:cxn ang="0">
                    <a:pos x="27" y="43"/>
                  </a:cxn>
                  <a:cxn ang="0">
                    <a:pos x="39" y="39"/>
                  </a:cxn>
                  <a:cxn ang="0">
                    <a:pos x="52" y="35"/>
                  </a:cxn>
                  <a:cxn ang="0">
                    <a:pos x="66" y="31"/>
                  </a:cxn>
                  <a:cxn ang="0">
                    <a:pos x="80" y="28"/>
                  </a:cxn>
                  <a:cxn ang="0">
                    <a:pos x="80" y="28"/>
                  </a:cxn>
                  <a:cxn ang="0">
                    <a:pos x="112" y="21"/>
                  </a:cxn>
                  <a:cxn ang="0">
                    <a:pos x="144" y="17"/>
                  </a:cxn>
                  <a:cxn ang="0">
                    <a:pos x="175" y="11"/>
                  </a:cxn>
                  <a:cxn ang="0">
                    <a:pos x="190" y="7"/>
                  </a:cxn>
                  <a:cxn ang="0">
                    <a:pos x="204" y="3"/>
                  </a:cxn>
                  <a:cxn ang="0">
                    <a:pos x="204" y="3"/>
                  </a:cxn>
                  <a:cxn ang="0">
                    <a:pos x="211" y="0"/>
                  </a:cxn>
                  <a:cxn ang="0">
                    <a:pos x="216" y="0"/>
                  </a:cxn>
                  <a:cxn ang="0">
                    <a:pos x="220" y="0"/>
                  </a:cxn>
                  <a:cxn ang="0">
                    <a:pos x="220" y="0"/>
                  </a:cxn>
                </a:cxnLst>
                <a:rect l="0" t="0" r="r" b="b"/>
                <a:pathLst>
                  <a:path w="224" h="61">
                    <a:moveTo>
                      <a:pt x="220" y="0"/>
                    </a:moveTo>
                    <a:lnTo>
                      <a:pt x="220" y="0"/>
                    </a:lnTo>
                    <a:lnTo>
                      <a:pt x="223" y="6"/>
                    </a:lnTo>
                    <a:lnTo>
                      <a:pt x="224" y="13"/>
                    </a:lnTo>
                    <a:lnTo>
                      <a:pt x="222" y="18"/>
                    </a:lnTo>
                    <a:lnTo>
                      <a:pt x="219" y="23"/>
                    </a:lnTo>
                    <a:lnTo>
                      <a:pt x="219" y="23"/>
                    </a:lnTo>
                    <a:lnTo>
                      <a:pt x="213" y="24"/>
                    </a:lnTo>
                    <a:lnTo>
                      <a:pt x="210" y="23"/>
                    </a:lnTo>
                    <a:lnTo>
                      <a:pt x="207" y="22"/>
                    </a:lnTo>
                    <a:lnTo>
                      <a:pt x="204" y="22"/>
                    </a:lnTo>
                    <a:lnTo>
                      <a:pt x="204" y="22"/>
                    </a:lnTo>
                    <a:lnTo>
                      <a:pt x="187" y="27"/>
                    </a:lnTo>
                    <a:lnTo>
                      <a:pt x="168" y="31"/>
                    </a:lnTo>
                    <a:lnTo>
                      <a:pt x="134" y="37"/>
                    </a:lnTo>
                    <a:lnTo>
                      <a:pt x="99" y="44"/>
                    </a:lnTo>
                    <a:lnTo>
                      <a:pt x="83" y="48"/>
                    </a:lnTo>
                    <a:lnTo>
                      <a:pt x="67" y="52"/>
                    </a:lnTo>
                    <a:lnTo>
                      <a:pt x="67" y="52"/>
                    </a:lnTo>
                    <a:lnTo>
                      <a:pt x="57" y="52"/>
                    </a:lnTo>
                    <a:lnTo>
                      <a:pt x="47" y="54"/>
                    </a:lnTo>
                    <a:lnTo>
                      <a:pt x="30" y="59"/>
                    </a:lnTo>
                    <a:lnTo>
                      <a:pt x="23" y="61"/>
                    </a:lnTo>
                    <a:lnTo>
                      <a:pt x="15" y="61"/>
                    </a:lnTo>
                    <a:lnTo>
                      <a:pt x="8" y="6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" y="51"/>
                    </a:lnTo>
                    <a:lnTo>
                      <a:pt x="5" y="47"/>
                    </a:lnTo>
                    <a:lnTo>
                      <a:pt x="7" y="46"/>
                    </a:lnTo>
                    <a:lnTo>
                      <a:pt x="11" y="44"/>
                    </a:lnTo>
                    <a:lnTo>
                      <a:pt x="19" y="44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39" y="39"/>
                    </a:lnTo>
                    <a:lnTo>
                      <a:pt x="52" y="35"/>
                    </a:lnTo>
                    <a:lnTo>
                      <a:pt x="66" y="31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112" y="21"/>
                    </a:lnTo>
                    <a:lnTo>
                      <a:pt x="144" y="17"/>
                    </a:lnTo>
                    <a:lnTo>
                      <a:pt x="175" y="11"/>
                    </a:lnTo>
                    <a:lnTo>
                      <a:pt x="190" y="7"/>
                    </a:lnTo>
                    <a:lnTo>
                      <a:pt x="204" y="3"/>
                    </a:lnTo>
                    <a:lnTo>
                      <a:pt x="204" y="3"/>
                    </a:lnTo>
                    <a:lnTo>
                      <a:pt x="211" y="0"/>
                    </a:lnTo>
                    <a:lnTo>
                      <a:pt x="216" y="0"/>
                    </a:lnTo>
                    <a:lnTo>
                      <a:pt x="220" y="0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" name="Freeform 243"/>
              <p:cNvSpPr/>
              <p:nvPr/>
            </p:nvSpPr>
            <p:spPr bwMode="auto">
              <a:xfrm>
                <a:off x="5870576" y="3779838"/>
                <a:ext cx="11113" cy="17463"/>
              </a:xfrm>
              <a:custGeom>
                <a:avLst/>
                <a:gdLst/>
                <a:ahLst/>
                <a:cxnLst>
                  <a:cxn ang="0">
                    <a:pos x="16" y="33"/>
                  </a:cxn>
                  <a:cxn ang="0">
                    <a:pos x="16" y="33"/>
                  </a:cxn>
                  <a:cxn ang="0">
                    <a:pos x="11" y="32"/>
                  </a:cxn>
                  <a:cxn ang="0">
                    <a:pos x="6" y="33"/>
                  </a:cxn>
                  <a:cxn ang="0">
                    <a:pos x="6" y="33"/>
                  </a:cxn>
                  <a:cxn ang="0">
                    <a:pos x="4" y="30"/>
                  </a:cxn>
                  <a:cxn ang="0">
                    <a:pos x="2" y="27"/>
                  </a:cxn>
                  <a:cxn ang="0">
                    <a:pos x="0" y="20"/>
                  </a:cxn>
                  <a:cxn ang="0">
                    <a:pos x="0" y="14"/>
                  </a:cxn>
                  <a:cxn ang="0">
                    <a:pos x="1" y="7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8" y="3"/>
                  </a:cxn>
                  <a:cxn ang="0">
                    <a:pos x="21" y="6"/>
                  </a:cxn>
                  <a:cxn ang="0">
                    <a:pos x="21" y="6"/>
                  </a:cxn>
                  <a:cxn ang="0">
                    <a:pos x="22" y="14"/>
                  </a:cxn>
                  <a:cxn ang="0">
                    <a:pos x="21" y="20"/>
                  </a:cxn>
                  <a:cxn ang="0">
                    <a:pos x="19" y="27"/>
                  </a:cxn>
                  <a:cxn ang="0">
                    <a:pos x="16" y="33"/>
                  </a:cxn>
                  <a:cxn ang="0">
                    <a:pos x="16" y="33"/>
                  </a:cxn>
                </a:cxnLst>
                <a:rect l="0" t="0" r="r" b="b"/>
                <a:pathLst>
                  <a:path w="22" h="33">
                    <a:moveTo>
                      <a:pt x="16" y="33"/>
                    </a:moveTo>
                    <a:lnTo>
                      <a:pt x="16" y="33"/>
                    </a:lnTo>
                    <a:lnTo>
                      <a:pt x="11" y="32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2" y="14"/>
                    </a:lnTo>
                    <a:lnTo>
                      <a:pt x="21" y="20"/>
                    </a:lnTo>
                    <a:lnTo>
                      <a:pt x="19" y="27"/>
                    </a:lnTo>
                    <a:lnTo>
                      <a:pt x="16" y="33"/>
                    </a:lnTo>
                    <a:lnTo>
                      <a:pt x="16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" name="Freeform 244"/>
              <p:cNvSpPr>
                <a:spLocks noEditPoints="1"/>
              </p:cNvSpPr>
              <p:nvPr/>
            </p:nvSpPr>
            <p:spPr bwMode="auto">
              <a:xfrm>
                <a:off x="5467351" y="3781425"/>
                <a:ext cx="28575" cy="31750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2"/>
                  </a:cxn>
                  <a:cxn ang="0">
                    <a:pos x="27" y="0"/>
                  </a:cxn>
                  <a:cxn ang="0">
                    <a:pos x="34" y="0"/>
                  </a:cxn>
                  <a:cxn ang="0">
                    <a:pos x="41" y="2"/>
                  </a:cxn>
                  <a:cxn ang="0">
                    <a:pos x="46" y="6"/>
                  </a:cxn>
                  <a:cxn ang="0">
                    <a:pos x="49" y="12"/>
                  </a:cxn>
                  <a:cxn ang="0">
                    <a:pos x="53" y="17"/>
                  </a:cxn>
                  <a:cxn ang="0">
                    <a:pos x="54" y="23"/>
                  </a:cxn>
                  <a:cxn ang="0">
                    <a:pos x="54" y="31"/>
                  </a:cxn>
                  <a:cxn ang="0">
                    <a:pos x="54" y="38"/>
                  </a:cxn>
                  <a:cxn ang="0">
                    <a:pos x="52" y="45"/>
                  </a:cxn>
                  <a:cxn ang="0">
                    <a:pos x="48" y="51"/>
                  </a:cxn>
                  <a:cxn ang="0">
                    <a:pos x="43" y="56"/>
                  </a:cxn>
                  <a:cxn ang="0">
                    <a:pos x="38" y="60"/>
                  </a:cxn>
                  <a:cxn ang="0">
                    <a:pos x="31" y="62"/>
                  </a:cxn>
                  <a:cxn ang="0">
                    <a:pos x="24" y="62"/>
                  </a:cxn>
                  <a:cxn ang="0">
                    <a:pos x="14" y="61"/>
                  </a:cxn>
                  <a:cxn ang="0">
                    <a:pos x="14" y="61"/>
                  </a:cxn>
                  <a:cxn ang="0">
                    <a:pos x="9" y="55"/>
                  </a:cxn>
                  <a:cxn ang="0">
                    <a:pos x="3" y="47"/>
                  </a:cxn>
                  <a:cxn ang="0">
                    <a:pos x="1" y="38"/>
                  </a:cxn>
                  <a:cxn ang="0">
                    <a:pos x="0" y="30"/>
                  </a:cxn>
                  <a:cxn ang="0">
                    <a:pos x="1" y="21"/>
                  </a:cxn>
                  <a:cxn ang="0">
                    <a:pos x="4" y="14"/>
                  </a:cxn>
                  <a:cxn ang="0">
                    <a:pos x="7" y="10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6" y="38"/>
                  </a:cxn>
                  <a:cxn ang="0">
                    <a:pos x="16" y="38"/>
                  </a:cxn>
                  <a:cxn ang="0">
                    <a:pos x="21" y="41"/>
                  </a:cxn>
                  <a:cxn ang="0">
                    <a:pos x="27" y="42"/>
                  </a:cxn>
                  <a:cxn ang="0">
                    <a:pos x="33" y="42"/>
                  </a:cxn>
                  <a:cxn ang="0">
                    <a:pos x="39" y="40"/>
                  </a:cxn>
                  <a:cxn ang="0">
                    <a:pos x="39" y="40"/>
                  </a:cxn>
                  <a:cxn ang="0">
                    <a:pos x="40" y="35"/>
                  </a:cxn>
                  <a:cxn ang="0">
                    <a:pos x="40" y="32"/>
                  </a:cxn>
                  <a:cxn ang="0">
                    <a:pos x="39" y="29"/>
                  </a:cxn>
                  <a:cxn ang="0">
                    <a:pos x="38" y="27"/>
                  </a:cxn>
                  <a:cxn ang="0">
                    <a:pos x="34" y="21"/>
                  </a:cxn>
                  <a:cxn ang="0">
                    <a:pos x="29" y="17"/>
                  </a:cxn>
                  <a:cxn ang="0">
                    <a:pos x="29" y="17"/>
                  </a:cxn>
                  <a:cxn ang="0">
                    <a:pos x="24" y="21"/>
                  </a:cxn>
                  <a:cxn ang="0">
                    <a:pos x="19" y="27"/>
                  </a:cxn>
                  <a:cxn ang="0">
                    <a:pos x="17" y="32"/>
                  </a:cxn>
                  <a:cxn ang="0">
                    <a:pos x="16" y="38"/>
                  </a:cxn>
                  <a:cxn ang="0">
                    <a:pos x="16" y="38"/>
                  </a:cxn>
                </a:cxnLst>
                <a:rect l="0" t="0" r="r" b="b"/>
                <a:pathLst>
                  <a:path w="54" h="62">
                    <a:moveTo>
                      <a:pt x="18" y="2"/>
                    </a:moveTo>
                    <a:lnTo>
                      <a:pt x="18" y="2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1" y="2"/>
                    </a:lnTo>
                    <a:lnTo>
                      <a:pt x="46" y="6"/>
                    </a:lnTo>
                    <a:lnTo>
                      <a:pt x="49" y="12"/>
                    </a:lnTo>
                    <a:lnTo>
                      <a:pt x="53" y="17"/>
                    </a:lnTo>
                    <a:lnTo>
                      <a:pt x="54" y="23"/>
                    </a:lnTo>
                    <a:lnTo>
                      <a:pt x="54" y="31"/>
                    </a:lnTo>
                    <a:lnTo>
                      <a:pt x="54" y="38"/>
                    </a:lnTo>
                    <a:lnTo>
                      <a:pt x="52" y="45"/>
                    </a:lnTo>
                    <a:lnTo>
                      <a:pt x="48" y="51"/>
                    </a:lnTo>
                    <a:lnTo>
                      <a:pt x="43" y="56"/>
                    </a:lnTo>
                    <a:lnTo>
                      <a:pt x="38" y="60"/>
                    </a:lnTo>
                    <a:lnTo>
                      <a:pt x="31" y="62"/>
                    </a:lnTo>
                    <a:lnTo>
                      <a:pt x="24" y="62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9" y="55"/>
                    </a:lnTo>
                    <a:lnTo>
                      <a:pt x="3" y="47"/>
                    </a:lnTo>
                    <a:lnTo>
                      <a:pt x="1" y="38"/>
                    </a:lnTo>
                    <a:lnTo>
                      <a:pt x="0" y="30"/>
                    </a:lnTo>
                    <a:lnTo>
                      <a:pt x="1" y="21"/>
                    </a:lnTo>
                    <a:lnTo>
                      <a:pt x="4" y="14"/>
                    </a:lnTo>
                    <a:lnTo>
                      <a:pt x="7" y="10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  <a:moveTo>
                      <a:pt x="16" y="38"/>
                    </a:moveTo>
                    <a:lnTo>
                      <a:pt x="16" y="38"/>
                    </a:lnTo>
                    <a:lnTo>
                      <a:pt x="21" y="41"/>
                    </a:lnTo>
                    <a:lnTo>
                      <a:pt x="27" y="42"/>
                    </a:lnTo>
                    <a:lnTo>
                      <a:pt x="33" y="42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40" y="35"/>
                    </a:lnTo>
                    <a:lnTo>
                      <a:pt x="40" y="32"/>
                    </a:lnTo>
                    <a:lnTo>
                      <a:pt x="39" y="29"/>
                    </a:lnTo>
                    <a:lnTo>
                      <a:pt x="38" y="27"/>
                    </a:lnTo>
                    <a:lnTo>
                      <a:pt x="34" y="21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4" y="21"/>
                    </a:lnTo>
                    <a:lnTo>
                      <a:pt x="19" y="27"/>
                    </a:lnTo>
                    <a:lnTo>
                      <a:pt x="17" y="32"/>
                    </a:lnTo>
                    <a:lnTo>
                      <a:pt x="16" y="38"/>
                    </a:lnTo>
                    <a:lnTo>
                      <a:pt x="16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4" name="Freeform 245"/>
              <p:cNvSpPr/>
              <p:nvPr/>
            </p:nvSpPr>
            <p:spPr bwMode="auto">
              <a:xfrm>
                <a:off x="5697538" y="3789363"/>
                <a:ext cx="11113" cy="238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1" y="10"/>
                  </a:cxn>
                  <a:cxn ang="0">
                    <a:pos x="15" y="15"/>
                  </a:cxn>
                  <a:cxn ang="0">
                    <a:pos x="17" y="20"/>
                  </a:cxn>
                  <a:cxn ang="0">
                    <a:pos x="19" y="27"/>
                  </a:cxn>
                  <a:cxn ang="0">
                    <a:pos x="20" y="32"/>
                  </a:cxn>
                  <a:cxn ang="0">
                    <a:pos x="20" y="39"/>
                  </a:cxn>
                  <a:cxn ang="0">
                    <a:pos x="18" y="44"/>
                  </a:cxn>
                  <a:cxn ang="0">
                    <a:pos x="18" y="44"/>
                  </a:cxn>
                  <a:cxn ang="0">
                    <a:pos x="14" y="43"/>
                  </a:cxn>
                  <a:cxn ang="0">
                    <a:pos x="12" y="43"/>
                  </a:cxn>
                  <a:cxn ang="0">
                    <a:pos x="6" y="40"/>
                  </a:cxn>
                  <a:cxn ang="0">
                    <a:pos x="3" y="34"/>
                  </a:cxn>
                  <a:cxn ang="0">
                    <a:pos x="1" y="29"/>
                  </a:cxn>
                  <a:cxn ang="0">
                    <a:pos x="0" y="21"/>
                  </a:cxn>
                  <a:cxn ang="0">
                    <a:pos x="0" y="14"/>
                  </a:cxn>
                  <a:cxn ang="0">
                    <a:pos x="1" y="6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20" h="44">
                    <a:moveTo>
                      <a:pt x="3" y="0"/>
                    </a:moveTo>
                    <a:lnTo>
                      <a:pt x="3" y="0"/>
                    </a:lnTo>
                    <a:lnTo>
                      <a:pt x="11" y="10"/>
                    </a:lnTo>
                    <a:lnTo>
                      <a:pt x="15" y="15"/>
                    </a:lnTo>
                    <a:lnTo>
                      <a:pt x="17" y="20"/>
                    </a:lnTo>
                    <a:lnTo>
                      <a:pt x="19" y="27"/>
                    </a:lnTo>
                    <a:lnTo>
                      <a:pt x="20" y="32"/>
                    </a:lnTo>
                    <a:lnTo>
                      <a:pt x="20" y="39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4" y="43"/>
                    </a:lnTo>
                    <a:lnTo>
                      <a:pt x="12" y="43"/>
                    </a:lnTo>
                    <a:lnTo>
                      <a:pt x="6" y="40"/>
                    </a:lnTo>
                    <a:lnTo>
                      <a:pt x="3" y="34"/>
                    </a:lnTo>
                    <a:lnTo>
                      <a:pt x="1" y="29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1" y="6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5" name="Freeform 246"/>
              <p:cNvSpPr/>
              <p:nvPr/>
            </p:nvSpPr>
            <p:spPr bwMode="auto">
              <a:xfrm>
                <a:off x="5840413" y="3792538"/>
                <a:ext cx="23813" cy="1111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4" y="11"/>
                  </a:cxn>
                  <a:cxn ang="0">
                    <a:pos x="43" y="18"/>
                  </a:cxn>
                  <a:cxn ang="0">
                    <a:pos x="42" y="20"/>
                  </a:cxn>
                  <a:cxn ang="0">
                    <a:pos x="39" y="22"/>
                  </a:cxn>
                  <a:cxn ang="0">
                    <a:pos x="39" y="22"/>
                  </a:cxn>
                  <a:cxn ang="0">
                    <a:pos x="19" y="21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6" y="11"/>
                  </a:cxn>
                  <a:cxn ang="0">
                    <a:pos x="11" y="8"/>
                  </a:cxn>
                  <a:cxn ang="0">
                    <a:pos x="16" y="7"/>
                  </a:cxn>
                  <a:cxn ang="0">
                    <a:pos x="28" y="4"/>
                  </a:cxn>
                  <a:cxn ang="0">
                    <a:pos x="39" y="0"/>
                  </a:cxn>
                  <a:cxn ang="0">
                    <a:pos x="39" y="0"/>
                  </a:cxn>
                </a:cxnLst>
                <a:rect l="0" t="0" r="r" b="b"/>
                <a:pathLst>
                  <a:path w="44" h="22">
                    <a:moveTo>
                      <a:pt x="39" y="0"/>
                    </a:move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4" y="11"/>
                    </a:lnTo>
                    <a:lnTo>
                      <a:pt x="43" y="18"/>
                    </a:lnTo>
                    <a:lnTo>
                      <a:pt x="42" y="20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19" y="2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6" y="11"/>
                    </a:lnTo>
                    <a:lnTo>
                      <a:pt x="11" y="8"/>
                    </a:lnTo>
                    <a:lnTo>
                      <a:pt x="16" y="7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6" name="Freeform 247"/>
              <p:cNvSpPr/>
              <p:nvPr/>
            </p:nvSpPr>
            <p:spPr bwMode="auto">
              <a:xfrm>
                <a:off x="5807076" y="3803650"/>
                <a:ext cx="23813" cy="7938"/>
              </a:xfrm>
              <a:custGeom>
                <a:avLst/>
                <a:gdLst/>
                <a:ahLst/>
                <a:cxnLst>
                  <a:cxn ang="0">
                    <a:pos x="45" y="7"/>
                  </a:cxn>
                  <a:cxn ang="0">
                    <a:pos x="45" y="7"/>
                  </a:cxn>
                  <a:cxn ang="0">
                    <a:pos x="41" y="11"/>
                  </a:cxn>
                  <a:cxn ang="0">
                    <a:pos x="36" y="14"/>
                  </a:cxn>
                  <a:cxn ang="0">
                    <a:pos x="31" y="15"/>
                  </a:cxn>
                  <a:cxn ang="0">
                    <a:pos x="23" y="16"/>
                  </a:cxn>
                  <a:cxn ang="0">
                    <a:pos x="10" y="17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3" y="13"/>
                  </a:cxn>
                  <a:cxn ang="0">
                    <a:pos x="8" y="8"/>
                  </a:cxn>
                  <a:cxn ang="0">
                    <a:pos x="15" y="4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39" y="1"/>
                  </a:cxn>
                  <a:cxn ang="0">
                    <a:pos x="41" y="2"/>
                  </a:cxn>
                  <a:cxn ang="0">
                    <a:pos x="44" y="4"/>
                  </a:cxn>
                  <a:cxn ang="0">
                    <a:pos x="45" y="7"/>
                  </a:cxn>
                  <a:cxn ang="0">
                    <a:pos x="45" y="7"/>
                  </a:cxn>
                </a:cxnLst>
                <a:rect l="0" t="0" r="r" b="b"/>
                <a:pathLst>
                  <a:path w="45" h="17">
                    <a:moveTo>
                      <a:pt x="45" y="7"/>
                    </a:moveTo>
                    <a:lnTo>
                      <a:pt x="45" y="7"/>
                    </a:lnTo>
                    <a:lnTo>
                      <a:pt x="41" y="11"/>
                    </a:lnTo>
                    <a:lnTo>
                      <a:pt x="36" y="14"/>
                    </a:lnTo>
                    <a:lnTo>
                      <a:pt x="31" y="15"/>
                    </a:lnTo>
                    <a:lnTo>
                      <a:pt x="23" y="16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3" y="13"/>
                    </a:lnTo>
                    <a:lnTo>
                      <a:pt x="8" y="8"/>
                    </a:lnTo>
                    <a:lnTo>
                      <a:pt x="15" y="4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9" y="1"/>
                    </a:lnTo>
                    <a:lnTo>
                      <a:pt x="41" y="2"/>
                    </a:lnTo>
                    <a:lnTo>
                      <a:pt x="44" y="4"/>
                    </a:lnTo>
                    <a:lnTo>
                      <a:pt x="45" y="7"/>
                    </a:lnTo>
                    <a:lnTo>
                      <a:pt x="45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7" name="Freeform 248"/>
              <p:cNvSpPr/>
              <p:nvPr/>
            </p:nvSpPr>
            <p:spPr bwMode="auto">
              <a:xfrm>
                <a:off x="5768976" y="3811588"/>
                <a:ext cx="22225" cy="9525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7" y="0"/>
                  </a:cxn>
                  <a:cxn ang="0">
                    <a:pos x="38" y="2"/>
                  </a:cxn>
                  <a:cxn ang="0">
                    <a:pos x="40" y="3"/>
                  </a:cxn>
                  <a:cxn ang="0">
                    <a:pos x="40" y="7"/>
                  </a:cxn>
                  <a:cxn ang="0">
                    <a:pos x="38" y="12"/>
                  </a:cxn>
                  <a:cxn ang="0">
                    <a:pos x="37" y="17"/>
                  </a:cxn>
                  <a:cxn ang="0">
                    <a:pos x="37" y="17"/>
                  </a:cxn>
                  <a:cxn ang="0">
                    <a:pos x="17" y="16"/>
                  </a:cxn>
                  <a:cxn ang="0">
                    <a:pos x="7" y="1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2" y="8"/>
                  </a:cxn>
                  <a:cxn ang="0">
                    <a:pos x="6" y="6"/>
                  </a:cxn>
                  <a:cxn ang="0">
                    <a:pos x="11" y="4"/>
                  </a:cxn>
                  <a:cxn ang="0">
                    <a:pos x="16" y="3"/>
                  </a:cxn>
                  <a:cxn ang="0">
                    <a:pos x="27" y="2"/>
                  </a:cxn>
                  <a:cxn ang="0">
                    <a:pos x="33" y="1"/>
                  </a:cxn>
                  <a:cxn ang="0">
                    <a:pos x="37" y="0"/>
                  </a:cxn>
                  <a:cxn ang="0">
                    <a:pos x="37" y="0"/>
                  </a:cxn>
                </a:cxnLst>
                <a:rect l="0" t="0" r="r" b="b"/>
                <a:pathLst>
                  <a:path w="40" h="17">
                    <a:moveTo>
                      <a:pt x="37" y="0"/>
                    </a:moveTo>
                    <a:lnTo>
                      <a:pt x="37" y="0"/>
                    </a:lnTo>
                    <a:lnTo>
                      <a:pt x="38" y="2"/>
                    </a:lnTo>
                    <a:lnTo>
                      <a:pt x="40" y="3"/>
                    </a:lnTo>
                    <a:lnTo>
                      <a:pt x="40" y="7"/>
                    </a:lnTo>
                    <a:lnTo>
                      <a:pt x="38" y="12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17" y="16"/>
                    </a:lnTo>
                    <a:lnTo>
                      <a:pt x="7" y="1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11" y="4"/>
                    </a:lnTo>
                    <a:lnTo>
                      <a:pt x="16" y="3"/>
                    </a:lnTo>
                    <a:lnTo>
                      <a:pt x="27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8" name="Freeform 249"/>
              <p:cNvSpPr/>
              <p:nvPr/>
            </p:nvSpPr>
            <p:spPr bwMode="auto">
              <a:xfrm>
                <a:off x="5734051" y="3817938"/>
                <a:ext cx="22225" cy="9525"/>
              </a:xfrm>
              <a:custGeom>
                <a:avLst/>
                <a:gdLst/>
                <a:ahLst/>
                <a:cxnLst>
                  <a:cxn ang="0">
                    <a:pos x="42" y="15"/>
                  </a:cxn>
                  <a:cxn ang="0">
                    <a:pos x="42" y="15"/>
                  </a:cxn>
                  <a:cxn ang="0">
                    <a:pos x="22" y="18"/>
                  </a:cxn>
                  <a:cxn ang="0">
                    <a:pos x="11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2" y="16"/>
                  </a:cxn>
                  <a:cxn ang="0">
                    <a:pos x="3" y="12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17" y="3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40" y="2"/>
                  </a:cxn>
                  <a:cxn ang="0">
                    <a:pos x="42" y="4"/>
                  </a:cxn>
                  <a:cxn ang="0">
                    <a:pos x="43" y="6"/>
                  </a:cxn>
                  <a:cxn ang="0">
                    <a:pos x="43" y="10"/>
                  </a:cxn>
                  <a:cxn ang="0">
                    <a:pos x="42" y="15"/>
                  </a:cxn>
                  <a:cxn ang="0">
                    <a:pos x="42" y="15"/>
                  </a:cxn>
                </a:cxnLst>
                <a:rect l="0" t="0" r="r" b="b"/>
                <a:pathLst>
                  <a:path w="43" h="19">
                    <a:moveTo>
                      <a:pt x="42" y="15"/>
                    </a:moveTo>
                    <a:lnTo>
                      <a:pt x="42" y="15"/>
                    </a:lnTo>
                    <a:lnTo>
                      <a:pt x="22" y="18"/>
                    </a:lnTo>
                    <a:lnTo>
                      <a:pt x="11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2"/>
                    </a:lnTo>
                    <a:lnTo>
                      <a:pt x="42" y="4"/>
                    </a:lnTo>
                    <a:lnTo>
                      <a:pt x="43" y="6"/>
                    </a:lnTo>
                    <a:lnTo>
                      <a:pt x="43" y="10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9" name="Freeform 250"/>
              <p:cNvSpPr/>
              <p:nvPr/>
            </p:nvSpPr>
            <p:spPr bwMode="auto">
              <a:xfrm>
                <a:off x="5707063" y="3817938"/>
                <a:ext cx="14288" cy="11113"/>
              </a:xfrm>
              <a:custGeom>
                <a:avLst/>
                <a:gdLst/>
                <a:ahLst/>
                <a:cxnLst>
                  <a:cxn ang="0">
                    <a:pos x="28" y="12"/>
                  </a:cxn>
                  <a:cxn ang="0">
                    <a:pos x="28" y="12"/>
                  </a:cxn>
                  <a:cxn ang="0">
                    <a:pos x="27" y="15"/>
                  </a:cxn>
                  <a:cxn ang="0">
                    <a:pos x="26" y="17"/>
                  </a:cxn>
                  <a:cxn ang="0">
                    <a:pos x="22" y="19"/>
                  </a:cxn>
                  <a:cxn ang="0">
                    <a:pos x="16" y="20"/>
                  </a:cxn>
                  <a:cxn ang="0">
                    <a:pos x="9" y="20"/>
                  </a:cxn>
                  <a:cxn ang="0">
                    <a:pos x="9" y="20"/>
                  </a:cxn>
                  <a:cxn ang="0">
                    <a:pos x="7" y="15"/>
                  </a:cxn>
                  <a:cxn ang="0">
                    <a:pos x="2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7" y="2"/>
                  </a:cxn>
                  <a:cxn ang="0">
                    <a:pos x="20" y="4"/>
                  </a:cxn>
                  <a:cxn ang="0">
                    <a:pos x="24" y="6"/>
                  </a:cxn>
                  <a:cxn ang="0">
                    <a:pos x="27" y="8"/>
                  </a:cxn>
                  <a:cxn ang="0">
                    <a:pos x="28" y="12"/>
                  </a:cxn>
                  <a:cxn ang="0">
                    <a:pos x="28" y="12"/>
                  </a:cxn>
                </a:cxnLst>
                <a:rect l="0" t="0" r="r" b="b"/>
                <a:pathLst>
                  <a:path w="28" h="20">
                    <a:moveTo>
                      <a:pt x="28" y="12"/>
                    </a:moveTo>
                    <a:lnTo>
                      <a:pt x="28" y="12"/>
                    </a:lnTo>
                    <a:lnTo>
                      <a:pt x="27" y="15"/>
                    </a:lnTo>
                    <a:lnTo>
                      <a:pt x="26" y="17"/>
                    </a:lnTo>
                    <a:lnTo>
                      <a:pt x="22" y="19"/>
                    </a:lnTo>
                    <a:lnTo>
                      <a:pt x="16" y="20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7" y="15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2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0" name="Freeform 251"/>
              <p:cNvSpPr>
                <a:spLocks noEditPoints="1"/>
              </p:cNvSpPr>
              <p:nvPr/>
            </p:nvSpPr>
            <p:spPr bwMode="auto">
              <a:xfrm>
                <a:off x="5473701" y="3829050"/>
                <a:ext cx="33338" cy="30163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53" y="6"/>
                  </a:cxn>
                  <a:cxn ang="0">
                    <a:pos x="59" y="15"/>
                  </a:cxn>
                  <a:cxn ang="0">
                    <a:pos x="62" y="24"/>
                  </a:cxn>
                  <a:cxn ang="0">
                    <a:pos x="63" y="31"/>
                  </a:cxn>
                  <a:cxn ang="0">
                    <a:pos x="62" y="39"/>
                  </a:cxn>
                  <a:cxn ang="0">
                    <a:pos x="58" y="44"/>
                  </a:cxn>
                  <a:cxn ang="0">
                    <a:pos x="54" y="49"/>
                  </a:cxn>
                  <a:cxn ang="0">
                    <a:pos x="47" y="52"/>
                  </a:cxn>
                  <a:cxn ang="0">
                    <a:pos x="41" y="56"/>
                  </a:cxn>
                  <a:cxn ang="0">
                    <a:pos x="33" y="57"/>
                  </a:cxn>
                  <a:cxn ang="0">
                    <a:pos x="26" y="57"/>
                  </a:cxn>
                  <a:cxn ang="0">
                    <a:pos x="18" y="56"/>
                  </a:cxn>
                  <a:cxn ang="0">
                    <a:pos x="12" y="52"/>
                  </a:cxn>
                  <a:cxn ang="0">
                    <a:pos x="7" y="47"/>
                  </a:cxn>
                  <a:cxn ang="0">
                    <a:pos x="2" y="42"/>
                  </a:cxn>
                  <a:cxn ang="0">
                    <a:pos x="0" y="33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" y="18"/>
                  </a:cxn>
                  <a:cxn ang="0">
                    <a:pos x="2" y="15"/>
                  </a:cxn>
                  <a:cxn ang="0">
                    <a:pos x="4" y="12"/>
                  </a:cxn>
                  <a:cxn ang="0">
                    <a:pos x="7" y="9"/>
                  </a:cxn>
                  <a:cxn ang="0">
                    <a:pos x="12" y="4"/>
                  </a:cxn>
                  <a:cxn ang="0">
                    <a:pos x="18" y="1"/>
                  </a:cxn>
                  <a:cxn ang="0">
                    <a:pos x="27" y="0"/>
                  </a:cxn>
                  <a:cxn ang="0">
                    <a:pos x="35" y="1"/>
                  </a:cxn>
                  <a:cxn ang="0">
                    <a:pos x="44" y="3"/>
                  </a:cxn>
                  <a:cxn ang="0">
                    <a:pos x="53" y="6"/>
                  </a:cxn>
                  <a:cxn ang="0">
                    <a:pos x="53" y="6"/>
                  </a:cxn>
                  <a:cxn ang="0">
                    <a:pos x="17" y="25"/>
                  </a:cxn>
                  <a:cxn ang="0">
                    <a:pos x="17" y="25"/>
                  </a:cxn>
                  <a:cxn ang="0">
                    <a:pos x="18" y="30"/>
                  </a:cxn>
                  <a:cxn ang="0">
                    <a:pos x="20" y="34"/>
                  </a:cxn>
                  <a:cxn ang="0">
                    <a:pos x="24" y="37"/>
                  </a:cxn>
                  <a:cxn ang="0">
                    <a:pos x="27" y="40"/>
                  </a:cxn>
                  <a:cxn ang="0">
                    <a:pos x="31" y="41"/>
                  </a:cxn>
                  <a:cxn ang="0">
                    <a:pos x="35" y="41"/>
                  </a:cxn>
                  <a:cxn ang="0">
                    <a:pos x="41" y="40"/>
                  </a:cxn>
                  <a:cxn ang="0">
                    <a:pos x="45" y="36"/>
                  </a:cxn>
                  <a:cxn ang="0">
                    <a:pos x="45" y="36"/>
                  </a:cxn>
                  <a:cxn ang="0">
                    <a:pos x="45" y="27"/>
                  </a:cxn>
                  <a:cxn ang="0">
                    <a:pos x="44" y="19"/>
                  </a:cxn>
                  <a:cxn ang="0">
                    <a:pos x="44" y="19"/>
                  </a:cxn>
                  <a:cxn ang="0">
                    <a:pos x="35" y="18"/>
                  </a:cxn>
                  <a:cxn ang="0">
                    <a:pos x="29" y="19"/>
                  </a:cxn>
                  <a:cxn ang="0">
                    <a:pos x="24" y="21"/>
                  </a:cxn>
                  <a:cxn ang="0">
                    <a:pos x="17" y="25"/>
                  </a:cxn>
                  <a:cxn ang="0">
                    <a:pos x="17" y="25"/>
                  </a:cxn>
                </a:cxnLst>
                <a:rect l="0" t="0" r="r" b="b"/>
                <a:pathLst>
                  <a:path w="63" h="57">
                    <a:moveTo>
                      <a:pt x="53" y="6"/>
                    </a:moveTo>
                    <a:lnTo>
                      <a:pt x="53" y="6"/>
                    </a:lnTo>
                    <a:lnTo>
                      <a:pt x="59" y="15"/>
                    </a:lnTo>
                    <a:lnTo>
                      <a:pt x="62" y="24"/>
                    </a:lnTo>
                    <a:lnTo>
                      <a:pt x="63" y="31"/>
                    </a:lnTo>
                    <a:lnTo>
                      <a:pt x="62" y="39"/>
                    </a:lnTo>
                    <a:lnTo>
                      <a:pt x="58" y="44"/>
                    </a:lnTo>
                    <a:lnTo>
                      <a:pt x="54" y="49"/>
                    </a:lnTo>
                    <a:lnTo>
                      <a:pt x="47" y="52"/>
                    </a:lnTo>
                    <a:lnTo>
                      <a:pt x="41" y="56"/>
                    </a:lnTo>
                    <a:lnTo>
                      <a:pt x="33" y="57"/>
                    </a:lnTo>
                    <a:lnTo>
                      <a:pt x="26" y="57"/>
                    </a:lnTo>
                    <a:lnTo>
                      <a:pt x="18" y="56"/>
                    </a:lnTo>
                    <a:lnTo>
                      <a:pt x="12" y="52"/>
                    </a:lnTo>
                    <a:lnTo>
                      <a:pt x="7" y="47"/>
                    </a:lnTo>
                    <a:lnTo>
                      <a:pt x="2" y="42"/>
                    </a:lnTo>
                    <a:lnTo>
                      <a:pt x="0" y="33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2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8" y="1"/>
                    </a:lnTo>
                    <a:lnTo>
                      <a:pt x="27" y="0"/>
                    </a:lnTo>
                    <a:lnTo>
                      <a:pt x="35" y="1"/>
                    </a:lnTo>
                    <a:lnTo>
                      <a:pt x="44" y="3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  <a:moveTo>
                      <a:pt x="17" y="25"/>
                    </a:moveTo>
                    <a:lnTo>
                      <a:pt x="17" y="25"/>
                    </a:lnTo>
                    <a:lnTo>
                      <a:pt x="18" y="30"/>
                    </a:lnTo>
                    <a:lnTo>
                      <a:pt x="20" y="34"/>
                    </a:lnTo>
                    <a:lnTo>
                      <a:pt x="24" y="37"/>
                    </a:lnTo>
                    <a:lnTo>
                      <a:pt x="27" y="40"/>
                    </a:lnTo>
                    <a:lnTo>
                      <a:pt x="31" y="41"/>
                    </a:lnTo>
                    <a:lnTo>
                      <a:pt x="35" y="41"/>
                    </a:lnTo>
                    <a:lnTo>
                      <a:pt x="41" y="40"/>
                    </a:lnTo>
                    <a:lnTo>
                      <a:pt x="45" y="36"/>
                    </a:lnTo>
                    <a:lnTo>
                      <a:pt x="45" y="36"/>
                    </a:lnTo>
                    <a:lnTo>
                      <a:pt x="45" y="27"/>
                    </a:lnTo>
                    <a:lnTo>
                      <a:pt x="44" y="19"/>
                    </a:lnTo>
                    <a:lnTo>
                      <a:pt x="44" y="19"/>
                    </a:lnTo>
                    <a:lnTo>
                      <a:pt x="35" y="18"/>
                    </a:lnTo>
                    <a:lnTo>
                      <a:pt x="29" y="19"/>
                    </a:lnTo>
                    <a:lnTo>
                      <a:pt x="24" y="21"/>
                    </a:lnTo>
                    <a:lnTo>
                      <a:pt x="17" y="25"/>
                    </a:lnTo>
                    <a:lnTo>
                      <a:pt x="17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1" name="Freeform 252"/>
              <p:cNvSpPr>
                <a:spLocks noEditPoints="1"/>
              </p:cNvSpPr>
              <p:nvPr/>
            </p:nvSpPr>
            <p:spPr bwMode="auto">
              <a:xfrm>
                <a:off x="5627688" y="3665538"/>
                <a:ext cx="312738" cy="215900"/>
              </a:xfrm>
              <a:custGeom>
                <a:avLst/>
                <a:gdLst/>
                <a:ahLst/>
                <a:cxnLst>
                  <a:cxn ang="0">
                    <a:pos x="528" y="66"/>
                  </a:cxn>
                  <a:cxn ang="0">
                    <a:pos x="536" y="127"/>
                  </a:cxn>
                  <a:cxn ang="0">
                    <a:pos x="575" y="159"/>
                  </a:cxn>
                  <a:cxn ang="0">
                    <a:pos x="572" y="214"/>
                  </a:cxn>
                  <a:cxn ang="0">
                    <a:pos x="576" y="250"/>
                  </a:cxn>
                  <a:cxn ang="0">
                    <a:pos x="507" y="334"/>
                  </a:cxn>
                  <a:cxn ang="0">
                    <a:pos x="449" y="321"/>
                  </a:cxn>
                  <a:cxn ang="0">
                    <a:pos x="370" y="333"/>
                  </a:cxn>
                  <a:cxn ang="0">
                    <a:pos x="328" y="382"/>
                  </a:cxn>
                  <a:cxn ang="0">
                    <a:pos x="285" y="353"/>
                  </a:cxn>
                  <a:cxn ang="0">
                    <a:pos x="242" y="403"/>
                  </a:cxn>
                  <a:cxn ang="0">
                    <a:pos x="194" y="366"/>
                  </a:cxn>
                  <a:cxn ang="0">
                    <a:pos x="125" y="360"/>
                  </a:cxn>
                  <a:cxn ang="0">
                    <a:pos x="57" y="378"/>
                  </a:cxn>
                  <a:cxn ang="0">
                    <a:pos x="32" y="265"/>
                  </a:cxn>
                  <a:cxn ang="0">
                    <a:pos x="42" y="216"/>
                  </a:cxn>
                  <a:cxn ang="0">
                    <a:pos x="1" y="149"/>
                  </a:cxn>
                  <a:cxn ang="0">
                    <a:pos x="89" y="82"/>
                  </a:cxn>
                  <a:cxn ang="0">
                    <a:pos x="157" y="97"/>
                  </a:cxn>
                  <a:cxn ang="0">
                    <a:pos x="244" y="78"/>
                  </a:cxn>
                  <a:cxn ang="0">
                    <a:pos x="288" y="34"/>
                  </a:cxn>
                  <a:cxn ang="0">
                    <a:pos x="344" y="55"/>
                  </a:cxn>
                  <a:cxn ang="0">
                    <a:pos x="401" y="23"/>
                  </a:cxn>
                  <a:cxn ang="0">
                    <a:pos x="470" y="1"/>
                  </a:cxn>
                  <a:cxn ang="0">
                    <a:pos x="478" y="73"/>
                  </a:cxn>
                  <a:cxn ang="0">
                    <a:pos x="511" y="254"/>
                  </a:cxn>
                  <a:cxn ang="0">
                    <a:pos x="463" y="298"/>
                  </a:cxn>
                  <a:cxn ang="0">
                    <a:pos x="517" y="302"/>
                  </a:cxn>
                  <a:cxn ang="0">
                    <a:pos x="532" y="246"/>
                  </a:cxn>
                  <a:cxn ang="0">
                    <a:pos x="540" y="215"/>
                  </a:cxn>
                  <a:cxn ang="0">
                    <a:pos x="530" y="181"/>
                  </a:cxn>
                  <a:cxn ang="0">
                    <a:pos x="512" y="143"/>
                  </a:cxn>
                  <a:cxn ang="0">
                    <a:pos x="536" y="84"/>
                  </a:cxn>
                  <a:cxn ang="0">
                    <a:pos x="469" y="24"/>
                  </a:cxn>
                  <a:cxn ang="0">
                    <a:pos x="62" y="206"/>
                  </a:cxn>
                  <a:cxn ang="0">
                    <a:pos x="27" y="246"/>
                  </a:cxn>
                  <a:cxn ang="0">
                    <a:pos x="85" y="267"/>
                  </a:cxn>
                  <a:cxn ang="0">
                    <a:pos x="65" y="356"/>
                  </a:cxn>
                  <a:cxn ang="0">
                    <a:pos x="164" y="385"/>
                  </a:cxn>
                  <a:cxn ang="0">
                    <a:pos x="158" y="331"/>
                  </a:cxn>
                  <a:cxn ang="0">
                    <a:pos x="102" y="216"/>
                  </a:cxn>
                  <a:cxn ang="0">
                    <a:pos x="104" y="145"/>
                  </a:cxn>
                  <a:cxn ang="0">
                    <a:pos x="340" y="94"/>
                  </a:cxn>
                  <a:cxn ang="0">
                    <a:pos x="381" y="32"/>
                  </a:cxn>
                  <a:cxn ang="0">
                    <a:pos x="338" y="78"/>
                  </a:cxn>
                  <a:cxn ang="0">
                    <a:pos x="267" y="92"/>
                  </a:cxn>
                  <a:cxn ang="0">
                    <a:pos x="179" y="91"/>
                  </a:cxn>
                  <a:cxn ang="0">
                    <a:pos x="136" y="115"/>
                  </a:cxn>
                  <a:cxn ang="0">
                    <a:pos x="83" y="139"/>
                  </a:cxn>
                  <a:cxn ang="0">
                    <a:pos x="37" y="186"/>
                  </a:cxn>
                  <a:cxn ang="0">
                    <a:pos x="332" y="117"/>
                  </a:cxn>
                  <a:cxn ang="0">
                    <a:pos x="110" y="189"/>
                  </a:cxn>
                  <a:cxn ang="0">
                    <a:pos x="128" y="292"/>
                  </a:cxn>
                  <a:cxn ang="0">
                    <a:pos x="304" y="296"/>
                  </a:cxn>
                  <a:cxn ang="0">
                    <a:pos x="494" y="248"/>
                  </a:cxn>
                  <a:cxn ang="0">
                    <a:pos x="464" y="79"/>
                  </a:cxn>
                  <a:cxn ang="0">
                    <a:pos x="263" y="357"/>
                  </a:cxn>
                  <a:cxn ang="0">
                    <a:pos x="334" y="360"/>
                  </a:cxn>
                  <a:cxn ang="0">
                    <a:pos x="396" y="321"/>
                  </a:cxn>
                  <a:cxn ang="0">
                    <a:pos x="318" y="311"/>
                  </a:cxn>
                </a:cxnLst>
                <a:rect l="0" t="0" r="r" b="b"/>
                <a:pathLst>
                  <a:path w="590" h="408">
                    <a:moveTo>
                      <a:pt x="479" y="0"/>
                    </a:moveTo>
                    <a:lnTo>
                      <a:pt x="479" y="0"/>
                    </a:lnTo>
                    <a:lnTo>
                      <a:pt x="482" y="5"/>
                    </a:lnTo>
                    <a:lnTo>
                      <a:pt x="485" y="12"/>
                    </a:lnTo>
                    <a:lnTo>
                      <a:pt x="490" y="26"/>
                    </a:lnTo>
                    <a:lnTo>
                      <a:pt x="494" y="40"/>
                    </a:lnTo>
                    <a:lnTo>
                      <a:pt x="496" y="47"/>
                    </a:lnTo>
                    <a:lnTo>
                      <a:pt x="500" y="52"/>
                    </a:lnTo>
                    <a:lnTo>
                      <a:pt x="500" y="52"/>
                    </a:lnTo>
                    <a:lnTo>
                      <a:pt x="511" y="57"/>
                    </a:lnTo>
                    <a:lnTo>
                      <a:pt x="523" y="64"/>
                    </a:lnTo>
                    <a:lnTo>
                      <a:pt x="528" y="66"/>
                    </a:lnTo>
                    <a:lnTo>
                      <a:pt x="536" y="67"/>
                    </a:lnTo>
                    <a:lnTo>
                      <a:pt x="542" y="69"/>
                    </a:lnTo>
                    <a:lnTo>
                      <a:pt x="551" y="69"/>
                    </a:lnTo>
                    <a:lnTo>
                      <a:pt x="551" y="69"/>
                    </a:lnTo>
                    <a:lnTo>
                      <a:pt x="552" y="72"/>
                    </a:lnTo>
                    <a:lnTo>
                      <a:pt x="553" y="76"/>
                    </a:lnTo>
                    <a:lnTo>
                      <a:pt x="553" y="83"/>
                    </a:lnTo>
                    <a:lnTo>
                      <a:pt x="552" y="90"/>
                    </a:lnTo>
                    <a:lnTo>
                      <a:pt x="549" y="97"/>
                    </a:lnTo>
                    <a:lnTo>
                      <a:pt x="541" y="112"/>
                    </a:lnTo>
                    <a:lnTo>
                      <a:pt x="538" y="119"/>
                    </a:lnTo>
                    <a:lnTo>
                      <a:pt x="536" y="127"/>
                    </a:lnTo>
                    <a:lnTo>
                      <a:pt x="536" y="127"/>
                    </a:lnTo>
                    <a:lnTo>
                      <a:pt x="539" y="132"/>
                    </a:lnTo>
                    <a:lnTo>
                      <a:pt x="542" y="136"/>
                    </a:lnTo>
                    <a:lnTo>
                      <a:pt x="546" y="138"/>
                    </a:lnTo>
                    <a:lnTo>
                      <a:pt x="551" y="140"/>
                    </a:lnTo>
                    <a:lnTo>
                      <a:pt x="561" y="142"/>
                    </a:lnTo>
                    <a:lnTo>
                      <a:pt x="573" y="144"/>
                    </a:lnTo>
                    <a:lnTo>
                      <a:pt x="573" y="144"/>
                    </a:lnTo>
                    <a:lnTo>
                      <a:pt x="575" y="148"/>
                    </a:lnTo>
                    <a:lnTo>
                      <a:pt x="576" y="153"/>
                    </a:lnTo>
                    <a:lnTo>
                      <a:pt x="576" y="156"/>
                    </a:lnTo>
                    <a:lnTo>
                      <a:pt x="575" y="159"/>
                    </a:lnTo>
                    <a:lnTo>
                      <a:pt x="572" y="166"/>
                    </a:lnTo>
                    <a:lnTo>
                      <a:pt x="567" y="170"/>
                    </a:lnTo>
                    <a:lnTo>
                      <a:pt x="555" y="179"/>
                    </a:lnTo>
                    <a:lnTo>
                      <a:pt x="550" y="185"/>
                    </a:lnTo>
                    <a:lnTo>
                      <a:pt x="549" y="188"/>
                    </a:lnTo>
                    <a:lnTo>
                      <a:pt x="546" y="191"/>
                    </a:lnTo>
                    <a:lnTo>
                      <a:pt x="546" y="191"/>
                    </a:lnTo>
                    <a:lnTo>
                      <a:pt x="549" y="194"/>
                    </a:lnTo>
                    <a:lnTo>
                      <a:pt x="551" y="199"/>
                    </a:lnTo>
                    <a:lnTo>
                      <a:pt x="557" y="204"/>
                    </a:lnTo>
                    <a:lnTo>
                      <a:pt x="565" y="209"/>
                    </a:lnTo>
                    <a:lnTo>
                      <a:pt x="572" y="214"/>
                    </a:lnTo>
                    <a:lnTo>
                      <a:pt x="580" y="218"/>
                    </a:lnTo>
                    <a:lnTo>
                      <a:pt x="585" y="223"/>
                    </a:lnTo>
                    <a:lnTo>
                      <a:pt x="587" y="225"/>
                    </a:lnTo>
                    <a:lnTo>
                      <a:pt x="589" y="229"/>
                    </a:lnTo>
                    <a:lnTo>
                      <a:pt x="590" y="232"/>
                    </a:lnTo>
                    <a:lnTo>
                      <a:pt x="590" y="236"/>
                    </a:lnTo>
                    <a:lnTo>
                      <a:pt x="590" y="236"/>
                    </a:lnTo>
                    <a:lnTo>
                      <a:pt x="589" y="239"/>
                    </a:lnTo>
                    <a:lnTo>
                      <a:pt x="588" y="243"/>
                    </a:lnTo>
                    <a:lnTo>
                      <a:pt x="586" y="245"/>
                    </a:lnTo>
                    <a:lnTo>
                      <a:pt x="583" y="247"/>
                    </a:lnTo>
                    <a:lnTo>
                      <a:pt x="576" y="250"/>
                    </a:lnTo>
                    <a:lnTo>
                      <a:pt x="568" y="253"/>
                    </a:lnTo>
                    <a:lnTo>
                      <a:pt x="551" y="259"/>
                    </a:lnTo>
                    <a:lnTo>
                      <a:pt x="542" y="262"/>
                    </a:lnTo>
                    <a:lnTo>
                      <a:pt x="536" y="266"/>
                    </a:lnTo>
                    <a:lnTo>
                      <a:pt x="536" y="266"/>
                    </a:lnTo>
                    <a:lnTo>
                      <a:pt x="535" y="289"/>
                    </a:lnTo>
                    <a:lnTo>
                      <a:pt x="532" y="307"/>
                    </a:lnTo>
                    <a:lnTo>
                      <a:pt x="528" y="322"/>
                    </a:lnTo>
                    <a:lnTo>
                      <a:pt x="523" y="338"/>
                    </a:lnTo>
                    <a:lnTo>
                      <a:pt x="523" y="338"/>
                    </a:lnTo>
                    <a:lnTo>
                      <a:pt x="514" y="337"/>
                    </a:lnTo>
                    <a:lnTo>
                      <a:pt x="507" y="334"/>
                    </a:lnTo>
                    <a:lnTo>
                      <a:pt x="501" y="328"/>
                    </a:lnTo>
                    <a:lnTo>
                      <a:pt x="498" y="323"/>
                    </a:lnTo>
                    <a:lnTo>
                      <a:pt x="498" y="323"/>
                    </a:lnTo>
                    <a:lnTo>
                      <a:pt x="490" y="321"/>
                    </a:lnTo>
                    <a:lnTo>
                      <a:pt x="477" y="319"/>
                    </a:lnTo>
                    <a:lnTo>
                      <a:pt x="470" y="318"/>
                    </a:lnTo>
                    <a:lnTo>
                      <a:pt x="465" y="315"/>
                    </a:lnTo>
                    <a:lnTo>
                      <a:pt x="460" y="313"/>
                    </a:lnTo>
                    <a:lnTo>
                      <a:pt x="456" y="309"/>
                    </a:lnTo>
                    <a:lnTo>
                      <a:pt x="456" y="309"/>
                    </a:lnTo>
                    <a:lnTo>
                      <a:pt x="452" y="314"/>
                    </a:lnTo>
                    <a:lnTo>
                      <a:pt x="449" y="321"/>
                    </a:lnTo>
                    <a:lnTo>
                      <a:pt x="443" y="335"/>
                    </a:lnTo>
                    <a:lnTo>
                      <a:pt x="439" y="341"/>
                    </a:lnTo>
                    <a:lnTo>
                      <a:pt x="436" y="348"/>
                    </a:lnTo>
                    <a:lnTo>
                      <a:pt x="431" y="353"/>
                    </a:lnTo>
                    <a:lnTo>
                      <a:pt x="424" y="356"/>
                    </a:lnTo>
                    <a:lnTo>
                      <a:pt x="424" y="356"/>
                    </a:lnTo>
                    <a:lnTo>
                      <a:pt x="403" y="341"/>
                    </a:lnTo>
                    <a:lnTo>
                      <a:pt x="391" y="334"/>
                    </a:lnTo>
                    <a:lnTo>
                      <a:pt x="378" y="328"/>
                    </a:lnTo>
                    <a:lnTo>
                      <a:pt x="378" y="328"/>
                    </a:lnTo>
                    <a:lnTo>
                      <a:pt x="373" y="329"/>
                    </a:lnTo>
                    <a:lnTo>
                      <a:pt x="370" y="333"/>
                    </a:lnTo>
                    <a:lnTo>
                      <a:pt x="365" y="336"/>
                    </a:lnTo>
                    <a:lnTo>
                      <a:pt x="363" y="339"/>
                    </a:lnTo>
                    <a:lnTo>
                      <a:pt x="358" y="349"/>
                    </a:lnTo>
                    <a:lnTo>
                      <a:pt x="354" y="358"/>
                    </a:lnTo>
                    <a:lnTo>
                      <a:pt x="349" y="368"/>
                    </a:lnTo>
                    <a:lnTo>
                      <a:pt x="344" y="375"/>
                    </a:lnTo>
                    <a:lnTo>
                      <a:pt x="342" y="379"/>
                    </a:lnTo>
                    <a:lnTo>
                      <a:pt x="339" y="381"/>
                    </a:lnTo>
                    <a:lnTo>
                      <a:pt x="334" y="382"/>
                    </a:lnTo>
                    <a:lnTo>
                      <a:pt x="331" y="383"/>
                    </a:lnTo>
                    <a:lnTo>
                      <a:pt x="331" y="383"/>
                    </a:lnTo>
                    <a:lnTo>
                      <a:pt x="328" y="382"/>
                    </a:lnTo>
                    <a:lnTo>
                      <a:pt x="325" y="381"/>
                    </a:lnTo>
                    <a:lnTo>
                      <a:pt x="320" y="378"/>
                    </a:lnTo>
                    <a:lnTo>
                      <a:pt x="316" y="372"/>
                    </a:lnTo>
                    <a:lnTo>
                      <a:pt x="313" y="367"/>
                    </a:lnTo>
                    <a:lnTo>
                      <a:pt x="310" y="360"/>
                    </a:lnTo>
                    <a:lnTo>
                      <a:pt x="305" y="355"/>
                    </a:lnTo>
                    <a:lnTo>
                      <a:pt x="300" y="351"/>
                    </a:lnTo>
                    <a:lnTo>
                      <a:pt x="297" y="350"/>
                    </a:lnTo>
                    <a:lnTo>
                      <a:pt x="294" y="349"/>
                    </a:lnTo>
                    <a:lnTo>
                      <a:pt x="294" y="349"/>
                    </a:lnTo>
                    <a:lnTo>
                      <a:pt x="288" y="350"/>
                    </a:lnTo>
                    <a:lnTo>
                      <a:pt x="285" y="353"/>
                    </a:lnTo>
                    <a:lnTo>
                      <a:pt x="281" y="355"/>
                    </a:lnTo>
                    <a:lnTo>
                      <a:pt x="279" y="359"/>
                    </a:lnTo>
                    <a:lnTo>
                      <a:pt x="272" y="368"/>
                    </a:lnTo>
                    <a:lnTo>
                      <a:pt x="268" y="376"/>
                    </a:lnTo>
                    <a:lnTo>
                      <a:pt x="264" y="386"/>
                    </a:lnTo>
                    <a:lnTo>
                      <a:pt x="258" y="395"/>
                    </a:lnTo>
                    <a:lnTo>
                      <a:pt x="256" y="398"/>
                    </a:lnTo>
                    <a:lnTo>
                      <a:pt x="253" y="400"/>
                    </a:lnTo>
                    <a:lnTo>
                      <a:pt x="250" y="402"/>
                    </a:lnTo>
                    <a:lnTo>
                      <a:pt x="247" y="403"/>
                    </a:lnTo>
                    <a:lnTo>
                      <a:pt x="247" y="403"/>
                    </a:lnTo>
                    <a:lnTo>
                      <a:pt x="242" y="403"/>
                    </a:lnTo>
                    <a:lnTo>
                      <a:pt x="238" y="401"/>
                    </a:lnTo>
                    <a:lnTo>
                      <a:pt x="235" y="397"/>
                    </a:lnTo>
                    <a:lnTo>
                      <a:pt x="232" y="393"/>
                    </a:lnTo>
                    <a:lnTo>
                      <a:pt x="225" y="383"/>
                    </a:lnTo>
                    <a:lnTo>
                      <a:pt x="222" y="378"/>
                    </a:lnTo>
                    <a:lnTo>
                      <a:pt x="219" y="373"/>
                    </a:lnTo>
                    <a:lnTo>
                      <a:pt x="219" y="373"/>
                    </a:lnTo>
                    <a:lnTo>
                      <a:pt x="211" y="372"/>
                    </a:lnTo>
                    <a:lnTo>
                      <a:pt x="205" y="371"/>
                    </a:lnTo>
                    <a:lnTo>
                      <a:pt x="199" y="369"/>
                    </a:lnTo>
                    <a:lnTo>
                      <a:pt x="194" y="366"/>
                    </a:lnTo>
                    <a:lnTo>
                      <a:pt x="194" y="366"/>
                    </a:lnTo>
                    <a:lnTo>
                      <a:pt x="179" y="386"/>
                    </a:lnTo>
                    <a:lnTo>
                      <a:pt x="171" y="397"/>
                    </a:lnTo>
                    <a:lnTo>
                      <a:pt x="164" y="408"/>
                    </a:lnTo>
                    <a:lnTo>
                      <a:pt x="164" y="408"/>
                    </a:lnTo>
                    <a:lnTo>
                      <a:pt x="160" y="405"/>
                    </a:lnTo>
                    <a:lnTo>
                      <a:pt x="157" y="404"/>
                    </a:lnTo>
                    <a:lnTo>
                      <a:pt x="151" y="399"/>
                    </a:lnTo>
                    <a:lnTo>
                      <a:pt x="146" y="393"/>
                    </a:lnTo>
                    <a:lnTo>
                      <a:pt x="143" y="385"/>
                    </a:lnTo>
                    <a:lnTo>
                      <a:pt x="135" y="371"/>
                    </a:lnTo>
                    <a:lnTo>
                      <a:pt x="130" y="365"/>
                    </a:lnTo>
                    <a:lnTo>
                      <a:pt x="125" y="360"/>
                    </a:lnTo>
                    <a:lnTo>
                      <a:pt x="125" y="360"/>
                    </a:lnTo>
                    <a:lnTo>
                      <a:pt x="120" y="359"/>
                    </a:lnTo>
                    <a:lnTo>
                      <a:pt x="116" y="359"/>
                    </a:lnTo>
                    <a:lnTo>
                      <a:pt x="108" y="360"/>
                    </a:lnTo>
                    <a:lnTo>
                      <a:pt x="101" y="364"/>
                    </a:lnTo>
                    <a:lnTo>
                      <a:pt x="93" y="368"/>
                    </a:lnTo>
                    <a:lnTo>
                      <a:pt x="86" y="372"/>
                    </a:lnTo>
                    <a:lnTo>
                      <a:pt x="77" y="375"/>
                    </a:lnTo>
                    <a:lnTo>
                      <a:pt x="68" y="378"/>
                    </a:lnTo>
                    <a:lnTo>
                      <a:pt x="62" y="378"/>
                    </a:lnTo>
                    <a:lnTo>
                      <a:pt x="57" y="378"/>
                    </a:lnTo>
                    <a:lnTo>
                      <a:pt x="57" y="378"/>
                    </a:lnTo>
                    <a:lnTo>
                      <a:pt x="54" y="372"/>
                    </a:lnTo>
                    <a:lnTo>
                      <a:pt x="50" y="369"/>
                    </a:lnTo>
                    <a:lnTo>
                      <a:pt x="50" y="369"/>
                    </a:lnTo>
                    <a:lnTo>
                      <a:pt x="50" y="357"/>
                    </a:lnTo>
                    <a:lnTo>
                      <a:pt x="52" y="344"/>
                    </a:lnTo>
                    <a:lnTo>
                      <a:pt x="57" y="321"/>
                    </a:lnTo>
                    <a:lnTo>
                      <a:pt x="61" y="299"/>
                    </a:lnTo>
                    <a:lnTo>
                      <a:pt x="62" y="289"/>
                    </a:lnTo>
                    <a:lnTo>
                      <a:pt x="62" y="279"/>
                    </a:lnTo>
                    <a:lnTo>
                      <a:pt x="62" y="279"/>
                    </a:lnTo>
                    <a:lnTo>
                      <a:pt x="47" y="273"/>
                    </a:lnTo>
                    <a:lnTo>
                      <a:pt x="32" y="265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0" y="248"/>
                    </a:lnTo>
                    <a:lnTo>
                      <a:pt x="0" y="244"/>
                    </a:lnTo>
                    <a:lnTo>
                      <a:pt x="1" y="239"/>
                    </a:lnTo>
                    <a:lnTo>
                      <a:pt x="4" y="236"/>
                    </a:lnTo>
                    <a:lnTo>
                      <a:pt x="8" y="231"/>
                    </a:lnTo>
                    <a:lnTo>
                      <a:pt x="14" y="228"/>
                    </a:lnTo>
                    <a:lnTo>
                      <a:pt x="21" y="224"/>
                    </a:lnTo>
                    <a:lnTo>
                      <a:pt x="28" y="221"/>
                    </a:lnTo>
                    <a:lnTo>
                      <a:pt x="36" y="219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39" y="213"/>
                    </a:lnTo>
                    <a:lnTo>
                      <a:pt x="36" y="208"/>
                    </a:lnTo>
                    <a:lnTo>
                      <a:pt x="30" y="199"/>
                    </a:lnTo>
                    <a:lnTo>
                      <a:pt x="24" y="188"/>
                    </a:lnTo>
                    <a:lnTo>
                      <a:pt x="17" y="178"/>
                    </a:lnTo>
                    <a:lnTo>
                      <a:pt x="17" y="178"/>
                    </a:lnTo>
                    <a:lnTo>
                      <a:pt x="10" y="169"/>
                    </a:lnTo>
                    <a:lnTo>
                      <a:pt x="6" y="164"/>
                    </a:lnTo>
                    <a:lnTo>
                      <a:pt x="2" y="159"/>
                    </a:lnTo>
                    <a:lnTo>
                      <a:pt x="1" y="155"/>
                    </a:lnTo>
                    <a:lnTo>
                      <a:pt x="1" y="149"/>
                    </a:lnTo>
                    <a:lnTo>
                      <a:pt x="5" y="143"/>
                    </a:lnTo>
                    <a:lnTo>
                      <a:pt x="10" y="137"/>
                    </a:lnTo>
                    <a:lnTo>
                      <a:pt x="10" y="137"/>
                    </a:lnTo>
                    <a:lnTo>
                      <a:pt x="40" y="138"/>
                    </a:lnTo>
                    <a:lnTo>
                      <a:pt x="53" y="139"/>
                    </a:lnTo>
                    <a:lnTo>
                      <a:pt x="65" y="141"/>
                    </a:lnTo>
                    <a:lnTo>
                      <a:pt x="65" y="141"/>
                    </a:lnTo>
                    <a:lnTo>
                      <a:pt x="70" y="125"/>
                    </a:lnTo>
                    <a:lnTo>
                      <a:pt x="75" y="106"/>
                    </a:lnTo>
                    <a:lnTo>
                      <a:pt x="78" y="97"/>
                    </a:lnTo>
                    <a:lnTo>
                      <a:pt x="84" y="88"/>
                    </a:lnTo>
                    <a:lnTo>
                      <a:pt x="89" y="82"/>
                    </a:lnTo>
                    <a:lnTo>
                      <a:pt x="92" y="79"/>
                    </a:lnTo>
                    <a:lnTo>
                      <a:pt x="97" y="77"/>
                    </a:lnTo>
                    <a:lnTo>
                      <a:pt x="97" y="77"/>
                    </a:lnTo>
                    <a:lnTo>
                      <a:pt x="104" y="79"/>
                    </a:lnTo>
                    <a:lnTo>
                      <a:pt x="111" y="82"/>
                    </a:lnTo>
                    <a:lnTo>
                      <a:pt x="125" y="91"/>
                    </a:lnTo>
                    <a:lnTo>
                      <a:pt x="131" y="95"/>
                    </a:lnTo>
                    <a:lnTo>
                      <a:pt x="137" y="98"/>
                    </a:lnTo>
                    <a:lnTo>
                      <a:pt x="144" y="99"/>
                    </a:lnTo>
                    <a:lnTo>
                      <a:pt x="150" y="99"/>
                    </a:lnTo>
                    <a:lnTo>
                      <a:pt x="150" y="99"/>
                    </a:lnTo>
                    <a:lnTo>
                      <a:pt x="157" y="97"/>
                    </a:lnTo>
                    <a:lnTo>
                      <a:pt x="162" y="93"/>
                    </a:lnTo>
                    <a:lnTo>
                      <a:pt x="166" y="87"/>
                    </a:lnTo>
                    <a:lnTo>
                      <a:pt x="169" y="82"/>
                    </a:lnTo>
                    <a:lnTo>
                      <a:pt x="175" y="68"/>
                    </a:lnTo>
                    <a:lnTo>
                      <a:pt x="180" y="56"/>
                    </a:lnTo>
                    <a:lnTo>
                      <a:pt x="180" y="56"/>
                    </a:lnTo>
                    <a:lnTo>
                      <a:pt x="191" y="57"/>
                    </a:lnTo>
                    <a:lnTo>
                      <a:pt x="201" y="62"/>
                    </a:lnTo>
                    <a:lnTo>
                      <a:pt x="218" y="70"/>
                    </a:lnTo>
                    <a:lnTo>
                      <a:pt x="226" y="73"/>
                    </a:lnTo>
                    <a:lnTo>
                      <a:pt x="235" y="77"/>
                    </a:lnTo>
                    <a:lnTo>
                      <a:pt x="244" y="78"/>
                    </a:lnTo>
                    <a:lnTo>
                      <a:pt x="249" y="78"/>
                    </a:lnTo>
                    <a:lnTo>
                      <a:pt x="254" y="77"/>
                    </a:lnTo>
                    <a:lnTo>
                      <a:pt x="254" y="77"/>
                    </a:lnTo>
                    <a:lnTo>
                      <a:pt x="258" y="73"/>
                    </a:lnTo>
                    <a:lnTo>
                      <a:pt x="262" y="68"/>
                    </a:lnTo>
                    <a:lnTo>
                      <a:pt x="267" y="58"/>
                    </a:lnTo>
                    <a:lnTo>
                      <a:pt x="271" y="47"/>
                    </a:lnTo>
                    <a:lnTo>
                      <a:pt x="274" y="35"/>
                    </a:lnTo>
                    <a:lnTo>
                      <a:pt x="274" y="35"/>
                    </a:lnTo>
                    <a:lnTo>
                      <a:pt x="280" y="34"/>
                    </a:lnTo>
                    <a:lnTo>
                      <a:pt x="284" y="34"/>
                    </a:lnTo>
                    <a:lnTo>
                      <a:pt x="288" y="34"/>
                    </a:lnTo>
                    <a:lnTo>
                      <a:pt x="293" y="35"/>
                    </a:lnTo>
                    <a:lnTo>
                      <a:pt x="300" y="39"/>
                    </a:lnTo>
                    <a:lnTo>
                      <a:pt x="308" y="45"/>
                    </a:lnTo>
                    <a:lnTo>
                      <a:pt x="314" y="51"/>
                    </a:lnTo>
                    <a:lnTo>
                      <a:pt x="322" y="55"/>
                    </a:lnTo>
                    <a:lnTo>
                      <a:pt x="326" y="57"/>
                    </a:lnTo>
                    <a:lnTo>
                      <a:pt x="329" y="58"/>
                    </a:lnTo>
                    <a:lnTo>
                      <a:pt x="333" y="58"/>
                    </a:lnTo>
                    <a:lnTo>
                      <a:pt x="339" y="57"/>
                    </a:lnTo>
                    <a:lnTo>
                      <a:pt x="339" y="57"/>
                    </a:lnTo>
                    <a:lnTo>
                      <a:pt x="342" y="56"/>
                    </a:lnTo>
                    <a:lnTo>
                      <a:pt x="344" y="55"/>
                    </a:lnTo>
                    <a:lnTo>
                      <a:pt x="346" y="51"/>
                    </a:lnTo>
                    <a:lnTo>
                      <a:pt x="348" y="45"/>
                    </a:lnTo>
                    <a:lnTo>
                      <a:pt x="352" y="39"/>
                    </a:lnTo>
                    <a:lnTo>
                      <a:pt x="352" y="39"/>
                    </a:lnTo>
                    <a:lnTo>
                      <a:pt x="358" y="31"/>
                    </a:lnTo>
                    <a:lnTo>
                      <a:pt x="365" y="22"/>
                    </a:lnTo>
                    <a:lnTo>
                      <a:pt x="373" y="13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85" y="8"/>
                    </a:lnTo>
                    <a:lnTo>
                      <a:pt x="391" y="13"/>
                    </a:lnTo>
                    <a:lnTo>
                      <a:pt x="401" y="23"/>
                    </a:lnTo>
                    <a:lnTo>
                      <a:pt x="406" y="28"/>
                    </a:lnTo>
                    <a:lnTo>
                      <a:pt x="411" y="34"/>
                    </a:lnTo>
                    <a:lnTo>
                      <a:pt x="418" y="37"/>
                    </a:lnTo>
                    <a:lnTo>
                      <a:pt x="426" y="39"/>
                    </a:lnTo>
                    <a:lnTo>
                      <a:pt x="426" y="39"/>
                    </a:lnTo>
                    <a:lnTo>
                      <a:pt x="434" y="34"/>
                    </a:lnTo>
                    <a:lnTo>
                      <a:pt x="439" y="28"/>
                    </a:lnTo>
                    <a:lnTo>
                      <a:pt x="450" y="15"/>
                    </a:lnTo>
                    <a:lnTo>
                      <a:pt x="455" y="8"/>
                    </a:lnTo>
                    <a:lnTo>
                      <a:pt x="462" y="3"/>
                    </a:lnTo>
                    <a:lnTo>
                      <a:pt x="466" y="2"/>
                    </a:lnTo>
                    <a:lnTo>
                      <a:pt x="470" y="1"/>
                    </a:lnTo>
                    <a:lnTo>
                      <a:pt x="475" y="0"/>
                    </a:lnTo>
                    <a:lnTo>
                      <a:pt x="479" y="0"/>
                    </a:lnTo>
                    <a:lnTo>
                      <a:pt x="479" y="0"/>
                    </a:lnTo>
                    <a:close/>
                    <a:moveTo>
                      <a:pt x="438" y="54"/>
                    </a:moveTo>
                    <a:lnTo>
                      <a:pt x="438" y="54"/>
                    </a:lnTo>
                    <a:lnTo>
                      <a:pt x="452" y="55"/>
                    </a:lnTo>
                    <a:lnTo>
                      <a:pt x="466" y="57"/>
                    </a:lnTo>
                    <a:lnTo>
                      <a:pt x="466" y="57"/>
                    </a:lnTo>
                    <a:lnTo>
                      <a:pt x="469" y="64"/>
                    </a:lnTo>
                    <a:lnTo>
                      <a:pt x="473" y="68"/>
                    </a:lnTo>
                    <a:lnTo>
                      <a:pt x="476" y="72"/>
                    </a:lnTo>
                    <a:lnTo>
                      <a:pt x="478" y="73"/>
                    </a:lnTo>
                    <a:lnTo>
                      <a:pt x="481" y="75"/>
                    </a:lnTo>
                    <a:lnTo>
                      <a:pt x="481" y="75"/>
                    </a:lnTo>
                    <a:lnTo>
                      <a:pt x="495" y="133"/>
                    </a:lnTo>
                    <a:lnTo>
                      <a:pt x="509" y="193"/>
                    </a:lnTo>
                    <a:lnTo>
                      <a:pt x="509" y="193"/>
                    </a:lnTo>
                    <a:lnTo>
                      <a:pt x="512" y="206"/>
                    </a:lnTo>
                    <a:lnTo>
                      <a:pt x="514" y="221"/>
                    </a:lnTo>
                    <a:lnTo>
                      <a:pt x="515" y="234"/>
                    </a:lnTo>
                    <a:lnTo>
                      <a:pt x="515" y="244"/>
                    </a:lnTo>
                    <a:lnTo>
                      <a:pt x="515" y="244"/>
                    </a:lnTo>
                    <a:lnTo>
                      <a:pt x="513" y="249"/>
                    </a:lnTo>
                    <a:lnTo>
                      <a:pt x="511" y="254"/>
                    </a:lnTo>
                    <a:lnTo>
                      <a:pt x="509" y="259"/>
                    </a:lnTo>
                    <a:lnTo>
                      <a:pt x="506" y="262"/>
                    </a:lnTo>
                    <a:lnTo>
                      <a:pt x="499" y="268"/>
                    </a:lnTo>
                    <a:lnTo>
                      <a:pt x="491" y="274"/>
                    </a:lnTo>
                    <a:lnTo>
                      <a:pt x="481" y="278"/>
                    </a:lnTo>
                    <a:lnTo>
                      <a:pt x="470" y="281"/>
                    </a:lnTo>
                    <a:lnTo>
                      <a:pt x="449" y="287"/>
                    </a:lnTo>
                    <a:lnTo>
                      <a:pt x="449" y="287"/>
                    </a:lnTo>
                    <a:lnTo>
                      <a:pt x="452" y="288"/>
                    </a:lnTo>
                    <a:lnTo>
                      <a:pt x="455" y="289"/>
                    </a:lnTo>
                    <a:lnTo>
                      <a:pt x="459" y="293"/>
                    </a:lnTo>
                    <a:lnTo>
                      <a:pt x="463" y="298"/>
                    </a:lnTo>
                    <a:lnTo>
                      <a:pt x="465" y="300"/>
                    </a:lnTo>
                    <a:lnTo>
                      <a:pt x="468" y="302"/>
                    </a:lnTo>
                    <a:lnTo>
                      <a:pt x="468" y="302"/>
                    </a:lnTo>
                    <a:lnTo>
                      <a:pt x="473" y="304"/>
                    </a:lnTo>
                    <a:lnTo>
                      <a:pt x="479" y="305"/>
                    </a:lnTo>
                    <a:lnTo>
                      <a:pt x="490" y="306"/>
                    </a:lnTo>
                    <a:lnTo>
                      <a:pt x="501" y="307"/>
                    </a:lnTo>
                    <a:lnTo>
                      <a:pt x="507" y="308"/>
                    </a:lnTo>
                    <a:lnTo>
                      <a:pt x="511" y="309"/>
                    </a:lnTo>
                    <a:lnTo>
                      <a:pt x="511" y="309"/>
                    </a:lnTo>
                    <a:lnTo>
                      <a:pt x="515" y="306"/>
                    </a:lnTo>
                    <a:lnTo>
                      <a:pt x="517" y="302"/>
                    </a:lnTo>
                    <a:lnTo>
                      <a:pt x="519" y="298"/>
                    </a:lnTo>
                    <a:lnTo>
                      <a:pt x="520" y="294"/>
                    </a:lnTo>
                    <a:lnTo>
                      <a:pt x="520" y="284"/>
                    </a:lnTo>
                    <a:lnTo>
                      <a:pt x="517" y="276"/>
                    </a:lnTo>
                    <a:lnTo>
                      <a:pt x="515" y="267"/>
                    </a:lnTo>
                    <a:lnTo>
                      <a:pt x="514" y="259"/>
                    </a:lnTo>
                    <a:lnTo>
                      <a:pt x="515" y="254"/>
                    </a:lnTo>
                    <a:lnTo>
                      <a:pt x="515" y="251"/>
                    </a:lnTo>
                    <a:lnTo>
                      <a:pt x="517" y="248"/>
                    </a:lnTo>
                    <a:lnTo>
                      <a:pt x="521" y="246"/>
                    </a:lnTo>
                    <a:lnTo>
                      <a:pt x="521" y="246"/>
                    </a:lnTo>
                    <a:lnTo>
                      <a:pt x="532" y="246"/>
                    </a:lnTo>
                    <a:lnTo>
                      <a:pt x="539" y="245"/>
                    </a:lnTo>
                    <a:lnTo>
                      <a:pt x="545" y="243"/>
                    </a:lnTo>
                    <a:lnTo>
                      <a:pt x="552" y="240"/>
                    </a:lnTo>
                    <a:lnTo>
                      <a:pt x="557" y="237"/>
                    </a:lnTo>
                    <a:lnTo>
                      <a:pt x="561" y="233"/>
                    </a:lnTo>
                    <a:lnTo>
                      <a:pt x="564" y="229"/>
                    </a:lnTo>
                    <a:lnTo>
                      <a:pt x="564" y="229"/>
                    </a:lnTo>
                    <a:lnTo>
                      <a:pt x="561" y="225"/>
                    </a:lnTo>
                    <a:lnTo>
                      <a:pt x="559" y="223"/>
                    </a:lnTo>
                    <a:lnTo>
                      <a:pt x="554" y="219"/>
                    </a:lnTo>
                    <a:lnTo>
                      <a:pt x="546" y="217"/>
                    </a:lnTo>
                    <a:lnTo>
                      <a:pt x="540" y="215"/>
                    </a:lnTo>
                    <a:lnTo>
                      <a:pt x="532" y="213"/>
                    </a:lnTo>
                    <a:lnTo>
                      <a:pt x="526" y="210"/>
                    </a:lnTo>
                    <a:lnTo>
                      <a:pt x="522" y="207"/>
                    </a:lnTo>
                    <a:lnTo>
                      <a:pt x="520" y="205"/>
                    </a:lnTo>
                    <a:lnTo>
                      <a:pt x="519" y="202"/>
                    </a:lnTo>
                    <a:lnTo>
                      <a:pt x="519" y="202"/>
                    </a:lnTo>
                    <a:lnTo>
                      <a:pt x="517" y="199"/>
                    </a:lnTo>
                    <a:lnTo>
                      <a:pt x="519" y="196"/>
                    </a:lnTo>
                    <a:lnTo>
                      <a:pt x="519" y="192"/>
                    </a:lnTo>
                    <a:lnTo>
                      <a:pt x="521" y="189"/>
                    </a:lnTo>
                    <a:lnTo>
                      <a:pt x="525" y="185"/>
                    </a:lnTo>
                    <a:lnTo>
                      <a:pt x="530" y="181"/>
                    </a:lnTo>
                    <a:lnTo>
                      <a:pt x="537" y="176"/>
                    </a:lnTo>
                    <a:lnTo>
                      <a:pt x="542" y="172"/>
                    </a:lnTo>
                    <a:lnTo>
                      <a:pt x="546" y="166"/>
                    </a:lnTo>
                    <a:lnTo>
                      <a:pt x="549" y="161"/>
                    </a:lnTo>
                    <a:lnTo>
                      <a:pt x="549" y="157"/>
                    </a:lnTo>
                    <a:lnTo>
                      <a:pt x="549" y="157"/>
                    </a:lnTo>
                    <a:lnTo>
                      <a:pt x="543" y="154"/>
                    </a:lnTo>
                    <a:lnTo>
                      <a:pt x="537" y="152"/>
                    </a:lnTo>
                    <a:lnTo>
                      <a:pt x="523" y="149"/>
                    </a:lnTo>
                    <a:lnTo>
                      <a:pt x="516" y="147"/>
                    </a:lnTo>
                    <a:lnTo>
                      <a:pt x="514" y="145"/>
                    </a:lnTo>
                    <a:lnTo>
                      <a:pt x="512" y="143"/>
                    </a:lnTo>
                    <a:lnTo>
                      <a:pt x="510" y="141"/>
                    </a:lnTo>
                    <a:lnTo>
                      <a:pt x="509" y="138"/>
                    </a:lnTo>
                    <a:lnTo>
                      <a:pt x="509" y="133"/>
                    </a:lnTo>
                    <a:lnTo>
                      <a:pt x="509" y="129"/>
                    </a:lnTo>
                    <a:lnTo>
                      <a:pt x="509" y="129"/>
                    </a:lnTo>
                    <a:lnTo>
                      <a:pt x="514" y="126"/>
                    </a:lnTo>
                    <a:lnTo>
                      <a:pt x="519" y="122"/>
                    </a:lnTo>
                    <a:lnTo>
                      <a:pt x="523" y="116"/>
                    </a:lnTo>
                    <a:lnTo>
                      <a:pt x="526" y="111"/>
                    </a:lnTo>
                    <a:lnTo>
                      <a:pt x="531" y="98"/>
                    </a:lnTo>
                    <a:lnTo>
                      <a:pt x="536" y="84"/>
                    </a:lnTo>
                    <a:lnTo>
                      <a:pt x="536" y="84"/>
                    </a:lnTo>
                    <a:lnTo>
                      <a:pt x="525" y="81"/>
                    </a:lnTo>
                    <a:lnTo>
                      <a:pt x="516" y="79"/>
                    </a:lnTo>
                    <a:lnTo>
                      <a:pt x="509" y="79"/>
                    </a:lnTo>
                    <a:lnTo>
                      <a:pt x="500" y="80"/>
                    </a:lnTo>
                    <a:lnTo>
                      <a:pt x="500" y="80"/>
                    </a:lnTo>
                    <a:lnTo>
                      <a:pt x="495" y="75"/>
                    </a:lnTo>
                    <a:lnTo>
                      <a:pt x="491" y="68"/>
                    </a:lnTo>
                    <a:lnTo>
                      <a:pt x="484" y="53"/>
                    </a:lnTo>
                    <a:lnTo>
                      <a:pt x="478" y="38"/>
                    </a:lnTo>
                    <a:lnTo>
                      <a:pt x="474" y="31"/>
                    </a:lnTo>
                    <a:lnTo>
                      <a:pt x="469" y="24"/>
                    </a:lnTo>
                    <a:lnTo>
                      <a:pt x="469" y="24"/>
                    </a:lnTo>
                    <a:lnTo>
                      <a:pt x="460" y="30"/>
                    </a:lnTo>
                    <a:lnTo>
                      <a:pt x="451" y="37"/>
                    </a:lnTo>
                    <a:lnTo>
                      <a:pt x="445" y="45"/>
                    </a:lnTo>
                    <a:lnTo>
                      <a:pt x="438" y="54"/>
                    </a:lnTo>
                    <a:lnTo>
                      <a:pt x="438" y="54"/>
                    </a:lnTo>
                    <a:close/>
                    <a:moveTo>
                      <a:pt x="57" y="202"/>
                    </a:moveTo>
                    <a:lnTo>
                      <a:pt x="57" y="202"/>
                    </a:lnTo>
                    <a:lnTo>
                      <a:pt x="55" y="202"/>
                    </a:lnTo>
                    <a:lnTo>
                      <a:pt x="55" y="201"/>
                    </a:lnTo>
                    <a:lnTo>
                      <a:pt x="55" y="201"/>
                    </a:lnTo>
                    <a:lnTo>
                      <a:pt x="59" y="203"/>
                    </a:lnTo>
                    <a:lnTo>
                      <a:pt x="62" y="206"/>
                    </a:lnTo>
                    <a:lnTo>
                      <a:pt x="66" y="210"/>
                    </a:lnTo>
                    <a:lnTo>
                      <a:pt x="67" y="215"/>
                    </a:lnTo>
                    <a:lnTo>
                      <a:pt x="67" y="219"/>
                    </a:lnTo>
                    <a:lnTo>
                      <a:pt x="66" y="223"/>
                    </a:lnTo>
                    <a:lnTo>
                      <a:pt x="65" y="227"/>
                    </a:lnTo>
                    <a:lnTo>
                      <a:pt x="62" y="229"/>
                    </a:lnTo>
                    <a:lnTo>
                      <a:pt x="62" y="229"/>
                    </a:lnTo>
                    <a:lnTo>
                      <a:pt x="52" y="231"/>
                    </a:lnTo>
                    <a:lnTo>
                      <a:pt x="41" y="234"/>
                    </a:lnTo>
                    <a:lnTo>
                      <a:pt x="32" y="239"/>
                    </a:lnTo>
                    <a:lnTo>
                      <a:pt x="29" y="242"/>
                    </a:lnTo>
                    <a:lnTo>
                      <a:pt x="27" y="246"/>
                    </a:lnTo>
                    <a:lnTo>
                      <a:pt x="27" y="246"/>
                    </a:lnTo>
                    <a:lnTo>
                      <a:pt x="32" y="249"/>
                    </a:lnTo>
                    <a:lnTo>
                      <a:pt x="38" y="252"/>
                    </a:lnTo>
                    <a:lnTo>
                      <a:pt x="44" y="255"/>
                    </a:lnTo>
                    <a:lnTo>
                      <a:pt x="52" y="258"/>
                    </a:lnTo>
                    <a:lnTo>
                      <a:pt x="58" y="259"/>
                    </a:lnTo>
                    <a:lnTo>
                      <a:pt x="66" y="260"/>
                    </a:lnTo>
                    <a:lnTo>
                      <a:pt x="73" y="260"/>
                    </a:lnTo>
                    <a:lnTo>
                      <a:pt x="80" y="259"/>
                    </a:lnTo>
                    <a:lnTo>
                      <a:pt x="80" y="259"/>
                    </a:lnTo>
                    <a:lnTo>
                      <a:pt x="83" y="263"/>
                    </a:lnTo>
                    <a:lnTo>
                      <a:pt x="85" y="267"/>
                    </a:lnTo>
                    <a:lnTo>
                      <a:pt x="85" y="273"/>
                    </a:lnTo>
                    <a:lnTo>
                      <a:pt x="83" y="278"/>
                    </a:lnTo>
                    <a:lnTo>
                      <a:pt x="77" y="288"/>
                    </a:lnTo>
                    <a:lnTo>
                      <a:pt x="73" y="294"/>
                    </a:lnTo>
                    <a:lnTo>
                      <a:pt x="73" y="294"/>
                    </a:lnTo>
                    <a:lnTo>
                      <a:pt x="71" y="302"/>
                    </a:lnTo>
                    <a:lnTo>
                      <a:pt x="70" y="309"/>
                    </a:lnTo>
                    <a:lnTo>
                      <a:pt x="68" y="325"/>
                    </a:lnTo>
                    <a:lnTo>
                      <a:pt x="67" y="342"/>
                    </a:lnTo>
                    <a:lnTo>
                      <a:pt x="66" y="350"/>
                    </a:lnTo>
                    <a:lnTo>
                      <a:pt x="65" y="356"/>
                    </a:lnTo>
                    <a:lnTo>
                      <a:pt x="65" y="356"/>
                    </a:lnTo>
                    <a:lnTo>
                      <a:pt x="69" y="357"/>
                    </a:lnTo>
                    <a:lnTo>
                      <a:pt x="73" y="358"/>
                    </a:lnTo>
                    <a:lnTo>
                      <a:pt x="81" y="356"/>
                    </a:lnTo>
                    <a:lnTo>
                      <a:pt x="88" y="353"/>
                    </a:lnTo>
                    <a:lnTo>
                      <a:pt x="96" y="349"/>
                    </a:lnTo>
                    <a:lnTo>
                      <a:pt x="110" y="338"/>
                    </a:lnTo>
                    <a:lnTo>
                      <a:pt x="116" y="335"/>
                    </a:lnTo>
                    <a:lnTo>
                      <a:pt x="122" y="331"/>
                    </a:lnTo>
                    <a:lnTo>
                      <a:pt x="122" y="331"/>
                    </a:lnTo>
                    <a:lnTo>
                      <a:pt x="142" y="359"/>
                    </a:lnTo>
                    <a:lnTo>
                      <a:pt x="152" y="373"/>
                    </a:lnTo>
                    <a:lnTo>
                      <a:pt x="164" y="385"/>
                    </a:lnTo>
                    <a:lnTo>
                      <a:pt x="164" y="385"/>
                    </a:lnTo>
                    <a:lnTo>
                      <a:pt x="168" y="380"/>
                    </a:lnTo>
                    <a:lnTo>
                      <a:pt x="173" y="374"/>
                    </a:lnTo>
                    <a:lnTo>
                      <a:pt x="176" y="368"/>
                    </a:lnTo>
                    <a:lnTo>
                      <a:pt x="179" y="360"/>
                    </a:lnTo>
                    <a:lnTo>
                      <a:pt x="184" y="345"/>
                    </a:lnTo>
                    <a:lnTo>
                      <a:pt x="187" y="331"/>
                    </a:lnTo>
                    <a:lnTo>
                      <a:pt x="187" y="331"/>
                    </a:lnTo>
                    <a:lnTo>
                      <a:pt x="179" y="334"/>
                    </a:lnTo>
                    <a:lnTo>
                      <a:pt x="173" y="334"/>
                    </a:lnTo>
                    <a:lnTo>
                      <a:pt x="165" y="333"/>
                    </a:lnTo>
                    <a:lnTo>
                      <a:pt x="158" y="331"/>
                    </a:lnTo>
                    <a:lnTo>
                      <a:pt x="142" y="326"/>
                    </a:lnTo>
                    <a:lnTo>
                      <a:pt x="127" y="321"/>
                    </a:lnTo>
                    <a:lnTo>
                      <a:pt x="127" y="321"/>
                    </a:lnTo>
                    <a:lnTo>
                      <a:pt x="122" y="315"/>
                    </a:lnTo>
                    <a:lnTo>
                      <a:pt x="119" y="310"/>
                    </a:lnTo>
                    <a:lnTo>
                      <a:pt x="115" y="298"/>
                    </a:lnTo>
                    <a:lnTo>
                      <a:pt x="112" y="285"/>
                    </a:lnTo>
                    <a:lnTo>
                      <a:pt x="108" y="273"/>
                    </a:lnTo>
                    <a:lnTo>
                      <a:pt x="106" y="244"/>
                    </a:lnTo>
                    <a:lnTo>
                      <a:pt x="104" y="230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99" y="203"/>
                    </a:lnTo>
                    <a:lnTo>
                      <a:pt x="95" y="190"/>
                    </a:lnTo>
                    <a:lnTo>
                      <a:pt x="92" y="177"/>
                    </a:lnTo>
                    <a:lnTo>
                      <a:pt x="92" y="171"/>
                    </a:lnTo>
                    <a:lnTo>
                      <a:pt x="92" y="164"/>
                    </a:lnTo>
                    <a:lnTo>
                      <a:pt x="92" y="164"/>
                    </a:lnTo>
                    <a:lnTo>
                      <a:pt x="93" y="161"/>
                    </a:lnTo>
                    <a:lnTo>
                      <a:pt x="96" y="158"/>
                    </a:lnTo>
                    <a:lnTo>
                      <a:pt x="98" y="154"/>
                    </a:lnTo>
                    <a:lnTo>
                      <a:pt x="98" y="149"/>
                    </a:lnTo>
                    <a:lnTo>
                      <a:pt x="98" y="149"/>
                    </a:lnTo>
                    <a:lnTo>
                      <a:pt x="104" y="145"/>
                    </a:lnTo>
                    <a:lnTo>
                      <a:pt x="112" y="142"/>
                    </a:lnTo>
                    <a:lnTo>
                      <a:pt x="120" y="140"/>
                    </a:lnTo>
                    <a:lnTo>
                      <a:pt x="128" y="139"/>
                    </a:lnTo>
                    <a:lnTo>
                      <a:pt x="146" y="137"/>
                    </a:lnTo>
                    <a:lnTo>
                      <a:pt x="164" y="134"/>
                    </a:lnTo>
                    <a:lnTo>
                      <a:pt x="164" y="134"/>
                    </a:lnTo>
                    <a:lnTo>
                      <a:pt x="217" y="126"/>
                    </a:lnTo>
                    <a:lnTo>
                      <a:pt x="243" y="121"/>
                    </a:lnTo>
                    <a:lnTo>
                      <a:pt x="269" y="115"/>
                    </a:lnTo>
                    <a:lnTo>
                      <a:pt x="294" y="110"/>
                    </a:lnTo>
                    <a:lnTo>
                      <a:pt x="317" y="102"/>
                    </a:lnTo>
                    <a:lnTo>
                      <a:pt x="340" y="94"/>
                    </a:lnTo>
                    <a:lnTo>
                      <a:pt x="349" y="90"/>
                    </a:lnTo>
                    <a:lnTo>
                      <a:pt x="359" y="84"/>
                    </a:lnTo>
                    <a:lnTo>
                      <a:pt x="359" y="84"/>
                    </a:lnTo>
                    <a:lnTo>
                      <a:pt x="374" y="81"/>
                    </a:lnTo>
                    <a:lnTo>
                      <a:pt x="390" y="75"/>
                    </a:lnTo>
                    <a:lnTo>
                      <a:pt x="399" y="70"/>
                    </a:lnTo>
                    <a:lnTo>
                      <a:pt x="405" y="66"/>
                    </a:lnTo>
                    <a:lnTo>
                      <a:pt x="411" y="62"/>
                    </a:lnTo>
                    <a:lnTo>
                      <a:pt x="417" y="56"/>
                    </a:lnTo>
                    <a:lnTo>
                      <a:pt x="417" y="56"/>
                    </a:lnTo>
                    <a:lnTo>
                      <a:pt x="399" y="45"/>
                    </a:lnTo>
                    <a:lnTo>
                      <a:pt x="381" y="32"/>
                    </a:lnTo>
                    <a:lnTo>
                      <a:pt x="381" y="32"/>
                    </a:lnTo>
                    <a:lnTo>
                      <a:pt x="372" y="40"/>
                    </a:lnTo>
                    <a:lnTo>
                      <a:pt x="368" y="46"/>
                    </a:lnTo>
                    <a:lnTo>
                      <a:pt x="363" y="51"/>
                    </a:lnTo>
                    <a:lnTo>
                      <a:pt x="360" y="57"/>
                    </a:lnTo>
                    <a:lnTo>
                      <a:pt x="358" y="65"/>
                    </a:lnTo>
                    <a:lnTo>
                      <a:pt x="356" y="72"/>
                    </a:lnTo>
                    <a:lnTo>
                      <a:pt x="356" y="80"/>
                    </a:lnTo>
                    <a:lnTo>
                      <a:pt x="356" y="80"/>
                    </a:lnTo>
                    <a:lnTo>
                      <a:pt x="350" y="81"/>
                    </a:lnTo>
                    <a:lnTo>
                      <a:pt x="346" y="80"/>
                    </a:lnTo>
                    <a:lnTo>
                      <a:pt x="338" y="78"/>
                    </a:lnTo>
                    <a:lnTo>
                      <a:pt x="329" y="73"/>
                    </a:lnTo>
                    <a:lnTo>
                      <a:pt x="320" y="69"/>
                    </a:lnTo>
                    <a:lnTo>
                      <a:pt x="311" y="64"/>
                    </a:lnTo>
                    <a:lnTo>
                      <a:pt x="302" y="61"/>
                    </a:lnTo>
                    <a:lnTo>
                      <a:pt x="294" y="57"/>
                    </a:lnTo>
                    <a:lnTo>
                      <a:pt x="288" y="57"/>
                    </a:lnTo>
                    <a:lnTo>
                      <a:pt x="284" y="57"/>
                    </a:lnTo>
                    <a:lnTo>
                      <a:pt x="284" y="57"/>
                    </a:lnTo>
                    <a:lnTo>
                      <a:pt x="282" y="61"/>
                    </a:lnTo>
                    <a:lnTo>
                      <a:pt x="279" y="65"/>
                    </a:lnTo>
                    <a:lnTo>
                      <a:pt x="273" y="78"/>
                    </a:lnTo>
                    <a:lnTo>
                      <a:pt x="267" y="92"/>
                    </a:lnTo>
                    <a:lnTo>
                      <a:pt x="264" y="98"/>
                    </a:lnTo>
                    <a:lnTo>
                      <a:pt x="259" y="102"/>
                    </a:lnTo>
                    <a:lnTo>
                      <a:pt x="259" y="102"/>
                    </a:lnTo>
                    <a:lnTo>
                      <a:pt x="242" y="97"/>
                    </a:lnTo>
                    <a:lnTo>
                      <a:pt x="227" y="92"/>
                    </a:lnTo>
                    <a:lnTo>
                      <a:pt x="195" y="77"/>
                    </a:lnTo>
                    <a:lnTo>
                      <a:pt x="195" y="77"/>
                    </a:lnTo>
                    <a:lnTo>
                      <a:pt x="192" y="78"/>
                    </a:lnTo>
                    <a:lnTo>
                      <a:pt x="188" y="79"/>
                    </a:lnTo>
                    <a:lnTo>
                      <a:pt x="186" y="82"/>
                    </a:lnTo>
                    <a:lnTo>
                      <a:pt x="182" y="84"/>
                    </a:lnTo>
                    <a:lnTo>
                      <a:pt x="179" y="91"/>
                    </a:lnTo>
                    <a:lnTo>
                      <a:pt x="177" y="98"/>
                    </a:lnTo>
                    <a:lnTo>
                      <a:pt x="174" y="106"/>
                    </a:lnTo>
                    <a:lnTo>
                      <a:pt x="172" y="113"/>
                    </a:lnTo>
                    <a:lnTo>
                      <a:pt x="167" y="118"/>
                    </a:lnTo>
                    <a:lnTo>
                      <a:pt x="165" y="121"/>
                    </a:lnTo>
                    <a:lnTo>
                      <a:pt x="162" y="122"/>
                    </a:lnTo>
                    <a:lnTo>
                      <a:pt x="162" y="122"/>
                    </a:lnTo>
                    <a:lnTo>
                      <a:pt x="158" y="123"/>
                    </a:lnTo>
                    <a:lnTo>
                      <a:pt x="153" y="123"/>
                    </a:lnTo>
                    <a:lnTo>
                      <a:pt x="149" y="122"/>
                    </a:lnTo>
                    <a:lnTo>
                      <a:pt x="145" y="119"/>
                    </a:lnTo>
                    <a:lnTo>
                      <a:pt x="136" y="115"/>
                    </a:lnTo>
                    <a:lnTo>
                      <a:pt x="128" y="109"/>
                    </a:lnTo>
                    <a:lnTo>
                      <a:pt x="119" y="103"/>
                    </a:lnTo>
                    <a:lnTo>
                      <a:pt x="111" y="100"/>
                    </a:lnTo>
                    <a:lnTo>
                      <a:pt x="105" y="99"/>
                    </a:lnTo>
                    <a:lnTo>
                      <a:pt x="101" y="98"/>
                    </a:lnTo>
                    <a:lnTo>
                      <a:pt x="96" y="99"/>
                    </a:lnTo>
                    <a:lnTo>
                      <a:pt x="90" y="101"/>
                    </a:lnTo>
                    <a:lnTo>
                      <a:pt x="90" y="101"/>
                    </a:lnTo>
                    <a:lnTo>
                      <a:pt x="88" y="108"/>
                    </a:lnTo>
                    <a:lnTo>
                      <a:pt x="87" y="114"/>
                    </a:lnTo>
                    <a:lnTo>
                      <a:pt x="85" y="127"/>
                    </a:lnTo>
                    <a:lnTo>
                      <a:pt x="83" y="139"/>
                    </a:lnTo>
                    <a:lnTo>
                      <a:pt x="81" y="144"/>
                    </a:lnTo>
                    <a:lnTo>
                      <a:pt x="77" y="149"/>
                    </a:lnTo>
                    <a:lnTo>
                      <a:pt x="77" y="149"/>
                    </a:lnTo>
                    <a:lnTo>
                      <a:pt x="63" y="152"/>
                    </a:lnTo>
                    <a:lnTo>
                      <a:pt x="51" y="152"/>
                    </a:lnTo>
                    <a:lnTo>
                      <a:pt x="38" y="154"/>
                    </a:lnTo>
                    <a:lnTo>
                      <a:pt x="25" y="157"/>
                    </a:lnTo>
                    <a:lnTo>
                      <a:pt x="25" y="157"/>
                    </a:lnTo>
                    <a:lnTo>
                      <a:pt x="26" y="166"/>
                    </a:lnTo>
                    <a:lnTo>
                      <a:pt x="29" y="173"/>
                    </a:lnTo>
                    <a:lnTo>
                      <a:pt x="32" y="179"/>
                    </a:lnTo>
                    <a:lnTo>
                      <a:pt x="37" y="186"/>
                    </a:lnTo>
                    <a:lnTo>
                      <a:pt x="42" y="191"/>
                    </a:lnTo>
                    <a:lnTo>
                      <a:pt x="46" y="197"/>
                    </a:lnTo>
                    <a:lnTo>
                      <a:pt x="52" y="200"/>
                    </a:lnTo>
                    <a:lnTo>
                      <a:pt x="57" y="202"/>
                    </a:lnTo>
                    <a:lnTo>
                      <a:pt x="57" y="202"/>
                    </a:lnTo>
                    <a:close/>
                    <a:moveTo>
                      <a:pt x="416" y="80"/>
                    </a:moveTo>
                    <a:lnTo>
                      <a:pt x="416" y="80"/>
                    </a:lnTo>
                    <a:lnTo>
                      <a:pt x="400" y="90"/>
                    </a:lnTo>
                    <a:lnTo>
                      <a:pt x="384" y="97"/>
                    </a:lnTo>
                    <a:lnTo>
                      <a:pt x="367" y="104"/>
                    </a:lnTo>
                    <a:lnTo>
                      <a:pt x="349" y="111"/>
                    </a:lnTo>
                    <a:lnTo>
                      <a:pt x="332" y="117"/>
                    </a:lnTo>
                    <a:lnTo>
                      <a:pt x="314" y="122"/>
                    </a:lnTo>
                    <a:lnTo>
                      <a:pt x="277" y="131"/>
                    </a:lnTo>
                    <a:lnTo>
                      <a:pt x="239" y="139"/>
                    </a:lnTo>
                    <a:lnTo>
                      <a:pt x="201" y="144"/>
                    </a:lnTo>
                    <a:lnTo>
                      <a:pt x="122" y="156"/>
                    </a:lnTo>
                    <a:lnTo>
                      <a:pt x="122" y="156"/>
                    </a:lnTo>
                    <a:lnTo>
                      <a:pt x="119" y="159"/>
                    </a:lnTo>
                    <a:lnTo>
                      <a:pt x="116" y="162"/>
                    </a:lnTo>
                    <a:lnTo>
                      <a:pt x="114" y="167"/>
                    </a:lnTo>
                    <a:lnTo>
                      <a:pt x="112" y="171"/>
                    </a:lnTo>
                    <a:lnTo>
                      <a:pt x="110" y="179"/>
                    </a:lnTo>
                    <a:lnTo>
                      <a:pt x="110" y="189"/>
                    </a:lnTo>
                    <a:lnTo>
                      <a:pt x="111" y="200"/>
                    </a:lnTo>
                    <a:lnTo>
                      <a:pt x="113" y="210"/>
                    </a:lnTo>
                    <a:lnTo>
                      <a:pt x="117" y="232"/>
                    </a:lnTo>
                    <a:lnTo>
                      <a:pt x="117" y="232"/>
                    </a:lnTo>
                    <a:lnTo>
                      <a:pt x="117" y="242"/>
                    </a:lnTo>
                    <a:lnTo>
                      <a:pt x="118" y="251"/>
                    </a:lnTo>
                    <a:lnTo>
                      <a:pt x="118" y="260"/>
                    </a:lnTo>
                    <a:lnTo>
                      <a:pt x="119" y="268"/>
                    </a:lnTo>
                    <a:lnTo>
                      <a:pt x="119" y="268"/>
                    </a:lnTo>
                    <a:lnTo>
                      <a:pt x="121" y="277"/>
                    </a:lnTo>
                    <a:lnTo>
                      <a:pt x="125" y="285"/>
                    </a:lnTo>
                    <a:lnTo>
                      <a:pt x="128" y="292"/>
                    </a:lnTo>
                    <a:lnTo>
                      <a:pt x="131" y="297"/>
                    </a:lnTo>
                    <a:lnTo>
                      <a:pt x="135" y="302"/>
                    </a:lnTo>
                    <a:lnTo>
                      <a:pt x="141" y="305"/>
                    </a:lnTo>
                    <a:lnTo>
                      <a:pt x="146" y="308"/>
                    </a:lnTo>
                    <a:lnTo>
                      <a:pt x="151" y="309"/>
                    </a:lnTo>
                    <a:lnTo>
                      <a:pt x="158" y="310"/>
                    </a:lnTo>
                    <a:lnTo>
                      <a:pt x="165" y="311"/>
                    </a:lnTo>
                    <a:lnTo>
                      <a:pt x="180" y="311"/>
                    </a:lnTo>
                    <a:lnTo>
                      <a:pt x="219" y="308"/>
                    </a:lnTo>
                    <a:lnTo>
                      <a:pt x="219" y="308"/>
                    </a:lnTo>
                    <a:lnTo>
                      <a:pt x="264" y="303"/>
                    </a:lnTo>
                    <a:lnTo>
                      <a:pt x="304" y="296"/>
                    </a:lnTo>
                    <a:lnTo>
                      <a:pt x="343" y="289"/>
                    </a:lnTo>
                    <a:lnTo>
                      <a:pt x="387" y="279"/>
                    </a:lnTo>
                    <a:lnTo>
                      <a:pt x="387" y="279"/>
                    </a:lnTo>
                    <a:lnTo>
                      <a:pt x="417" y="275"/>
                    </a:lnTo>
                    <a:lnTo>
                      <a:pt x="449" y="268"/>
                    </a:lnTo>
                    <a:lnTo>
                      <a:pt x="464" y="265"/>
                    </a:lnTo>
                    <a:lnTo>
                      <a:pt x="477" y="261"/>
                    </a:lnTo>
                    <a:lnTo>
                      <a:pt x="483" y="258"/>
                    </a:lnTo>
                    <a:lnTo>
                      <a:pt x="487" y="254"/>
                    </a:lnTo>
                    <a:lnTo>
                      <a:pt x="492" y="251"/>
                    </a:lnTo>
                    <a:lnTo>
                      <a:pt x="494" y="248"/>
                    </a:lnTo>
                    <a:lnTo>
                      <a:pt x="494" y="248"/>
                    </a:lnTo>
                    <a:lnTo>
                      <a:pt x="496" y="244"/>
                    </a:lnTo>
                    <a:lnTo>
                      <a:pt x="497" y="239"/>
                    </a:lnTo>
                    <a:lnTo>
                      <a:pt x="497" y="228"/>
                    </a:lnTo>
                    <a:lnTo>
                      <a:pt x="497" y="215"/>
                    </a:lnTo>
                    <a:lnTo>
                      <a:pt x="496" y="204"/>
                    </a:lnTo>
                    <a:lnTo>
                      <a:pt x="496" y="204"/>
                    </a:lnTo>
                    <a:lnTo>
                      <a:pt x="490" y="173"/>
                    </a:lnTo>
                    <a:lnTo>
                      <a:pt x="482" y="139"/>
                    </a:lnTo>
                    <a:lnTo>
                      <a:pt x="474" y="106"/>
                    </a:lnTo>
                    <a:lnTo>
                      <a:pt x="469" y="91"/>
                    </a:lnTo>
                    <a:lnTo>
                      <a:pt x="464" y="79"/>
                    </a:lnTo>
                    <a:lnTo>
                      <a:pt x="464" y="79"/>
                    </a:lnTo>
                    <a:lnTo>
                      <a:pt x="451" y="78"/>
                    </a:lnTo>
                    <a:lnTo>
                      <a:pt x="439" y="79"/>
                    </a:lnTo>
                    <a:lnTo>
                      <a:pt x="428" y="80"/>
                    </a:lnTo>
                    <a:lnTo>
                      <a:pt x="416" y="80"/>
                    </a:lnTo>
                    <a:lnTo>
                      <a:pt x="416" y="80"/>
                    </a:lnTo>
                    <a:close/>
                    <a:moveTo>
                      <a:pt x="242" y="378"/>
                    </a:moveTo>
                    <a:lnTo>
                      <a:pt x="242" y="378"/>
                    </a:lnTo>
                    <a:lnTo>
                      <a:pt x="248" y="375"/>
                    </a:lnTo>
                    <a:lnTo>
                      <a:pt x="251" y="372"/>
                    </a:lnTo>
                    <a:lnTo>
                      <a:pt x="255" y="369"/>
                    </a:lnTo>
                    <a:lnTo>
                      <a:pt x="257" y="366"/>
                    </a:lnTo>
                    <a:lnTo>
                      <a:pt x="263" y="357"/>
                    </a:lnTo>
                    <a:lnTo>
                      <a:pt x="268" y="349"/>
                    </a:lnTo>
                    <a:lnTo>
                      <a:pt x="272" y="340"/>
                    </a:lnTo>
                    <a:lnTo>
                      <a:pt x="278" y="333"/>
                    </a:lnTo>
                    <a:lnTo>
                      <a:pt x="282" y="329"/>
                    </a:lnTo>
                    <a:lnTo>
                      <a:pt x="285" y="326"/>
                    </a:lnTo>
                    <a:lnTo>
                      <a:pt x="290" y="324"/>
                    </a:lnTo>
                    <a:lnTo>
                      <a:pt x="295" y="323"/>
                    </a:lnTo>
                    <a:lnTo>
                      <a:pt x="295" y="323"/>
                    </a:lnTo>
                    <a:lnTo>
                      <a:pt x="303" y="334"/>
                    </a:lnTo>
                    <a:lnTo>
                      <a:pt x="313" y="343"/>
                    </a:lnTo>
                    <a:lnTo>
                      <a:pt x="323" y="353"/>
                    </a:lnTo>
                    <a:lnTo>
                      <a:pt x="334" y="360"/>
                    </a:lnTo>
                    <a:lnTo>
                      <a:pt x="334" y="360"/>
                    </a:lnTo>
                    <a:lnTo>
                      <a:pt x="339" y="354"/>
                    </a:lnTo>
                    <a:lnTo>
                      <a:pt x="343" y="348"/>
                    </a:lnTo>
                    <a:lnTo>
                      <a:pt x="349" y="333"/>
                    </a:lnTo>
                    <a:lnTo>
                      <a:pt x="353" y="326"/>
                    </a:lnTo>
                    <a:lnTo>
                      <a:pt x="357" y="319"/>
                    </a:lnTo>
                    <a:lnTo>
                      <a:pt x="361" y="312"/>
                    </a:lnTo>
                    <a:lnTo>
                      <a:pt x="367" y="308"/>
                    </a:lnTo>
                    <a:lnTo>
                      <a:pt x="367" y="308"/>
                    </a:lnTo>
                    <a:lnTo>
                      <a:pt x="375" y="310"/>
                    </a:lnTo>
                    <a:lnTo>
                      <a:pt x="383" y="313"/>
                    </a:lnTo>
                    <a:lnTo>
                      <a:pt x="396" y="321"/>
                    </a:lnTo>
                    <a:lnTo>
                      <a:pt x="409" y="328"/>
                    </a:lnTo>
                    <a:lnTo>
                      <a:pt x="417" y="331"/>
                    </a:lnTo>
                    <a:lnTo>
                      <a:pt x="424" y="334"/>
                    </a:lnTo>
                    <a:lnTo>
                      <a:pt x="424" y="334"/>
                    </a:lnTo>
                    <a:lnTo>
                      <a:pt x="429" y="330"/>
                    </a:lnTo>
                    <a:lnTo>
                      <a:pt x="432" y="325"/>
                    </a:lnTo>
                    <a:lnTo>
                      <a:pt x="438" y="312"/>
                    </a:lnTo>
                    <a:lnTo>
                      <a:pt x="443" y="299"/>
                    </a:lnTo>
                    <a:lnTo>
                      <a:pt x="446" y="287"/>
                    </a:lnTo>
                    <a:lnTo>
                      <a:pt x="446" y="287"/>
                    </a:lnTo>
                    <a:lnTo>
                      <a:pt x="383" y="299"/>
                    </a:lnTo>
                    <a:lnTo>
                      <a:pt x="318" y="311"/>
                    </a:lnTo>
                    <a:lnTo>
                      <a:pt x="254" y="321"/>
                    </a:lnTo>
                    <a:lnTo>
                      <a:pt x="192" y="331"/>
                    </a:lnTo>
                    <a:lnTo>
                      <a:pt x="192" y="331"/>
                    </a:lnTo>
                    <a:lnTo>
                      <a:pt x="202" y="337"/>
                    </a:lnTo>
                    <a:lnTo>
                      <a:pt x="208" y="341"/>
                    </a:lnTo>
                    <a:lnTo>
                      <a:pt x="214" y="346"/>
                    </a:lnTo>
                    <a:lnTo>
                      <a:pt x="219" y="353"/>
                    </a:lnTo>
                    <a:lnTo>
                      <a:pt x="228" y="365"/>
                    </a:lnTo>
                    <a:lnTo>
                      <a:pt x="235" y="371"/>
                    </a:lnTo>
                    <a:lnTo>
                      <a:pt x="242" y="378"/>
                    </a:lnTo>
                    <a:lnTo>
                      <a:pt x="242" y="37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2" name="Freeform 253"/>
              <p:cNvSpPr>
                <a:spLocks noEditPoints="1"/>
              </p:cNvSpPr>
              <p:nvPr/>
            </p:nvSpPr>
            <p:spPr bwMode="auto">
              <a:xfrm>
                <a:off x="5148263" y="2954338"/>
                <a:ext cx="1249363" cy="1279525"/>
              </a:xfrm>
              <a:custGeom>
                <a:avLst/>
                <a:gdLst/>
                <a:ahLst/>
                <a:cxnLst>
                  <a:cxn ang="0">
                    <a:pos x="2217" y="2002"/>
                  </a:cxn>
                  <a:cxn ang="0">
                    <a:pos x="545" y="2410"/>
                  </a:cxn>
                  <a:cxn ang="0">
                    <a:pos x="145" y="1524"/>
                  </a:cxn>
                  <a:cxn ang="0">
                    <a:pos x="104" y="696"/>
                  </a:cxn>
                  <a:cxn ang="0">
                    <a:pos x="1366" y="496"/>
                  </a:cxn>
                  <a:cxn ang="0">
                    <a:pos x="746" y="395"/>
                  </a:cxn>
                  <a:cxn ang="0">
                    <a:pos x="1333" y="1"/>
                  </a:cxn>
                  <a:cxn ang="0">
                    <a:pos x="1886" y="115"/>
                  </a:cxn>
                  <a:cxn ang="0">
                    <a:pos x="1764" y="1826"/>
                  </a:cxn>
                  <a:cxn ang="0">
                    <a:pos x="1757" y="1770"/>
                  </a:cxn>
                  <a:cxn ang="0">
                    <a:pos x="833" y="401"/>
                  </a:cxn>
                  <a:cxn ang="0">
                    <a:pos x="1408" y="46"/>
                  </a:cxn>
                  <a:cxn ang="0">
                    <a:pos x="1586" y="49"/>
                  </a:cxn>
                  <a:cxn ang="0">
                    <a:pos x="926" y="388"/>
                  </a:cxn>
                  <a:cxn ang="0">
                    <a:pos x="1523" y="502"/>
                  </a:cxn>
                  <a:cxn ang="0">
                    <a:pos x="378" y="656"/>
                  </a:cxn>
                  <a:cxn ang="0">
                    <a:pos x="1007" y="749"/>
                  </a:cxn>
                  <a:cxn ang="0">
                    <a:pos x="1613" y="42"/>
                  </a:cxn>
                  <a:cxn ang="0">
                    <a:pos x="2103" y="747"/>
                  </a:cxn>
                  <a:cxn ang="0">
                    <a:pos x="1672" y="52"/>
                  </a:cxn>
                  <a:cxn ang="0">
                    <a:pos x="782" y="396"/>
                  </a:cxn>
                  <a:cxn ang="0">
                    <a:pos x="1511" y="454"/>
                  </a:cxn>
                  <a:cxn ang="0">
                    <a:pos x="1369" y="587"/>
                  </a:cxn>
                  <a:cxn ang="0">
                    <a:pos x="1411" y="521"/>
                  </a:cxn>
                  <a:cxn ang="0">
                    <a:pos x="1590" y="1543"/>
                  </a:cxn>
                  <a:cxn ang="0">
                    <a:pos x="1694" y="1127"/>
                  </a:cxn>
                  <a:cxn ang="0">
                    <a:pos x="1929" y="1579"/>
                  </a:cxn>
                  <a:cxn ang="0">
                    <a:pos x="2053" y="1029"/>
                  </a:cxn>
                  <a:cxn ang="0">
                    <a:pos x="787" y="820"/>
                  </a:cxn>
                  <a:cxn ang="0">
                    <a:pos x="322" y="1988"/>
                  </a:cxn>
                  <a:cxn ang="0">
                    <a:pos x="636" y="1437"/>
                  </a:cxn>
                  <a:cxn ang="0">
                    <a:pos x="553" y="1719"/>
                  </a:cxn>
                  <a:cxn ang="0">
                    <a:pos x="718" y="1552"/>
                  </a:cxn>
                  <a:cxn ang="0">
                    <a:pos x="1600" y="1577"/>
                  </a:cxn>
                  <a:cxn ang="0">
                    <a:pos x="217" y="756"/>
                  </a:cxn>
                  <a:cxn ang="0">
                    <a:pos x="71" y="969"/>
                  </a:cxn>
                  <a:cxn ang="0">
                    <a:pos x="41" y="989"/>
                  </a:cxn>
                  <a:cxn ang="0">
                    <a:pos x="2049" y="796"/>
                  </a:cxn>
                  <a:cxn ang="0">
                    <a:pos x="2140" y="837"/>
                  </a:cxn>
                  <a:cxn ang="0">
                    <a:pos x="2148" y="1517"/>
                  </a:cxn>
                  <a:cxn ang="0">
                    <a:pos x="2270" y="1776"/>
                  </a:cxn>
                  <a:cxn ang="0">
                    <a:pos x="2276" y="1567"/>
                  </a:cxn>
                  <a:cxn ang="0">
                    <a:pos x="2080" y="889"/>
                  </a:cxn>
                  <a:cxn ang="0">
                    <a:pos x="1592" y="1233"/>
                  </a:cxn>
                  <a:cxn ang="0">
                    <a:pos x="517" y="1443"/>
                  </a:cxn>
                  <a:cxn ang="0">
                    <a:pos x="1623" y="1677"/>
                  </a:cxn>
                  <a:cxn ang="0">
                    <a:pos x="1757" y="1539"/>
                  </a:cxn>
                  <a:cxn ang="0">
                    <a:pos x="1873" y="1686"/>
                  </a:cxn>
                  <a:cxn ang="0">
                    <a:pos x="539" y="2394"/>
                  </a:cxn>
                  <a:cxn ang="0">
                    <a:pos x="2047" y="2028"/>
                  </a:cxn>
                  <a:cxn ang="0">
                    <a:pos x="1888" y="1745"/>
                  </a:cxn>
                  <a:cxn ang="0">
                    <a:pos x="1670" y="1854"/>
                  </a:cxn>
                  <a:cxn ang="0">
                    <a:pos x="827" y="1973"/>
                  </a:cxn>
                  <a:cxn ang="0">
                    <a:pos x="580" y="2034"/>
                  </a:cxn>
                  <a:cxn ang="0">
                    <a:pos x="1733" y="1677"/>
                  </a:cxn>
                  <a:cxn ang="0">
                    <a:pos x="782" y="1742"/>
                  </a:cxn>
                  <a:cxn ang="0">
                    <a:pos x="656" y="1978"/>
                  </a:cxn>
                  <a:cxn ang="0">
                    <a:pos x="776" y="1952"/>
                  </a:cxn>
                  <a:cxn ang="0">
                    <a:pos x="1845" y="1795"/>
                  </a:cxn>
                  <a:cxn ang="0">
                    <a:pos x="1719" y="1869"/>
                  </a:cxn>
                  <a:cxn ang="0">
                    <a:pos x="718" y="1901"/>
                  </a:cxn>
                  <a:cxn ang="0">
                    <a:pos x="674" y="1927"/>
                  </a:cxn>
                  <a:cxn ang="0">
                    <a:pos x="729" y="2081"/>
                  </a:cxn>
                </a:cxnLst>
                <a:rect l="0" t="0" r="r" b="b"/>
                <a:pathLst>
                  <a:path w="2362" h="2418">
                    <a:moveTo>
                      <a:pt x="2115" y="897"/>
                    </a:moveTo>
                    <a:lnTo>
                      <a:pt x="2115" y="897"/>
                    </a:lnTo>
                    <a:lnTo>
                      <a:pt x="2122" y="940"/>
                    </a:lnTo>
                    <a:lnTo>
                      <a:pt x="2129" y="983"/>
                    </a:lnTo>
                    <a:lnTo>
                      <a:pt x="2139" y="1024"/>
                    </a:lnTo>
                    <a:lnTo>
                      <a:pt x="2149" y="1065"/>
                    </a:lnTo>
                    <a:lnTo>
                      <a:pt x="2161" y="1105"/>
                    </a:lnTo>
                    <a:lnTo>
                      <a:pt x="2174" y="1144"/>
                    </a:lnTo>
                    <a:lnTo>
                      <a:pt x="2200" y="1221"/>
                    </a:lnTo>
                    <a:lnTo>
                      <a:pt x="2200" y="1221"/>
                    </a:lnTo>
                    <a:lnTo>
                      <a:pt x="2211" y="1260"/>
                    </a:lnTo>
                    <a:lnTo>
                      <a:pt x="2224" y="1300"/>
                    </a:lnTo>
                    <a:lnTo>
                      <a:pt x="2247" y="1381"/>
                    </a:lnTo>
                    <a:lnTo>
                      <a:pt x="2268" y="1464"/>
                    </a:lnTo>
                    <a:lnTo>
                      <a:pt x="2289" y="1550"/>
                    </a:lnTo>
                    <a:lnTo>
                      <a:pt x="2308" y="1637"/>
                    </a:lnTo>
                    <a:lnTo>
                      <a:pt x="2327" y="1724"/>
                    </a:lnTo>
                    <a:lnTo>
                      <a:pt x="2362" y="1892"/>
                    </a:lnTo>
                    <a:lnTo>
                      <a:pt x="2362" y="1892"/>
                    </a:lnTo>
                    <a:lnTo>
                      <a:pt x="2361" y="1903"/>
                    </a:lnTo>
                    <a:lnTo>
                      <a:pt x="2358" y="1913"/>
                    </a:lnTo>
                    <a:lnTo>
                      <a:pt x="2356" y="1916"/>
                    </a:lnTo>
                    <a:lnTo>
                      <a:pt x="2354" y="1919"/>
                    </a:lnTo>
                    <a:lnTo>
                      <a:pt x="2351" y="1923"/>
                    </a:lnTo>
                    <a:lnTo>
                      <a:pt x="2346" y="1925"/>
                    </a:lnTo>
                    <a:lnTo>
                      <a:pt x="2343" y="1927"/>
                    </a:lnTo>
                    <a:lnTo>
                      <a:pt x="2339" y="1928"/>
                    </a:lnTo>
                    <a:lnTo>
                      <a:pt x="2335" y="1928"/>
                    </a:lnTo>
                    <a:lnTo>
                      <a:pt x="2330" y="1928"/>
                    </a:lnTo>
                    <a:lnTo>
                      <a:pt x="2325" y="1927"/>
                    </a:lnTo>
                    <a:lnTo>
                      <a:pt x="2321" y="1925"/>
                    </a:lnTo>
                    <a:lnTo>
                      <a:pt x="2315" y="1922"/>
                    </a:lnTo>
                    <a:lnTo>
                      <a:pt x="2310" y="1918"/>
                    </a:lnTo>
                    <a:lnTo>
                      <a:pt x="2310" y="1918"/>
                    </a:lnTo>
                    <a:lnTo>
                      <a:pt x="2299" y="1940"/>
                    </a:lnTo>
                    <a:lnTo>
                      <a:pt x="2285" y="1963"/>
                    </a:lnTo>
                    <a:lnTo>
                      <a:pt x="2285" y="1963"/>
                    </a:lnTo>
                    <a:lnTo>
                      <a:pt x="2279" y="1964"/>
                    </a:lnTo>
                    <a:lnTo>
                      <a:pt x="2272" y="1967"/>
                    </a:lnTo>
                    <a:lnTo>
                      <a:pt x="2260" y="1973"/>
                    </a:lnTo>
                    <a:lnTo>
                      <a:pt x="2253" y="1977"/>
                    </a:lnTo>
                    <a:lnTo>
                      <a:pt x="2247" y="1979"/>
                    </a:lnTo>
                    <a:lnTo>
                      <a:pt x="2238" y="1980"/>
                    </a:lnTo>
                    <a:lnTo>
                      <a:pt x="2230" y="1980"/>
                    </a:lnTo>
                    <a:lnTo>
                      <a:pt x="2230" y="1980"/>
                    </a:lnTo>
                    <a:lnTo>
                      <a:pt x="2228" y="1987"/>
                    </a:lnTo>
                    <a:lnTo>
                      <a:pt x="2224" y="1993"/>
                    </a:lnTo>
                    <a:lnTo>
                      <a:pt x="2221" y="1998"/>
                    </a:lnTo>
                    <a:lnTo>
                      <a:pt x="2217" y="2002"/>
                    </a:lnTo>
                    <a:lnTo>
                      <a:pt x="2207" y="2009"/>
                    </a:lnTo>
                    <a:lnTo>
                      <a:pt x="2200" y="2016"/>
                    </a:lnTo>
                    <a:lnTo>
                      <a:pt x="2200" y="2016"/>
                    </a:lnTo>
                    <a:lnTo>
                      <a:pt x="2168" y="2023"/>
                    </a:lnTo>
                    <a:lnTo>
                      <a:pt x="2136" y="2030"/>
                    </a:lnTo>
                    <a:lnTo>
                      <a:pt x="2073" y="2042"/>
                    </a:lnTo>
                    <a:lnTo>
                      <a:pt x="2041" y="2048"/>
                    </a:lnTo>
                    <a:lnTo>
                      <a:pt x="2008" y="2054"/>
                    </a:lnTo>
                    <a:lnTo>
                      <a:pt x="1974" y="2063"/>
                    </a:lnTo>
                    <a:lnTo>
                      <a:pt x="1938" y="2073"/>
                    </a:lnTo>
                    <a:lnTo>
                      <a:pt x="1938" y="2073"/>
                    </a:lnTo>
                    <a:lnTo>
                      <a:pt x="1915" y="2078"/>
                    </a:lnTo>
                    <a:lnTo>
                      <a:pt x="1890" y="2083"/>
                    </a:lnTo>
                    <a:lnTo>
                      <a:pt x="1842" y="2093"/>
                    </a:lnTo>
                    <a:lnTo>
                      <a:pt x="1842" y="2093"/>
                    </a:lnTo>
                    <a:lnTo>
                      <a:pt x="1747" y="2112"/>
                    </a:lnTo>
                    <a:lnTo>
                      <a:pt x="1700" y="2123"/>
                    </a:lnTo>
                    <a:lnTo>
                      <a:pt x="1653" y="2135"/>
                    </a:lnTo>
                    <a:lnTo>
                      <a:pt x="1653" y="2135"/>
                    </a:lnTo>
                    <a:lnTo>
                      <a:pt x="1608" y="2146"/>
                    </a:lnTo>
                    <a:lnTo>
                      <a:pt x="1562" y="2160"/>
                    </a:lnTo>
                    <a:lnTo>
                      <a:pt x="1517" y="2173"/>
                    </a:lnTo>
                    <a:lnTo>
                      <a:pt x="1471" y="2187"/>
                    </a:lnTo>
                    <a:lnTo>
                      <a:pt x="1471" y="2187"/>
                    </a:lnTo>
                    <a:lnTo>
                      <a:pt x="1424" y="2200"/>
                    </a:lnTo>
                    <a:lnTo>
                      <a:pt x="1378" y="2214"/>
                    </a:lnTo>
                    <a:lnTo>
                      <a:pt x="1287" y="2242"/>
                    </a:lnTo>
                    <a:lnTo>
                      <a:pt x="1241" y="2256"/>
                    </a:lnTo>
                    <a:lnTo>
                      <a:pt x="1194" y="2269"/>
                    </a:lnTo>
                    <a:lnTo>
                      <a:pt x="1147" y="2280"/>
                    </a:lnTo>
                    <a:lnTo>
                      <a:pt x="1099" y="2292"/>
                    </a:lnTo>
                    <a:lnTo>
                      <a:pt x="1099" y="2292"/>
                    </a:lnTo>
                    <a:lnTo>
                      <a:pt x="1052" y="2302"/>
                    </a:lnTo>
                    <a:lnTo>
                      <a:pt x="1004" y="2311"/>
                    </a:lnTo>
                    <a:lnTo>
                      <a:pt x="909" y="2328"/>
                    </a:lnTo>
                    <a:lnTo>
                      <a:pt x="815" y="2347"/>
                    </a:lnTo>
                    <a:lnTo>
                      <a:pt x="768" y="2357"/>
                    </a:lnTo>
                    <a:lnTo>
                      <a:pt x="721" y="2369"/>
                    </a:lnTo>
                    <a:lnTo>
                      <a:pt x="721" y="2369"/>
                    </a:lnTo>
                    <a:lnTo>
                      <a:pt x="677" y="2381"/>
                    </a:lnTo>
                    <a:lnTo>
                      <a:pt x="633" y="2394"/>
                    </a:lnTo>
                    <a:lnTo>
                      <a:pt x="633" y="2394"/>
                    </a:lnTo>
                    <a:lnTo>
                      <a:pt x="612" y="2400"/>
                    </a:lnTo>
                    <a:lnTo>
                      <a:pt x="589" y="2406"/>
                    </a:lnTo>
                    <a:lnTo>
                      <a:pt x="579" y="2408"/>
                    </a:lnTo>
                    <a:lnTo>
                      <a:pt x="568" y="2410"/>
                    </a:lnTo>
                    <a:lnTo>
                      <a:pt x="556" y="2410"/>
                    </a:lnTo>
                    <a:lnTo>
                      <a:pt x="545" y="2410"/>
                    </a:lnTo>
                    <a:lnTo>
                      <a:pt x="545" y="2410"/>
                    </a:lnTo>
                    <a:lnTo>
                      <a:pt x="542" y="2411"/>
                    </a:lnTo>
                    <a:lnTo>
                      <a:pt x="540" y="2412"/>
                    </a:lnTo>
                    <a:lnTo>
                      <a:pt x="536" y="2415"/>
                    </a:lnTo>
                    <a:lnTo>
                      <a:pt x="532" y="2418"/>
                    </a:lnTo>
                    <a:lnTo>
                      <a:pt x="529" y="2418"/>
                    </a:lnTo>
                    <a:lnTo>
                      <a:pt x="528" y="2417"/>
                    </a:lnTo>
                    <a:lnTo>
                      <a:pt x="528" y="2417"/>
                    </a:lnTo>
                    <a:lnTo>
                      <a:pt x="514" y="2413"/>
                    </a:lnTo>
                    <a:lnTo>
                      <a:pt x="500" y="2408"/>
                    </a:lnTo>
                    <a:lnTo>
                      <a:pt x="493" y="2405"/>
                    </a:lnTo>
                    <a:lnTo>
                      <a:pt x="487" y="2401"/>
                    </a:lnTo>
                    <a:lnTo>
                      <a:pt x="480" y="2397"/>
                    </a:lnTo>
                    <a:lnTo>
                      <a:pt x="476" y="2392"/>
                    </a:lnTo>
                    <a:lnTo>
                      <a:pt x="476" y="2392"/>
                    </a:lnTo>
                    <a:lnTo>
                      <a:pt x="468" y="2380"/>
                    </a:lnTo>
                    <a:lnTo>
                      <a:pt x="460" y="2363"/>
                    </a:lnTo>
                    <a:lnTo>
                      <a:pt x="452" y="2345"/>
                    </a:lnTo>
                    <a:lnTo>
                      <a:pt x="447" y="2332"/>
                    </a:lnTo>
                    <a:lnTo>
                      <a:pt x="447" y="2332"/>
                    </a:lnTo>
                    <a:lnTo>
                      <a:pt x="443" y="2316"/>
                    </a:lnTo>
                    <a:lnTo>
                      <a:pt x="438" y="2300"/>
                    </a:lnTo>
                    <a:lnTo>
                      <a:pt x="431" y="2265"/>
                    </a:lnTo>
                    <a:lnTo>
                      <a:pt x="423" y="2229"/>
                    </a:lnTo>
                    <a:lnTo>
                      <a:pt x="416" y="2193"/>
                    </a:lnTo>
                    <a:lnTo>
                      <a:pt x="416" y="2193"/>
                    </a:lnTo>
                    <a:lnTo>
                      <a:pt x="404" y="2142"/>
                    </a:lnTo>
                    <a:lnTo>
                      <a:pt x="394" y="2093"/>
                    </a:lnTo>
                    <a:lnTo>
                      <a:pt x="384" y="2046"/>
                    </a:lnTo>
                    <a:lnTo>
                      <a:pt x="374" y="2001"/>
                    </a:lnTo>
                    <a:lnTo>
                      <a:pt x="374" y="2001"/>
                    </a:lnTo>
                    <a:lnTo>
                      <a:pt x="361" y="2005"/>
                    </a:lnTo>
                    <a:lnTo>
                      <a:pt x="348" y="2008"/>
                    </a:lnTo>
                    <a:lnTo>
                      <a:pt x="336" y="2008"/>
                    </a:lnTo>
                    <a:lnTo>
                      <a:pt x="323" y="2008"/>
                    </a:lnTo>
                    <a:lnTo>
                      <a:pt x="311" y="2006"/>
                    </a:lnTo>
                    <a:lnTo>
                      <a:pt x="298" y="2003"/>
                    </a:lnTo>
                    <a:lnTo>
                      <a:pt x="271" y="1995"/>
                    </a:lnTo>
                    <a:lnTo>
                      <a:pt x="271" y="1995"/>
                    </a:lnTo>
                    <a:lnTo>
                      <a:pt x="268" y="1990"/>
                    </a:lnTo>
                    <a:lnTo>
                      <a:pt x="266" y="1985"/>
                    </a:lnTo>
                    <a:lnTo>
                      <a:pt x="264" y="1975"/>
                    </a:lnTo>
                    <a:lnTo>
                      <a:pt x="264" y="1975"/>
                    </a:lnTo>
                    <a:lnTo>
                      <a:pt x="260" y="1954"/>
                    </a:lnTo>
                    <a:lnTo>
                      <a:pt x="257" y="1943"/>
                    </a:lnTo>
                    <a:lnTo>
                      <a:pt x="254" y="1929"/>
                    </a:lnTo>
                    <a:lnTo>
                      <a:pt x="254" y="1929"/>
                    </a:lnTo>
                    <a:lnTo>
                      <a:pt x="225" y="1831"/>
                    </a:lnTo>
                    <a:lnTo>
                      <a:pt x="199" y="1730"/>
                    </a:lnTo>
                    <a:lnTo>
                      <a:pt x="145" y="1524"/>
                    </a:lnTo>
                    <a:lnTo>
                      <a:pt x="145" y="1524"/>
                    </a:lnTo>
                    <a:lnTo>
                      <a:pt x="131" y="1472"/>
                    </a:lnTo>
                    <a:lnTo>
                      <a:pt x="115" y="1418"/>
                    </a:lnTo>
                    <a:lnTo>
                      <a:pt x="100" y="1365"/>
                    </a:lnTo>
                    <a:lnTo>
                      <a:pt x="85" y="1310"/>
                    </a:lnTo>
                    <a:lnTo>
                      <a:pt x="85" y="1310"/>
                    </a:lnTo>
                    <a:lnTo>
                      <a:pt x="72" y="1255"/>
                    </a:lnTo>
                    <a:lnTo>
                      <a:pt x="58" y="1197"/>
                    </a:lnTo>
                    <a:lnTo>
                      <a:pt x="58" y="1197"/>
                    </a:lnTo>
                    <a:lnTo>
                      <a:pt x="52" y="1173"/>
                    </a:lnTo>
                    <a:lnTo>
                      <a:pt x="45" y="1151"/>
                    </a:lnTo>
                    <a:lnTo>
                      <a:pt x="40" y="1128"/>
                    </a:lnTo>
                    <a:lnTo>
                      <a:pt x="35" y="1107"/>
                    </a:lnTo>
                    <a:lnTo>
                      <a:pt x="34" y="1096"/>
                    </a:lnTo>
                    <a:lnTo>
                      <a:pt x="33" y="1084"/>
                    </a:lnTo>
                    <a:lnTo>
                      <a:pt x="33" y="1074"/>
                    </a:lnTo>
                    <a:lnTo>
                      <a:pt x="33" y="1063"/>
                    </a:lnTo>
                    <a:lnTo>
                      <a:pt x="35" y="1051"/>
                    </a:lnTo>
                    <a:lnTo>
                      <a:pt x="37" y="1039"/>
                    </a:lnTo>
                    <a:lnTo>
                      <a:pt x="41" y="1028"/>
                    </a:lnTo>
                    <a:lnTo>
                      <a:pt x="45" y="1015"/>
                    </a:lnTo>
                    <a:lnTo>
                      <a:pt x="45" y="1015"/>
                    </a:lnTo>
                    <a:lnTo>
                      <a:pt x="40" y="1008"/>
                    </a:lnTo>
                    <a:lnTo>
                      <a:pt x="35" y="1002"/>
                    </a:lnTo>
                    <a:lnTo>
                      <a:pt x="29" y="993"/>
                    </a:lnTo>
                    <a:lnTo>
                      <a:pt x="24" y="984"/>
                    </a:lnTo>
                    <a:lnTo>
                      <a:pt x="15" y="963"/>
                    </a:lnTo>
                    <a:lnTo>
                      <a:pt x="8" y="940"/>
                    </a:lnTo>
                    <a:lnTo>
                      <a:pt x="4" y="916"/>
                    </a:lnTo>
                    <a:lnTo>
                      <a:pt x="2" y="903"/>
                    </a:lnTo>
                    <a:lnTo>
                      <a:pt x="0" y="892"/>
                    </a:lnTo>
                    <a:lnTo>
                      <a:pt x="0" y="879"/>
                    </a:lnTo>
                    <a:lnTo>
                      <a:pt x="0" y="867"/>
                    </a:lnTo>
                    <a:lnTo>
                      <a:pt x="3" y="855"/>
                    </a:lnTo>
                    <a:lnTo>
                      <a:pt x="5" y="844"/>
                    </a:lnTo>
                    <a:lnTo>
                      <a:pt x="5" y="844"/>
                    </a:lnTo>
                    <a:lnTo>
                      <a:pt x="11" y="819"/>
                    </a:lnTo>
                    <a:lnTo>
                      <a:pt x="19" y="792"/>
                    </a:lnTo>
                    <a:lnTo>
                      <a:pt x="24" y="779"/>
                    </a:lnTo>
                    <a:lnTo>
                      <a:pt x="29" y="766"/>
                    </a:lnTo>
                    <a:lnTo>
                      <a:pt x="35" y="756"/>
                    </a:lnTo>
                    <a:lnTo>
                      <a:pt x="40" y="747"/>
                    </a:lnTo>
                    <a:lnTo>
                      <a:pt x="40" y="747"/>
                    </a:lnTo>
                    <a:lnTo>
                      <a:pt x="45" y="740"/>
                    </a:lnTo>
                    <a:lnTo>
                      <a:pt x="52" y="733"/>
                    </a:lnTo>
                    <a:lnTo>
                      <a:pt x="68" y="719"/>
                    </a:lnTo>
                    <a:lnTo>
                      <a:pt x="86" y="707"/>
                    </a:lnTo>
                    <a:lnTo>
                      <a:pt x="104" y="696"/>
                    </a:lnTo>
                    <a:lnTo>
                      <a:pt x="104" y="696"/>
                    </a:lnTo>
                    <a:lnTo>
                      <a:pt x="121" y="684"/>
                    </a:lnTo>
                    <a:lnTo>
                      <a:pt x="140" y="672"/>
                    </a:lnTo>
                    <a:lnTo>
                      <a:pt x="157" y="660"/>
                    </a:lnTo>
                    <a:lnTo>
                      <a:pt x="173" y="651"/>
                    </a:lnTo>
                    <a:lnTo>
                      <a:pt x="173" y="651"/>
                    </a:lnTo>
                    <a:lnTo>
                      <a:pt x="196" y="640"/>
                    </a:lnTo>
                    <a:lnTo>
                      <a:pt x="220" y="630"/>
                    </a:lnTo>
                    <a:lnTo>
                      <a:pt x="245" y="622"/>
                    </a:lnTo>
                    <a:lnTo>
                      <a:pt x="270" y="614"/>
                    </a:lnTo>
                    <a:lnTo>
                      <a:pt x="297" y="608"/>
                    </a:lnTo>
                    <a:lnTo>
                      <a:pt x="324" y="601"/>
                    </a:lnTo>
                    <a:lnTo>
                      <a:pt x="351" y="596"/>
                    </a:lnTo>
                    <a:lnTo>
                      <a:pt x="378" y="592"/>
                    </a:lnTo>
                    <a:lnTo>
                      <a:pt x="435" y="584"/>
                    </a:lnTo>
                    <a:lnTo>
                      <a:pt x="492" y="580"/>
                    </a:lnTo>
                    <a:lnTo>
                      <a:pt x="548" y="577"/>
                    </a:lnTo>
                    <a:lnTo>
                      <a:pt x="603" y="574"/>
                    </a:lnTo>
                    <a:lnTo>
                      <a:pt x="603" y="574"/>
                    </a:lnTo>
                    <a:lnTo>
                      <a:pt x="619" y="574"/>
                    </a:lnTo>
                    <a:lnTo>
                      <a:pt x="635" y="575"/>
                    </a:lnTo>
                    <a:lnTo>
                      <a:pt x="667" y="577"/>
                    </a:lnTo>
                    <a:lnTo>
                      <a:pt x="699" y="580"/>
                    </a:lnTo>
                    <a:lnTo>
                      <a:pt x="731" y="583"/>
                    </a:lnTo>
                    <a:lnTo>
                      <a:pt x="731" y="583"/>
                    </a:lnTo>
                    <a:lnTo>
                      <a:pt x="763" y="585"/>
                    </a:lnTo>
                    <a:lnTo>
                      <a:pt x="794" y="589"/>
                    </a:lnTo>
                    <a:lnTo>
                      <a:pt x="857" y="596"/>
                    </a:lnTo>
                    <a:lnTo>
                      <a:pt x="857" y="596"/>
                    </a:lnTo>
                    <a:lnTo>
                      <a:pt x="914" y="602"/>
                    </a:lnTo>
                    <a:lnTo>
                      <a:pt x="973" y="607"/>
                    </a:lnTo>
                    <a:lnTo>
                      <a:pt x="1002" y="608"/>
                    </a:lnTo>
                    <a:lnTo>
                      <a:pt x="1030" y="609"/>
                    </a:lnTo>
                    <a:lnTo>
                      <a:pt x="1059" y="609"/>
                    </a:lnTo>
                    <a:lnTo>
                      <a:pt x="1087" y="608"/>
                    </a:lnTo>
                    <a:lnTo>
                      <a:pt x="1115" y="606"/>
                    </a:lnTo>
                    <a:lnTo>
                      <a:pt x="1143" y="604"/>
                    </a:lnTo>
                    <a:lnTo>
                      <a:pt x="1171" y="599"/>
                    </a:lnTo>
                    <a:lnTo>
                      <a:pt x="1196" y="594"/>
                    </a:lnTo>
                    <a:lnTo>
                      <a:pt x="1222" y="587"/>
                    </a:lnTo>
                    <a:lnTo>
                      <a:pt x="1247" y="580"/>
                    </a:lnTo>
                    <a:lnTo>
                      <a:pt x="1271" y="571"/>
                    </a:lnTo>
                    <a:lnTo>
                      <a:pt x="1294" y="561"/>
                    </a:lnTo>
                    <a:lnTo>
                      <a:pt x="1294" y="561"/>
                    </a:lnTo>
                    <a:lnTo>
                      <a:pt x="1308" y="553"/>
                    </a:lnTo>
                    <a:lnTo>
                      <a:pt x="1322" y="545"/>
                    </a:lnTo>
                    <a:lnTo>
                      <a:pt x="1335" y="534"/>
                    </a:lnTo>
                    <a:lnTo>
                      <a:pt x="1346" y="523"/>
                    </a:lnTo>
                    <a:lnTo>
                      <a:pt x="1357" y="510"/>
                    </a:lnTo>
                    <a:lnTo>
                      <a:pt x="1366" y="496"/>
                    </a:lnTo>
                    <a:lnTo>
                      <a:pt x="1370" y="489"/>
                    </a:lnTo>
                    <a:lnTo>
                      <a:pt x="1373" y="481"/>
                    </a:lnTo>
                    <a:lnTo>
                      <a:pt x="1375" y="473"/>
                    </a:lnTo>
                    <a:lnTo>
                      <a:pt x="1376" y="465"/>
                    </a:lnTo>
                    <a:lnTo>
                      <a:pt x="1376" y="465"/>
                    </a:lnTo>
                    <a:lnTo>
                      <a:pt x="1377" y="453"/>
                    </a:lnTo>
                    <a:lnTo>
                      <a:pt x="1376" y="437"/>
                    </a:lnTo>
                    <a:lnTo>
                      <a:pt x="1373" y="423"/>
                    </a:lnTo>
                    <a:lnTo>
                      <a:pt x="1371" y="417"/>
                    </a:lnTo>
                    <a:lnTo>
                      <a:pt x="1369" y="412"/>
                    </a:lnTo>
                    <a:lnTo>
                      <a:pt x="1369" y="412"/>
                    </a:lnTo>
                    <a:lnTo>
                      <a:pt x="1366" y="409"/>
                    </a:lnTo>
                    <a:lnTo>
                      <a:pt x="1359" y="404"/>
                    </a:lnTo>
                    <a:lnTo>
                      <a:pt x="1343" y="396"/>
                    </a:lnTo>
                    <a:lnTo>
                      <a:pt x="1326" y="388"/>
                    </a:lnTo>
                    <a:lnTo>
                      <a:pt x="1313" y="384"/>
                    </a:lnTo>
                    <a:lnTo>
                      <a:pt x="1313" y="384"/>
                    </a:lnTo>
                    <a:lnTo>
                      <a:pt x="1298" y="381"/>
                    </a:lnTo>
                    <a:lnTo>
                      <a:pt x="1283" y="379"/>
                    </a:lnTo>
                    <a:lnTo>
                      <a:pt x="1253" y="374"/>
                    </a:lnTo>
                    <a:lnTo>
                      <a:pt x="1253" y="374"/>
                    </a:lnTo>
                    <a:lnTo>
                      <a:pt x="1222" y="370"/>
                    </a:lnTo>
                    <a:lnTo>
                      <a:pt x="1193" y="366"/>
                    </a:lnTo>
                    <a:lnTo>
                      <a:pt x="1165" y="364"/>
                    </a:lnTo>
                    <a:lnTo>
                      <a:pt x="1136" y="364"/>
                    </a:lnTo>
                    <a:lnTo>
                      <a:pt x="1136" y="364"/>
                    </a:lnTo>
                    <a:lnTo>
                      <a:pt x="1115" y="366"/>
                    </a:lnTo>
                    <a:lnTo>
                      <a:pt x="1093" y="369"/>
                    </a:lnTo>
                    <a:lnTo>
                      <a:pt x="1050" y="379"/>
                    </a:lnTo>
                    <a:lnTo>
                      <a:pt x="1050" y="379"/>
                    </a:lnTo>
                    <a:lnTo>
                      <a:pt x="1030" y="384"/>
                    </a:lnTo>
                    <a:lnTo>
                      <a:pt x="1011" y="389"/>
                    </a:lnTo>
                    <a:lnTo>
                      <a:pt x="975" y="403"/>
                    </a:lnTo>
                    <a:lnTo>
                      <a:pt x="975" y="403"/>
                    </a:lnTo>
                    <a:lnTo>
                      <a:pt x="958" y="409"/>
                    </a:lnTo>
                    <a:lnTo>
                      <a:pt x="939" y="413"/>
                    </a:lnTo>
                    <a:lnTo>
                      <a:pt x="921" y="417"/>
                    </a:lnTo>
                    <a:lnTo>
                      <a:pt x="902" y="420"/>
                    </a:lnTo>
                    <a:lnTo>
                      <a:pt x="883" y="423"/>
                    </a:lnTo>
                    <a:lnTo>
                      <a:pt x="862" y="425"/>
                    </a:lnTo>
                    <a:lnTo>
                      <a:pt x="821" y="427"/>
                    </a:lnTo>
                    <a:lnTo>
                      <a:pt x="821" y="427"/>
                    </a:lnTo>
                    <a:lnTo>
                      <a:pt x="805" y="424"/>
                    </a:lnTo>
                    <a:lnTo>
                      <a:pt x="792" y="420"/>
                    </a:lnTo>
                    <a:lnTo>
                      <a:pt x="780" y="415"/>
                    </a:lnTo>
                    <a:lnTo>
                      <a:pt x="767" y="409"/>
                    </a:lnTo>
                    <a:lnTo>
                      <a:pt x="767" y="409"/>
                    </a:lnTo>
                    <a:lnTo>
                      <a:pt x="756" y="402"/>
                    </a:lnTo>
                    <a:lnTo>
                      <a:pt x="746" y="395"/>
                    </a:lnTo>
                    <a:lnTo>
                      <a:pt x="737" y="386"/>
                    </a:lnTo>
                    <a:lnTo>
                      <a:pt x="729" y="377"/>
                    </a:lnTo>
                    <a:lnTo>
                      <a:pt x="721" y="366"/>
                    </a:lnTo>
                    <a:lnTo>
                      <a:pt x="714" y="353"/>
                    </a:lnTo>
                    <a:lnTo>
                      <a:pt x="707" y="340"/>
                    </a:lnTo>
                    <a:lnTo>
                      <a:pt x="701" y="326"/>
                    </a:lnTo>
                    <a:lnTo>
                      <a:pt x="701" y="326"/>
                    </a:lnTo>
                    <a:lnTo>
                      <a:pt x="699" y="318"/>
                    </a:lnTo>
                    <a:lnTo>
                      <a:pt x="697" y="308"/>
                    </a:lnTo>
                    <a:lnTo>
                      <a:pt x="696" y="297"/>
                    </a:lnTo>
                    <a:lnTo>
                      <a:pt x="696" y="286"/>
                    </a:lnTo>
                    <a:lnTo>
                      <a:pt x="697" y="274"/>
                    </a:lnTo>
                    <a:lnTo>
                      <a:pt x="699" y="262"/>
                    </a:lnTo>
                    <a:lnTo>
                      <a:pt x="702" y="251"/>
                    </a:lnTo>
                    <a:lnTo>
                      <a:pt x="705" y="242"/>
                    </a:lnTo>
                    <a:lnTo>
                      <a:pt x="705" y="242"/>
                    </a:lnTo>
                    <a:lnTo>
                      <a:pt x="708" y="235"/>
                    </a:lnTo>
                    <a:lnTo>
                      <a:pt x="712" y="230"/>
                    </a:lnTo>
                    <a:lnTo>
                      <a:pt x="717" y="223"/>
                    </a:lnTo>
                    <a:lnTo>
                      <a:pt x="721" y="217"/>
                    </a:lnTo>
                    <a:lnTo>
                      <a:pt x="721" y="217"/>
                    </a:lnTo>
                    <a:lnTo>
                      <a:pt x="733" y="199"/>
                    </a:lnTo>
                    <a:lnTo>
                      <a:pt x="744" y="184"/>
                    </a:lnTo>
                    <a:lnTo>
                      <a:pt x="756" y="170"/>
                    </a:lnTo>
                    <a:lnTo>
                      <a:pt x="775" y="155"/>
                    </a:lnTo>
                    <a:lnTo>
                      <a:pt x="775" y="155"/>
                    </a:lnTo>
                    <a:lnTo>
                      <a:pt x="805" y="131"/>
                    </a:lnTo>
                    <a:lnTo>
                      <a:pt x="822" y="120"/>
                    </a:lnTo>
                    <a:lnTo>
                      <a:pt x="840" y="108"/>
                    </a:lnTo>
                    <a:lnTo>
                      <a:pt x="858" y="97"/>
                    </a:lnTo>
                    <a:lnTo>
                      <a:pt x="876" y="86"/>
                    </a:lnTo>
                    <a:lnTo>
                      <a:pt x="894" y="78"/>
                    </a:lnTo>
                    <a:lnTo>
                      <a:pt x="913" y="70"/>
                    </a:lnTo>
                    <a:lnTo>
                      <a:pt x="913" y="70"/>
                    </a:lnTo>
                    <a:lnTo>
                      <a:pt x="922" y="68"/>
                    </a:lnTo>
                    <a:lnTo>
                      <a:pt x="933" y="66"/>
                    </a:lnTo>
                    <a:lnTo>
                      <a:pt x="957" y="63"/>
                    </a:lnTo>
                    <a:lnTo>
                      <a:pt x="957" y="63"/>
                    </a:lnTo>
                    <a:lnTo>
                      <a:pt x="992" y="55"/>
                    </a:lnTo>
                    <a:lnTo>
                      <a:pt x="1028" y="46"/>
                    </a:lnTo>
                    <a:lnTo>
                      <a:pt x="1066" y="37"/>
                    </a:lnTo>
                    <a:lnTo>
                      <a:pt x="1102" y="30"/>
                    </a:lnTo>
                    <a:lnTo>
                      <a:pt x="1102" y="30"/>
                    </a:lnTo>
                    <a:lnTo>
                      <a:pt x="1132" y="24"/>
                    </a:lnTo>
                    <a:lnTo>
                      <a:pt x="1161" y="19"/>
                    </a:lnTo>
                    <a:lnTo>
                      <a:pt x="1218" y="13"/>
                    </a:lnTo>
                    <a:lnTo>
                      <a:pt x="1275" y="6"/>
                    </a:lnTo>
                    <a:lnTo>
                      <a:pt x="1333" y="1"/>
                    </a:lnTo>
                    <a:lnTo>
                      <a:pt x="1333" y="1"/>
                    </a:lnTo>
                    <a:lnTo>
                      <a:pt x="1350" y="1"/>
                    </a:lnTo>
                    <a:lnTo>
                      <a:pt x="1366" y="1"/>
                    </a:lnTo>
                    <a:lnTo>
                      <a:pt x="1381" y="1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9" y="1"/>
                    </a:lnTo>
                    <a:lnTo>
                      <a:pt x="1406" y="2"/>
                    </a:lnTo>
                    <a:lnTo>
                      <a:pt x="1421" y="3"/>
                    </a:lnTo>
                    <a:lnTo>
                      <a:pt x="1429" y="3"/>
                    </a:lnTo>
                    <a:lnTo>
                      <a:pt x="1436" y="5"/>
                    </a:lnTo>
                    <a:lnTo>
                      <a:pt x="1444" y="8"/>
                    </a:lnTo>
                    <a:lnTo>
                      <a:pt x="1450" y="13"/>
                    </a:lnTo>
                    <a:lnTo>
                      <a:pt x="1450" y="13"/>
                    </a:lnTo>
                    <a:lnTo>
                      <a:pt x="1461" y="15"/>
                    </a:lnTo>
                    <a:lnTo>
                      <a:pt x="1473" y="16"/>
                    </a:lnTo>
                    <a:lnTo>
                      <a:pt x="1495" y="16"/>
                    </a:lnTo>
                    <a:lnTo>
                      <a:pt x="1518" y="16"/>
                    </a:lnTo>
                    <a:lnTo>
                      <a:pt x="1529" y="16"/>
                    </a:lnTo>
                    <a:lnTo>
                      <a:pt x="1540" y="16"/>
                    </a:lnTo>
                    <a:lnTo>
                      <a:pt x="1540" y="16"/>
                    </a:lnTo>
                    <a:lnTo>
                      <a:pt x="1544" y="17"/>
                    </a:lnTo>
                    <a:lnTo>
                      <a:pt x="1548" y="19"/>
                    </a:lnTo>
                    <a:lnTo>
                      <a:pt x="1552" y="21"/>
                    </a:lnTo>
                    <a:lnTo>
                      <a:pt x="1555" y="22"/>
                    </a:lnTo>
                    <a:lnTo>
                      <a:pt x="1555" y="22"/>
                    </a:lnTo>
                    <a:lnTo>
                      <a:pt x="1562" y="22"/>
                    </a:lnTo>
                    <a:lnTo>
                      <a:pt x="1568" y="21"/>
                    </a:lnTo>
                    <a:lnTo>
                      <a:pt x="1575" y="20"/>
                    </a:lnTo>
                    <a:lnTo>
                      <a:pt x="1582" y="20"/>
                    </a:lnTo>
                    <a:lnTo>
                      <a:pt x="1582" y="20"/>
                    </a:lnTo>
                    <a:lnTo>
                      <a:pt x="1597" y="21"/>
                    </a:lnTo>
                    <a:lnTo>
                      <a:pt x="1613" y="23"/>
                    </a:lnTo>
                    <a:lnTo>
                      <a:pt x="1646" y="29"/>
                    </a:lnTo>
                    <a:lnTo>
                      <a:pt x="1715" y="45"/>
                    </a:lnTo>
                    <a:lnTo>
                      <a:pt x="1715" y="45"/>
                    </a:lnTo>
                    <a:lnTo>
                      <a:pt x="1727" y="47"/>
                    </a:lnTo>
                    <a:lnTo>
                      <a:pt x="1741" y="49"/>
                    </a:lnTo>
                    <a:lnTo>
                      <a:pt x="1755" y="51"/>
                    </a:lnTo>
                    <a:lnTo>
                      <a:pt x="1769" y="54"/>
                    </a:lnTo>
                    <a:lnTo>
                      <a:pt x="1769" y="54"/>
                    </a:lnTo>
                    <a:lnTo>
                      <a:pt x="1778" y="56"/>
                    </a:lnTo>
                    <a:lnTo>
                      <a:pt x="1786" y="61"/>
                    </a:lnTo>
                    <a:lnTo>
                      <a:pt x="1804" y="69"/>
                    </a:lnTo>
                    <a:lnTo>
                      <a:pt x="1821" y="79"/>
                    </a:lnTo>
                    <a:lnTo>
                      <a:pt x="1837" y="87"/>
                    </a:lnTo>
                    <a:lnTo>
                      <a:pt x="1837" y="87"/>
                    </a:lnTo>
                    <a:lnTo>
                      <a:pt x="1854" y="97"/>
                    </a:lnTo>
                    <a:lnTo>
                      <a:pt x="1870" y="106"/>
                    </a:lnTo>
                    <a:lnTo>
                      <a:pt x="1886" y="115"/>
                    </a:lnTo>
                    <a:lnTo>
                      <a:pt x="1903" y="123"/>
                    </a:lnTo>
                    <a:lnTo>
                      <a:pt x="1903" y="123"/>
                    </a:lnTo>
                    <a:lnTo>
                      <a:pt x="1948" y="169"/>
                    </a:lnTo>
                    <a:lnTo>
                      <a:pt x="1994" y="215"/>
                    </a:lnTo>
                    <a:lnTo>
                      <a:pt x="2017" y="237"/>
                    </a:lnTo>
                    <a:lnTo>
                      <a:pt x="2038" y="262"/>
                    </a:lnTo>
                    <a:lnTo>
                      <a:pt x="2059" y="287"/>
                    </a:lnTo>
                    <a:lnTo>
                      <a:pt x="2079" y="313"/>
                    </a:lnTo>
                    <a:lnTo>
                      <a:pt x="2079" y="313"/>
                    </a:lnTo>
                    <a:lnTo>
                      <a:pt x="2101" y="357"/>
                    </a:lnTo>
                    <a:lnTo>
                      <a:pt x="2122" y="402"/>
                    </a:lnTo>
                    <a:lnTo>
                      <a:pt x="2141" y="448"/>
                    </a:lnTo>
                    <a:lnTo>
                      <a:pt x="2158" y="496"/>
                    </a:lnTo>
                    <a:lnTo>
                      <a:pt x="2158" y="496"/>
                    </a:lnTo>
                    <a:lnTo>
                      <a:pt x="2162" y="526"/>
                    </a:lnTo>
                    <a:lnTo>
                      <a:pt x="2165" y="558"/>
                    </a:lnTo>
                    <a:lnTo>
                      <a:pt x="2168" y="587"/>
                    </a:lnTo>
                    <a:lnTo>
                      <a:pt x="2168" y="617"/>
                    </a:lnTo>
                    <a:lnTo>
                      <a:pt x="2166" y="650"/>
                    </a:lnTo>
                    <a:lnTo>
                      <a:pt x="2163" y="682"/>
                    </a:lnTo>
                    <a:lnTo>
                      <a:pt x="2157" y="714"/>
                    </a:lnTo>
                    <a:lnTo>
                      <a:pt x="2154" y="731"/>
                    </a:lnTo>
                    <a:lnTo>
                      <a:pt x="2148" y="748"/>
                    </a:lnTo>
                    <a:lnTo>
                      <a:pt x="2148" y="748"/>
                    </a:lnTo>
                    <a:lnTo>
                      <a:pt x="2151" y="766"/>
                    </a:lnTo>
                    <a:lnTo>
                      <a:pt x="2155" y="787"/>
                    </a:lnTo>
                    <a:lnTo>
                      <a:pt x="2156" y="809"/>
                    </a:lnTo>
                    <a:lnTo>
                      <a:pt x="2156" y="821"/>
                    </a:lnTo>
                    <a:lnTo>
                      <a:pt x="2155" y="832"/>
                    </a:lnTo>
                    <a:lnTo>
                      <a:pt x="2154" y="842"/>
                    </a:lnTo>
                    <a:lnTo>
                      <a:pt x="2151" y="853"/>
                    </a:lnTo>
                    <a:lnTo>
                      <a:pt x="2148" y="863"/>
                    </a:lnTo>
                    <a:lnTo>
                      <a:pt x="2144" y="871"/>
                    </a:lnTo>
                    <a:lnTo>
                      <a:pt x="2139" y="880"/>
                    </a:lnTo>
                    <a:lnTo>
                      <a:pt x="2132" y="887"/>
                    </a:lnTo>
                    <a:lnTo>
                      <a:pt x="2124" y="893"/>
                    </a:lnTo>
                    <a:lnTo>
                      <a:pt x="2115" y="897"/>
                    </a:lnTo>
                    <a:lnTo>
                      <a:pt x="2115" y="897"/>
                    </a:lnTo>
                    <a:close/>
                    <a:moveTo>
                      <a:pt x="1760" y="1774"/>
                    </a:moveTo>
                    <a:lnTo>
                      <a:pt x="1760" y="1774"/>
                    </a:lnTo>
                    <a:lnTo>
                      <a:pt x="1760" y="1777"/>
                    </a:lnTo>
                    <a:lnTo>
                      <a:pt x="1759" y="1780"/>
                    </a:lnTo>
                    <a:lnTo>
                      <a:pt x="1756" y="1785"/>
                    </a:lnTo>
                    <a:lnTo>
                      <a:pt x="1754" y="1788"/>
                    </a:lnTo>
                    <a:lnTo>
                      <a:pt x="1752" y="1791"/>
                    </a:lnTo>
                    <a:lnTo>
                      <a:pt x="1752" y="1791"/>
                    </a:lnTo>
                    <a:lnTo>
                      <a:pt x="1756" y="1806"/>
                    </a:lnTo>
                    <a:lnTo>
                      <a:pt x="1761" y="1820"/>
                    </a:lnTo>
                    <a:lnTo>
                      <a:pt x="1764" y="1826"/>
                    </a:lnTo>
                    <a:lnTo>
                      <a:pt x="1767" y="1832"/>
                    </a:lnTo>
                    <a:lnTo>
                      <a:pt x="1772" y="1836"/>
                    </a:lnTo>
                    <a:lnTo>
                      <a:pt x="1776" y="1837"/>
                    </a:lnTo>
                    <a:lnTo>
                      <a:pt x="1779" y="1837"/>
                    </a:lnTo>
                    <a:lnTo>
                      <a:pt x="1779" y="1837"/>
                    </a:lnTo>
                    <a:lnTo>
                      <a:pt x="1783" y="1837"/>
                    </a:lnTo>
                    <a:lnTo>
                      <a:pt x="1787" y="1836"/>
                    </a:lnTo>
                    <a:lnTo>
                      <a:pt x="1792" y="1834"/>
                    </a:lnTo>
                    <a:lnTo>
                      <a:pt x="1795" y="1832"/>
                    </a:lnTo>
                    <a:lnTo>
                      <a:pt x="1797" y="1827"/>
                    </a:lnTo>
                    <a:lnTo>
                      <a:pt x="1799" y="1823"/>
                    </a:lnTo>
                    <a:lnTo>
                      <a:pt x="1802" y="1813"/>
                    </a:lnTo>
                    <a:lnTo>
                      <a:pt x="1804" y="1803"/>
                    </a:lnTo>
                    <a:lnTo>
                      <a:pt x="1804" y="1792"/>
                    </a:lnTo>
                    <a:lnTo>
                      <a:pt x="1800" y="1782"/>
                    </a:lnTo>
                    <a:lnTo>
                      <a:pt x="1798" y="1778"/>
                    </a:lnTo>
                    <a:lnTo>
                      <a:pt x="1796" y="1774"/>
                    </a:lnTo>
                    <a:lnTo>
                      <a:pt x="1796" y="1774"/>
                    </a:lnTo>
                    <a:lnTo>
                      <a:pt x="1796" y="1762"/>
                    </a:lnTo>
                    <a:lnTo>
                      <a:pt x="1796" y="1751"/>
                    </a:lnTo>
                    <a:lnTo>
                      <a:pt x="1795" y="1740"/>
                    </a:lnTo>
                    <a:lnTo>
                      <a:pt x="1793" y="1728"/>
                    </a:lnTo>
                    <a:lnTo>
                      <a:pt x="1789" y="1704"/>
                    </a:lnTo>
                    <a:lnTo>
                      <a:pt x="1787" y="1691"/>
                    </a:lnTo>
                    <a:lnTo>
                      <a:pt x="1786" y="1677"/>
                    </a:lnTo>
                    <a:lnTo>
                      <a:pt x="1786" y="1677"/>
                    </a:lnTo>
                    <a:lnTo>
                      <a:pt x="1783" y="1675"/>
                    </a:lnTo>
                    <a:lnTo>
                      <a:pt x="1780" y="1673"/>
                    </a:lnTo>
                    <a:lnTo>
                      <a:pt x="1777" y="1672"/>
                    </a:lnTo>
                    <a:lnTo>
                      <a:pt x="1774" y="1671"/>
                    </a:lnTo>
                    <a:lnTo>
                      <a:pt x="1766" y="1672"/>
                    </a:lnTo>
                    <a:lnTo>
                      <a:pt x="1759" y="1675"/>
                    </a:lnTo>
                    <a:lnTo>
                      <a:pt x="1752" y="1680"/>
                    </a:lnTo>
                    <a:lnTo>
                      <a:pt x="1747" y="1685"/>
                    </a:lnTo>
                    <a:lnTo>
                      <a:pt x="1744" y="1691"/>
                    </a:lnTo>
                    <a:lnTo>
                      <a:pt x="1741" y="1699"/>
                    </a:lnTo>
                    <a:lnTo>
                      <a:pt x="1741" y="1699"/>
                    </a:lnTo>
                    <a:lnTo>
                      <a:pt x="1741" y="1706"/>
                    </a:lnTo>
                    <a:lnTo>
                      <a:pt x="1742" y="1715"/>
                    </a:lnTo>
                    <a:lnTo>
                      <a:pt x="1747" y="1732"/>
                    </a:lnTo>
                    <a:lnTo>
                      <a:pt x="1749" y="1741"/>
                    </a:lnTo>
                    <a:lnTo>
                      <a:pt x="1751" y="1750"/>
                    </a:lnTo>
                    <a:lnTo>
                      <a:pt x="1751" y="1758"/>
                    </a:lnTo>
                    <a:lnTo>
                      <a:pt x="1750" y="1766"/>
                    </a:lnTo>
                    <a:lnTo>
                      <a:pt x="1750" y="1766"/>
                    </a:lnTo>
                    <a:lnTo>
                      <a:pt x="1754" y="1765"/>
                    </a:lnTo>
                    <a:lnTo>
                      <a:pt x="1755" y="1765"/>
                    </a:lnTo>
                    <a:lnTo>
                      <a:pt x="1756" y="1766"/>
                    </a:lnTo>
                    <a:lnTo>
                      <a:pt x="1757" y="1770"/>
                    </a:lnTo>
                    <a:lnTo>
                      <a:pt x="1760" y="1774"/>
                    </a:lnTo>
                    <a:lnTo>
                      <a:pt x="1760" y="1774"/>
                    </a:lnTo>
                    <a:close/>
                    <a:moveTo>
                      <a:pt x="1339" y="22"/>
                    </a:moveTo>
                    <a:lnTo>
                      <a:pt x="1339" y="22"/>
                    </a:lnTo>
                    <a:lnTo>
                      <a:pt x="1327" y="21"/>
                    </a:lnTo>
                    <a:lnTo>
                      <a:pt x="1315" y="22"/>
                    </a:lnTo>
                    <a:lnTo>
                      <a:pt x="1315" y="22"/>
                    </a:lnTo>
                    <a:lnTo>
                      <a:pt x="1254" y="28"/>
                    </a:lnTo>
                    <a:lnTo>
                      <a:pt x="1190" y="35"/>
                    </a:lnTo>
                    <a:lnTo>
                      <a:pt x="1157" y="39"/>
                    </a:lnTo>
                    <a:lnTo>
                      <a:pt x="1124" y="45"/>
                    </a:lnTo>
                    <a:lnTo>
                      <a:pt x="1093" y="51"/>
                    </a:lnTo>
                    <a:lnTo>
                      <a:pt x="1062" y="57"/>
                    </a:lnTo>
                    <a:lnTo>
                      <a:pt x="1062" y="57"/>
                    </a:lnTo>
                    <a:lnTo>
                      <a:pt x="1039" y="63"/>
                    </a:lnTo>
                    <a:lnTo>
                      <a:pt x="1018" y="70"/>
                    </a:lnTo>
                    <a:lnTo>
                      <a:pt x="996" y="78"/>
                    </a:lnTo>
                    <a:lnTo>
                      <a:pt x="975" y="86"/>
                    </a:lnTo>
                    <a:lnTo>
                      <a:pt x="935" y="105"/>
                    </a:lnTo>
                    <a:lnTo>
                      <a:pt x="898" y="123"/>
                    </a:lnTo>
                    <a:lnTo>
                      <a:pt x="898" y="123"/>
                    </a:lnTo>
                    <a:lnTo>
                      <a:pt x="888" y="128"/>
                    </a:lnTo>
                    <a:lnTo>
                      <a:pt x="877" y="131"/>
                    </a:lnTo>
                    <a:lnTo>
                      <a:pt x="868" y="136"/>
                    </a:lnTo>
                    <a:lnTo>
                      <a:pt x="858" y="140"/>
                    </a:lnTo>
                    <a:lnTo>
                      <a:pt x="858" y="140"/>
                    </a:lnTo>
                    <a:lnTo>
                      <a:pt x="843" y="150"/>
                    </a:lnTo>
                    <a:lnTo>
                      <a:pt x="826" y="162"/>
                    </a:lnTo>
                    <a:lnTo>
                      <a:pt x="808" y="177"/>
                    </a:lnTo>
                    <a:lnTo>
                      <a:pt x="792" y="195"/>
                    </a:lnTo>
                    <a:lnTo>
                      <a:pt x="777" y="213"/>
                    </a:lnTo>
                    <a:lnTo>
                      <a:pt x="770" y="222"/>
                    </a:lnTo>
                    <a:lnTo>
                      <a:pt x="764" y="232"/>
                    </a:lnTo>
                    <a:lnTo>
                      <a:pt x="760" y="242"/>
                    </a:lnTo>
                    <a:lnTo>
                      <a:pt x="755" y="251"/>
                    </a:lnTo>
                    <a:lnTo>
                      <a:pt x="753" y="262"/>
                    </a:lnTo>
                    <a:lnTo>
                      <a:pt x="752" y="272"/>
                    </a:lnTo>
                    <a:lnTo>
                      <a:pt x="752" y="272"/>
                    </a:lnTo>
                    <a:lnTo>
                      <a:pt x="751" y="290"/>
                    </a:lnTo>
                    <a:lnTo>
                      <a:pt x="753" y="307"/>
                    </a:lnTo>
                    <a:lnTo>
                      <a:pt x="756" y="323"/>
                    </a:lnTo>
                    <a:lnTo>
                      <a:pt x="762" y="338"/>
                    </a:lnTo>
                    <a:lnTo>
                      <a:pt x="768" y="352"/>
                    </a:lnTo>
                    <a:lnTo>
                      <a:pt x="777" y="364"/>
                    </a:lnTo>
                    <a:lnTo>
                      <a:pt x="786" y="374"/>
                    </a:lnTo>
                    <a:lnTo>
                      <a:pt x="796" y="383"/>
                    </a:lnTo>
                    <a:lnTo>
                      <a:pt x="808" y="392"/>
                    </a:lnTo>
                    <a:lnTo>
                      <a:pt x="821" y="397"/>
                    </a:lnTo>
                    <a:lnTo>
                      <a:pt x="833" y="401"/>
                    </a:lnTo>
                    <a:lnTo>
                      <a:pt x="847" y="404"/>
                    </a:lnTo>
                    <a:lnTo>
                      <a:pt x="861" y="405"/>
                    </a:lnTo>
                    <a:lnTo>
                      <a:pt x="876" y="404"/>
                    </a:lnTo>
                    <a:lnTo>
                      <a:pt x="890" y="402"/>
                    </a:lnTo>
                    <a:lnTo>
                      <a:pt x="905" y="397"/>
                    </a:lnTo>
                    <a:lnTo>
                      <a:pt x="905" y="397"/>
                    </a:lnTo>
                    <a:lnTo>
                      <a:pt x="896" y="393"/>
                    </a:lnTo>
                    <a:lnTo>
                      <a:pt x="887" y="386"/>
                    </a:lnTo>
                    <a:lnTo>
                      <a:pt x="879" y="378"/>
                    </a:lnTo>
                    <a:lnTo>
                      <a:pt x="874" y="368"/>
                    </a:lnTo>
                    <a:lnTo>
                      <a:pt x="870" y="358"/>
                    </a:lnTo>
                    <a:lnTo>
                      <a:pt x="868" y="347"/>
                    </a:lnTo>
                    <a:lnTo>
                      <a:pt x="866" y="335"/>
                    </a:lnTo>
                    <a:lnTo>
                      <a:pt x="866" y="322"/>
                    </a:lnTo>
                    <a:lnTo>
                      <a:pt x="867" y="309"/>
                    </a:lnTo>
                    <a:lnTo>
                      <a:pt x="868" y="296"/>
                    </a:lnTo>
                    <a:lnTo>
                      <a:pt x="871" y="283"/>
                    </a:lnTo>
                    <a:lnTo>
                      <a:pt x="874" y="272"/>
                    </a:lnTo>
                    <a:lnTo>
                      <a:pt x="878" y="259"/>
                    </a:lnTo>
                    <a:lnTo>
                      <a:pt x="883" y="248"/>
                    </a:lnTo>
                    <a:lnTo>
                      <a:pt x="888" y="237"/>
                    </a:lnTo>
                    <a:lnTo>
                      <a:pt x="894" y="229"/>
                    </a:lnTo>
                    <a:lnTo>
                      <a:pt x="894" y="229"/>
                    </a:lnTo>
                    <a:lnTo>
                      <a:pt x="902" y="219"/>
                    </a:lnTo>
                    <a:lnTo>
                      <a:pt x="909" y="211"/>
                    </a:lnTo>
                    <a:lnTo>
                      <a:pt x="918" y="203"/>
                    </a:lnTo>
                    <a:lnTo>
                      <a:pt x="927" y="197"/>
                    </a:lnTo>
                    <a:lnTo>
                      <a:pt x="944" y="184"/>
                    </a:lnTo>
                    <a:lnTo>
                      <a:pt x="951" y="177"/>
                    </a:lnTo>
                    <a:lnTo>
                      <a:pt x="958" y="170"/>
                    </a:lnTo>
                    <a:lnTo>
                      <a:pt x="958" y="170"/>
                    </a:lnTo>
                    <a:lnTo>
                      <a:pt x="978" y="159"/>
                    </a:lnTo>
                    <a:lnTo>
                      <a:pt x="998" y="150"/>
                    </a:lnTo>
                    <a:lnTo>
                      <a:pt x="1020" y="140"/>
                    </a:lnTo>
                    <a:lnTo>
                      <a:pt x="1041" y="131"/>
                    </a:lnTo>
                    <a:lnTo>
                      <a:pt x="1064" y="123"/>
                    </a:lnTo>
                    <a:lnTo>
                      <a:pt x="1086" y="116"/>
                    </a:lnTo>
                    <a:lnTo>
                      <a:pt x="1134" y="102"/>
                    </a:lnTo>
                    <a:lnTo>
                      <a:pt x="1134" y="102"/>
                    </a:lnTo>
                    <a:lnTo>
                      <a:pt x="1179" y="91"/>
                    </a:lnTo>
                    <a:lnTo>
                      <a:pt x="1224" y="78"/>
                    </a:lnTo>
                    <a:lnTo>
                      <a:pt x="1268" y="66"/>
                    </a:lnTo>
                    <a:lnTo>
                      <a:pt x="1290" y="62"/>
                    </a:lnTo>
                    <a:lnTo>
                      <a:pt x="1311" y="57"/>
                    </a:lnTo>
                    <a:lnTo>
                      <a:pt x="1311" y="57"/>
                    </a:lnTo>
                    <a:lnTo>
                      <a:pt x="1330" y="55"/>
                    </a:lnTo>
                    <a:lnTo>
                      <a:pt x="1350" y="52"/>
                    </a:lnTo>
                    <a:lnTo>
                      <a:pt x="1388" y="48"/>
                    </a:lnTo>
                    <a:lnTo>
                      <a:pt x="1408" y="46"/>
                    </a:lnTo>
                    <a:lnTo>
                      <a:pt x="1428" y="41"/>
                    </a:lnTo>
                    <a:lnTo>
                      <a:pt x="1448" y="36"/>
                    </a:lnTo>
                    <a:lnTo>
                      <a:pt x="1467" y="30"/>
                    </a:lnTo>
                    <a:lnTo>
                      <a:pt x="1467" y="30"/>
                    </a:lnTo>
                    <a:lnTo>
                      <a:pt x="1403" y="25"/>
                    </a:lnTo>
                    <a:lnTo>
                      <a:pt x="1339" y="22"/>
                    </a:lnTo>
                    <a:lnTo>
                      <a:pt x="1339" y="22"/>
                    </a:lnTo>
                    <a:close/>
                    <a:moveTo>
                      <a:pt x="2063" y="534"/>
                    </a:moveTo>
                    <a:lnTo>
                      <a:pt x="2063" y="534"/>
                    </a:lnTo>
                    <a:lnTo>
                      <a:pt x="2060" y="522"/>
                    </a:lnTo>
                    <a:lnTo>
                      <a:pt x="2057" y="510"/>
                    </a:lnTo>
                    <a:lnTo>
                      <a:pt x="2051" y="486"/>
                    </a:lnTo>
                    <a:lnTo>
                      <a:pt x="2051" y="486"/>
                    </a:lnTo>
                    <a:lnTo>
                      <a:pt x="2041" y="449"/>
                    </a:lnTo>
                    <a:lnTo>
                      <a:pt x="2030" y="415"/>
                    </a:lnTo>
                    <a:lnTo>
                      <a:pt x="2024" y="398"/>
                    </a:lnTo>
                    <a:lnTo>
                      <a:pt x="2018" y="381"/>
                    </a:lnTo>
                    <a:lnTo>
                      <a:pt x="2010" y="365"/>
                    </a:lnTo>
                    <a:lnTo>
                      <a:pt x="2002" y="349"/>
                    </a:lnTo>
                    <a:lnTo>
                      <a:pt x="2002" y="349"/>
                    </a:lnTo>
                    <a:lnTo>
                      <a:pt x="1996" y="339"/>
                    </a:lnTo>
                    <a:lnTo>
                      <a:pt x="1989" y="331"/>
                    </a:lnTo>
                    <a:lnTo>
                      <a:pt x="1981" y="322"/>
                    </a:lnTo>
                    <a:lnTo>
                      <a:pt x="1974" y="313"/>
                    </a:lnTo>
                    <a:lnTo>
                      <a:pt x="1974" y="313"/>
                    </a:lnTo>
                    <a:lnTo>
                      <a:pt x="1969" y="306"/>
                    </a:lnTo>
                    <a:lnTo>
                      <a:pt x="1966" y="297"/>
                    </a:lnTo>
                    <a:lnTo>
                      <a:pt x="1963" y="290"/>
                    </a:lnTo>
                    <a:lnTo>
                      <a:pt x="1959" y="282"/>
                    </a:lnTo>
                    <a:lnTo>
                      <a:pt x="1959" y="282"/>
                    </a:lnTo>
                    <a:lnTo>
                      <a:pt x="1949" y="269"/>
                    </a:lnTo>
                    <a:lnTo>
                      <a:pt x="1938" y="257"/>
                    </a:lnTo>
                    <a:lnTo>
                      <a:pt x="1927" y="244"/>
                    </a:lnTo>
                    <a:lnTo>
                      <a:pt x="1915" y="232"/>
                    </a:lnTo>
                    <a:lnTo>
                      <a:pt x="1891" y="208"/>
                    </a:lnTo>
                    <a:lnTo>
                      <a:pt x="1865" y="185"/>
                    </a:lnTo>
                    <a:lnTo>
                      <a:pt x="1865" y="185"/>
                    </a:lnTo>
                    <a:lnTo>
                      <a:pt x="1843" y="167"/>
                    </a:lnTo>
                    <a:lnTo>
                      <a:pt x="1820" y="148"/>
                    </a:lnTo>
                    <a:lnTo>
                      <a:pt x="1795" y="132"/>
                    </a:lnTo>
                    <a:lnTo>
                      <a:pt x="1769" y="117"/>
                    </a:lnTo>
                    <a:lnTo>
                      <a:pt x="1742" y="104"/>
                    </a:lnTo>
                    <a:lnTo>
                      <a:pt x="1715" y="91"/>
                    </a:lnTo>
                    <a:lnTo>
                      <a:pt x="1685" y="79"/>
                    </a:lnTo>
                    <a:lnTo>
                      <a:pt x="1655" y="69"/>
                    </a:lnTo>
                    <a:lnTo>
                      <a:pt x="1655" y="69"/>
                    </a:lnTo>
                    <a:lnTo>
                      <a:pt x="1632" y="62"/>
                    </a:lnTo>
                    <a:lnTo>
                      <a:pt x="1610" y="55"/>
                    </a:lnTo>
                    <a:lnTo>
                      <a:pt x="1586" y="49"/>
                    </a:lnTo>
                    <a:lnTo>
                      <a:pt x="1563" y="45"/>
                    </a:lnTo>
                    <a:lnTo>
                      <a:pt x="1539" y="42"/>
                    </a:lnTo>
                    <a:lnTo>
                      <a:pt x="1514" y="41"/>
                    </a:lnTo>
                    <a:lnTo>
                      <a:pt x="1490" y="42"/>
                    </a:lnTo>
                    <a:lnTo>
                      <a:pt x="1478" y="44"/>
                    </a:lnTo>
                    <a:lnTo>
                      <a:pt x="1465" y="47"/>
                    </a:lnTo>
                    <a:lnTo>
                      <a:pt x="1465" y="47"/>
                    </a:lnTo>
                    <a:lnTo>
                      <a:pt x="1438" y="54"/>
                    </a:lnTo>
                    <a:lnTo>
                      <a:pt x="1411" y="60"/>
                    </a:lnTo>
                    <a:lnTo>
                      <a:pt x="1382" y="66"/>
                    </a:lnTo>
                    <a:lnTo>
                      <a:pt x="1352" y="70"/>
                    </a:lnTo>
                    <a:lnTo>
                      <a:pt x="1293" y="80"/>
                    </a:lnTo>
                    <a:lnTo>
                      <a:pt x="1264" y="85"/>
                    </a:lnTo>
                    <a:lnTo>
                      <a:pt x="1234" y="92"/>
                    </a:lnTo>
                    <a:lnTo>
                      <a:pt x="1234" y="92"/>
                    </a:lnTo>
                    <a:lnTo>
                      <a:pt x="1209" y="98"/>
                    </a:lnTo>
                    <a:lnTo>
                      <a:pt x="1184" y="105"/>
                    </a:lnTo>
                    <a:lnTo>
                      <a:pt x="1184" y="105"/>
                    </a:lnTo>
                    <a:lnTo>
                      <a:pt x="1163" y="109"/>
                    </a:lnTo>
                    <a:lnTo>
                      <a:pt x="1144" y="114"/>
                    </a:lnTo>
                    <a:lnTo>
                      <a:pt x="1106" y="127"/>
                    </a:lnTo>
                    <a:lnTo>
                      <a:pt x="1071" y="140"/>
                    </a:lnTo>
                    <a:lnTo>
                      <a:pt x="1037" y="153"/>
                    </a:lnTo>
                    <a:lnTo>
                      <a:pt x="1037" y="153"/>
                    </a:lnTo>
                    <a:lnTo>
                      <a:pt x="1008" y="166"/>
                    </a:lnTo>
                    <a:lnTo>
                      <a:pt x="993" y="173"/>
                    </a:lnTo>
                    <a:lnTo>
                      <a:pt x="978" y="182"/>
                    </a:lnTo>
                    <a:lnTo>
                      <a:pt x="964" y="190"/>
                    </a:lnTo>
                    <a:lnTo>
                      <a:pt x="949" y="201"/>
                    </a:lnTo>
                    <a:lnTo>
                      <a:pt x="936" y="212"/>
                    </a:lnTo>
                    <a:lnTo>
                      <a:pt x="923" y="223"/>
                    </a:lnTo>
                    <a:lnTo>
                      <a:pt x="913" y="236"/>
                    </a:lnTo>
                    <a:lnTo>
                      <a:pt x="903" y="250"/>
                    </a:lnTo>
                    <a:lnTo>
                      <a:pt x="894" y="266"/>
                    </a:lnTo>
                    <a:lnTo>
                      <a:pt x="888" y="282"/>
                    </a:lnTo>
                    <a:lnTo>
                      <a:pt x="884" y="299"/>
                    </a:lnTo>
                    <a:lnTo>
                      <a:pt x="883" y="309"/>
                    </a:lnTo>
                    <a:lnTo>
                      <a:pt x="883" y="319"/>
                    </a:lnTo>
                    <a:lnTo>
                      <a:pt x="883" y="328"/>
                    </a:lnTo>
                    <a:lnTo>
                      <a:pt x="883" y="338"/>
                    </a:lnTo>
                    <a:lnTo>
                      <a:pt x="885" y="349"/>
                    </a:lnTo>
                    <a:lnTo>
                      <a:pt x="887" y="359"/>
                    </a:lnTo>
                    <a:lnTo>
                      <a:pt x="887" y="359"/>
                    </a:lnTo>
                    <a:lnTo>
                      <a:pt x="892" y="368"/>
                    </a:lnTo>
                    <a:lnTo>
                      <a:pt x="899" y="375"/>
                    </a:lnTo>
                    <a:lnTo>
                      <a:pt x="905" y="381"/>
                    </a:lnTo>
                    <a:lnTo>
                      <a:pt x="912" y="385"/>
                    </a:lnTo>
                    <a:lnTo>
                      <a:pt x="918" y="387"/>
                    </a:lnTo>
                    <a:lnTo>
                      <a:pt x="926" y="388"/>
                    </a:lnTo>
                    <a:lnTo>
                      <a:pt x="933" y="389"/>
                    </a:lnTo>
                    <a:lnTo>
                      <a:pt x="942" y="388"/>
                    </a:lnTo>
                    <a:lnTo>
                      <a:pt x="958" y="385"/>
                    </a:lnTo>
                    <a:lnTo>
                      <a:pt x="975" y="381"/>
                    </a:lnTo>
                    <a:lnTo>
                      <a:pt x="993" y="374"/>
                    </a:lnTo>
                    <a:lnTo>
                      <a:pt x="1012" y="369"/>
                    </a:lnTo>
                    <a:lnTo>
                      <a:pt x="1012" y="369"/>
                    </a:lnTo>
                    <a:lnTo>
                      <a:pt x="1035" y="364"/>
                    </a:lnTo>
                    <a:lnTo>
                      <a:pt x="1055" y="359"/>
                    </a:lnTo>
                    <a:lnTo>
                      <a:pt x="1094" y="352"/>
                    </a:lnTo>
                    <a:lnTo>
                      <a:pt x="1094" y="352"/>
                    </a:lnTo>
                    <a:lnTo>
                      <a:pt x="1101" y="347"/>
                    </a:lnTo>
                    <a:lnTo>
                      <a:pt x="1110" y="343"/>
                    </a:lnTo>
                    <a:lnTo>
                      <a:pt x="1117" y="340"/>
                    </a:lnTo>
                    <a:lnTo>
                      <a:pt x="1127" y="338"/>
                    </a:lnTo>
                    <a:lnTo>
                      <a:pt x="1146" y="334"/>
                    </a:lnTo>
                    <a:lnTo>
                      <a:pt x="1169" y="329"/>
                    </a:lnTo>
                    <a:lnTo>
                      <a:pt x="1169" y="329"/>
                    </a:lnTo>
                    <a:lnTo>
                      <a:pt x="1200" y="322"/>
                    </a:lnTo>
                    <a:lnTo>
                      <a:pt x="1216" y="320"/>
                    </a:lnTo>
                    <a:lnTo>
                      <a:pt x="1231" y="319"/>
                    </a:lnTo>
                    <a:lnTo>
                      <a:pt x="1231" y="319"/>
                    </a:lnTo>
                    <a:lnTo>
                      <a:pt x="1261" y="319"/>
                    </a:lnTo>
                    <a:lnTo>
                      <a:pt x="1291" y="319"/>
                    </a:lnTo>
                    <a:lnTo>
                      <a:pt x="1354" y="317"/>
                    </a:lnTo>
                    <a:lnTo>
                      <a:pt x="1354" y="317"/>
                    </a:lnTo>
                    <a:lnTo>
                      <a:pt x="1382" y="318"/>
                    </a:lnTo>
                    <a:lnTo>
                      <a:pt x="1408" y="319"/>
                    </a:lnTo>
                    <a:lnTo>
                      <a:pt x="1408" y="319"/>
                    </a:lnTo>
                    <a:lnTo>
                      <a:pt x="1439" y="319"/>
                    </a:lnTo>
                    <a:lnTo>
                      <a:pt x="1453" y="320"/>
                    </a:lnTo>
                    <a:lnTo>
                      <a:pt x="1459" y="321"/>
                    </a:lnTo>
                    <a:lnTo>
                      <a:pt x="1463" y="322"/>
                    </a:lnTo>
                    <a:lnTo>
                      <a:pt x="1463" y="322"/>
                    </a:lnTo>
                    <a:lnTo>
                      <a:pt x="1467" y="324"/>
                    </a:lnTo>
                    <a:lnTo>
                      <a:pt x="1471" y="327"/>
                    </a:lnTo>
                    <a:lnTo>
                      <a:pt x="1478" y="336"/>
                    </a:lnTo>
                    <a:lnTo>
                      <a:pt x="1486" y="347"/>
                    </a:lnTo>
                    <a:lnTo>
                      <a:pt x="1492" y="358"/>
                    </a:lnTo>
                    <a:lnTo>
                      <a:pt x="1503" y="383"/>
                    </a:lnTo>
                    <a:lnTo>
                      <a:pt x="1512" y="404"/>
                    </a:lnTo>
                    <a:lnTo>
                      <a:pt x="1512" y="404"/>
                    </a:lnTo>
                    <a:lnTo>
                      <a:pt x="1518" y="418"/>
                    </a:lnTo>
                    <a:lnTo>
                      <a:pt x="1521" y="433"/>
                    </a:lnTo>
                    <a:lnTo>
                      <a:pt x="1524" y="447"/>
                    </a:lnTo>
                    <a:lnTo>
                      <a:pt x="1525" y="461"/>
                    </a:lnTo>
                    <a:lnTo>
                      <a:pt x="1525" y="475"/>
                    </a:lnTo>
                    <a:lnTo>
                      <a:pt x="1524" y="488"/>
                    </a:lnTo>
                    <a:lnTo>
                      <a:pt x="1523" y="502"/>
                    </a:lnTo>
                    <a:lnTo>
                      <a:pt x="1520" y="514"/>
                    </a:lnTo>
                    <a:lnTo>
                      <a:pt x="1515" y="526"/>
                    </a:lnTo>
                    <a:lnTo>
                      <a:pt x="1510" y="538"/>
                    </a:lnTo>
                    <a:lnTo>
                      <a:pt x="1505" y="549"/>
                    </a:lnTo>
                    <a:lnTo>
                      <a:pt x="1498" y="559"/>
                    </a:lnTo>
                    <a:lnTo>
                      <a:pt x="1491" y="568"/>
                    </a:lnTo>
                    <a:lnTo>
                      <a:pt x="1482" y="576"/>
                    </a:lnTo>
                    <a:lnTo>
                      <a:pt x="1473" y="583"/>
                    </a:lnTo>
                    <a:lnTo>
                      <a:pt x="1463" y="589"/>
                    </a:lnTo>
                    <a:lnTo>
                      <a:pt x="1463" y="589"/>
                    </a:lnTo>
                    <a:lnTo>
                      <a:pt x="1452" y="593"/>
                    </a:lnTo>
                    <a:lnTo>
                      <a:pt x="1437" y="597"/>
                    </a:lnTo>
                    <a:lnTo>
                      <a:pt x="1407" y="604"/>
                    </a:lnTo>
                    <a:lnTo>
                      <a:pt x="1407" y="604"/>
                    </a:lnTo>
                    <a:lnTo>
                      <a:pt x="1325" y="623"/>
                    </a:lnTo>
                    <a:lnTo>
                      <a:pt x="1284" y="631"/>
                    </a:lnTo>
                    <a:lnTo>
                      <a:pt x="1244" y="640"/>
                    </a:lnTo>
                    <a:lnTo>
                      <a:pt x="1202" y="646"/>
                    </a:lnTo>
                    <a:lnTo>
                      <a:pt x="1160" y="652"/>
                    </a:lnTo>
                    <a:lnTo>
                      <a:pt x="1118" y="656"/>
                    </a:lnTo>
                    <a:lnTo>
                      <a:pt x="1076" y="658"/>
                    </a:lnTo>
                    <a:lnTo>
                      <a:pt x="1076" y="658"/>
                    </a:lnTo>
                    <a:lnTo>
                      <a:pt x="1056" y="658"/>
                    </a:lnTo>
                    <a:lnTo>
                      <a:pt x="1037" y="657"/>
                    </a:lnTo>
                    <a:lnTo>
                      <a:pt x="1018" y="655"/>
                    </a:lnTo>
                    <a:lnTo>
                      <a:pt x="998" y="653"/>
                    </a:lnTo>
                    <a:lnTo>
                      <a:pt x="960" y="645"/>
                    </a:lnTo>
                    <a:lnTo>
                      <a:pt x="922" y="637"/>
                    </a:lnTo>
                    <a:lnTo>
                      <a:pt x="885" y="627"/>
                    </a:lnTo>
                    <a:lnTo>
                      <a:pt x="848" y="620"/>
                    </a:lnTo>
                    <a:lnTo>
                      <a:pt x="829" y="616"/>
                    </a:lnTo>
                    <a:lnTo>
                      <a:pt x="811" y="614"/>
                    </a:lnTo>
                    <a:lnTo>
                      <a:pt x="793" y="612"/>
                    </a:lnTo>
                    <a:lnTo>
                      <a:pt x="775" y="611"/>
                    </a:lnTo>
                    <a:lnTo>
                      <a:pt x="775" y="611"/>
                    </a:lnTo>
                    <a:lnTo>
                      <a:pt x="729" y="612"/>
                    </a:lnTo>
                    <a:lnTo>
                      <a:pt x="682" y="614"/>
                    </a:lnTo>
                    <a:lnTo>
                      <a:pt x="635" y="619"/>
                    </a:lnTo>
                    <a:lnTo>
                      <a:pt x="588" y="624"/>
                    </a:lnTo>
                    <a:lnTo>
                      <a:pt x="496" y="634"/>
                    </a:lnTo>
                    <a:lnTo>
                      <a:pt x="450" y="638"/>
                    </a:lnTo>
                    <a:lnTo>
                      <a:pt x="406" y="641"/>
                    </a:lnTo>
                    <a:lnTo>
                      <a:pt x="406" y="641"/>
                    </a:lnTo>
                    <a:lnTo>
                      <a:pt x="401" y="645"/>
                    </a:lnTo>
                    <a:lnTo>
                      <a:pt x="396" y="649"/>
                    </a:lnTo>
                    <a:lnTo>
                      <a:pt x="390" y="652"/>
                    </a:lnTo>
                    <a:lnTo>
                      <a:pt x="386" y="656"/>
                    </a:lnTo>
                    <a:lnTo>
                      <a:pt x="386" y="656"/>
                    </a:lnTo>
                    <a:lnTo>
                      <a:pt x="378" y="656"/>
                    </a:lnTo>
                    <a:lnTo>
                      <a:pt x="372" y="657"/>
                    </a:lnTo>
                    <a:lnTo>
                      <a:pt x="367" y="658"/>
                    </a:lnTo>
                    <a:lnTo>
                      <a:pt x="361" y="660"/>
                    </a:lnTo>
                    <a:lnTo>
                      <a:pt x="352" y="666"/>
                    </a:lnTo>
                    <a:lnTo>
                      <a:pt x="342" y="671"/>
                    </a:lnTo>
                    <a:lnTo>
                      <a:pt x="342" y="671"/>
                    </a:lnTo>
                    <a:lnTo>
                      <a:pt x="326" y="681"/>
                    </a:lnTo>
                    <a:lnTo>
                      <a:pt x="311" y="690"/>
                    </a:lnTo>
                    <a:lnTo>
                      <a:pt x="296" y="701"/>
                    </a:lnTo>
                    <a:lnTo>
                      <a:pt x="282" y="713"/>
                    </a:lnTo>
                    <a:lnTo>
                      <a:pt x="282" y="713"/>
                    </a:lnTo>
                    <a:lnTo>
                      <a:pt x="263" y="730"/>
                    </a:lnTo>
                    <a:lnTo>
                      <a:pt x="246" y="747"/>
                    </a:lnTo>
                    <a:lnTo>
                      <a:pt x="228" y="763"/>
                    </a:lnTo>
                    <a:lnTo>
                      <a:pt x="222" y="772"/>
                    </a:lnTo>
                    <a:lnTo>
                      <a:pt x="217" y="780"/>
                    </a:lnTo>
                    <a:lnTo>
                      <a:pt x="217" y="780"/>
                    </a:lnTo>
                    <a:lnTo>
                      <a:pt x="209" y="794"/>
                    </a:lnTo>
                    <a:lnTo>
                      <a:pt x="203" y="810"/>
                    </a:lnTo>
                    <a:lnTo>
                      <a:pt x="199" y="827"/>
                    </a:lnTo>
                    <a:lnTo>
                      <a:pt x="194" y="847"/>
                    </a:lnTo>
                    <a:lnTo>
                      <a:pt x="192" y="866"/>
                    </a:lnTo>
                    <a:lnTo>
                      <a:pt x="192" y="884"/>
                    </a:lnTo>
                    <a:lnTo>
                      <a:pt x="193" y="901"/>
                    </a:lnTo>
                    <a:lnTo>
                      <a:pt x="195" y="910"/>
                    </a:lnTo>
                    <a:lnTo>
                      <a:pt x="197" y="917"/>
                    </a:lnTo>
                    <a:lnTo>
                      <a:pt x="197" y="917"/>
                    </a:lnTo>
                    <a:lnTo>
                      <a:pt x="200" y="923"/>
                    </a:lnTo>
                    <a:lnTo>
                      <a:pt x="203" y="927"/>
                    </a:lnTo>
                    <a:lnTo>
                      <a:pt x="209" y="934"/>
                    </a:lnTo>
                    <a:lnTo>
                      <a:pt x="215" y="941"/>
                    </a:lnTo>
                    <a:lnTo>
                      <a:pt x="218" y="945"/>
                    </a:lnTo>
                    <a:lnTo>
                      <a:pt x="220" y="949"/>
                    </a:lnTo>
                    <a:lnTo>
                      <a:pt x="220" y="949"/>
                    </a:lnTo>
                    <a:lnTo>
                      <a:pt x="268" y="939"/>
                    </a:lnTo>
                    <a:lnTo>
                      <a:pt x="315" y="927"/>
                    </a:lnTo>
                    <a:lnTo>
                      <a:pt x="409" y="902"/>
                    </a:lnTo>
                    <a:lnTo>
                      <a:pt x="599" y="850"/>
                    </a:lnTo>
                    <a:lnTo>
                      <a:pt x="599" y="850"/>
                    </a:lnTo>
                    <a:lnTo>
                      <a:pt x="647" y="837"/>
                    </a:lnTo>
                    <a:lnTo>
                      <a:pt x="694" y="825"/>
                    </a:lnTo>
                    <a:lnTo>
                      <a:pt x="742" y="813"/>
                    </a:lnTo>
                    <a:lnTo>
                      <a:pt x="791" y="801"/>
                    </a:lnTo>
                    <a:lnTo>
                      <a:pt x="791" y="801"/>
                    </a:lnTo>
                    <a:lnTo>
                      <a:pt x="886" y="776"/>
                    </a:lnTo>
                    <a:lnTo>
                      <a:pt x="934" y="764"/>
                    </a:lnTo>
                    <a:lnTo>
                      <a:pt x="982" y="755"/>
                    </a:lnTo>
                    <a:lnTo>
                      <a:pt x="982" y="755"/>
                    </a:lnTo>
                    <a:lnTo>
                      <a:pt x="1007" y="749"/>
                    </a:lnTo>
                    <a:lnTo>
                      <a:pt x="1030" y="744"/>
                    </a:lnTo>
                    <a:lnTo>
                      <a:pt x="1079" y="731"/>
                    </a:lnTo>
                    <a:lnTo>
                      <a:pt x="1126" y="718"/>
                    </a:lnTo>
                    <a:lnTo>
                      <a:pt x="1174" y="705"/>
                    </a:lnTo>
                    <a:lnTo>
                      <a:pt x="1174" y="705"/>
                    </a:lnTo>
                    <a:lnTo>
                      <a:pt x="1223" y="693"/>
                    </a:lnTo>
                    <a:lnTo>
                      <a:pt x="1270" y="680"/>
                    </a:lnTo>
                    <a:lnTo>
                      <a:pt x="1363" y="653"/>
                    </a:lnTo>
                    <a:lnTo>
                      <a:pt x="1454" y="626"/>
                    </a:lnTo>
                    <a:lnTo>
                      <a:pt x="1545" y="600"/>
                    </a:lnTo>
                    <a:lnTo>
                      <a:pt x="1545" y="600"/>
                    </a:lnTo>
                    <a:lnTo>
                      <a:pt x="1593" y="587"/>
                    </a:lnTo>
                    <a:lnTo>
                      <a:pt x="1639" y="577"/>
                    </a:lnTo>
                    <a:lnTo>
                      <a:pt x="1685" y="567"/>
                    </a:lnTo>
                    <a:lnTo>
                      <a:pt x="1707" y="563"/>
                    </a:lnTo>
                    <a:lnTo>
                      <a:pt x="1730" y="561"/>
                    </a:lnTo>
                    <a:lnTo>
                      <a:pt x="1730" y="561"/>
                    </a:lnTo>
                    <a:lnTo>
                      <a:pt x="1766" y="556"/>
                    </a:lnTo>
                    <a:lnTo>
                      <a:pt x="1804" y="551"/>
                    </a:lnTo>
                    <a:lnTo>
                      <a:pt x="1804" y="551"/>
                    </a:lnTo>
                    <a:lnTo>
                      <a:pt x="1824" y="548"/>
                    </a:lnTo>
                    <a:lnTo>
                      <a:pt x="1844" y="544"/>
                    </a:lnTo>
                    <a:lnTo>
                      <a:pt x="1884" y="535"/>
                    </a:lnTo>
                    <a:lnTo>
                      <a:pt x="1921" y="528"/>
                    </a:lnTo>
                    <a:lnTo>
                      <a:pt x="1941" y="524"/>
                    </a:lnTo>
                    <a:lnTo>
                      <a:pt x="1959" y="523"/>
                    </a:lnTo>
                    <a:lnTo>
                      <a:pt x="1959" y="523"/>
                    </a:lnTo>
                    <a:lnTo>
                      <a:pt x="1975" y="533"/>
                    </a:lnTo>
                    <a:lnTo>
                      <a:pt x="1983" y="538"/>
                    </a:lnTo>
                    <a:lnTo>
                      <a:pt x="1993" y="541"/>
                    </a:lnTo>
                    <a:lnTo>
                      <a:pt x="1993" y="541"/>
                    </a:lnTo>
                    <a:lnTo>
                      <a:pt x="2004" y="563"/>
                    </a:lnTo>
                    <a:lnTo>
                      <a:pt x="2012" y="584"/>
                    </a:lnTo>
                    <a:lnTo>
                      <a:pt x="2020" y="607"/>
                    </a:lnTo>
                    <a:lnTo>
                      <a:pt x="2027" y="630"/>
                    </a:lnTo>
                    <a:lnTo>
                      <a:pt x="2034" y="653"/>
                    </a:lnTo>
                    <a:lnTo>
                      <a:pt x="2041" y="676"/>
                    </a:lnTo>
                    <a:lnTo>
                      <a:pt x="2050" y="699"/>
                    </a:lnTo>
                    <a:lnTo>
                      <a:pt x="2060" y="720"/>
                    </a:lnTo>
                    <a:lnTo>
                      <a:pt x="2060" y="720"/>
                    </a:lnTo>
                    <a:lnTo>
                      <a:pt x="2063" y="675"/>
                    </a:lnTo>
                    <a:lnTo>
                      <a:pt x="2065" y="628"/>
                    </a:lnTo>
                    <a:lnTo>
                      <a:pt x="2066" y="605"/>
                    </a:lnTo>
                    <a:lnTo>
                      <a:pt x="2066" y="581"/>
                    </a:lnTo>
                    <a:lnTo>
                      <a:pt x="2065" y="558"/>
                    </a:lnTo>
                    <a:lnTo>
                      <a:pt x="2063" y="534"/>
                    </a:lnTo>
                    <a:lnTo>
                      <a:pt x="2063" y="534"/>
                    </a:lnTo>
                    <a:close/>
                    <a:moveTo>
                      <a:pt x="1613" y="42"/>
                    </a:moveTo>
                    <a:lnTo>
                      <a:pt x="1613" y="42"/>
                    </a:lnTo>
                    <a:lnTo>
                      <a:pt x="1631" y="47"/>
                    </a:lnTo>
                    <a:lnTo>
                      <a:pt x="1648" y="51"/>
                    </a:lnTo>
                    <a:lnTo>
                      <a:pt x="1666" y="57"/>
                    </a:lnTo>
                    <a:lnTo>
                      <a:pt x="1684" y="64"/>
                    </a:lnTo>
                    <a:lnTo>
                      <a:pt x="1717" y="78"/>
                    </a:lnTo>
                    <a:lnTo>
                      <a:pt x="1750" y="93"/>
                    </a:lnTo>
                    <a:lnTo>
                      <a:pt x="1750" y="93"/>
                    </a:lnTo>
                    <a:lnTo>
                      <a:pt x="1776" y="107"/>
                    </a:lnTo>
                    <a:lnTo>
                      <a:pt x="1800" y="121"/>
                    </a:lnTo>
                    <a:lnTo>
                      <a:pt x="1823" y="136"/>
                    </a:lnTo>
                    <a:lnTo>
                      <a:pt x="1844" y="152"/>
                    </a:lnTo>
                    <a:lnTo>
                      <a:pt x="1844" y="152"/>
                    </a:lnTo>
                    <a:lnTo>
                      <a:pt x="1876" y="176"/>
                    </a:lnTo>
                    <a:lnTo>
                      <a:pt x="1891" y="190"/>
                    </a:lnTo>
                    <a:lnTo>
                      <a:pt x="1906" y="204"/>
                    </a:lnTo>
                    <a:lnTo>
                      <a:pt x="1921" y="219"/>
                    </a:lnTo>
                    <a:lnTo>
                      <a:pt x="1934" y="233"/>
                    </a:lnTo>
                    <a:lnTo>
                      <a:pt x="1947" y="249"/>
                    </a:lnTo>
                    <a:lnTo>
                      <a:pt x="1959" y="264"/>
                    </a:lnTo>
                    <a:lnTo>
                      <a:pt x="1959" y="264"/>
                    </a:lnTo>
                    <a:lnTo>
                      <a:pt x="1966" y="276"/>
                    </a:lnTo>
                    <a:lnTo>
                      <a:pt x="1974" y="288"/>
                    </a:lnTo>
                    <a:lnTo>
                      <a:pt x="1989" y="311"/>
                    </a:lnTo>
                    <a:lnTo>
                      <a:pt x="1989" y="311"/>
                    </a:lnTo>
                    <a:lnTo>
                      <a:pt x="1995" y="318"/>
                    </a:lnTo>
                    <a:lnTo>
                      <a:pt x="2002" y="325"/>
                    </a:lnTo>
                    <a:lnTo>
                      <a:pt x="2008" y="332"/>
                    </a:lnTo>
                    <a:lnTo>
                      <a:pt x="2013" y="339"/>
                    </a:lnTo>
                    <a:lnTo>
                      <a:pt x="2013" y="339"/>
                    </a:lnTo>
                    <a:lnTo>
                      <a:pt x="2025" y="359"/>
                    </a:lnTo>
                    <a:lnTo>
                      <a:pt x="2036" y="382"/>
                    </a:lnTo>
                    <a:lnTo>
                      <a:pt x="2047" y="407"/>
                    </a:lnTo>
                    <a:lnTo>
                      <a:pt x="2055" y="432"/>
                    </a:lnTo>
                    <a:lnTo>
                      <a:pt x="2063" y="459"/>
                    </a:lnTo>
                    <a:lnTo>
                      <a:pt x="2069" y="486"/>
                    </a:lnTo>
                    <a:lnTo>
                      <a:pt x="2074" y="513"/>
                    </a:lnTo>
                    <a:lnTo>
                      <a:pt x="2079" y="540"/>
                    </a:lnTo>
                    <a:lnTo>
                      <a:pt x="2079" y="540"/>
                    </a:lnTo>
                    <a:lnTo>
                      <a:pt x="2082" y="568"/>
                    </a:lnTo>
                    <a:lnTo>
                      <a:pt x="2083" y="596"/>
                    </a:lnTo>
                    <a:lnTo>
                      <a:pt x="2082" y="624"/>
                    </a:lnTo>
                    <a:lnTo>
                      <a:pt x="2081" y="652"/>
                    </a:lnTo>
                    <a:lnTo>
                      <a:pt x="2075" y="706"/>
                    </a:lnTo>
                    <a:lnTo>
                      <a:pt x="2070" y="760"/>
                    </a:lnTo>
                    <a:lnTo>
                      <a:pt x="2070" y="760"/>
                    </a:lnTo>
                    <a:lnTo>
                      <a:pt x="2080" y="758"/>
                    </a:lnTo>
                    <a:lnTo>
                      <a:pt x="2088" y="755"/>
                    </a:lnTo>
                    <a:lnTo>
                      <a:pt x="2096" y="751"/>
                    </a:lnTo>
                    <a:lnTo>
                      <a:pt x="2103" y="747"/>
                    </a:lnTo>
                    <a:lnTo>
                      <a:pt x="2110" y="743"/>
                    </a:lnTo>
                    <a:lnTo>
                      <a:pt x="2118" y="740"/>
                    </a:lnTo>
                    <a:lnTo>
                      <a:pt x="2127" y="736"/>
                    </a:lnTo>
                    <a:lnTo>
                      <a:pt x="2138" y="735"/>
                    </a:lnTo>
                    <a:lnTo>
                      <a:pt x="2138" y="735"/>
                    </a:lnTo>
                    <a:lnTo>
                      <a:pt x="2142" y="716"/>
                    </a:lnTo>
                    <a:lnTo>
                      <a:pt x="2145" y="698"/>
                    </a:lnTo>
                    <a:lnTo>
                      <a:pt x="2148" y="679"/>
                    </a:lnTo>
                    <a:lnTo>
                      <a:pt x="2150" y="660"/>
                    </a:lnTo>
                    <a:lnTo>
                      <a:pt x="2151" y="642"/>
                    </a:lnTo>
                    <a:lnTo>
                      <a:pt x="2153" y="625"/>
                    </a:lnTo>
                    <a:lnTo>
                      <a:pt x="2153" y="607"/>
                    </a:lnTo>
                    <a:lnTo>
                      <a:pt x="2151" y="590"/>
                    </a:lnTo>
                    <a:lnTo>
                      <a:pt x="2150" y="573"/>
                    </a:lnTo>
                    <a:lnTo>
                      <a:pt x="2148" y="555"/>
                    </a:lnTo>
                    <a:lnTo>
                      <a:pt x="2143" y="522"/>
                    </a:lnTo>
                    <a:lnTo>
                      <a:pt x="2134" y="489"/>
                    </a:lnTo>
                    <a:lnTo>
                      <a:pt x="2124" y="458"/>
                    </a:lnTo>
                    <a:lnTo>
                      <a:pt x="2124" y="458"/>
                    </a:lnTo>
                    <a:lnTo>
                      <a:pt x="2112" y="423"/>
                    </a:lnTo>
                    <a:lnTo>
                      <a:pt x="2099" y="389"/>
                    </a:lnTo>
                    <a:lnTo>
                      <a:pt x="2093" y="374"/>
                    </a:lnTo>
                    <a:lnTo>
                      <a:pt x="2085" y="358"/>
                    </a:lnTo>
                    <a:lnTo>
                      <a:pt x="2077" y="343"/>
                    </a:lnTo>
                    <a:lnTo>
                      <a:pt x="2068" y="328"/>
                    </a:lnTo>
                    <a:lnTo>
                      <a:pt x="2068" y="328"/>
                    </a:lnTo>
                    <a:lnTo>
                      <a:pt x="2053" y="306"/>
                    </a:lnTo>
                    <a:lnTo>
                      <a:pt x="2036" y="283"/>
                    </a:lnTo>
                    <a:lnTo>
                      <a:pt x="2019" y="263"/>
                    </a:lnTo>
                    <a:lnTo>
                      <a:pt x="2001" y="244"/>
                    </a:lnTo>
                    <a:lnTo>
                      <a:pt x="2001" y="244"/>
                    </a:lnTo>
                    <a:lnTo>
                      <a:pt x="1961" y="203"/>
                    </a:lnTo>
                    <a:lnTo>
                      <a:pt x="1942" y="185"/>
                    </a:lnTo>
                    <a:lnTo>
                      <a:pt x="1921" y="166"/>
                    </a:lnTo>
                    <a:lnTo>
                      <a:pt x="1901" y="148"/>
                    </a:lnTo>
                    <a:lnTo>
                      <a:pt x="1881" y="131"/>
                    </a:lnTo>
                    <a:lnTo>
                      <a:pt x="1859" y="116"/>
                    </a:lnTo>
                    <a:lnTo>
                      <a:pt x="1837" y="102"/>
                    </a:lnTo>
                    <a:lnTo>
                      <a:pt x="1837" y="102"/>
                    </a:lnTo>
                    <a:lnTo>
                      <a:pt x="1820" y="94"/>
                    </a:lnTo>
                    <a:lnTo>
                      <a:pt x="1801" y="85"/>
                    </a:lnTo>
                    <a:lnTo>
                      <a:pt x="1801" y="85"/>
                    </a:lnTo>
                    <a:lnTo>
                      <a:pt x="1785" y="79"/>
                    </a:lnTo>
                    <a:lnTo>
                      <a:pt x="1770" y="74"/>
                    </a:lnTo>
                    <a:lnTo>
                      <a:pt x="1755" y="69"/>
                    </a:lnTo>
                    <a:lnTo>
                      <a:pt x="1740" y="66"/>
                    </a:lnTo>
                    <a:lnTo>
                      <a:pt x="1708" y="60"/>
                    </a:lnTo>
                    <a:lnTo>
                      <a:pt x="1672" y="52"/>
                    </a:lnTo>
                    <a:lnTo>
                      <a:pt x="1672" y="52"/>
                    </a:lnTo>
                    <a:lnTo>
                      <a:pt x="1647" y="45"/>
                    </a:lnTo>
                    <a:lnTo>
                      <a:pt x="1634" y="42"/>
                    </a:lnTo>
                    <a:lnTo>
                      <a:pt x="1619" y="40"/>
                    </a:lnTo>
                    <a:lnTo>
                      <a:pt x="1619" y="40"/>
                    </a:lnTo>
                    <a:lnTo>
                      <a:pt x="1614" y="40"/>
                    </a:lnTo>
                    <a:lnTo>
                      <a:pt x="1612" y="41"/>
                    </a:lnTo>
                    <a:lnTo>
                      <a:pt x="1611" y="41"/>
                    </a:lnTo>
                    <a:lnTo>
                      <a:pt x="1612" y="42"/>
                    </a:lnTo>
                    <a:lnTo>
                      <a:pt x="1612" y="42"/>
                    </a:lnTo>
                    <a:lnTo>
                      <a:pt x="1613" y="42"/>
                    </a:lnTo>
                    <a:lnTo>
                      <a:pt x="1613" y="42"/>
                    </a:lnTo>
                    <a:close/>
                    <a:moveTo>
                      <a:pt x="919" y="90"/>
                    </a:moveTo>
                    <a:lnTo>
                      <a:pt x="919" y="90"/>
                    </a:lnTo>
                    <a:lnTo>
                      <a:pt x="907" y="93"/>
                    </a:lnTo>
                    <a:lnTo>
                      <a:pt x="899" y="97"/>
                    </a:lnTo>
                    <a:lnTo>
                      <a:pt x="890" y="101"/>
                    </a:lnTo>
                    <a:lnTo>
                      <a:pt x="882" y="107"/>
                    </a:lnTo>
                    <a:lnTo>
                      <a:pt x="882" y="107"/>
                    </a:lnTo>
                    <a:lnTo>
                      <a:pt x="868" y="112"/>
                    </a:lnTo>
                    <a:lnTo>
                      <a:pt x="855" y="117"/>
                    </a:lnTo>
                    <a:lnTo>
                      <a:pt x="855" y="117"/>
                    </a:lnTo>
                    <a:lnTo>
                      <a:pt x="837" y="128"/>
                    </a:lnTo>
                    <a:lnTo>
                      <a:pt x="822" y="139"/>
                    </a:lnTo>
                    <a:lnTo>
                      <a:pt x="808" y="151"/>
                    </a:lnTo>
                    <a:lnTo>
                      <a:pt x="795" y="162"/>
                    </a:lnTo>
                    <a:lnTo>
                      <a:pt x="795" y="162"/>
                    </a:lnTo>
                    <a:lnTo>
                      <a:pt x="782" y="173"/>
                    </a:lnTo>
                    <a:lnTo>
                      <a:pt x="768" y="185"/>
                    </a:lnTo>
                    <a:lnTo>
                      <a:pt x="754" y="196"/>
                    </a:lnTo>
                    <a:lnTo>
                      <a:pt x="749" y="201"/>
                    </a:lnTo>
                    <a:lnTo>
                      <a:pt x="745" y="206"/>
                    </a:lnTo>
                    <a:lnTo>
                      <a:pt x="745" y="206"/>
                    </a:lnTo>
                    <a:lnTo>
                      <a:pt x="735" y="219"/>
                    </a:lnTo>
                    <a:lnTo>
                      <a:pt x="729" y="233"/>
                    </a:lnTo>
                    <a:lnTo>
                      <a:pt x="722" y="247"/>
                    </a:lnTo>
                    <a:lnTo>
                      <a:pt x="718" y="261"/>
                    </a:lnTo>
                    <a:lnTo>
                      <a:pt x="715" y="275"/>
                    </a:lnTo>
                    <a:lnTo>
                      <a:pt x="714" y="288"/>
                    </a:lnTo>
                    <a:lnTo>
                      <a:pt x="714" y="302"/>
                    </a:lnTo>
                    <a:lnTo>
                      <a:pt x="716" y="314"/>
                    </a:lnTo>
                    <a:lnTo>
                      <a:pt x="719" y="327"/>
                    </a:lnTo>
                    <a:lnTo>
                      <a:pt x="723" y="339"/>
                    </a:lnTo>
                    <a:lnTo>
                      <a:pt x="730" y="351"/>
                    </a:lnTo>
                    <a:lnTo>
                      <a:pt x="737" y="362"/>
                    </a:lnTo>
                    <a:lnTo>
                      <a:pt x="746" y="371"/>
                    </a:lnTo>
                    <a:lnTo>
                      <a:pt x="756" y="381"/>
                    </a:lnTo>
                    <a:lnTo>
                      <a:pt x="768" y="388"/>
                    </a:lnTo>
                    <a:lnTo>
                      <a:pt x="782" y="396"/>
                    </a:lnTo>
                    <a:lnTo>
                      <a:pt x="782" y="396"/>
                    </a:lnTo>
                    <a:lnTo>
                      <a:pt x="775" y="389"/>
                    </a:lnTo>
                    <a:lnTo>
                      <a:pt x="769" y="382"/>
                    </a:lnTo>
                    <a:lnTo>
                      <a:pt x="763" y="374"/>
                    </a:lnTo>
                    <a:lnTo>
                      <a:pt x="757" y="365"/>
                    </a:lnTo>
                    <a:lnTo>
                      <a:pt x="753" y="355"/>
                    </a:lnTo>
                    <a:lnTo>
                      <a:pt x="749" y="344"/>
                    </a:lnTo>
                    <a:lnTo>
                      <a:pt x="745" y="334"/>
                    </a:lnTo>
                    <a:lnTo>
                      <a:pt x="741" y="323"/>
                    </a:lnTo>
                    <a:lnTo>
                      <a:pt x="739" y="311"/>
                    </a:lnTo>
                    <a:lnTo>
                      <a:pt x="737" y="299"/>
                    </a:lnTo>
                    <a:lnTo>
                      <a:pt x="737" y="288"/>
                    </a:lnTo>
                    <a:lnTo>
                      <a:pt x="736" y="277"/>
                    </a:lnTo>
                    <a:lnTo>
                      <a:pt x="737" y="265"/>
                    </a:lnTo>
                    <a:lnTo>
                      <a:pt x="738" y="256"/>
                    </a:lnTo>
                    <a:lnTo>
                      <a:pt x="740" y="245"/>
                    </a:lnTo>
                    <a:lnTo>
                      <a:pt x="745" y="236"/>
                    </a:lnTo>
                    <a:lnTo>
                      <a:pt x="745" y="236"/>
                    </a:lnTo>
                    <a:lnTo>
                      <a:pt x="750" y="225"/>
                    </a:lnTo>
                    <a:lnTo>
                      <a:pt x="757" y="213"/>
                    </a:lnTo>
                    <a:lnTo>
                      <a:pt x="766" y="201"/>
                    </a:lnTo>
                    <a:lnTo>
                      <a:pt x="776" y="190"/>
                    </a:lnTo>
                    <a:lnTo>
                      <a:pt x="786" y="178"/>
                    </a:lnTo>
                    <a:lnTo>
                      <a:pt x="797" y="169"/>
                    </a:lnTo>
                    <a:lnTo>
                      <a:pt x="820" y="150"/>
                    </a:lnTo>
                    <a:lnTo>
                      <a:pt x="820" y="150"/>
                    </a:lnTo>
                    <a:lnTo>
                      <a:pt x="832" y="140"/>
                    </a:lnTo>
                    <a:lnTo>
                      <a:pt x="845" y="131"/>
                    </a:lnTo>
                    <a:lnTo>
                      <a:pt x="872" y="116"/>
                    </a:lnTo>
                    <a:lnTo>
                      <a:pt x="899" y="102"/>
                    </a:lnTo>
                    <a:lnTo>
                      <a:pt x="922" y="90"/>
                    </a:lnTo>
                    <a:lnTo>
                      <a:pt x="922" y="90"/>
                    </a:lnTo>
                    <a:lnTo>
                      <a:pt x="919" y="90"/>
                    </a:lnTo>
                    <a:lnTo>
                      <a:pt x="919" y="90"/>
                    </a:lnTo>
                    <a:close/>
                    <a:moveTo>
                      <a:pt x="1448" y="576"/>
                    </a:moveTo>
                    <a:lnTo>
                      <a:pt x="1448" y="576"/>
                    </a:lnTo>
                    <a:lnTo>
                      <a:pt x="1457" y="573"/>
                    </a:lnTo>
                    <a:lnTo>
                      <a:pt x="1465" y="567"/>
                    </a:lnTo>
                    <a:lnTo>
                      <a:pt x="1473" y="561"/>
                    </a:lnTo>
                    <a:lnTo>
                      <a:pt x="1480" y="554"/>
                    </a:lnTo>
                    <a:lnTo>
                      <a:pt x="1487" y="547"/>
                    </a:lnTo>
                    <a:lnTo>
                      <a:pt x="1492" y="538"/>
                    </a:lnTo>
                    <a:lnTo>
                      <a:pt x="1497" y="529"/>
                    </a:lnTo>
                    <a:lnTo>
                      <a:pt x="1502" y="519"/>
                    </a:lnTo>
                    <a:lnTo>
                      <a:pt x="1506" y="509"/>
                    </a:lnTo>
                    <a:lnTo>
                      <a:pt x="1508" y="499"/>
                    </a:lnTo>
                    <a:lnTo>
                      <a:pt x="1510" y="487"/>
                    </a:lnTo>
                    <a:lnTo>
                      <a:pt x="1511" y="476"/>
                    </a:lnTo>
                    <a:lnTo>
                      <a:pt x="1512" y="464"/>
                    </a:lnTo>
                    <a:lnTo>
                      <a:pt x="1511" y="454"/>
                    </a:lnTo>
                    <a:lnTo>
                      <a:pt x="1510" y="442"/>
                    </a:lnTo>
                    <a:lnTo>
                      <a:pt x="1508" y="431"/>
                    </a:lnTo>
                    <a:lnTo>
                      <a:pt x="1508" y="431"/>
                    </a:lnTo>
                    <a:lnTo>
                      <a:pt x="1505" y="419"/>
                    </a:lnTo>
                    <a:lnTo>
                      <a:pt x="1499" y="408"/>
                    </a:lnTo>
                    <a:lnTo>
                      <a:pt x="1488" y="384"/>
                    </a:lnTo>
                    <a:lnTo>
                      <a:pt x="1488" y="384"/>
                    </a:lnTo>
                    <a:lnTo>
                      <a:pt x="1482" y="373"/>
                    </a:lnTo>
                    <a:lnTo>
                      <a:pt x="1477" y="365"/>
                    </a:lnTo>
                    <a:lnTo>
                      <a:pt x="1472" y="356"/>
                    </a:lnTo>
                    <a:lnTo>
                      <a:pt x="1465" y="350"/>
                    </a:lnTo>
                    <a:lnTo>
                      <a:pt x="1459" y="344"/>
                    </a:lnTo>
                    <a:lnTo>
                      <a:pt x="1451" y="340"/>
                    </a:lnTo>
                    <a:lnTo>
                      <a:pt x="1442" y="337"/>
                    </a:lnTo>
                    <a:lnTo>
                      <a:pt x="1431" y="336"/>
                    </a:lnTo>
                    <a:lnTo>
                      <a:pt x="1431" y="336"/>
                    </a:lnTo>
                    <a:lnTo>
                      <a:pt x="1417" y="334"/>
                    </a:lnTo>
                    <a:lnTo>
                      <a:pt x="1403" y="334"/>
                    </a:lnTo>
                    <a:lnTo>
                      <a:pt x="1375" y="334"/>
                    </a:lnTo>
                    <a:lnTo>
                      <a:pt x="1347" y="335"/>
                    </a:lnTo>
                    <a:lnTo>
                      <a:pt x="1323" y="337"/>
                    </a:lnTo>
                    <a:lnTo>
                      <a:pt x="1323" y="337"/>
                    </a:lnTo>
                    <a:lnTo>
                      <a:pt x="1339" y="340"/>
                    </a:lnTo>
                    <a:lnTo>
                      <a:pt x="1354" y="346"/>
                    </a:lnTo>
                    <a:lnTo>
                      <a:pt x="1367" y="351"/>
                    </a:lnTo>
                    <a:lnTo>
                      <a:pt x="1380" y="358"/>
                    </a:lnTo>
                    <a:lnTo>
                      <a:pt x="1390" y="367"/>
                    </a:lnTo>
                    <a:lnTo>
                      <a:pt x="1401" y="375"/>
                    </a:lnTo>
                    <a:lnTo>
                      <a:pt x="1411" y="385"/>
                    </a:lnTo>
                    <a:lnTo>
                      <a:pt x="1420" y="396"/>
                    </a:lnTo>
                    <a:lnTo>
                      <a:pt x="1420" y="396"/>
                    </a:lnTo>
                    <a:lnTo>
                      <a:pt x="1428" y="413"/>
                    </a:lnTo>
                    <a:lnTo>
                      <a:pt x="1433" y="430"/>
                    </a:lnTo>
                    <a:lnTo>
                      <a:pt x="1436" y="446"/>
                    </a:lnTo>
                    <a:lnTo>
                      <a:pt x="1437" y="463"/>
                    </a:lnTo>
                    <a:lnTo>
                      <a:pt x="1437" y="480"/>
                    </a:lnTo>
                    <a:lnTo>
                      <a:pt x="1434" y="498"/>
                    </a:lnTo>
                    <a:lnTo>
                      <a:pt x="1430" y="515"/>
                    </a:lnTo>
                    <a:lnTo>
                      <a:pt x="1423" y="533"/>
                    </a:lnTo>
                    <a:lnTo>
                      <a:pt x="1423" y="533"/>
                    </a:lnTo>
                    <a:lnTo>
                      <a:pt x="1418" y="538"/>
                    </a:lnTo>
                    <a:lnTo>
                      <a:pt x="1413" y="544"/>
                    </a:lnTo>
                    <a:lnTo>
                      <a:pt x="1403" y="556"/>
                    </a:lnTo>
                    <a:lnTo>
                      <a:pt x="1393" y="568"/>
                    </a:lnTo>
                    <a:lnTo>
                      <a:pt x="1388" y="575"/>
                    </a:lnTo>
                    <a:lnTo>
                      <a:pt x="1383" y="580"/>
                    </a:lnTo>
                    <a:lnTo>
                      <a:pt x="1383" y="580"/>
                    </a:lnTo>
                    <a:lnTo>
                      <a:pt x="1375" y="583"/>
                    </a:lnTo>
                    <a:lnTo>
                      <a:pt x="1369" y="587"/>
                    </a:lnTo>
                    <a:lnTo>
                      <a:pt x="1366" y="589"/>
                    </a:lnTo>
                    <a:lnTo>
                      <a:pt x="1362" y="592"/>
                    </a:lnTo>
                    <a:lnTo>
                      <a:pt x="1360" y="594"/>
                    </a:lnTo>
                    <a:lnTo>
                      <a:pt x="1358" y="598"/>
                    </a:lnTo>
                    <a:lnTo>
                      <a:pt x="1358" y="598"/>
                    </a:lnTo>
                    <a:lnTo>
                      <a:pt x="1383" y="592"/>
                    </a:lnTo>
                    <a:lnTo>
                      <a:pt x="1404" y="587"/>
                    </a:lnTo>
                    <a:lnTo>
                      <a:pt x="1426" y="582"/>
                    </a:lnTo>
                    <a:lnTo>
                      <a:pt x="1448" y="576"/>
                    </a:lnTo>
                    <a:lnTo>
                      <a:pt x="1448" y="576"/>
                    </a:lnTo>
                    <a:close/>
                    <a:moveTo>
                      <a:pt x="1369" y="388"/>
                    </a:moveTo>
                    <a:lnTo>
                      <a:pt x="1369" y="388"/>
                    </a:lnTo>
                    <a:lnTo>
                      <a:pt x="1373" y="390"/>
                    </a:lnTo>
                    <a:lnTo>
                      <a:pt x="1376" y="394"/>
                    </a:lnTo>
                    <a:lnTo>
                      <a:pt x="1381" y="401"/>
                    </a:lnTo>
                    <a:lnTo>
                      <a:pt x="1385" y="411"/>
                    </a:lnTo>
                    <a:lnTo>
                      <a:pt x="1388" y="420"/>
                    </a:lnTo>
                    <a:lnTo>
                      <a:pt x="1391" y="442"/>
                    </a:lnTo>
                    <a:lnTo>
                      <a:pt x="1393" y="465"/>
                    </a:lnTo>
                    <a:lnTo>
                      <a:pt x="1393" y="465"/>
                    </a:lnTo>
                    <a:lnTo>
                      <a:pt x="1390" y="479"/>
                    </a:lnTo>
                    <a:lnTo>
                      <a:pt x="1385" y="492"/>
                    </a:lnTo>
                    <a:lnTo>
                      <a:pt x="1378" y="505"/>
                    </a:lnTo>
                    <a:lnTo>
                      <a:pt x="1371" y="517"/>
                    </a:lnTo>
                    <a:lnTo>
                      <a:pt x="1363" y="528"/>
                    </a:lnTo>
                    <a:lnTo>
                      <a:pt x="1354" y="537"/>
                    </a:lnTo>
                    <a:lnTo>
                      <a:pt x="1344" y="547"/>
                    </a:lnTo>
                    <a:lnTo>
                      <a:pt x="1333" y="556"/>
                    </a:lnTo>
                    <a:lnTo>
                      <a:pt x="1322" y="564"/>
                    </a:lnTo>
                    <a:lnTo>
                      <a:pt x="1310" y="571"/>
                    </a:lnTo>
                    <a:lnTo>
                      <a:pt x="1298" y="579"/>
                    </a:lnTo>
                    <a:lnTo>
                      <a:pt x="1285" y="585"/>
                    </a:lnTo>
                    <a:lnTo>
                      <a:pt x="1259" y="596"/>
                    </a:lnTo>
                    <a:lnTo>
                      <a:pt x="1232" y="606"/>
                    </a:lnTo>
                    <a:lnTo>
                      <a:pt x="1232" y="606"/>
                    </a:lnTo>
                    <a:lnTo>
                      <a:pt x="1249" y="601"/>
                    </a:lnTo>
                    <a:lnTo>
                      <a:pt x="1266" y="598"/>
                    </a:lnTo>
                    <a:lnTo>
                      <a:pt x="1303" y="592"/>
                    </a:lnTo>
                    <a:lnTo>
                      <a:pt x="1323" y="589"/>
                    </a:lnTo>
                    <a:lnTo>
                      <a:pt x="1340" y="584"/>
                    </a:lnTo>
                    <a:lnTo>
                      <a:pt x="1348" y="581"/>
                    </a:lnTo>
                    <a:lnTo>
                      <a:pt x="1357" y="577"/>
                    </a:lnTo>
                    <a:lnTo>
                      <a:pt x="1365" y="573"/>
                    </a:lnTo>
                    <a:lnTo>
                      <a:pt x="1371" y="568"/>
                    </a:lnTo>
                    <a:lnTo>
                      <a:pt x="1371" y="568"/>
                    </a:lnTo>
                    <a:lnTo>
                      <a:pt x="1377" y="563"/>
                    </a:lnTo>
                    <a:lnTo>
                      <a:pt x="1384" y="556"/>
                    </a:lnTo>
                    <a:lnTo>
                      <a:pt x="1398" y="539"/>
                    </a:lnTo>
                    <a:lnTo>
                      <a:pt x="1411" y="521"/>
                    </a:lnTo>
                    <a:lnTo>
                      <a:pt x="1415" y="514"/>
                    </a:lnTo>
                    <a:lnTo>
                      <a:pt x="1418" y="506"/>
                    </a:lnTo>
                    <a:lnTo>
                      <a:pt x="1418" y="506"/>
                    </a:lnTo>
                    <a:lnTo>
                      <a:pt x="1420" y="499"/>
                    </a:lnTo>
                    <a:lnTo>
                      <a:pt x="1421" y="489"/>
                    </a:lnTo>
                    <a:lnTo>
                      <a:pt x="1421" y="470"/>
                    </a:lnTo>
                    <a:lnTo>
                      <a:pt x="1421" y="453"/>
                    </a:lnTo>
                    <a:lnTo>
                      <a:pt x="1420" y="441"/>
                    </a:lnTo>
                    <a:lnTo>
                      <a:pt x="1420" y="441"/>
                    </a:lnTo>
                    <a:lnTo>
                      <a:pt x="1418" y="429"/>
                    </a:lnTo>
                    <a:lnTo>
                      <a:pt x="1414" y="417"/>
                    </a:lnTo>
                    <a:lnTo>
                      <a:pt x="1407" y="408"/>
                    </a:lnTo>
                    <a:lnTo>
                      <a:pt x="1401" y="399"/>
                    </a:lnTo>
                    <a:lnTo>
                      <a:pt x="1392" y="390"/>
                    </a:lnTo>
                    <a:lnTo>
                      <a:pt x="1384" y="383"/>
                    </a:lnTo>
                    <a:lnTo>
                      <a:pt x="1373" y="377"/>
                    </a:lnTo>
                    <a:lnTo>
                      <a:pt x="1362" y="370"/>
                    </a:lnTo>
                    <a:lnTo>
                      <a:pt x="1351" y="365"/>
                    </a:lnTo>
                    <a:lnTo>
                      <a:pt x="1339" y="360"/>
                    </a:lnTo>
                    <a:lnTo>
                      <a:pt x="1314" y="352"/>
                    </a:lnTo>
                    <a:lnTo>
                      <a:pt x="1290" y="346"/>
                    </a:lnTo>
                    <a:lnTo>
                      <a:pt x="1266" y="341"/>
                    </a:lnTo>
                    <a:lnTo>
                      <a:pt x="1266" y="341"/>
                    </a:lnTo>
                    <a:lnTo>
                      <a:pt x="1257" y="343"/>
                    </a:lnTo>
                    <a:lnTo>
                      <a:pt x="1254" y="344"/>
                    </a:lnTo>
                    <a:lnTo>
                      <a:pt x="1249" y="344"/>
                    </a:lnTo>
                    <a:lnTo>
                      <a:pt x="1249" y="344"/>
                    </a:lnTo>
                    <a:lnTo>
                      <a:pt x="1241" y="340"/>
                    </a:lnTo>
                    <a:lnTo>
                      <a:pt x="1234" y="338"/>
                    </a:lnTo>
                    <a:lnTo>
                      <a:pt x="1224" y="336"/>
                    </a:lnTo>
                    <a:lnTo>
                      <a:pt x="1215" y="337"/>
                    </a:lnTo>
                    <a:lnTo>
                      <a:pt x="1206" y="338"/>
                    </a:lnTo>
                    <a:lnTo>
                      <a:pt x="1196" y="341"/>
                    </a:lnTo>
                    <a:lnTo>
                      <a:pt x="1189" y="344"/>
                    </a:lnTo>
                    <a:lnTo>
                      <a:pt x="1181" y="349"/>
                    </a:lnTo>
                    <a:lnTo>
                      <a:pt x="1181" y="349"/>
                    </a:lnTo>
                    <a:lnTo>
                      <a:pt x="1233" y="356"/>
                    </a:lnTo>
                    <a:lnTo>
                      <a:pt x="1281" y="364"/>
                    </a:lnTo>
                    <a:lnTo>
                      <a:pt x="1305" y="368"/>
                    </a:lnTo>
                    <a:lnTo>
                      <a:pt x="1327" y="373"/>
                    </a:lnTo>
                    <a:lnTo>
                      <a:pt x="1348" y="380"/>
                    </a:lnTo>
                    <a:lnTo>
                      <a:pt x="1369" y="388"/>
                    </a:lnTo>
                    <a:lnTo>
                      <a:pt x="1369" y="388"/>
                    </a:lnTo>
                    <a:close/>
                    <a:moveTo>
                      <a:pt x="1598" y="1565"/>
                    </a:moveTo>
                    <a:lnTo>
                      <a:pt x="1598" y="1565"/>
                    </a:lnTo>
                    <a:lnTo>
                      <a:pt x="1597" y="1560"/>
                    </a:lnTo>
                    <a:lnTo>
                      <a:pt x="1594" y="1554"/>
                    </a:lnTo>
                    <a:lnTo>
                      <a:pt x="1592" y="1549"/>
                    </a:lnTo>
                    <a:lnTo>
                      <a:pt x="1590" y="1543"/>
                    </a:lnTo>
                    <a:lnTo>
                      <a:pt x="1590" y="1543"/>
                    </a:lnTo>
                    <a:lnTo>
                      <a:pt x="1592" y="1537"/>
                    </a:lnTo>
                    <a:lnTo>
                      <a:pt x="1593" y="1532"/>
                    </a:lnTo>
                    <a:lnTo>
                      <a:pt x="1595" y="1525"/>
                    </a:lnTo>
                    <a:lnTo>
                      <a:pt x="1598" y="1520"/>
                    </a:lnTo>
                    <a:lnTo>
                      <a:pt x="1601" y="1516"/>
                    </a:lnTo>
                    <a:lnTo>
                      <a:pt x="1605" y="1510"/>
                    </a:lnTo>
                    <a:lnTo>
                      <a:pt x="1611" y="1507"/>
                    </a:lnTo>
                    <a:lnTo>
                      <a:pt x="1615" y="1503"/>
                    </a:lnTo>
                    <a:lnTo>
                      <a:pt x="1615" y="1503"/>
                    </a:lnTo>
                    <a:lnTo>
                      <a:pt x="1616" y="1504"/>
                    </a:lnTo>
                    <a:lnTo>
                      <a:pt x="1617" y="1504"/>
                    </a:lnTo>
                    <a:lnTo>
                      <a:pt x="1618" y="1504"/>
                    </a:lnTo>
                    <a:lnTo>
                      <a:pt x="1619" y="1503"/>
                    </a:lnTo>
                    <a:lnTo>
                      <a:pt x="1619" y="1503"/>
                    </a:lnTo>
                    <a:lnTo>
                      <a:pt x="1616" y="1497"/>
                    </a:lnTo>
                    <a:lnTo>
                      <a:pt x="1614" y="1488"/>
                    </a:lnTo>
                    <a:lnTo>
                      <a:pt x="1612" y="1479"/>
                    </a:lnTo>
                    <a:lnTo>
                      <a:pt x="1612" y="1469"/>
                    </a:lnTo>
                    <a:lnTo>
                      <a:pt x="1610" y="1447"/>
                    </a:lnTo>
                    <a:lnTo>
                      <a:pt x="1608" y="1426"/>
                    </a:lnTo>
                    <a:lnTo>
                      <a:pt x="1608" y="1426"/>
                    </a:lnTo>
                    <a:lnTo>
                      <a:pt x="1596" y="1351"/>
                    </a:lnTo>
                    <a:lnTo>
                      <a:pt x="1583" y="1278"/>
                    </a:lnTo>
                    <a:lnTo>
                      <a:pt x="1583" y="1278"/>
                    </a:lnTo>
                    <a:lnTo>
                      <a:pt x="1581" y="1257"/>
                    </a:lnTo>
                    <a:lnTo>
                      <a:pt x="1578" y="1236"/>
                    </a:lnTo>
                    <a:lnTo>
                      <a:pt x="1575" y="1216"/>
                    </a:lnTo>
                    <a:lnTo>
                      <a:pt x="1573" y="1207"/>
                    </a:lnTo>
                    <a:lnTo>
                      <a:pt x="1570" y="1199"/>
                    </a:lnTo>
                    <a:lnTo>
                      <a:pt x="1570" y="1199"/>
                    </a:lnTo>
                    <a:lnTo>
                      <a:pt x="1567" y="1194"/>
                    </a:lnTo>
                    <a:lnTo>
                      <a:pt x="1564" y="1187"/>
                    </a:lnTo>
                    <a:lnTo>
                      <a:pt x="1559" y="1182"/>
                    </a:lnTo>
                    <a:lnTo>
                      <a:pt x="1556" y="1175"/>
                    </a:lnTo>
                    <a:lnTo>
                      <a:pt x="1553" y="1168"/>
                    </a:lnTo>
                    <a:lnTo>
                      <a:pt x="1552" y="1160"/>
                    </a:lnTo>
                    <a:lnTo>
                      <a:pt x="1553" y="1151"/>
                    </a:lnTo>
                    <a:lnTo>
                      <a:pt x="1557" y="1141"/>
                    </a:lnTo>
                    <a:lnTo>
                      <a:pt x="1557" y="1141"/>
                    </a:lnTo>
                    <a:lnTo>
                      <a:pt x="1572" y="1137"/>
                    </a:lnTo>
                    <a:lnTo>
                      <a:pt x="1586" y="1135"/>
                    </a:lnTo>
                    <a:lnTo>
                      <a:pt x="1599" y="1132"/>
                    </a:lnTo>
                    <a:lnTo>
                      <a:pt x="1612" y="1131"/>
                    </a:lnTo>
                    <a:lnTo>
                      <a:pt x="1638" y="1130"/>
                    </a:lnTo>
                    <a:lnTo>
                      <a:pt x="1666" y="1129"/>
                    </a:lnTo>
                    <a:lnTo>
                      <a:pt x="1666" y="1129"/>
                    </a:lnTo>
                    <a:lnTo>
                      <a:pt x="1680" y="1128"/>
                    </a:lnTo>
                    <a:lnTo>
                      <a:pt x="1694" y="1127"/>
                    </a:lnTo>
                    <a:lnTo>
                      <a:pt x="1707" y="1126"/>
                    </a:lnTo>
                    <a:lnTo>
                      <a:pt x="1720" y="1125"/>
                    </a:lnTo>
                    <a:lnTo>
                      <a:pt x="1732" y="1125"/>
                    </a:lnTo>
                    <a:lnTo>
                      <a:pt x="1736" y="1126"/>
                    </a:lnTo>
                    <a:lnTo>
                      <a:pt x="1741" y="1128"/>
                    </a:lnTo>
                    <a:lnTo>
                      <a:pt x="1746" y="1130"/>
                    </a:lnTo>
                    <a:lnTo>
                      <a:pt x="1750" y="1132"/>
                    </a:lnTo>
                    <a:lnTo>
                      <a:pt x="1753" y="1137"/>
                    </a:lnTo>
                    <a:lnTo>
                      <a:pt x="1756" y="1141"/>
                    </a:lnTo>
                    <a:lnTo>
                      <a:pt x="1756" y="1141"/>
                    </a:lnTo>
                    <a:lnTo>
                      <a:pt x="1759" y="1145"/>
                    </a:lnTo>
                    <a:lnTo>
                      <a:pt x="1760" y="1151"/>
                    </a:lnTo>
                    <a:lnTo>
                      <a:pt x="1760" y="1160"/>
                    </a:lnTo>
                    <a:lnTo>
                      <a:pt x="1759" y="1171"/>
                    </a:lnTo>
                    <a:lnTo>
                      <a:pt x="1757" y="1181"/>
                    </a:lnTo>
                    <a:lnTo>
                      <a:pt x="1757" y="1181"/>
                    </a:lnTo>
                    <a:lnTo>
                      <a:pt x="1761" y="1196"/>
                    </a:lnTo>
                    <a:lnTo>
                      <a:pt x="1764" y="1213"/>
                    </a:lnTo>
                    <a:lnTo>
                      <a:pt x="1768" y="1230"/>
                    </a:lnTo>
                    <a:lnTo>
                      <a:pt x="1771" y="1248"/>
                    </a:lnTo>
                    <a:lnTo>
                      <a:pt x="1771" y="1248"/>
                    </a:lnTo>
                    <a:lnTo>
                      <a:pt x="1779" y="1304"/>
                    </a:lnTo>
                    <a:lnTo>
                      <a:pt x="1785" y="1361"/>
                    </a:lnTo>
                    <a:lnTo>
                      <a:pt x="1791" y="1418"/>
                    </a:lnTo>
                    <a:lnTo>
                      <a:pt x="1796" y="1477"/>
                    </a:lnTo>
                    <a:lnTo>
                      <a:pt x="1796" y="1477"/>
                    </a:lnTo>
                    <a:lnTo>
                      <a:pt x="1811" y="1475"/>
                    </a:lnTo>
                    <a:lnTo>
                      <a:pt x="1830" y="1475"/>
                    </a:lnTo>
                    <a:lnTo>
                      <a:pt x="1840" y="1475"/>
                    </a:lnTo>
                    <a:lnTo>
                      <a:pt x="1848" y="1477"/>
                    </a:lnTo>
                    <a:lnTo>
                      <a:pt x="1857" y="1479"/>
                    </a:lnTo>
                    <a:lnTo>
                      <a:pt x="1860" y="1482"/>
                    </a:lnTo>
                    <a:lnTo>
                      <a:pt x="1863" y="1485"/>
                    </a:lnTo>
                    <a:lnTo>
                      <a:pt x="1863" y="1485"/>
                    </a:lnTo>
                    <a:lnTo>
                      <a:pt x="1870" y="1504"/>
                    </a:lnTo>
                    <a:lnTo>
                      <a:pt x="1876" y="1524"/>
                    </a:lnTo>
                    <a:lnTo>
                      <a:pt x="1876" y="1524"/>
                    </a:lnTo>
                    <a:lnTo>
                      <a:pt x="1875" y="1532"/>
                    </a:lnTo>
                    <a:lnTo>
                      <a:pt x="1874" y="1540"/>
                    </a:lnTo>
                    <a:lnTo>
                      <a:pt x="1874" y="1559"/>
                    </a:lnTo>
                    <a:lnTo>
                      <a:pt x="1876" y="1577"/>
                    </a:lnTo>
                    <a:lnTo>
                      <a:pt x="1880" y="1597"/>
                    </a:lnTo>
                    <a:lnTo>
                      <a:pt x="1880" y="1597"/>
                    </a:lnTo>
                    <a:lnTo>
                      <a:pt x="1889" y="1595"/>
                    </a:lnTo>
                    <a:lnTo>
                      <a:pt x="1897" y="1592"/>
                    </a:lnTo>
                    <a:lnTo>
                      <a:pt x="1904" y="1588"/>
                    </a:lnTo>
                    <a:lnTo>
                      <a:pt x="1912" y="1584"/>
                    </a:lnTo>
                    <a:lnTo>
                      <a:pt x="1912" y="1584"/>
                    </a:lnTo>
                    <a:lnTo>
                      <a:pt x="1929" y="1579"/>
                    </a:lnTo>
                    <a:lnTo>
                      <a:pt x="1948" y="1574"/>
                    </a:lnTo>
                    <a:lnTo>
                      <a:pt x="1989" y="1564"/>
                    </a:lnTo>
                    <a:lnTo>
                      <a:pt x="2030" y="1554"/>
                    </a:lnTo>
                    <a:lnTo>
                      <a:pt x="2051" y="1549"/>
                    </a:lnTo>
                    <a:lnTo>
                      <a:pt x="2070" y="1543"/>
                    </a:lnTo>
                    <a:lnTo>
                      <a:pt x="2070" y="1543"/>
                    </a:lnTo>
                    <a:lnTo>
                      <a:pt x="2087" y="1535"/>
                    </a:lnTo>
                    <a:lnTo>
                      <a:pt x="2108" y="1525"/>
                    </a:lnTo>
                    <a:lnTo>
                      <a:pt x="2117" y="1520"/>
                    </a:lnTo>
                    <a:lnTo>
                      <a:pt x="2126" y="1515"/>
                    </a:lnTo>
                    <a:lnTo>
                      <a:pt x="2132" y="1508"/>
                    </a:lnTo>
                    <a:lnTo>
                      <a:pt x="2138" y="1503"/>
                    </a:lnTo>
                    <a:lnTo>
                      <a:pt x="2138" y="1503"/>
                    </a:lnTo>
                    <a:lnTo>
                      <a:pt x="2141" y="1497"/>
                    </a:lnTo>
                    <a:lnTo>
                      <a:pt x="2143" y="1488"/>
                    </a:lnTo>
                    <a:lnTo>
                      <a:pt x="2146" y="1470"/>
                    </a:lnTo>
                    <a:lnTo>
                      <a:pt x="2146" y="1470"/>
                    </a:lnTo>
                    <a:lnTo>
                      <a:pt x="2149" y="1455"/>
                    </a:lnTo>
                    <a:lnTo>
                      <a:pt x="2150" y="1441"/>
                    </a:lnTo>
                    <a:lnTo>
                      <a:pt x="2151" y="1426"/>
                    </a:lnTo>
                    <a:lnTo>
                      <a:pt x="2150" y="1412"/>
                    </a:lnTo>
                    <a:lnTo>
                      <a:pt x="2149" y="1397"/>
                    </a:lnTo>
                    <a:lnTo>
                      <a:pt x="2147" y="1382"/>
                    </a:lnTo>
                    <a:lnTo>
                      <a:pt x="2141" y="1351"/>
                    </a:lnTo>
                    <a:lnTo>
                      <a:pt x="2141" y="1351"/>
                    </a:lnTo>
                    <a:lnTo>
                      <a:pt x="2134" y="1326"/>
                    </a:lnTo>
                    <a:lnTo>
                      <a:pt x="2126" y="1301"/>
                    </a:lnTo>
                    <a:lnTo>
                      <a:pt x="2123" y="1288"/>
                    </a:lnTo>
                    <a:lnTo>
                      <a:pt x="2119" y="1276"/>
                    </a:lnTo>
                    <a:lnTo>
                      <a:pt x="2118" y="1264"/>
                    </a:lnTo>
                    <a:lnTo>
                      <a:pt x="2118" y="1253"/>
                    </a:lnTo>
                    <a:lnTo>
                      <a:pt x="2118" y="1253"/>
                    </a:lnTo>
                    <a:lnTo>
                      <a:pt x="2114" y="1243"/>
                    </a:lnTo>
                    <a:lnTo>
                      <a:pt x="2110" y="1231"/>
                    </a:lnTo>
                    <a:lnTo>
                      <a:pt x="2104" y="1205"/>
                    </a:lnTo>
                    <a:lnTo>
                      <a:pt x="2099" y="1180"/>
                    </a:lnTo>
                    <a:lnTo>
                      <a:pt x="2096" y="1168"/>
                    </a:lnTo>
                    <a:lnTo>
                      <a:pt x="2093" y="1156"/>
                    </a:lnTo>
                    <a:lnTo>
                      <a:pt x="2093" y="1156"/>
                    </a:lnTo>
                    <a:lnTo>
                      <a:pt x="2088" y="1149"/>
                    </a:lnTo>
                    <a:lnTo>
                      <a:pt x="2085" y="1142"/>
                    </a:lnTo>
                    <a:lnTo>
                      <a:pt x="2083" y="1139"/>
                    </a:lnTo>
                    <a:lnTo>
                      <a:pt x="2083" y="1135"/>
                    </a:lnTo>
                    <a:lnTo>
                      <a:pt x="2083" y="1130"/>
                    </a:lnTo>
                    <a:lnTo>
                      <a:pt x="2085" y="1126"/>
                    </a:lnTo>
                    <a:lnTo>
                      <a:pt x="2085" y="1126"/>
                    </a:lnTo>
                    <a:lnTo>
                      <a:pt x="2068" y="1078"/>
                    </a:lnTo>
                    <a:lnTo>
                      <a:pt x="2060" y="1053"/>
                    </a:lnTo>
                    <a:lnTo>
                      <a:pt x="2053" y="1029"/>
                    </a:lnTo>
                    <a:lnTo>
                      <a:pt x="2053" y="1029"/>
                    </a:lnTo>
                    <a:lnTo>
                      <a:pt x="2044" y="1000"/>
                    </a:lnTo>
                    <a:lnTo>
                      <a:pt x="2036" y="973"/>
                    </a:lnTo>
                    <a:lnTo>
                      <a:pt x="2027" y="945"/>
                    </a:lnTo>
                    <a:lnTo>
                      <a:pt x="2019" y="917"/>
                    </a:lnTo>
                    <a:lnTo>
                      <a:pt x="2019" y="917"/>
                    </a:lnTo>
                    <a:lnTo>
                      <a:pt x="2008" y="882"/>
                    </a:lnTo>
                    <a:lnTo>
                      <a:pt x="1996" y="846"/>
                    </a:lnTo>
                    <a:lnTo>
                      <a:pt x="1984" y="811"/>
                    </a:lnTo>
                    <a:lnTo>
                      <a:pt x="1980" y="794"/>
                    </a:lnTo>
                    <a:lnTo>
                      <a:pt x="1976" y="777"/>
                    </a:lnTo>
                    <a:lnTo>
                      <a:pt x="1976" y="777"/>
                    </a:lnTo>
                    <a:lnTo>
                      <a:pt x="1963" y="716"/>
                    </a:lnTo>
                    <a:lnTo>
                      <a:pt x="1957" y="686"/>
                    </a:lnTo>
                    <a:lnTo>
                      <a:pt x="1952" y="658"/>
                    </a:lnTo>
                    <a:lnTo>
                      <a:pt x="1948" y="629"/>
                    </a:lnTo>
                    <a:lnTo>
                      <a:pt x="1945" y="601"/>
                    </a:lnTo>
                    <a:lnTo>
                      <a:pt x="1944" y="573"/>
                    </a:lnTo>
                    <a:lnTo>
                      <a:pt x="1944" y="544"/>
                    </a:lnTo>
                    <a:lnTo>
                      <a:pt x="1944" y="544"/>
                    </a:lnTo>
                    <a:lnTo>
                      <a:pt x="1921" y="545"/>
                    </a:lnTo>
                    <a:lnTo>
                      <a:pt x="1899" y="548"/>
                    </a:lnTo>
                    <a:lnTo>
                      <a:pt x="1877" y="552"/>
                    </a:lnTo>
                    <a:lnTo>
                      <a:pt x="1855" y="556"/>
                    </a:lnTo>
                    <a:lnTo>
                      <a:pt x="1811" y="566"/>
                    </a:lnTo>
                    <a:lnTo>
                      <a:pt x="1790" y="570"/>
                    </a:lnTo>
                    <a:lnTo>
                      <a:pt x="1767" y="574"/>
                    </a:lnTo>
                    <a:lnTo>
                      <a:pt x="1767" y="574"/>
                    </a:lnTo>
                    <a:lnTo>
                      <a:pt x="1729" y="579"/>
                    </a:lnTo>
                    <a:lnTo>
                      <a:pt x="1691" y="584"/>
                    </a:lnTo>
                    <a:lnTo>
                      <a:pt x="1653" y="592"/>
                    </a:lnTo>
                    <a:lnTo>
                      <a:pt x="1615" y="600"/>
                    </a:lnTo>
                    <a:lnTo>
                      <a:pt x="1578" y="609"/>
                    </a:lnTo>
                    <a:lnTo>
                      <a:pt x="1542" y="617"/>
                    </a:lnTo>
                    <a:lnTo>
                      <a:pt x="1473" y="638"/>
                    </a:lnTo>
                    <a:lnTo>
                      <a:pt x="1473" y="638"/>
                    </a:lnTo>
                    <a:lnTo>
                      <a:pt x="1360" y="671"/>
                    </a:lnTo>
                    <a:lnTo>
                      <a:pt x="1247" y="703"/>
                    </a:lnTo>
                    <a:lnTo>
                      <a:pt x="1132" y="734"/>
                    </a:lnTo>
                    <a:lnTo>
                      <a:pt x="1017" y="763"/>
                    </a:lnTo>
                    <a:lnTo>
                      <a:pt x="1017" y="763"/>
                    </a:lnTo>
                    <a:lnTo>
                      <a:pt x="988" y="771"/>
                    </a:lnTo>
                    <a:lnTo>
                      <a:pt x="959" y="776"/>
                    </a:lnTo>
                    <a:lnTo>
                      <a:pt x="902" y="788"/>
                    </a:lnTo>
                    <a:lnTo>
                      <a:pt x="902" y="788"/>
                    </a:lnTo>
                    <a:lnTo>
                      <a:pt x="873" y="795"/>
                    </a:lnTo>
                    <a:lnTo>
                      <a:pt x="844" y="804"/>
                    </a:lnTo>
                    <a:lnTo>
                      <a:pt x="787" y="820"/>
                    </a:lnTo>
                    <a:lnTo>
                      <a:pt x="787" y="820"/>
                    </a:lnTo>
                    <a:lnTo>
                      <a:pt x="717" y="838"/>
                    </a:lnTo>
                    <a:lnTo>
                      <a:pt x="646" y="855"/>
                    </a:lnTo>
                    <a:lnTo>
                      <a:pt x="646" y="855"/>
                    </a:lnTo>
                    <a:lnTo>
                      <a:pt x="606" y="865"/>
                    </a:lnTo>
                    <a:lnTo>
                      <a:pt x="568" y="876"/>
                    </a:lnTo>
                    <a:lnTo>
                      <a:pt x="490" y="898"/>
                    </a:lnTo>
                    <a:lnTo>
                      <a:pt x="412" y="919"/>
                    </a:lnTo>
                    <a:lnTo>
                      <a:pt x="372" y="930"/>
                    </a:lnTo>
                    <a:lnTo>
                      <a:pt x="332" y="940"/>
                    </a:lnTo>
                    <a:lnTo>
                      <a:pt x="332" y="940"/>
                    </a:lnTo>
                    <a:lnTo>
                      <a:pt x="232" y="964"/>
                    </a:lnTo>
                    <a:lnTo>
                      <a:pt x="185" y="977"/>
                    </a:lnTo>
                    <a:lnTo>
                      <a:pt x="137" y="991"/>
                    </a:lnTo>
                    <a:lnTo>
                      <a:pt x="137" y="991"/>
                    </a:lnTo>
                    <a:lnTo>
                      <a:pt x="112" y="999"/>
                    </a:lnTo>
                    <a:lnTo>
                      <a:pt x="89" y="1006"/>
                    </a:lnTo>
                    <a:lnTo>
                      <a:pt x="80" y="1010"/>
                    </a:lnTo>
                    <a:lnTo>
                      <a:pt x="71" y="1016"/>
                    </a:lnTo>
                    <a:lnTo>
                      <a:pt x="64" y="1022"/>
                    </a:lnTo>
                    <a:lnTo>
                      <a:pt x="57" y="1030"/>
                    </a:lnTo>
                    <a:lnTo>
                      <a:pt x="57" y="1030"/>
                    </a:lnTo>
                    <a:lnTo>
                      <a:pt x="54" y="1039"/>
                    </a:lnTo>
                    <a:lnTo>
                      <a:pt x="52" y="1049"/>
                    </a:lnTo>
                    <a:lnTo>
                      <a:pt x="51" y="1059"/>
                    </a:lnTo>
                    <a:lnTo>
                      <a:pt x="50" y="1068"/>
                    </a:lnTo>
                    <a:lnTo>
                      <a:pt x="51" y="1089"/>
                    </a:lnTo>
                    <a:lnTo>
                      <a:pt x="53" y="1109"/>
                    </a:lnTo>
                    <a:lnTo>
                      <a:pt x="57" y="1129"/>
                    </a:lnTo>
                    <a:lnTo>
                      <a:pt x="63" y="1150"/>
                    </a:lnTo>
                    <a:lnTo>
                      <a:pt x="72" y="1184"/>
                    </a:lnTo>
                    <a:lnTo>
                      <a:pt x="72" y="1184"/>
                    </a:lnTo>
                    <a:lnTo>
                      <a:pt x="81" y="1217"/>
                    </a:lnTo>
                    <a:lnTo>
                      <a:pt x="85" y="1233"/>
                    </a:lnTo>
                    <a:lnTo>
                      <a:pt x="88" y="1250"/>
                    </a:lnTo>
                    <a:lnTo>
                      <a:pt x="88" y="1250"/>
                    </a:lnTo>
                    <a:lnTo>
                      <a:pt x="97" y="1283"/>
                    </a:lnTo>
                    <a:lnTo>
                      <a:pt x="105" y="1316"/>
                    </a:lnTo>
                    <a:lnTo>
                      <a:pt x="125" y="1380"/>
                    </a:lnTo>
                    <a:lnTo>
                      <a:pt x="125" y="1380"/>
                    </a:lnTo>
                    <a:lnTo>
                      <a:pt x="145" y="1455"/>
                    </a:lnTo>
                    <a:lnTo>
                      <a:pt x="165" y="1532"/>
                    </a:lnTo>
                    <a:lnTo>
                      <a:pt x="205" y="1684"/>
                    </a:lnTo>
                    <a:lnTo>
                      <a:pt x="224" y="1759"/>
                    </a:lnTo>
                    <a:lnTo>
                      <a:pt x="245" y="1834"/>
                    </a:lnTo>
                    <a:lnTo>
                      <a:pt x="267" y="1909"/>
                    </a:lnTo>
                    <a:lnTo>
                      <a:pt x="290" y="1983"/>
                    </a:lnTo>
                    <a:lnTo>
                      <a:pt x="290" y="1983"/>
                    </a:lnTo>
                    <a:lnTo>
                      <a:pt x="306" y="1986"/>
                    </a:lnTo>
                    <a:lnTo>
                      <a:pt x="322" y="1988"/>
                    </a:lnTo>
                    <a:lnTo>
                      <a:pt x="338" y="1989"/>
                    </a:lnTo>
                    <a:lnTo>
                      <a:pt x="353" y="1988"/>
                    </a:lnTo>
                    <a:lnTo>
                      <a:pt x="368" y="1985"/>
                    </a:lnTo>
                    <a:lnTo>
                      <a:pt x="383" y="1982"/>
                    </a:lnTo>
                    <a:lnTo>
                      <a:pt x="399" y="1977"/>
                    </a:lnTo>
                    <a:lnTo>
                      <a:pt x="414" y="1972"/>
                    </a:lnTo>
                    <a:lnTo>
                      <a:pt x="444" y="1960"/>
                    </a:lnTo>
                    <a:lnTo>
                      <a:pt x="474" y="1948"/>
                    </a:lnTo>
                    <a:lnTo>
                      <a:pt x="490" y="1942"/>
                    </a:lnTo>
                    <a:lnTo>
                      <a:pt x="505" y="1938"/>
                    </a:lnTo>
                    <a:lnTo>
                      <a:pt x="521" y="1933"/>
                    </a:lnTo>
                    <a:lnTo>
                      <a:pt x="538" y="1929"/>
                    </a:lnTo>
                    <a:lnTo>
                      <a:pt x="538" y="1929"/>
                    </a:lnTo>
                    <a:lnTo>
                      <a:pt x="534" y="1891"/>
                    </a:lnTo>
                    <a:lnTo>
                      <a:pt x="530" y="1852"/>
                    </a:lnTo>
                    <a:lnTo>
                      <a:pt x="530" y="1833"/>
                    </a:lnTo>
                    <a:lnTo>
                      <a:pt x="529" y="1812"/>
                    </a:lnTo>
                    <a:lnTo>
                      <a:pt x="530" y="1792"/>
                    </a:lnTo>
                    <a:lnTo>
                      <a:pt x="532" y="1772"/>
                    </a:lnTo>
                    <a:lnTo>
                      <a:pt x="532" y="1772"/>
                    </a:lnTo>
                    <a:lnTo>
                      <a:pt x="542" y="1764"/>
                    </a:lnTo>
                    <a:lnTo>
                      <a:pt x="553" y="1759"/>
                    </a:lnTo>
                    <a:lnTo>
                      <a:pt x="564" y="1754"/>
                    </a:lnTo>
                    <a:lnTo>
                      <a:pt x="575" y="1749"/>
                    </a:lnTo>
                    <a:lnTo>
                      <a:pt x="587" y="1745"/>
                    </a:lnTo>
                    <a:lnTo>
                      <a:pt x="599" y="1742"/>
                    </a:lnTo>
                    <a:lnTo>
                      <a:pt x="624" y="1737"/>
                    </a:lnTo>
                    <a:lnTo>
                      <a:pt x="650" y="1734"/>
                    </a:lnTo>
                    <a:lnTo>
                      <a:pt x="677" y="1732"/>
                    </a:lnTo>
                    <a:lnTo>
                      <a:pt x="705" y="1729"/>
                    </a:lnTo>
                    <a:lnTo>
                      <a:pt x="733" y="1725"/>
                    </a:lnTo>
                    <a:lnTo>
                      <a:pt x="733" y="1725"/>
                    </a:lnTo>
                    <a:lnTo>
                      <a:pt x="724" y="1667"/>
                    </a:lnTo>
                    <a:lnTo>
                      <a:pt x="714" y="1606"/>
                    </a:lnTo>
                    <a:lnTo>
                      <a:pt x="707" y="1576"/>
                    </a:lnTo>
                    <a:lnTo>
                      <a:pt x="700" y="1546"/>
                    </a:lnTo>
                    <a:lnTo>
                      <a:pt x="692" y="1517"/>
                    </a:lnTo>
                    <a:lnTo>
                      <a:pt x="684" y="1490"/>
                    </a:lnTo>
                    <a:lnTo>
                      <a:pt x="684" y="1490"/>
                    </a:lnTo>
                    <a:lnTo>
                      <a:pt x="679" y="1473"/>
                    </a:lnTo>
                    <a:lnTo>
                      <a:pt x="677" y="1464"/>
                    </a:lnTo>
                    <a:lnTo>
                      <a:pt x="675" y="1456"/>
                    </a:lnTo>
                    <a:lnTo>
                      <a:pt x="675" y="1456"/>
                    </a:lnTo>
                    <a:lnTo>
                      <a:pt x="670" y="1447"/>
                    </a:lnTo>
                    <a:lnTo>
                      <a:pt x="665" y="1442"/>
                    </a:lnTo>
                    <a:lnTo>
                      <a:pt x="659" y="1438"/>
                    </a:lnTo>
                    <a:lnTo>
                      <a:pt x="652" y="1437"/>
                    </a:lnTo>
                    <a:lnTo>
                      <a:pt x="645" y="1436"/>
                    </a:lnTo>
                    <a:lnTo>
                      <a:pt x="636" y="1437"/>
                    </a:lnTo>
                    <a:lnTo>
                      <a:pt x="616" y="1440"/>
                    </a:lnTo>
                    <a:lnTo>
                      <a:pt x="616" y="1440"/>
                    </a:lnTo>
                    <a:lnTo>
                      <a:pt x="594" y="1442"/>
                    </a:lnTo>
                    <a:lnTo>
                      <a:pt x="580" y="1444"/>
                    </a:lnTo>
                    <a:lnTo>
                      <a:pt x="564" y="1446"/>
                    </a:lnTo>
                    <a:lnTo>
                      <a:pt x="550" y="1450"/>
                    </a:lnTo>
                    <a:lnTo>
                      <a:pt x="537" y="1456"/>
                    </a:lnTo>
                    <a:lnTo>
                      <a:pt x="532" y="1459"/>
                    </a:lnTo>
                    <a:lnTo>
                      <a:pt x="527" y="1462"/>
                    </a:lnTo>
                    <a:lnTo>
                      <a:pt x="524" y="1467"/>
                    </a:lnTo>
                    <a:lnTo>
                      <a:pt x="523" y="1472"/>
                    </a:lnTo>
                    <a:lnTo>
                      <a:pt x="523" y="1472"/>
                    </a:lnTo>
                    <a:lnTo>
                      <a:pt x="522" y="1475"/>
                    </a:lnTo>
                    <a:lnTo>
                      <a:pt x="522" y="1478"/>
                    </a:lnTo>
                    <a:lnTo>
                      <a:pt x="524" y="1487"/>
                    </a:lnTo>
                    <a:lnTo>
                      <a:pt x="528" y="1505"/>
                    </a:lnTo>
                    <a:lnTo>
                      <a:pt x="528" y="1505"/>
                    </a:lnTo>
                    <a:lnTo>
                      <a:pt x="529" y="1514"/>
                    </a:lnTo>
                    <a:lnTo>
                      <a:pt x="530" y="1523"/>
                    </a:lnTo>
                    <a:lnTo>
                      <a:pt x="532" y="1540"/>
                    </a:lnTo>
                    <a:lnTo>
                      <a:pt x="532" y="1540"/>
                    </a:lnTo>
                    <a:lnTo>
                      <a:pt x="535" y="1553"/>
                    </a:lnTo>
                    <a:lnTo>
                      <a:pt x="539" y="1565"/>
                    </a:lnTo>
                    <a:lnTo>
                      <a:pt x="543" y="1578"/>
                    </a:lnTo>
                    <a:lnTo>
                      <a:pt x="546" y="1592"/>
                    </a:lnTo>
                    <a:lnTo>
                      <a:pt x="546" y="1592"/>
                    </a:lnTo>
                    <a:lnTo>
                      <a:pt x="549" y="1606"/>
                    </a:lnTo>
                    <a:lnTo>
                      <a:pt x="550" y="1619"/>
                    </a:lnTo>
                    <a:lnTo>
                      <a:pt x="551" y="1633"/>
                    </a:lnTo>
                    <a:lnTo>
                      <a:pt x="553" y="1646"/>
                    </a:lnTo>
                    <a:lnTo>
                      <a:pt x="553" y="1646"/>
                    </a:lnTo>
                    <a:lnTo>
                      <a:pt x="561" y="1686"/>
                    </a:lnTo>
                    <a:lnTo>
                      <a:pt x="566" y="1705"/>
                    </a:lnTo>
                    <a:lnTo>
                      <a:pt x="568" y="1725"/>
                    </a:lnTo>
                    <a:lnTo>
                      <a:pt x="568" y="1725"/>
                    </a:lnTo>
                    <a:lnTo>
                      <a:pt x="569" y="1731"/>
                    </a:lnTo>
                    <a:lnTo>
                      <a:pt x="570" y="1739"/>
                    </a:lnTo>
                    <a:lnTo>
                      <a:pt x="569" y="1743"/>
                    </a:lnTo>
                    <a:lnTo>
                      <a:pt x="568" y="1745"/>
                    </a:lnTo>
                    <a:lnTo>
                      <a:pt x="566" y="1748"/>
                    </a:lnTo>
                    <a:lnTo>
                      <a:pt x="561" y="1749"/>
                    </a:lnTo>
                    <a:lnTo>
                      <a:pt x="561" y="1749"/>
                    </a:lnTo>
                    <a:lnTo>
                      <a:pt x="557" y="1748"/>
                    </a:lnTo>
                    <a:lnTo>
                      <a:pt x="554" y="1745"/>
                    </a:lnTo>
                    <a:lnTo>
                      <a:pt x="553" y="1742"/>
                    </a:lnTo>
                    <a:lnTo>
                      <a:pt x="552" y="1737"/>
                    </a:lnTo>
                    <a:lnTo>
                      <a:pt x="553" y="1728"/>
                    </a:lnTo>
                    <a:lnTo>
                      <a:pt x="553" y="1719"/>
                    </a:lnTo>
                    <a:lnTo>
                      <a:pt x="553" y="1719"/>
                    </a:lnTo>
                    <a:lnTo>
                      <a:pt x="551" y="1712"/>
                    </a:lnTo>
                    <a:lnTo>
                      <a:pt x="549" y="1703"/>
                    </a:lnTo>
                    <a:lnTo>
                      <a:pt x="546" y="1696"/>
                    </a:lnTo>
                    <a:lnTo>
                      <a:pt x="545" y="1687"/>
                    </a:lnTo>
                    <a:lnTo>
                      <a:pt x="545" y="1687"/>
                    </a:lnTo>
                    <a:lnTo>
                      <a:pt x="534" y="1608"/>
                    </a:lnTo>
                    <a:lnTo>
                      <a:pt x="528" y="1569"/>
                    </a:lnTo>
                    <a:lnTo>
                      <a:pt x="521" y="1532"/>
                    </a:lnTo>
                    <a:lnTo>
                      <a:pt x="521" y="1532"/>
                    </a:lnTo>
                    <a:lnTo>
                      <a:pt x="514" y="1501"/>
                    </a:lnTo>
                    <a:lnTo>
                      <a:pt x="511" y="1487"/>
                    </a:lnTo>
                    <a:lnTo>
                      <a:pt x="508" y="1475"/>
                    </a:lnTo>
                    <a:lnTo>
                      <a:pt x="508" y="1475"/>
                    </a:lnTo>
                    <a:lnTo>
                      <a:pt x="505" y="1470"/>
                    </a:lnTo>
                    <a:lnTo>
                      <a:pt x="502" y="1465"/>
                    </a:lnTo>
                    <a:lnTo>
                      <a:pt x="493" y="1458"/>
                    </a:lnTo>
                    <a:lnTo>
                      <a:pt x="490" y="1454"/>
                    </a:lnTo>
                    <a:lnTo>
                      <a:pt x="487" y="1449"/>
                    </a:lnTo>
                    <a:lnTo>
                      <a:pt x="484" y="1445"/>
                    </a:lnTo>
                    <a:lnTo>
                      <a:pt x="483" y="1440"/>
                    </a:lnTo>
                    <a:lnTo>
                      <a:pt x="483" y="1440"/>
                    </a:lnTo>
                    <a:lnTo>
                      <a:pt x="488" y="1432"/>
                    </a:lnTo>
                    <a:lnTo>
                      <a:pt x="494" y="1425"/>
                    </a:lnTo>
                    <a:lnTo>
                      <a:pt x="506" y="1411"/>
                    </a:lnTo>
                    <a:lnTo>
                      <a:pt x="506" y="1411"/>
                    </a:lnTo>
                    <a:lnTo>
                      <a:pt x="524" y="1404"/>
                    </a:lnTo>
                    <a:lnTo>
                      <a:pt x="543" y="1398"/>
                    </a:lnTo>
                    <a:lnTo>
                      <a:pt x="563" y="1392"/>
                    </a:lnTo>
                    <a:lnTo>
                      <a:pt x="584" y="1387"/>
                    </a:lnTo>
                    <a:lnTo>
                      <a:pt x="605" y="1384"/>
                    </a:lnTo>
                    <a:lnTo>
                      <a:pt x="627" y="1383"/>
                    </a:lnTo>
                    <a:lnTo>
                      <a:pt x="649" y="1383"/>
                    </a:lnTo>
                    <a:lnTo>
                      <a:pt x="671" y="1385"/>
                    </a:lnTo>
                    <a:lnTo>
                      <a:pt x="671" y="1385"/>
                    </a:lnTo>
                    <a:lnTo>
                      <a:pt x="675" y="1391"/>
                    </a:lnTo>
                    <a:lnTo>
                      <a:pt x="677" y="1396"/>
                    </a:lnTo>
                    <a:lnTo>
                      <a:pt x="678" y="1402"/>
                    </a:lnTo>
                    <a:lnTo>
                      <a:pt x="679" y="1408"/>
                    </a:lnTo>
                    <a:lnTo>
                      <a:pt x="679" y="1422"/>
                    </a:lnTo>
                    <a:lnTo>
                      <a:pt x="679" y="1428"/>
                    </a:lnTo>
                    <a:lnTo>
                      <a:pt x="680" y="1433"/>
                    </a:lnTo>
                    <a:lnTo>
                      <a:pt x="680" y="1433"/>
                    </a:lnTo>
                    <a:lnTo>
                      <a:pt x="684" y="1448"/>
                    </a:lnTo>
                    <a:lnTo>
                      <a:pt x="688" y="1462"/>
                    </a:lnTo>
                    <a:lnTo>
                      <a:pt x="700" y="1491"/>
                    </a:lnTo>
                    <a:lnTo>
                      <a:pt x="710" y="1521"/>
                    </a:lnTo>
                    <a:lnTo>
                      <a:pt x="715" y="1536"/>
                    </a:lnTo>
                    <a:lnTo>
                      <a:pt x="718" y="1552"/>
                    </a:lnTo>
                    <a:lnTo>
                      <a:pt x="718" y="1552"/>
                    </a:lnTo>
                    <a:lnTo>
                      <a:pt x="733" y="1639"/>
                    </a:lnTo>
                    <a:lnTo>
                      <a:pt x="750" y="1724"/>
                    </a:lnTo>
                    <a:lnTo>
                      <a:pt x="750" y="1724"/>
                    </a:lnTo>
                    <a:lnTo>
                      <a:pt x="756" y="1724"/>
                    </a:lnTo>
                    <a:lnTo>
                      <a:pt x="762" y="1724"/>
                    </a:lnTo>
                    <a:lnTo>
                      <a:pt x="772" y="1720"/>
                    </a:lnTo>
                    <a:lnTo>
                      <a:pt x="778" y="1719"/>
                    </a:lnTo>
                    <a:lnTo>
                      <a:pt x="783" y="1718"/>
                    </a:lnTo>
                    <a:lnTo>
                      <a:pt x="787" y="1719"/>
                    </a:lnTo>
                    <a:lnTo>
                      <a:pt x="793" y="1721"/>
                    </a:lnTo>
                    <a:lnTo>
                      <a:pt x="793" y="1721"/>
                    </a:lnTo>
                    <a:lnTo>
                      <a:pt x="797" y="1725"/>
                    </a:lnTo>
                    <a:lnTo>
                      <a:pt x="799" y="1729"/>
                    </a:lnTo>
                    <a:lnTo>
                      <a:pt x="801" y="1734"/>
                    </a:lnTo>
                    <a:lnTo>
                      <a:pt x="801" y="1740"/>
                    </a:lnTo>
                    <a:lnTo>
                      <a:pt x="801" y="1754"/>
                    </a:lnTo>
                    <a:lnTo>
                      <a:pt x="802" y="1768"/>
                    </a:lnTo>
                    <a:lnTo>
                      <a:pt x="802" y="1768"/>
                    </a:lnTo>
                    <a:lnTo>
                      <a:pt x="806" y="1793"/>
                    </a:lnTo>
                    <a:lnTo>
                      <a:pt x="811" y="1821"/>
                    </a:lnTo>
                    <a:lnTo>
                      <a:pt x="816" y="1848"/>
                    </a:lnTo>
                    <a:lnTo>
                      <a:pt x="820" y="1869"/>
                    </a:lnTo>
                    <a:lnTo>
                      <a:pt x="820" y="1869"/>
                    </a:lnTo>
                    <a:lnTo>
                      <a:pt x="866" y="1853"/>
                    </a:lnTo>
                    <a:lnTo>
                      <a:pt x="914" y="1838"/>
                    </a:lnTo>
                    <a:lnTo>
                      <a:pt x="962" y="1824"/>
                    </a:lnTo>
                    <a:lnTo>
                      <a:pt x="1012" y="1810"/>
                    </a:lnTo>
                    <a:lnTo>
                      <a:pt x="1063" y="1797"/>
                    </a:lnTo>
                    <a:lnTo>
                      <a:pt x="1113" y="1786"/>
                    </a:lnTo>
                    <a:lnTo>
                      <a:pt x="1214" y="1762"/>
                    </a:lnTo>
                    <a:lnTo>
                      <a:pt x="1214" y="1762"/>
                    </a:lnTo>
                    <a:lnTo>
                      <a:pt x="1315" y="1740"/>
                    </a:lnTo>
                    <a:lnTo>
                      <a:pt x="1366" y="1729"/>
                    </a:lnTo>
                    <a:lnTo>
                      <a:pt x="1415" y="1719"/>
                    </a:lnTo>
                    <a:lnTo>
                      <a:pt x="1415" y="1719"/>
                    </a:lnTo>
                    <a:lnTo>
                      <a:pt x="1438" y="1714"/>
                    </a:lnTo>
                    <a:lnTo>
                      <a:pt x="1461" y="1709"/>
                    </a:lnTo>
                    <a:lnTo>
                      <a:pt x="1508" y="1697"/>
                    </a:lnTo>
                    <a:lnTo>
                      <a:pt x="1508" y="1697"/>
                    </a:lnTo>
                    <a:lnTo>
                      <a:pt x="1533" y="1690"/>
                    </a:lnTo>
                    <a:lnTo>
                      <a:pt x="1556" y="1684"/>
                    </a:lnTo>
                    <a:lnTo>
                      <a:pt x="1580" y="1675"/>
                    </a:lnTo>
                    <a:lnTo>
                      <a:pt x="1602" y="1667"/>
                    </a:lnTo>
                    <a:lnTo>
                      <a:pt x="1602" y="1667"/>
                    </a:lnTo>
                    <a:lnTo>
                      <a:pt x="1600" y="1653"/>
                    </a:lnTo>
                    <a:lnTo>
                      <a:pt x="1600" y="1640"/>
                    </a:lnTo>
                    <a:lnTo>
                      <a:pt x="1600" y="1614"/>
                    </a:lnTo>
                    <a:lnTo>
                      <a:pt x="1600" y="1590"/>
                    </a:lnTo>
                    <a:lnTo>
                      <a:pt x="1600" y="1577"/>
                    </a:lnTo>
                    <a:lnTo>
                      <a:pt x="1598" y="1565"/>
                    </a:lnTo>
                    <a:lnTo>
                      <a:pt x="1598" y="1565"/>
                    </a:lnTo>
                    <a:close/>
                    <a:moveTo>
                      <a:pt x="588" y="591"/>
                    </a:moveTo>
                    <a:lnTo>
                      <a:pt x="588" y="591"/>
                    </a:lnTo>
                    <a:lnTo>
                      <a:pt x="526" y="594"/>
                    </a:lnTo>
                    <a:lnTo>
                      <a:pt x="463" y="598"/>
                    </a:lnTo>
                    <a:lnTo>
                      <a:pt x="432" y="601"/>
                    </a:lnTo>
                    <a:lnTo>
                      <a:pt x="401" y="605"/>
                    </a:lnTo>
                    <a:lnTo>
                      <a:pt x="371" y="609"/>
                    </a:lnTo>
                    <a:lnTo>
                      <a:pt x="341" y="614"/>
                    </a:lnTo>
                    <a:lnTo>
                      <a:pt x="312" y="620"/>
                    </a:lnTo>
                    <a:lnTo>
                      <a:pt x="284" y="627"/>
                    </a:lnTo>
                    <a:lnTo>
                      <a:pt x="256" y="635"/>
                    </a:lnTo>
                    <a:lnTo>
                      <a:pt x="230" y="644"/>
                    </a:lnTo>
                    <a:lnTo>
                      <a:pt x="205" y="655"/>
                    </a:lnTo>
                    <a:lnTo>
                      <a:pt x="180" y="667"/>
                    </a:lnTo>
                    <a:lnTo>
                      <a:pt x="159" y="681"/>
                    </a:lnTo>
                    <a:lnTo>
                      <a:pt x="137" y="696"/>
                    </a:lnTo>
                    <a:lnTo>
                      <a:pt x="137" y="696"/>
                    </a:lnTo>
                    <a:lnTo>
                      <a:pt x="152" y="687"/>
                    </a:lnTo>
                    <a:lnTo>
                      <a:pt x="169" y="680"/>
                    </a:lnTo>
                    <a:lnTo>
                      <a:pt x="184" y="673"/>
                    </a:lnTo>
                    <a:lnTo>
                      <a:pt x="200" y="667"/>
                    </a:lnTo>
                    <a:lnTo>
                      <a:pt x="233" y="655"/>
                    </a:lnTo>
                    <a:lnTo>
                      <a:pt x="267" y="645"/>
                    </a:lnTo>
                    <a:lnTo>
                      <a:pt x="267" y="645"/>
                    </a:lnTo>
                    <a:lnTo>
                      <a:pt x="295" y="639"/>
                    </a:lnTo>
                    <a:lnTo>
                      <a:pt x="323" y="634"/>
                    </a:lnTo>
                    <a:lnTo>
                      <a:pt x="351" y="630"/>
                    </a:lnTo>
                    <a:lnTo>
                      <a:pt x="379" y="627"/>
                    </a:lnTo>
                    <a:lnTo>
                      <a:pt x="437" y="623"/>
                    </a:lnTo>
                    <a:lnTo>
                      <a:pt x="466" y="621"/>
                    </a:lnTo>
                    <a:lnTo>
                      <a:pt x="494" y="617"/>
                    </a:lnTo>
                    <a:lnTo>
                      <a:pt x="494" y="617"/>
                    </a:lnTo>
                    <a:lnTo>
                      <a:pt x="542" y="611"/>
                    </a:lnTo>
                    <a:lnTo>
                      <a:pt x="593" y="606"/>
                    </a:lnTo>
                    <a:lnTo>
                      <a:pt x="644" y="601"/>
                    </a:lnTo>
                    <a:lnTo>
                      <a:pt x="693" y="598"/>
                    </a:lnTo>
                    <a:lnTo>
                      <a:pt x="693" y="598"/>
                    </a:lnTo>
                    <a:lnTo>
                      <a:pt x="667" y="594"/>
                    </a:lnTo>
                    <a:lnTo>
                      <a:pt x="642" y="591"/>
                    </a:lnTo>
                    <a:lnTo>
                      <a:pt x="616" y="590"/>
                    </a:lnTo>
                    <a:lnTo>
                      <a:pt x="588" y="591"/>
                    </a:lnTo>
                    <a:lnTo>
                      <a:pt x="588" y="591"/>
                    </a:lnTo>
                    <a:close/>
                    <a:moveTo>
                      <a:pt x="188" y="801"/>
                    </a:moveTo>
                    <a:lnTo>
                      <a:pt x="188" y="801"/>
                    </a:lnTo>
                    <a:lnTo>
                      <a:pt x="194" y="789"/>
                    </a:lnTo>
                    <a:lnTo>
                      <a:pt x="202" y="778"/>
                    </a:lnTo>
                    <a:lnTo>
                      <a:pt x="217" y="756"/>
                    </a:lnTo>
                    <a:lnTo>
                      <a:pt x="233" y="736"/>
                    </a:lnTo>
                    <a:lnTo>
                      <a:pt x="251" y="717"/>
                    </a:lnTo>
                    <a:lnTo>
                      <a:pt x="270" y="700"/>
                    </a:lnTo>
                    <a:lnTo>
                      <a:pt x="291" y="684"/>
                    </a:lnTo>
                    <a:lnTo>
                      <a:pt x="312" y="669"/>
                    </a:lnTo>
                    <a:lnTo>
                      <a:pt x="334" y="655"/>
                    </a:lnTo>
                    <a:lnTo>
                      <a:pt x="334" y="655"/>
                    </a:lnTo>
                    <a:lnTo>
                      <a:pt x="334" y="652"/>
                    </a:lnTo>
                    <a:lnTo>
                      <a:pt x="332" y="651"/>
                    </a:lnTo>
                    <a:lnTo>
                      <a:pt x="331" y="651"/>
                    </a:lnTo>
                    <a:lnTo>
                      <a:pt x="331" y="651"/>
                    </a:lnTo>
                    <a:lnTo>
                      <a:pt x="307" y="656"/>
                    </a:lnTo>
                    <a:lnTo>
                      <a:pt x="284" y="661"/>
                    </a:lnTo>
                    <a:lnTo>
                      <a:pt x="261" y="668"/>
                    </a:lnTo>
                    <a:lnTo>
                      <a:pt x="237" y="675"/>
                    </a:lnTo>
                    <a:lnTo>
                      <a:pt x="237" y="675"/>
                    </a:lnTo>
                    <a:lnTo>
                      <a:pt x="226" y="679"/>
                    </a:lnTo>
                    <a:lnTo>
                      <a:pt x="216" y="681"/>
                    </a:lnTo>
                    <a:lnTo>
                      <a:pt x="206" y="684"/>
                    </a:lnTo>
                    <a:lnTo>
                      <a:pt x="195" y="687"/>
                    </a:lnTo>
                    <a:lnTo>
                      <a:pt x="195" y="687"/>
                    </a:lnTo>
                    <a:lnTo>
                      <a:pt x="179" y="693"/>
                    </a:lnTo>
                    <a:lnTo>
                      <a:pt x="164" y="702"/>
                    </a:lnTo>
                    <a:lnTo>
                      <a:pt x="149" y="711"/>
                    </a:lnTo>
                    <a:lnTo>
                      <a:pt x="134" y="721"/>
                    </a:lnTo>
                    <a:lnTo>
                      <a:pt x="121" y="732"/>
                    </a:lnTo>
                    <a:lnTo>
                      <a:pt x="109" y="744"/>
                    </a:lnTo>
                    <a:lnTo>
                      <a:pt x="96" y="756"/>
                    </a:lnTo>
                    <a:lnTo>
                      <a:pt x="85" y="767"/>
                    </a:lnTo>
                    <a:lnTo>
                      <a:pt x="85" y="767"/>
                    </a:lnTo>
                    <a:lnTo>
                      <a:pt x="78" y="776"/>
                    </a:lnTo>
                    <a:lnTo>
                      <a:pt x="71" y="787"/>
                    </a:lnTo>
                    <a:lnTo>
                      <a:pt x="66" y="797"/>
                    </a:lnTo>
                    <a:lnTo>
                      <a:pt x="61" y="808"/>
                    </a:lnTo>
                    <a:lnTo>
                      <a:pt x="57" y="820"/>
                    </a:lnTo>
                    <a:lnTo>
                      <a:pt x="54" y="833"/>
                    </a:lnTo>
                    <a:lnTo>
                      <a:pt x="52" y="846"/>
                    </a:lnTo>
                    <a:lnTo>
                      <a:pt x="51" y="858"/>
                    </a:lnTo>
                    <a:lnTo>
                      <a:pt x="50" y="872"/>
                    </a:lnTo>
                    <a:lnTo>
                      <a:pt x="51" y="885"/>
                    </a:lnTo>
                    <a:lnTo>
                      <a:pt x="51" y="899"/>
                    </a:lnTo>
                    <a:lnTo>
                      <a:pt x="53" y="912"/>
                    </a:lnTo>
                    <a:lnTo>
                      <a:pt x="55" y="926"/>
                    </a:lnTo>
                    <a:lnTo>
                      <a:pt x="57" y="939"/>
                    </a:lnTo>
                    <a:lnTo>
                      <a:pt x="60" y="950"/>
                    </a:lnTo>
                    <a:lnTo>
                      <a:pt x="65" y="962"/>
                    </a:lnTo>
                    <a:lnTo>
                      <a:pt x="65" y="962"/>
                    </a:lnTo>
                    <a:lnTo>
                      <a:pt x="68" y="965"/>
                    </a:lnTo>
                    <a:lnTo>
                      <a:pt x="71" y="969"/>
                    </a:lnTo>
                    <a:lnTo>
                      <a:pt x="75" y="975"/>
                    </a:lnTo>
                    <a:lnTo>
                      <a:pt x="80" y="982"/>
                    </a:lnTo>
                    <a:lnTo>
                      <a:pt x="83" y="984"/>
                    </a:lnTo>
                    <a:lnTo>
                      <a:pt x="87" y="985"/>
                    </a:lnTo>
                    <a:lnTo>
                      <a:pt x="87" y="985"/>
                    </a:lnTo>
                    <a:lnTo>
                      <a:pt x="91" y="986"/>
                    </a:lnTo>
                    <a:lnTo>
                      <a:pt x="98" y="985"/>
                    </a:lnTo>
                    <a:lnTo>
                      <a:pt x="113" y="983"/>
                    </a:lnTo>
                    <a:lnTo>
                      <a:pt x="128" y="978"/>
                    </a:lnTo>
                    <a:lnTo>
                      <a:pt x="142" y="974"/>
                    </a:lnTo>
                    <a:lnTo>
                      <a:pt x="142" y="974"/>
                    </a:lnTo>
                    <a:lnTo>
                      <a:pt x="154" y="969"/>
                    </a:lnTo>
                    <a:lnTo>
                      <a:pt x="167" y="963"/>
                    </a:lnTo>
                    <a:lnTo>
                      <a:pt x="182" y="958"/>
                    </a:lnTo>
                    <a:lnTo>
                      <a:pt x="190" y="956"/>
                    </a:lnTo>
                    <a:lnTo>
                      <a:pt x="197" y="955"/>
                    </a:lnTo>
                    <a:lnTo>
                      <a:pt x="197" y="955"/>
                    </a:lnTo>
                    <a:lnTo>
                      <a:pt x="192" y="947"/>
                    </a:lnTo>
                    <a:lnTo>
                      <a:pt x="188" y="939"/>
                    </a:lnTo>
                    <a:lnTo>
                      <a:pt x="185" y="930"/>
                    </a:lnTo>
                    <a:lnTo>
                      <a:pt x="181" y="922"/>
                    </a:lnTo>
                    <a:lnTo>
                      <a:pt x="179" y="913"/>
                    </a:lnTo>
                    <a:lnTo>
                      <a:pt x="177" y="903"/>
                    </a:lnTo>
                    <a:lnTo>
                      <a:pt x="176" y="883"/>
                    </a:lnTo>
                    <a:lnTo>
                      <a:pt x="177" y="863"/>
                    </a:lnTo>
                    <a:lnTo>
                      <a:pt x="179" y="842"/>
                    </a:lnTo>
                    <a:lnTo>
                      <a:pt x="184" y="822"/>
                    </a:lnTo>
                    <a:lnTo>
                      <a:pt x="188" y="801"/>
                    </a:lnTo>
                    <a:lnTo>
                      <a:pt x="188" y="801"/>
                    </a:lnTo>
                    <a:close/>
                    <a:moveTo>
                      <a:pt x="50" y="762"/>
                    </a:moveTo>
                    <a:lnTo>
                      <a:pt x="50" y="762"/>
                    </a:lnTo>
                    <a:lnTo>
                      <a:pt x="43" y="773"/>
                    </a:lnTo>
                    <a:lnTo>
                      <a:pt x="38" y="787"/>
                    </a:lnTo>
                    <a:lnTo>
                      <a:pt x="28" y="817"/>
                    </a:lnTo>
                    <a:lnTo>
                      <a:pt x="28" y="817"/>
                    </a:lnTo>
                    <a:lnTo>
                      <a:pt x="25" y="828"/>
                    </a:lnTo>
                    <a:lnTo>
                      <a:pt x="22" y="841"/>
                    </a:lnTo>
                    <a:lnTo>
                      <a:pt x="19" y="854"/>
                    </a:lnTo>
                    <a:lnTo>
                      <a:pt x="18" y="868"/>
                    </a:lnTo>
                    <a:lnTo>
                      <a:pt x="17" y="881"/>
                    </a:lnTo>
                    <a:lnTo>
                      <a:pt x="15" y="894"/>
                    </a:lnTo>
                    <a:lnTo>
                      <a:pt x="17" y="908"/>
                    </a:lnTo>
                    <a:lnTo>
                      <a:pt x="18" y="920"/>
                    </a:lnTo>
                    <a:lnTo>
                      <a:pt x="20" y="933"/>
                    </a:lnTo>
                    <a:lnTo>
                      <a:pt x="22" y="945"/>
                    </a:lnTo>
                    <a:lnTo>
                      <a:pt x="25" y="957"/>
                    </a:lnTo>
                    <a:lnTo>
                      <a:pt x="29" y="969"/>
                    </a:lnTo>
                    <a:lnTo>
                      <a:pt x="35" y="978"/>
                    </a:lnTo>
                    <a:lnTo>
                      <a:pt x="41" y="989"/>
                    </a:lnTo>
                    <a:lnTo>
                      <a:pt x="48" y="998"/>
                    </a:lnTo>
                    <a:lnTo>
                      <a:pt x="55" y="1006"/>
                    </a:lnTo>
                    <a:lnTo>
                      <a:pt x="55" y="1006"/>
                    </a:lnTo>
                    <a:lnTo>
                      <a:pt x="57" y="1003"/>
                    </a:lnTo>
                    <a:lnTo>
                      <a:pt x="61" y="1001"/>
                    </a:lnTo>
                    <a:lnTo>
                      <a:pt x="64" y="998"/>
                    </a:lnTo>
                    <a:lnTo>
                      <a:pt x="66" y="994"/>
                    </a:lnTo>
                    <a:lnTo>
                      <a:pt x="66" y="994"/>
                    </a:lnTo>
                    <a:lnTo>
                      <a:pt x="59" y="985"/>
                    </a:lnTo>
                    <a:lnTo>
                      <a:pt x="54" y="973"/>
                    </a:lnTo>
                    <a:lnTo>
                      <a:pt x="49" y="961"/>
                    </a:lnTo>
                    <a:lnTo>
                      <a:pt x="45" y="947"/>
                    </a:lnTo>
                    <a:lnTo>
                      <a:pt x="39" y="918"/>
                    </a:lnTo>
                    <a:lnTo>
                      <a:pt x="35" y="889"/>
                    </a:lnTo>
                    <a:lnTo>
                      <a:pt x="35" y="889"/>
                    </a:lnTo>
                    <a:lnTo>
                      <a:pt x="37" y="879"/>
                    </a:lnTo>
                    <a:lnTo>
                      <a:pt x="38" y="868"/>
                    </a:lnTo>
                    <a:lnTo>
                      <a:pt x="38" y="859"/>
                    </a:lnTo>
                    <a:lnTo>
                      <a:pt x="38" y="850"/>
                    </a:lnTo>
                    <a:lnTo>
                      <a:pt x="38" y="850"/>
                    </a:lnTo>
                    <a:lnTo>
                      <a:pt x="40" y="837"/>
                    </a:lnTo>
                    <a:lnTo>
                      <a:pt x="42" y="825"/>
                    </a:lnTo>
                    <a:lnTo>
                      <a:pt x="45" y="813"/>
                    </a:lnTo>
                    <a:lnTo>
                      <a:pt x="49" y="803"/>
                    </a:lnTo>
                    <a:lnTo>
                      <a:pt x="53" y="792"/>
                    </a:lnTo>
                    <a:lnTo>
                      <a:pt x="57" y="782"/>
                    </a:lnTo>
                    <a:lnTo>
                      <a:pt x="63" y="773"/>
                    </a:lnTo>
                    <a:lnTo>
                      <a:pt x="68" y="763"/>
                    </a:lnTo>
                    <a:lnTo>
                      <a:pt x="74" y="755"/>
                    </a:lnTo>
                    <a:lnTo>
                      <a:pt x="82" y="746"/>
                    </a:lnTo>
                    <a:lnTo>
                      <a:pt x="97" y="730"/>
                    </a:lnTo>
                    <a:lnTo>
                      <a:pt x="114" y="715"/>
                    </a:lnTo>
                    <a:lnTo>
                      <a:pt x="134" y="702"/>
                    </a:lnTo>
                    <a:lnTo>
                      <a:pt x="134" y="702"/>
                    </a:lnTo>
                    <a:lnTo>
                      <a:pt x="135" y="699"/>
                    </a:lnTo>
                    <a:lnTo>
                      <a:pt x="134" y="698"/>
                    </a:lnTo>
                    <a:lnTo>
                      <a:pt x="132" y="698"/>
                    </a:lnTo>
                    <a:lnTo>
                      <a:pt x="132" y="698"/>
                    </a:lnTo>
                    <a:lnTo>
                      <a:pt x="123" y="705"/>
                    </a:lnTo>
                    <a:lnTo>
                      <a:pt x="113" y="712"/>
                    </a:lnTo>
                    <a:lnTo>
                      <a:pt x="90" y="726"/>
                    </a:lnTo>
                    <a:lnTo>
                      <a:pt x="79" y="732"/>
                    </a:lnTo>
                    <a:lnTo>
                      <a:pt x="68" y="741"/>
                    </a:lnTo>
                    <a:lnTo>
                      <a:pt x="58" y="750"/>
                    </a:lnTo>
                    <a:lnTo>
                      <a:pt x="50" y="762"/>
                    </a:lnTo>
                    <a:lnTo>
                      <a:pt x="50" y="762"/>
                    </a:lnTo>
                    <a:close/>
                    <a:moveTo>
                      <a:pt x="2051" y="797"/>
                    </a:moveTo>
                    <a:lnTo>
                      <a:pt x="2051" y="797"/>
                    </a:lnTo>
                    <a:lnTo>
                      <a:pt x="2049" y="796"/>
                    </a:lnTo>
                    <a:lnTo>
                      <a:pt x="2048" y="796"/>
                    </a:lnTo>
                    <a:lnTo>
                      <a:pt x="2047" y="798"/>
                    </a:lnTo>
                    <a:lnTo>
                      <a:pt x="2044" y="801"/>
                    </a:lnTo>
                    <a:lnTo>
                      <a:pt x="2042" y="802"/>
                    </a:lnTo>
                    <a:lnTo>
                      <a:pt x="2040" y="801"/>
                    </a:lnTo>
                    <a:lnTo>
                      <a:pt x="2040" y="801"/>
                    </a:lnTo>
                    <a:lnTo>
                      <a:pt x="2039" y="811"/>
                    </a:lnTo>
                    <a:lnTo>
                      <a:pt x="2038" y="822"/>
                    </a:lnTo>
                    <a:lnTo>
                      <a:pt x="2038" y="822"/>
                    </a:lnTo>
                    <a:lnTo>
                      <a:pt x="2051" y="820"/>
                    </a:lnTo>
                    <a:lnTo>
                      <a:pt x="2060" y="817"/>
                    </a:lnTo>
                    <a:lnTo>
                      <a:pt x="2070" y="813"/>
                    </a:lnTo>
                    <a:lnTo>
                      <a:pt x="2079" y="807"/>
                    </a:lnTo>
                    <a:lnTo>
                      <a:pt x="2079" y="807"/>
                    </a:lnTo>
                    <a:lnTo>
                      <a:pt x="2082" y="807"/>
                    </a:lnTo>
                    <a:lnTo>
                      <a:pt x="2086" y="807"/>
                    </a:lnTo>
                    <a:lnTo>
                      <a:pt x="2097" y="805"/>
                    </a:lnTo>
                    <a:lnTo>
                      <a:pt x="2108" y="802"/>
                    </a:lnTo>
                    <a:lnTo>
                      <a:pt x="2119" y="795"/>
                    </a:lnTo>
                    <a:lnTo>
                      <a:pt x="2124" y="792"/>
                    </a:lnTo>
                    <a:lnTo>
                      <a:pt x="2128" y="789"/>
                    </a:lnTo>
                    <a:lnTo>
                      <a:pt x="2131" y="785"/>
                    </a:lnTo>
                    <a:lnTo>
                      <a:pt x="2134" y="780"/>
                    </a:lnTo>
                    <a:lnTo>
                      <a:pt x="2135" y="775"/>
                    </a:lnTo>
                    <a:lnTo>
                      <a:pt x="2135" y="771"/>
                    </a:lnTo>
                    <a:lnTo>
                      <a:pt x="2133" y="765"/>
                    </a:lnTo>
                    <a:lnTo>
                      <a:pt x="2130" y="760"/>
                    </a:lnTo>
                    <a:lnTo>
                      <a:pt x="2130" y="760"/>
                    </a:lnTo>
                    <a:lnTo>
                      <a:pt x="2109" y="765"/>
                    </a:lnTo>
                    <a:lnTo>
                      <a:pt x="2098" y="768"/>
                    </a:lnTo>
                    <a:lnTo>
                      <a:pt x="2087" y="773"/>
                    </a:lnTo>
                    <a:lnTo>
                      <a:pt x="2077" y="778"/>
                    </a:lnTo>
                    <a:lnTo>
                      <a:pt x="2067" y="783"/>
                    </a:lnTo>
                    <a:lnTo>
                      <a:pt x="2058" y="790"/>
                    </a:lnTo>
                    <a:lnTo>
                      <a:pt x="2051" y="797"/>
                    </a:lnTo>
                    <a:lnTo>
                      <a:pt x="2051" y="797"/>
                    </a:lnTo>
                    <a:close/>
                    <a:moveTo>
                      <a:pt x="2118" y="814"/>
                    </a:moveTo>
                    <a:lnTo>
                      <a:pt x="2118" y="814"/>
                    </a:lnTo>
                    <a:lnTo>
                      <a:pt x="2120" y="820"/>
                    </a:lnTo>
                    <a:lnTo>
                      <a:pt x="2123" y="827"/>
                    </a:lnTo>
                    <a:lnTo>
                      <a:pt x="2124" y="841"/>
                    </a:lnTo>
                    <a:lnTo>
                      <a:pt x="2126" y="856"/>
                    </a:lnTo>
                    <a:lnTo>
                      <a:pt x="2128" y="863"/>
                    </a:lnTo>
                    <a:lnTo>
                      <a:pt x="2130" y="869"/>
                    </a:lnTo>
                    <a:lnTo>
                      <a:pt x="2130" y="869"/>
                    </a:lnTo>
                    <a:lnTo>
                      <a:pt x="2134" y="863"/>
                    </a:lnTo>
                    <a:lnTo>
                      <a:pt x="2138" y="855"/>
                    </a:lnTo>
                    <a:lnTo>
                      <a:pt x="2139" y="847"/>
                    </a:lnTo>
                    <a:lnTo>
                      <a:pt x="2140" y="837"/>
                    </a:lnTo>
                    <a:lnTo>
                      <a:pt x="2140" y="819"/>
                    </a:lnTo>
                    <a:lnTo>
                      <a:pt x="2138" y="803"/>
                    </a:lnTo>
                    <a:lnTo>
                      <a:pt x="2138" y="803"/>
                    </a:lnTo>
                    <a:lnTo>
                      <a:pt x="2128" y="808"/>
                    </a:lnTo>
                    <a:lnTo>
                      <a:pt x="2123" y="811"/>
                    </a:lnTo>
                    <a:lnTo>
                      <a:pt x="2118" y="814"/>
                    </a:lnTo>
                    <a:lnTo>
                      <a:pt x="2118" y="814"/>
                    </a:lnTo>
                    <a:close/>
                    <a:moveTo>
                      <a:pt x="2086" y="827"/>
                    </a:moveTo>
                    <a:lnTo>
                      <a:pt x="2086" y="827"/>
                    </a:lnTo>
                    <a:lnTo>
                      <a:pt x="2090" y="841"/>
                    </a:lnTo>
                    <a:lnTo>
                      <a:pt x="2093" y="856"/>
                    </a:lnTo>
                    <a:lnTo>
                      <a:pt x="2096" y="870"/>
                    </a:lnTo>
                    <a:lnTo>
                      <a:pt x="2097" y="878"/>
                    </a:lnTo>
                    <a:lnTo>
                      <a:pt x="2100" y="884"/>
                    </a:lnTo>
                    <a:lnTo>
                      <a:pt x="2100" y="884"/>
                    </a:lnTo>
                    <a:lnTo>
                      <a:pt x="2103" y="881"/>
                    </a:lnTo>
                    <a:lnTo>
                      <a:pt x="2107" y="879"/>
                    </a:lnTo>
                    <a:lnTo>
                      <a:pt x="2109" y="876"/>
                    </a:lnTo>
                    <a:lnTo>
                      <a:pt x="2111" y="872"/>
                    </a:lnTo>
                    <a:lnTo>
                      <a:pt x="2113" y="865"/>
                    </a:lnTo>
                    <a:lnTo>
                      <a:pt x="2113" y="857"/>
                    </a:lnTo>
                    <a:lnTo>
                      <a:pt x="2111" y="839"/>
                    </a:lnTo>
                    <a:lnTo>
                      <a:pt x="2110" y="829"/>
                    </a:lnTo>
                    <a:lnTo>
                      <a:pt x="2109" y="820"/>
                    </a:lnTo>
                    <a:lnTo>
                      <a:pt x="2109" y="820"/>
                    </a:lnTo>
                    <a:lnTo>
                      <a:pt x="2102" y="821"/>
                    </a:lnTo>
                    <a:lnTo>
                      <a:pt x="2097" y="823"/>
                    </a:lnTo>
                    <a:lnTo>
                      <a:pt x="2086" y="827"/>
                    </a:lnTo>
                    <a:lnTo>
                      <a:pt x="2086" y="827"/>
                    </a:lnTo>
                    <a:close/>
                    <a:moveTo>
                      <a:pt x="2011" y="842"/>
                    </a:moveTo>
                    <a:lnTo>
                      <a:pt x="2011" y="842"/>
                    </a:lnTo>
                    <a:lnTo>
                      <a:pt x="2042" y="943"/>
                    </a:lnTo>
                    <a:lnTo>
                      <a:pt x="2072" y="1050"/>
                    </a:lnTo>
                    <a:lnTo>
                      <a:pt x="2102" y="1157"/>
                    </a:lnTo>
                    <a:lnTo>
                      <a:pt x="2130" y="1259"/>
                    </a:lnTo>
                    <a:lnTo>
                      <a:pt x="2130" y="1259"/>
                    </a:lnTo>
                    <a:lnTo>
                      <a:pt x="2140" y="1295"/>
                    </a:lnTo>
                    <a:lnTo>
                      <a:pt x="2150" y="1333"/>
                    </a:lnTo>
                    <a:lnTo>
                      <a:pt x="2161" y="1371"/>
                    </a:lnTo>
                    <a:lnTo>
                      <a:pt x="2164" y="1391"/>
                    </a:lnTo>
                    <a:lnTo>
                      <a:pt x="2168" y="1410"/>
                    </a:lnTo>
                    <a:lnTo>
                      <a:pt x="2170" y="1428"/>
                    </a:lnTo>
                    <a:lnTo>
                      <a:pt x="2170" y="1446"/>
                    </a:lnTo>
                    <a:lnTo>
                      <a:pt x="2169" y="1463"/>
                    </a:lnTo>
                    <a:lnTo>
                      <a:pt x="2165" y="1480"/>
                    </a:lnTo>
                    <a:lnTo>
                      <a:pt x="2160" y="1495"/>
                    </a:lnTo>
                    <a:lnTo>
                      <a:pt x="2157" y="1503"/>
                    </a:lnTo>
                    <a:lnTo>
                      <a:pt x="2153" y="1510"/>
                    </a:lnTo>
                    <a:lnTo>
                      <a:pt x="2148" y="1517"/>
                    </a:lnTo>
                    <a:lnTo>
                      <a:pt x="2143" y="1523"/>
                    </a:lnTo>
                    <a:lnTo>
                      <a:pt x="2136" y="1530"/>
                    </a:lnTo>
                    <a:lnTo>
                      <a:pt x="2130" y="1535"/>
                    </a:lnTo>
                    <a:lnTo>
                      <a:pt x="2130" y="1535"/>
                    </a:lnTo>
                    <a:lnTo>
                      <a:pt x="2140" y="1576"/>
                    </a:lnTo>
                    <a:lnTo>
                      <a:pt x="2151" y="1615"/>
                    </a:lnTo>
                    <a:lnTo>
                      <a:pt x="2173" y="1692"/>
                    </a:lnTo>
                    <a:lnTo>
                      <a:pt x="2196" y="1767"/>
                    </a:lnTo>
                    <a:lnTo>
                      <a:pt x="2207" y="1807"/>
                    </a:lnTo>
                    <a:lnTo>
                      <a:pt x="2218" y="1847"/>
                    </a:lnTo>
                    <a:lnTo>
                      <a:pt x="2218" y="1847"/>
                    </a:lnTo>
                    <a:lnTo>
                      <a:pt x="2221" y="1853"/>
                    </a:lnTo>
                    <a:lnTo>
                      <a:pt x="2224" y="1860"/>
                    </a:lnTo>
                    <a:lnTo>
                      <a:pt x="2230" y="1874"/>
                    </a:lnTo>
                    <a:lnTo>
                      <a:pt x="2233" y="1892"/>
                    </a:lnTo>
                    <a:lnTo>
                      <a:pt x="2235" y="1910"/>
                    </a:lnTo>
                    <a:lnTo>
                      <a:pt x="2236" y="1927"/>
                    </a:lnTo>
                    <a:lnTo>
                      <a:pt x="2236" y="1943"/>
                    </a:lnTo>
                    <a:lnTo>
                      <a:pt x="2235" y="1969"/>
                    </a:lnTo>
                    <a:lnTo>
                      <a:pt x="2235" y="1969"/>
                    </a:lnTo>
                    <a:lnTo>
                      <a:pt x="2240" y="1969"/>
                    </a:lnTo>
                    <a:lnTo>
                      <a:pt x="2246" y="1967"/>
                    </a:lnTo>
                    <a:lnTo>
                      <a:pt x="2250" y="1966"/>
                    </a:lnTo>
                    <a:lnTo>
                      <a:pt x="2254" y="1963"/>
                    </a:lnTo>
                    <a:lnTo>
                      <a:pt x="2257" y="1960"/>
                    </a:lnTo>
                    <a:lnTo>
                      <a:pt x="2260" y="1957"/>
                    </a:lnTo>
                    <a:lnTo>
                      <a:pt x="2264" y="1951"/>
                    </a:lnTo>
                    <a:lnTo>
                      <a:pt x="2266" y="1942"/>
                    </a:lnTo>
                    <a:lnTo>
                      <a:pt x="2266" y="1932"/>
                    </a:lnTo>
                    <a:lnTo>
                      <a:pt x="2266" y="1922"/>
                    </a:lnTo>
                    <a:lnTo>
                      <a:pt x="2265" y="1911"/>
                    </a:lnTo>
                    <a:lnTo>
                      <a:pt x="2260" y="1888"/>
                    </a:lnTo>
                    <a:lnTo>
                      <a:pt x="2254" y="1866"/>
                    </a:lnTo>
                    <a:lnTo>
                      <a:pt x="2251" y="1846"/>
                    </a:lnTo>
                    <a:lnTo>
                      <a:pt x="2251" y="1837"/>
                    </a:lnTo>
                    <a:lnTo>
                      <a:pt x="2252" y="1830"/>
                    </a:lnTo>
                    <a:lnTo>
                      <a:pt x="2252" y="1830"/>
                    </a:lnTo>
                    <a:lnTo>
                      <a:pt x="2260" y="1853"/>
                    </a:lnTo>
                    <a:lnTo>
                      <a:pt x="2267" y="1881"/>
                    </a:lnTo>
                    <a:lnTo>
                      <a:pt x="2282" y="1937"/>
                    </a:lnTo>
                    <a:lnTo>
                      <a:pt x="2282" y="1937"/>
                    </a:lnTo>
                    <a:lnTo>
                      <a:pt x="2284" y="1927"/>
                    </a:lnTo>
                    <a:lnTo>
                      <a:pt x="2286" y="1916"/>
                    </a:lnTo>
                    <a:lnTo>
                      <a:pt x="2289" y="1896"/>
                    </a:lnTo>
                    <a:lnTo>
                      <a:pt x="2289" y="1876"/>
                    </a:lnTo>
                    <a:lnTo>
                      <a:pt x="2286" y="1856"/>
                    </a:lnTo>
                    <a:lnTo>
                      <a:pt x="2283" y="1836"/>
                    </a:lnTo>
                    <a:lnTo>
                      <a:pt x="2279" y="1816"/>
                    </a:lnTo>
                    <a:lnTo>
                      <a:pt x="2270" y="1776"/>
                    </a:lnTo>
                    <a:lnTo>
                      <a:pt x="2270" y="1776"/>
                    </a:lnTo>
                    <a:lnTo>
                      <a:pt x="2263" y="1733"/>
                    </a:lnTo>
                    <a:lnTo>
                      <a:pt x="2259" y="1711"/>
                    </a:lnTo>
                    <a:lnTo>
                      <a:pt x="2253" y="1689"/>
                    </a:lnTo>
                    <a:lnTo>
                      <a:pt x="2253" y="1689"/>
                    </a:lnTo>
                    <a:lnTo>
                      <a:pt x="2247" y="1666"/>
                    </a:lnTo>
                    <a:lnTo>
                      <a:pt x="2240" y="1644"/>
                    </a:lnTo>
                    <a:lnTo>
                      <a:pt x="2237" y="1634"/>
                    </a:lnTo>
                    <a:lnTo>
                      <a:pt x="2235" y="1622"/>
                    </a:lnTo>
                    <a:lnTo>
                      <a:pt x="2234" y="1611"/>
                    </a:lnTo>
                    <a:lnTo>
                      <a:pt x="2235" y="1599"/>
                    </a:lnTo>
                    <a:lnTo>
                      <a:pt x="2235" y="1599"/>
                    </a:lnTo>
                    <a:lnTo>
                      <a:pt x="2246" y="1626"/>
                    </a:lnTo>
                    <a:lnTo>
                      <a:pt x="2256" y="1656"/>
                    </a:lnTo>
                    <a:lnTo>
                      <a:pt x="2276" y="1717"/>
                    </a:lnTo>
                    <a:lnTo>
                      <a:pt x="2276" y="1717"/>
                    </a:lnTo>
                    <a:lnTo>
                      <a:pt x="2280" y="1742"/>
                    </a:lnTo>
                    <a:lnTo>
                      <a:pt x="2284" y="1764"/>
                    </a:lnTo>
                    <a:lnTo>
                      <a:pt x="2294" y="1808"/>
                    </a:lnTo>
                    <a:lnTo>
                      <a:pt x="2298" y="1831"/>
                    </a:lnTo>
                    <a:lnTo>
                      <a:pt x="2301" y="1853"/>
                    </a:lnTo>
                    <a:lnTo>
                      <a:pt x="2304" y="1876"/>
                    </a:lnTo>
                    <a:lnTo>
                      <a:pt x="2305" y="1899"/>
                    </a:lnTo>
                    <a:lnTo>
                      <a:pt x="2305" y="1899"/>
                    </a:lnTo>
                    <a:lnTo>
                      <a:pt x="2309" y="1901"/>
                    </a:lnTo>
                    <a:lnTo>
                      <a:pt x="2312" y="1902"/>
                    </a:lnTo>
                    <a:lnTo>
                      <a:pt x="2320" y="1907"/>
                    </a:lnTo>
                    <a:lnTo>
                      <a:pt x="2323" y="1909"/>
                    </a:lnTo>
                    <a:lnTo>
                      <a:pt x="2327" y="1910"/>
                    </a:lnTo>
                    <a:lnTo>
                      <a:pt x="2332" y="1911"/>
                    </a:lnTo>
                    <a:lnTo>
                      <a:pt x="2338" y="1911"/>
                    </a:lnTo>
                    <a:lnTo>
                      <a:pt x="2338" y="1911"/>
                    </a:lnTo>
                    <a:lnTo>
                      <a:pt x="2340" y="1896"/>
                    </a:lnTo>
                    <a:lnTo>
                      <a:pt x="2340" y="1882"/>
                    </a:lnTo>
                    <a:lnTo>
                      <a:pt x="2339" y="1868"/>
                    </a:lnTo>
                    <a:lnTo>
                      <a:pt x="2337" y="1855"/>
                    </a:lnTo>
                    <a:lnTo>
                      <a:pt x="2330" y="1828"/>
                    </a:lnTo>
                    <a:lnTo>
                      <a:pt x="2327" y="1816"/>
                    </a:lnTo>
                    <a:lnTo>
                      <a:pt x="2325" y="1802"/>
                    </a:lnTo>
                    <a:lnTo>
                      <a:pt x="2325" y="1802"/>
                    </a:lnTo>
                    <a:lnTo>
                      <a:pt x="2322" y="1782"/>
                    </a:lnTo>
                    <a:lnTo>
                      <a:pt x="2317" y="1764"/>
                    </a:lnTo>
                    <a:lnTo>
                      <a:pt x="2308" y="1727"/>
                    </a:lnTo>
                    <a:lnTo>
                      <a:pt x="2308" y="1727"/>
                    </a:lnTo>
                    <a:lnTo>
                      <a:pt x="2304" y="1707"/>
                    </a:lnTo>
                    <a:lnTo>
                      <a:pt x="2298" y="1687"/>
                    </a:lnTo>
                    <a:lnTo>
                      <a:pt x="2291" y="1646"/>
                    </a:lnTo>
                    <a:lnTo>
                      <a:pt x="2284" y="1607"/>
                    </a:lnTo>
                    <a:lnTo>
                      <a:pt x="2276" y="1567"/>
                    </a:lnTo>
                    <a:lnTo>
                      <a:pt x="2276" y="1567"/>
                    </a:lnTo>
                    <a:lnTo>
                      <a:pt x="2251" y="1463"/>
                    </a:lnTo>
                    <a:lnTo>
                      <a:pt x="2224" y="1359"/>
                    </a:lnTo>
                    <a:lnTo>
                      <a:pt x="2209" y="1308"/>
                    </a:lnTo>
                    <a:lnTo>
                      <a:pt x="2194" y="1257"/>
                    </a:lnTo>
                    <a:lnTo>
                      <a:pt x="2178" y="1206"/>
                    </a:lnTo>
                    <a:lnTo>
                      <a:pt x="2162" y="1156"/>
                    </a:lnTo>
                    <a:lnTo>
                      <a:pt x="2162" y="1156"/>
                    </a:lnTo>
                    <a:lnTo>
                      <a:pt x="2151" y="1125"/>
                    </a:lnTo>
                    <a:lnTo>
                      <a:pt x="2142" y="1094"/>
                    </a:lnTo>
                    <a:lnTo>
                      <a:pt x="2133" y="1063"/>
                    </a:lnTo>
                    <a:lnTo>
                      <a:pt x="2126" y="1033"/>
                    </a:lnTo>
                    <a:lnTo>
                      <a:pt x="2118" y="1002"/>
                    </a:lnTo>
                    <a:lnTo>
                      <a:pt x="2113" y="970"/>
                    </a:lnTo>
                    <a:lnTo>
                      <a:pt x="2108" y="938"/>
                    </a:lnTo>
                    <a:lnTo>
                      <a:pt x="2103" y="904"/>
                    </a:lnTo>
                    <a:lnTo>
                      <a:pt x="2103" y="904"/>
                    </a:lnTo>
                    <a:lnTo>
                      <a:pt x="2094" y="910"/>
                    </a:lnTo>
                    <a:lnTo>
                      <a:pt x="2085" y="912"/>
                    </a:lnTo>
                    <a:lnTo>
                      <a:pt x="2077" y="913"/>
                    </a:lnTo>
                    <a:lnTo>
                      <a:pt x="2069" y="913"/>
                    </a:lnTo>
                    <a:lnTo>
                      <a:pt x="2063" y="911"/>
                    </a:lnTo>
                    <a:lnTo>
                      <a:pt x="2056" y="907"/>
                    </a:lnTo>
                    <a:lnTo>
                      <a:pt x="2051" y="901"/>
                    </a:lnTo>
                    <a:lnTo>
                      <a:pt x="2045" y="896"/>
                    </a:lnTo>
                    <a:lnTo>
                      <a:pt x="2041" y="888"/>
                    </a:lnTo>
                    <a:lnTo>
                      <a:pt x="2037" y="881"/>
                    </a:lnTo>
                    <a:lnTo>
                      <a:pt x="2029" y="864"/>
                    </a:lnTo>
                    <a:lnTo>
                      <a:pt x="2024" y="846"/>
                    </a:lnTo>
                    <a:lnTo>
                      <a:pt x="2019" y="827"/>
                    </a:lnTo>
                    <a:lnTo>
                      <a:pt x="2019" y="827"/>
                    </a:lnTo>
                    <a:lnTo>
                      <a:pt x="2017" y="836"/>
                    </a:lnTo>
                    <a:lnTo>
                      <a:pt x="2014" y="839"/>
                    </a:lnTo>
                    <a:lnTo>
                      <a:pt x="2011" y="842"/>
                    </a:lnTo>
                    <a:lnTo>
                      <a:pt x="2011" y="842"/>
                    </a:lnTo>
                    <a:close/>
                    <a:moveTo>
                      <a:pt x="2040" y="844"/>
                    </a:moveTo>
                    <a:lnTo>
                      <a:pt x="2040" y="844"/>
                    </a:lnTo>
                    <a:lnTo>
                      <a:pt x="2043" y="852"/>
                    </a:lnTo>
                    <a:lnTo>
                      <a:pt x="2045" y="859"/>
                    </a:lnTo>
                    <a:lnTo>
                      <a:pt x="2048" y="868"/>
                    </a:lnTo>
                    <a:lnTo>
                      <a:pt x="2051" y="877"/>
                    </a:lnTo>
                    <a:lnTo>
                      <a:pt x="2055" y="884"/>
                    </a:lnTo>
                    <a:lnTo>
                      <a:pt x="2059" y="891"/>
                    </a:lnTo>
                    <a:lnTo>
                      <a:pt x="2064" y="893"/>
                    </a:lnTo>
                    <a:lnTo>
                      <a:pt x="2067" y="895"/>
                    </a:lnTo>
                    <a:lnTo>
                      <a:pt x="2072" y="896"/>
                    </a:lnTo>
                    <a:lnTo>
                      <a:pt x="2078" y="897"/>
                    </a:lnTo>
                    <a:lnTo>
                      <a:pt x="2078" y="897"/>
                    </a:lnTo>
                    <a:lnTo>
                      <a:pt x="2080" y="889"/>
                    </a:lnTo>
                    <a:lnTo>
                      <a:pt x="2082" y="881"/>
                    </a:lnTo>
                    <a:lnTo>
                      <a:pt x="2082" y="871"/>
                    </a:lnTo>
                    <a:lnTo>
                      <a:pt x="2082" y="863"/>
                    </a:lnTo>
                    <a:lnTo>
                      <a:pt x="2080" y="854"/>
                    </a:lnTo>
                    <a:lnTo>
                      <a:pt x="2078" y="846"/>
                    </a:lnTo>
                    <a:lnTo>
                      <a:pt x="2075" y="838"/>
                    </a:lnTo>
                    <a:lnTo>
                      <a:pt x="2071" y="832"/>
                    </a:lnTo>
                    <a:lnTo>
                      <a:pt x="2071" y="832"/>
                    </a:lnTo>
                    <a:lnTo>
                      <a:pt x="2064" y="836"/>
                    </a:lnTo>
                    <a:lnTo>
                      <a:pt x="2055" y="839"/>
                    </a:lnTo>
                    <a:lnTo>
                      <a:pt x="2040" y="844"/>
                    </a:lnTo>
                    <a:lnTo>
                      <a:pt x="2040" y="844"/>
                    </a:lnTo>
                    <a:close/>
                    <a:moveTo>
                      <a:pt x="1734" y="1141"/>
                    </a:moveTo>
                    <a:lnTo>
                      <a:pt x="1734" y="1141"/>
                    </a:lnTo>
                    <a:lnTo>
                      <a:pt x="1716" y="1141"/>
                    </a:lnTo>
                    <a:lnTo>
                      <a:pt x="1698" y="1143"/>
                    </a:lnTo>
                    <a:lnTo>
                      <a:pt x="1677" y="1145"/>
                    </a:lnTo>
                    <a:lnTo>
                      <a:pt x="1657" y="1146"/>
                    </a:lnTo>
                    <a:lnTo>
                      <a:pt x="1657" y="1146"/>
                    </a:lnTo>
                    <a:lnTo>
                      <a:pt x="1634" y="1146"/>
                    </a:lnTo>
                    <a:lnTo>
                      <a:pt x="1621" y="1145"/>
                    </a:lnTo>
                    <a:lnTo>
                      <a:pt x="1610" y="1146"/>
                    </a:lnTo>
                    <a:lnTo>
                      <a:pt x="1610" y="1146"/>
                    </a:lnTo>
                    <a:lnTo>
                      <a:pt x="1595" y="1149"/>
                    </a:lnTo>
                    <a:lnTo>
                      <a:pt x="1587" y="1151"/>
                    </a:lnTo>
                    <a:lnTo>
                      <a:pt x="1581" y="1153"/>
                    </a:lnTo>
                    <a:lnTo>
                      <a:pt x="1575" y="1157"/>
                    </a:lnTo>
                    <a:lnTo>
                      <a:pt x="1571" y="1161"/>
                    </a:lnTo>
                    <a:lnTo>
                      <a:pt x="1570" y="1164"/>
                    </a:lnTo>
                    <a:lnTo>
                      <a:pt x="1569" y="1167"/>
                    </a:lnTo>
                    <a:lnTo>
                      <a:pt x="1569" y="1171"/>
                    </a:lnTo>
                    <a:lnTo>
                      <a:pt x="1570" y="1174"/>
                    </a:lnTo>
                    <a:lnTo>
                      <a:pt x="1570" y="1174"/>
                    </a:lnTo>
                    <a:lnTo>
                      <a:pt x="1590" y="1173"/>
                    </a:lnTo>
                    <a:lnTo>
                      <a:pt x="1611" y="1172"/>
                    </a:lnTo>
                    <a:lnTo>
                      <a:pt x="1655" y="1172"/>
                    </a:lnTo>
                    <a:lnTo>
                      <a:pt x="1676" y="1171"/>
                    </a:lnTo>
                    <a:lnTo>
                      <a:pt x="1698" y="1170"/>
                    </a:lnTo>
                    <a:lnTo>
                      <a:pt x="1719" y="1168"/>
                    </a:lnTo>
                    <a:lnTo>
                      <a:pt x="1739" y="1164"/>
                    </a:lnTo>
                    <a:lnTo>
                      <a:pt x="1739" y="1164"/>
                    </a:lnTo>
                    <a:lnTo>
                      <a:pt x="1739" y="1156"/>
                    </a:lnTo>
                    <a:lnTo>
                      <a:pt x="1738" y="1151"/>
                    </a:lnTo>
                    <a:lnTo>
                      <a:pt x="1736" y="1145"/>
                    </a:lnTo>
                    <a:lnTo>
                      <a:pt x="1734" y="1141"/>
                    </a:lnTo>
                    <a:lnTo>
                      <a:pt x="1734" y="1141"/>
                    </a:lnTo>
                    <a:close/>
                    <a:moveTo>
                      <a:pt x="1587" y="1194"/>
                    </a:moveTo>
                    <a:lnTo>
                      <a:pt x="1587" y="1194"/>
                    </a:lnTo>
                    <a:lnTo>
                      <a:pt x="1592" y="1233"/>
                    </a:lnTo>
                    <a:lnTo>
                      <a:pt x="1597" y="1272"/>
                    </a:lnTo>
                    <a:lnTo>
                      <a:pt x="1610" y="1348"/>
                    </a:lnTo>
                    <a:lnTo>
                      <a:pt x="1623" y="1423"/>
                    </a:lnTo>
                    <a:lnTo>
                      <a:pt x="1628" y="1460"/>
                    </a:lnTo>
                    <a:lnTo>
                      <a:pt x="1632" y="1498"/>
                    </a:lnTo>
                    <a:lnTo>
                      <a:pt x="1632" y="1498"/>
                    </a:lnTo>
                    <a:lnTo>
                      <a:pt x="1649" y="1492"/>
                    </a:lnTo>
                    <a:lnTo>
                      <a:pt x="1666" y="1489"/>
                    </a:lnTo>
                    <a:lnTo>
                      <a:pt x="1683" y="1487"/>
                    </a:lnTo>
                    <a:lnTo>
                      <a:pt x="1699" y="1486"/>
                    </a:lnTo>
                    <a:lnTo>
                      <a:pt x="1733" y="1485"/>
                    </a:lnTo>
                    <a:lnTo>
                      <a:pt x="1753" y="1484"/>
                    </a:lnTo>
                    <a:lnTo>
                      <a:pt x="1777" y="1480"/>
                    </a:lnTo>
                    <a:lnTo>
                      <a:pt x="1777" y="1480"/>
                    </a:lnTo>
                    <a:lnTo>
                      <a:pt x="1779" y="1461"/>
                    </a:lnTo>
                    <a:lnTo>
                      <a:pt x="1779" y="1442"/>
                    </a:lnTo>
                    <a:lnTo>
                      <a:pt x="1779" y="1422"/>
                    </a:lnTo>
                    <a:lnTo>
                      <a:pt x="1777" y="1401"/>
                    </a:lnTo>
                    <a:lnTo>
                      <a:pt x="1772" y="1361"/>
                    </a:lnTo>
                    <a:lnTo>
                      <a:pt x="1767" y="1319"/>
                    </a:lnTo>
                    <a:lnTo>
                      <a:pt x="1767" y="1319"/>
                    </a:lnTo>
                    <a:lnTo>
                      <a:pt x="1764" y="1286"/>
                    </a:lnTo>
                    <a:lnTo>
                      <a:pt x="1759" y="1252"/>
                    </a:lnTo>
                    <a:lnTo>
                      <a:pt x="1755" y="1235"/>
                    </a:lnTo>
                    <a:lnTo>
                      <a:pt x="1752" y="1220"/>
                    </a:lnTo>
                    <a:lnTo>
                      <a:pt x="1747" y="1204"/>
                    </a:lnTo>
                    <a:lnTo>
                      <a:pt x="1741" y="1189"/>
                    </a:lnTo>
                    <a:lnTo>
                      <a:pt x="1741" y="1189"/>
                    </a:lnTo>
                    <a:lnTo>
                      <a:pt x="1706" y="1188"/>
                    </a:lnTo>
                    <a:lnTo>
                      <a:pt x="1665" y="1189"/>
                    </a:lnTo>
                    <a:lnTo>
                      <a:pt x="1624" y="1190"/>
                    </a:lnTo>
                    <a:lnTo>
                      <a:pt x="1587" y="1194"/>
                    </a:lnTo>
                    <a:lnTo>
                      <a:pt x="1587" y="1194"/>
                    </a:lnTo>
                    <a:close/>
                    <a:moveTo>
                      <a:pt x="598" y="1403"/>
                    </a:moveTo>
                    <a:lnTo>
                      <a:pt x="598" y="1403"/>
                    </a:lnTo>
                    <a:lnTo>
                      <a:pt x="579" y="1408"/>
                    </a:lnTo>
                    <a:lnTo>
                      <a:pt x="559" y="1412"/>
                    </a:lnTo>
                    <a:lnTo>
                      <a:pt x="539" y="1417"/>
                    </a:lnTo>
                    <a:lnTo>
                      <a:pt x="521" y="1425"/>
                    </a:lnTo>
                    <a:lnTo>
                      <a:pt x="521" y="1425"/>
                    </a:lnTo>
                    <a:lnTo>
                      <a:pt x="520" y="1428"/>
                    </a:lnTo>
                    <a:lnTo>
                      <a:pt x="518" y="1431"/>
                    </a:lnTo>
                    <a:lnTo>
                      <a:pt x="512" y="1437"/>
                    </a:lnTo>
                    <a:lnTo>
                      <a:pt x="509" y="1440"/>
                    </a:lnTo>
                    <a:lnTo>
                      <a:pt x="508" y="1443"/>
                    </a:lnTo>
                    <a:lnTo>
                      <a:pt x="507" y="1445"/>
                    </a:lnTo>
                    <a:lnTo>
                      <a:pt x="508" y="1448"/>
                    </a:lnTo>
                    <a:lnTo>
                      <a:pt x="508" y="1448"/>
                    </a:lnTo>
                    <a:lnTo>
                      <a:pt x="517" y="1443"/>
                    </a:lnTo>
                    <a:lnTo>
                      <a:pt x="528" y="1438"/>
                    </a:lnTo>
                    <a:lnTo>
                      <a:pt x="541" y="1433"/>
                    </a:lnTo>
                    <a:lnTo>
                      <a:pt x="554" y="1430"/>
                    </a:lnTo>
                    <a:lnTo>
                      <a:pt x="554" y="1430"/>
                    </a:lnTo>
                    <a:lnTo>
                      <a:pt x="573" y="1426"/>
                    </a:lnTo>
                    <a:lnTo>
                      <a:pt x="595" y="1423"/>
                    </a:lnTo>
                    <a:lnTo>
                      <a:pt x="633" y="1417"/>
                    </a:lnTo>
                    <a:lnTo>
                      <a:pt x="633" y="1417"/>
                    </a:lnTo>
                    <a:lnTo>
                      <a:pt x="641" y="1416"/>
                    </a:lnTo>
                    <a:lnTo>
                      <a:pt x="649" y="1416"/>
                    </a:lnTo>
                    <a:lnTo>
                      <a:pt x="652" y="1415"/>
                    </a:lnTo>
                    <a:lnTo>
                      <a:pt x="656" y="1413"/>
                    </a:lnTo>
                    <a:lnTo>
                      <a:pt x="658" y="1411"/>
                    </a:lnTo>
                    <a:lnTo>
                      <a:pt x="660" y="1408"/>
                    </a:lnTo>
                    <a:lnTo>
                      <a:pt x="660" y="1408"/>
                    </a:lnTo>
                    <a:lnTo>
                      <a:pt x="654" y="1402"/>
                    </a:lnTo>
                    <a:lnTo>
                      <a:pt x="646" y="1400"/>
                    </a:lnTo>
                    <a:lnTo>
                      <a:pt x="639" y="1399"/>
                    </a:lnTo>
                    <a:lnTo>
                      <a:pt x="630" y="1399"/>
                    </a:lnTo>
                    <a:lnTo>
                      <a:pt x="614" y="1401"/>
                    </a:lnTo>
                    <a:lnTo>
                      <a:pt x="598" y="1403"/>
                    </a:lnTo>
                    <a:lnTo>
                      <a:pt x="598" y="1403"/>
                    </a:lnTo>
                    <a:close/>
                    <a:moveTo>
                      <a:pt x="1846" y="1500"/>
                    </a:moveTo>
                    <a:lnTo>
                      <a:pt x="1846" y="1500"/>
                    </a:lnTo>
                    <a:lnTo>
                      <a:pt x="1842" y="1498"/>
                    </a:lnTo>
                    <a:lnTo>
                      <a:pt x="1837" y="1497"/>
                    </a:lnTo>
                    <a:lnTo>
                      <a:pt x="1822" y="1497"/>
                    </a:lnTo>
                    <a:lnTo>
                      <a:pt x="1807" y="1499"/>
                    </a:lnTo>
                    <a:lnTo>
                      <a:pt x="1794" y="1500"/>
                    </a:lnTo>
                    <a:lnTo>
                      <a:pt x="1794" y="1500"/>
                    </a:lnTo>
                    <a:lnTo>
                      <a:pt x="1770" y="1501"/>
                    </a:lnTo>
                    <a:lnTo>
                      <a:pt x="1747" y="1501"/>
                    </a:lnTo>
                    <a:lnTo>
                      <a:pt x="1722" y="1501"/>
                    </a:lnTo>
                    <a:lnTo>
                      <a:pt x="1698" y="1502"/>
                    </a:lnTo>
                    <a:lnTo>
                      <a:pt x="1674" y="1505"/>
                    </a:lnTo>
                    <a:lnTo>
                      <a:pt x="1663" y="1507"/>
                    </a:lnTo>
                    <a:lnTo>
                      <a:pt x="1651" y="1509"/>
                    </a:lnTo>
                    <a:lnTo>
                      <a:pt x="1641" y="1514"/>
                    </a:lnTo>
                    <a:lnTo>
                      <a:pt x="1630" y="1518"/>
                    </a:lnTo>
                    <a:lnTo>
                      <a:pt x="1620" y="1523"/>
                    </a:lnTo>
                    <a:lnTo>
                      <a:pt x="1612" y="1530"/>
                    </a:lnTo>
                    <a:lnTo>
                      <a:pt x="1612" y="1530"/>
                    </a:lnTo>
                    <a:lnTo>
                      <a:pt x="1611" y="1548"/>
                    </a:lnTo>
                    <a:lnTo>
                      <a:pt x="1611" y="1567"/>
                    </a:lnTo>
                    <a:lnTo>
                      <a:pt x="1611" y="1585"/>
                    </a:lnTo>
                    <a:lnTo>
                      <a:pt x="1612" y="1605"/>
                    </a:lnTo>
                    <a:lnTo>
                      <a:pt x="1617" y="1642"/>
                    </a:lnTo>
                    <a:lnTo>
                      <a:pt x="1623" y="1677"/>
                    </a:lnTo>
                    <a:lnTo>
                      <a:pt x="1623" y="1677"/>
                    </a:lnTo>
                    <a:lnTo>
                      <a:pt x="1620" y="1690"/>
                    </a:lnTo>
                    <a:lnTo>
                      <a:pt x="1619" y="1704"/>
                    </a:lnTo>
                    <a:lnTo>
                      <a:pt x="1618" y="1716"/>
                    </a:lnTo>
                    <a:lnTo>
                      <a:pt x="1620" y="1729"/>
                    </a:lnTo>
                    <a:lnTo>
                      <a:pt x="1623" y="1740"/>
                    </a:lnTo>
                    <a:lnTo>
                      <a:pt x="1627" y="1750"/>
                    </a:lnTo>
                    <a:lnTo>
                      <a:pt x="1630" y="1755"/>
                    </a:lnTo>
                    <a:lnTo>
                      <a:pt x="1633" y="1758"/>
                    </a:lnTo>
                    <a:lnTo>
                      <a:pt x="1638" y="1761"/>
                    </a:lnTo>
                    <a:lnTo>
                      <a:pt x="1642" y="1764"/>
                    </a:lnTo>
                    <a:lnTo>
                      <a:pt x="1642" y="1764"/>
                    </a:lnTo>
                    <a:lnTo>
                      <a:pt x="1651" y="1768"/>
                    </a:lnTo>
                    <a:lnTo>
                      <a:pt x="1663" y="1771"/>
                    </a:lnTo>
                    <a:lnTo>
                      <a:pt x="1675" y="1772"/>
                    </a:lnTo>
                    <a:lnTo>
                      <a:pt x="1688" y="1772"/>
                    </a:lnTo>
                    <a:lnTo>
                      <a:pt x="1714" y="1770"/>
                    </a:lnTo>
                    <a:lnTo>
                      <a:pt x="1737" y="1766"/>
                    </a:lnTo>
                    <a:lnTo>
                      <a:pt x="1737" y="1766"/>
                    </a:lnTo>
                    <a:lnTo>
                      <a:pt x="1737" y="1750"/>
                    </a:lnTo>
                    <a:lnTo>
                      <a:pt x="1737" y="1744"/>
                    </a:lnTo>
                    <a:lnTo>
                      <a:pt x="1737" y="1736"/>
                    </a:lnTo>
                    <a:lnTo>
                      <a:pt x="1737" y="1736"/>
                    </a:lnTo>
                    <a:lnTo>
                      <a:pt x="1725" y="1734"/>
                    </a:lnTo>
                    <a:lnTo>
                      <a:pt x="1715" y="1734"/>
                    </a:lnTo>
                    <a:lnTo>
                      <a:pt x="1694" y="1733"/>
                    </a:lnTo>
                    <a:lnTo>
                      <a:pt x="1686" y="1732"/>
                    </a:lnTo>
                    <a:lnTo>
                      <a:pt x="1677" y="1730"/>
                    </a:lnTo>
                    <a:lnTo>
                      <a:pt x="1671" y="1726"/>
                    </a:lnTo>
                    <a:lnTo>
                      <a:pt x="1668" y="1722"/>
                    </a:lnTo>
                    <a:lnTo>
                      <a:pt x="1664" y="1719"/>
                    </a:lnTo>
                    <a:lnTo>
                      <a:pt x="1664" y="1719"/>
                    </a:lnTo>
                    <a:lnTo>
                      <a:pt x="1659" y="1672"/>
                    </a:lnTo>
                    <a:lnTo>
                      <a:pt x="1657" y="1648"/>
                    </a:lnTo>
                    <a:lnTo>
                      <a:pt x="1656" y="1625"/>
                    </a:lnTo>
                    <a:lnTo>
                      <a:pt x="1657" y="1603"/>
                    </a:lnTo>
                    <a:lnTo>
                      <a:pt x="1658" y="1592"/>
                    </a:lnTo>
                    <a:lnTo>
                      <a:pt x="1661" y="1582"/>
                    </a:lnTo>
                    <a:lnTo>
                      <a:pt x="1663" y="1573"/>
                    </a:lnTo>
                    <a:lnTo>
                      <a:pt x="1668" y="1563"/>
                    </a:lnTo>
                    <a:lnTo>
                      <a:pt x="1673" y="1554"/>
                    </a:lnTo>
                    <a:lnTo>
                      <a:pt x="1679" y="1547"/>
                    </a:lnTo>
                    <a:lnTo>
                      <a:pt x="1679" y="1547"/>
                    </a:lnTo>
                    <a:lnTo>
                      <a:pt x="1688" y="1547"/>
                    </a:lnTo>
                    <a:lnTo>
                      <a:pt x="1696" y="1546"/>
                    </a:lnTo>
                    <a:lnTo>
                      <a:pt x="1716" y="1543"/>
                    </a:lnTo>
                    <a:lnTo>
                      <a:pt x="1736" y="1539"/>
                    </a:lnTo>
                    <a:lnTo>
                      <a:pt x="1747" y="1539"/>
                    </a:lnTo>
                    <a:lnTo>
                      <a:pt x="1757" y="1539"/>
                    </a:lnTo>
                    <a:lnTo>
                      <a:pt x="1757" y="1539"/>
                    </a:lnTo>
                    <a:lnTo>
                      <a:pt x="1793" y="1542"/>
                    </a:lnTo>
                    <a:lnTo>
                      <a:pt x="1811" y="1544"/>
                    </a:lnTo>
                    <a:lnTo>
                      <a:pt x="1818" y="1545"/>
                    </a:lnTo>
                    <a:lnTo>
                      <a:pt x="1824" y="1547"/>
                    </a:lnTo>
                    <a:lnTo>
                      <a:pt x="1824" y="1547"/>
                    </a:lnTo>
                    <a:lnTo>
                      <a:pt x="1829" y="1549"/>
                    </a:lnTo>
                    <a:lnTo>
                      <a:pt x="1832" y="1553"/>
                    </a:lnTo>
                    <a:lnTo>
                      <a:pt x="1835" y="1559"/>
                    </a:lnTo>
                    <a:lnTo>
                      <a:pt x="1837" y="1564"/>
                    </a:lnTo>
                    <a:lnTo>
                      <a:pt x="1838" y="1577"/>
                    </a:lnTo>
                    <a:lnTo>
                      <a:pt x="1839" y="1592"/>
                    </a:lnTo>
                    <a:lnTo>
                      <a:pt x="1839" y="1592"/>
                    </a:lnTo>
                    <a:lnTo>
                      <a:pt x="1842" y="1619"/>
                    </a:lnTo>
                    <a:lnTo>
                      <a:pt x="1846" y="1645"/>
                    </a:lnTo>
                    <a:lnTo>
                      <a:pt x="1850" y="1671"/>
                    </a:lnTo>
                    <a:lnTo>
                      <a:pt x="1851" y="1683"/>
                    </a:lnTo>
                    <a:lnTo>
                      <a:pt x="1850" y="1692"/>
                    </a:lnTo>
                    <a:lnTo>
                      <a:pt x="1850" y="1692"/>
                    </a:lnTo>
                    <a:lnTo>
                      <a:pt x="1848" y="1698"/>
                    </a:lnTo>
                    <a:lnTo>
                      <a:pt x="1846" y="1702"/>
                    </a:lnTo>
                    <a:lnTo>
                      <a:pt x="1839" y="1710"/>
                    </a:lnTo>
                    <a:lnTo>
                      <a:pt x="1831" y="1717"/>
                    </a:lnTo>
                    <a:lnTo>
                      <a:pt x="1828" y="1721"/>
                    </a:lnTo>
                    <a:lnTo>
                      <a:pt x="1826" y="1725"/>
                    </a:lnTo>
                    <a:lnTo>
                      <a:pt x="1826" y="1725"/>
                    </a:lnTo>
                    <a:lnTo>
                      <a:pt x="1821" y="1727"/>
                    </a:lnTo>
                    <a:lnTo>
                      <a:pt x="1816" y="1728"/>
                    </a:lnTo>
                    <a:lnTo>
                      <a:pt x="1813" y="1728"/>
                    </a:lnTo>
                    <a:lnTo>
                      <a:pt x="1809" y="1729"/>
                    </a:lnTo>
                    <a:lnTo>
                      <a:pt x="1809" y="1729"/>
                    </a:lnTo>
                    <a:lnTo>
                      <a:pt x="1808" y="1737"/>
                    </a:lnTo>
                    <a:lnTo>
                      <a:pt x="1809" y="1747"/>
                    </a:lnTo>
                    <a:lnTo>
                      <a:pt x="1811" y="1756"/>
                    </a:lnTo>
                    <a:lnTo>
                      <a:pt x="1814" y="1764"/>
                    </a:lnTo>
                    <a:lnTo>
                      <a:pt x="1814" y="1764"/>
                    </a:lnTo>
                    <a:lnTo>
                      <a:pt x="1822" y="1765"/>
                    </a:lnTo>
                    <a:lnTo>
                      <a:pt x="1829" y="1765"/>
                    </a:lnTo>
                    <a:lnTo>
                      <a:pt x="1836" y="1764"/>
                    </a:lnTo>
                    <a:lnTo>
                      <a:pt x="1842" y="1763"/>
                    </a:lnTo>
                    <a:lnTo>
                      <a:pt x="1847" y="1762"/>
                    </a:lnTo>
                    <a:lnTo>
                      <a:pt x="1852" y="1759"/>
                    </a:lnTo>
                    <a:lnTo>
                      <a:pt x="1856" y="1757"/>
                    </a:lnTo>
                    <a:lnTo>
                      <a:pt x="1859" y="1752"/>
                    </a:lnTo>
                    <a:lnTo>
                      <a:pt x="1866" y="1745"/>
                    </a:lnTo>
                    <a:lnTo>
                      <a:pt x="1870" y="1735"/>
                    </a:lnTo>
                    <a:lnTo>
                      <a:pt x="1872" y="1724"/>
                    </a:lnTo>
                    <a:lnTo>
                      <a:pt x="1873" y="1712"/>
                    </a:lnTo>
                    <a:lnTo>
                      <a:pt x="1874" y="1699"/>
                    </a:lnTo>
                    <a:lnTo>
                      <a:pt x="1873" y="1686"/>
                    </a:lnTo>
                    <a:lnTo>
                      <a:pt x="1871" y="1660"/>
                    </a:lnTo>
                    <a:lnTo>
                      <a:pt x="1869" y="1637"/>
                    </a:lnTo>
                    <a:lnTo>
                      <a:pt x="1869" y="1627"/>
                    </a:lnTo>
                    <a:lnTo>
                      <a:pt x="1869" y="1618"/>
                    </a:lnTo>
                    <a:lnTo>
                      <a:pt x="1869" y="1618"/>
                    </a:lnTo>
                    <a:lnTo>
                      <a:pt x="1869" y="1615"/>
                    </a:lnTo>
                    <a:lnTo>
                      <a:pt x="1868" y="1614"/>
                    </a:lnTo>
                    <a:lnTo>
                      <a:pt x="1865" y="1614"/>
                    </a:lnTo>
                    <a:lnTo>
                      <a:pt x="1860" y="1613"/>
                    </a:lnTo>
                    <a:lnTo>
                      <a:pt x="1859" y="1612"/>
                    </a:lnTo>
                    <a:lnTo>
                      <a:pt x="1859" y="1610"/>
                    </a:lnTo>
                    <a:lnTo>
                      <a:pt x="1859" y="1610"/>
                    </a:lnTo>
                    <a:lnTo>
                      <a:pt x="1861" y="1608"/>
                    </a:lnTo>
                    <a:lnTo>
                      <a:pt x="1863" y="1606"/>
                    </a:lnTo>
                    <a:lnTo>
                      <a:pt x="1866" y="1603"/>
                    </a:lnTo>
                    <a:lnTo>
                      <a:pt x="1867" y="1601"/>
                    </a:lnTo>
                    <a:lnTo>
                      <a:pt x="1867" y="1599"/>
                    </a:lnTo>
                    <a:lnTo>
                      <a:pt x="1867" y="1599"/>
                    </a:lnTo>
                    <a:lnTo>
                      <a:pt x="1863" y="1588"/>
                    </a:lnTo>
                    <a:lnTo>
                      <a:pt x="1862" y="1574"/>
                    </a:lnTo>
                    <a:lnTo>
                      <a:pt x="1861" y="1546"/>
                    </a:lnTo>
                    <a:lnTo>
                      <a:pt x="1860" y="1532"/>
                    </a:lnTo>
                    <a:lnTo>
                      <a:pt x="1858" y="1519"/>
                    </a:lnTo>
                    <a:lnTo>
                      <a:pt x="1856" y="1513"/>
                    </a:lnTo>
                    <a:lnTo>
                      <a:pt x="1854" y="1508"/>
                    </a:lnTo>
                    <a:lnTo>
                      <a:pt x="1851" y="1503"/>
                    </a:lnTo>
                    <a:lnTo>
                      <a:pt x="1846" y="1500"/>
                    </a:lnTo>
                    <a:lnTo>
                      <a:pt x="1846" y="1500"/>
                    </a:lnTo>
                    <a:close/>
                    <a:moveTo>
                      <a:pt x="406" y="2088"/>
                    </a:moveTo>
                    <a:lnTo>
                      <a:pt x="406" y="2088"/>
                    </a:lnTo>
                    <a:lnTo>
                      <a:pt x="415" y="2129"/>
                    </a:lnTo>
                    <a:lnTo>
                      <a:pt x="424" y="2172"/>
                    </a:lnTo>
                    <a:lnTo>
                      <a:pt x="424" y="2172"/>
                    </a:lnTo>
                    <a:lnTo>
                      <a:pt x="437" y="2225"/>
                    </a:lnTo>
                    <a:lnTo>
                      <a:pt x="449" y="2278"/>
                    </a:lnTo>
                    <a:lnTo>
                      <a:pt x="455" y="2304"/>
                    </a:lnTo>
                    <a:lnTo>
                      <a:pt x="463" y="2330"/>
                    </a:lnTo>
                    <a:lnTo>
                      <a:pt x="472" y="2354"/>
                    </a:lnTo>
                    <a:lnTo>
                      <a:pt x="481" y="2379"/>
                    </a:lnTo>
                    <a:lnTo>
                      <a:pt x="481" y="2379"/>
                    </a:lnTo>
                    <a:lnTo>
                      <a:pt x="487" y="2382"/>
                    </a:lnTo>
                    <a:lnTo>
                      <a:pt x="492" y="2385"/>
                    </a:lnTo>
                    <a:lnTo>
                      <a:pt x="498" y="2388"/>
                    </a:lnTo>
                    <a:lnTo>
                      <a:pt x="504" y="2392"/>
                    </a:lnTo>
                    <a:lnTo>
                      <a:pt x="504" y="2392"/>
                    </a:lnTo>
                    <a:lnTo>
                      <a:pt x="513" y="2391"/>
                    </a:lnTo>
                    <a:lnTo>
                      <a:pt x="522" y="2392"/>
                    </a:lnTo>
                    <a:lnTo>
                      <a:pt x="530" y="2393"/>
                    </a:lnTo>
                    <a:lnTo>
                      <a:pt x="539" y="2394"/>
                    </a:lnTo>
                    <a:lnTo>
                      <a:pt x="539" y="2394"/>
                    </a:lnTo>
                    <a:lnTo>
                      <a:pt x="558" y="2393"/>
                    </a:lnTo>
                    <a:lnTo>
                      <a:pt x="578" y="2390"/>
                    </a:lnTo>
                    <a:lnTo>
                      <a:pt x="597" y="2385"/>
                    </a:lnTo>
                    <a:lnTo>
                      <a:pt x="616" y="2380"/>
                    </a:lnTo>
                    <a:lnTo>
                      <a:pt x="654" y="2367"/>
                    </a:lnTo>
                    <a:lnTo>
                      <a:pt x="672" y="2361"/>
                    </a:lnTo>
                    <a:lnTo>
                      <a:pt x="690" y="2355"/>
                    </a:lnTo>
                    <a:lnTo>
                      <a:pt x="690" y="2355"/>
                    </a:lnTo>
                    <a:lnTo>
                      <a:pt x="721" y="2349"/>
                    </a:lnTo>
                    <a:lnTo>
                      <a:pt x="755" y="2340"/>
                    </a:lnTo>
                    <a:lnTo>
                      <a:pt x="755" y="2340"/>
                    </a:lnTo>
                    <a:lnTo>
                      <a:pt x="790" y="2333"/>
                    </a:lnTo>
                    <a:lnTo>
                      <a:pt x="824" y="2326"/>
                    </a:lnTo>
                    <a:lnTo>
                      <a:pt x="896" y="2315"/>
                    </a:lnTo>
                    <a:lnTo>
                      <a:pt x="968" y="2303"/>
                    </a:lnTo>
                    <a:lnTo>
                      <a:pt x="1004" y="2295"/>
                    </a:lnTo>
                    <a:lnTo>
                      <a:pt x="1039" y="2288"/>
                    </a:lnTo>
                    <a:lnTo>
                      <a:pt x="1039" y="2288"/>
                    </a:lnTo>
                    <a:lnTo>
                      <a:pt x="1073" y="2281"/>
                    </a:lnTo>
                    <a:lnTo>
                      <a:pt x="1106" y="2275"/>
                    </a:lnTo>
                    <a:lnTo>
                      <a:pt x="1106" y="2275"/>
                    </a:lnTo>
                    <a:lnTo>
                      <a:pt x="1133" y="2269"/>
                    </a:lnTo>
                    <a:lnTo>
                      <a:pt x="1160" y="2262"/>
                    </a:lnTo>
                    <a:lnTo>
                      <a:pt x="1211" y="2247"/>
                    </a:lnTo>
                    <a:lnTo>
                      <a:pt x="1315" y="2215"/>
                    </a:lnTo>
                    <a:lnTo>
                      <a:pt x="1315" y="2215"/>
                    </a:lnTo>
                    <a:lnTo>
                      <a:pt x="1354" y="2204"/>
                    </a:lnTo>
                    <a:lnTo>
                      <a:pt x="1392" y="2194"/>
                    </a:lnTo>
                    <a:lnTo>
                      <a:pt x="1431" y="2183"/>
                    </a:lnTo>
                    <a:lnTo>
                      <a:pt x="1468" y="2172"/>
                    </a:lnTo>
                    <a:lnTo>
                      <a:pt x="1468" y="2172"/>
                    </a:lnTo>
                    <a:lnTo>
                      <a:pt x="1526" y="2153"/>
                    </a:lnTo>
                    <a:lnTo>
                      <a:pt x="1582" y="2136"/>
                    </a:lnTo>
                    <a:lnTo>
                      <a:pt x="1639" y="2120"/>
                    </a:lnTo>
                    <a:lnTo>
                      <a:pt x="1666" y="2112"/>
                    </a:lnTo>
                    <a:lnTo>
                      <a:pt x="1696" y="2106"/>
                    </a:lnTo>
                    <a:lnTo>
                      <a:pt x="1696" y="2106"/>
                    </a:lnTo>
                    <a:lnTo>
                      <a:pt x="1796" y="2086"/>
                    </a:lnTo>
                    <a:lnTo>
                      <a:pt x="1846" y="2076"/>
                    </a:lnTo>
                    <a:lnTo>
                      <a:pt x="1891" y="2065"/>
                    </a:lnTo>
                    <a:lnTo>
                      <a:pt x="1891" y="2065"/>
                    </a:lnTo>
                    <a:lnTo>
                      <a:pt x="1901" y="2063"/>
                    </a:lnTo>
                    <a:lnTo>
                      <a:pt x="1911" y="2061"/>
                    </a:lnTo>
                    <a:lnTo>
                      <a:pt x="1911" y="2061"/>
                    </a:lnTo>
                    <a:lnTo>
                      <a:pt x="1943" y="2051"/>
                    </a:lnTo>
                    <a:lnTo>
                      <a:pt x="1977" y="2043"/>
                    </a:lnTo>
                    <a:lnTo>
                      <a:pt x="2011" y="2035"/>
                    </a:lnTo>
                    <a:lnTo>
                      <a:pt x="2047" y="2028"/>
                    </a:lnTo>
                    <a:lnTo>
                      <a:pt x="2116" y="2015"/>
                    </a:lnTo>
                    <a:lnTo>
                      <a:pt x="2183" y="2003"/>
                    </a:lnTo>
                    <a:lnTo>
                      <a:pt x="2183" y="2003"/>
                    </a:lnTo>
                    <a:lnTo>
                      <a:pt x="2199" y="1988"/>
                    </a:lnTo>
                    <a:lnTo>
                      <a:pt x="2215" y="1973"/>
                    </a:lnTo>
                    <a:lnTo>
                      <a:pt x="2215" y="1973"/>
                    </a:lnTo>
                    <a:lnTo>
                      <a:pt x="2218" y="1947"/>
                    </a:lnTo>
                    <a:lnTo>
                      <a:pt x="2218" y="1921"/>
                    </a:lnTo>
                    <a:lnTo>
                      <a:pt x="2217" y="1894"/>
                    </a:lnTo>
                    <a:lnTo>
                      <a:pt x="2215" y="1880"/>
                    </a:lnTo>
                    <a:lnTo>
                      <a:pt x="2213" y="1868"/>
                    </a:lnTo>
                    <a:lnTo>
                      <a:pt x="2213" y="1868"/>
                    </a:lnTo>
                    <a:lnTo>
                      <a:pt x="2206" y="1842"/>
                    </a:lnTo>
                    <a:lnTo>
                      <a:pt x="2198" y="1816"/>
                    </a:lnTo>
                    <a:lnTo>
                      <a:pt x="2189" y="1790"/>
                    </a:lnTo>
                    <a:lnTo>
                      <a:pt x="2180" y="1764"/>
                    </a:lnTo>
                    <a:lnTo>
                      <a:pt x="2180" y="1764"/>
                    </a:lnTo>
                    <a:lnTo>
                      <a:pt x="2172" y="1737"/>
                    </a:lnTo>
                    <a:lnTo>
                      <a:pt x="2162" y="1712"/>
                    </a:lnTo>
                    <a:lnTo>
                      <a:pt x="2153" y="1686"/>
                    </a:lnTo>
                    <a:lnTo>
                      <a:pt x="2145" y="1661"/>
                    </a:lnTo>
                    <a:lnTo>
                      <a:pt x="2145" y="1661"/>
                    </a:lnTo>
                    <a:lnTo>
                      <a:pt x="2141" y="1645"/>
                    </a:lnTo>
                    <a:lnTo>
                      <a:pt x="2139" y="1630"/>
                    </a:lnTo>
                    <a:lnTo>
                      <a:pt x="2135" y="1615"/>
                    </a:lnTo>
                    <a:lnTo>
                      <a:pt x="2131" y="1601"/>
                    </a:lnTo>
                    <a:lnTo>
                      <a:pt x="2131" y="1601"/>
                    </a:lnTo>
                    <a:lnTo>
                      <a:pt x="2124" y="1573"/>
                    </a:lnTo>
                    <a:lnTo>
                      <a:pt x="2116" y="1543"/>
                    </a:lnTo>
                    <a:lnTo>
                      <a:pt x="2116" y="1543"/>
                    </a:lnTo>
                    <a:lnTo>
                      <a:pt x="2115" y="1542"/>
                    </a:lnTo>
                    <a:lnTo>
                      <a:pt x="2113" y="1540"/>
                    </a:lnTo>
                    <a:lnTo>
                      <a:pt x="2113" y="1540"/>
                    </a:lnTo>
                    <a:lnTo>
                      <a:pt x="2086" y="1552"/>
                    </a:lnTo>
                    <a:lnTo>
                      <a:pt x="2057" y="1563"/>
                    </a:lnTo>
                    <a:lnTo>
                      <a:pt x="2029" y="1571"/>
                    </a:lnTo>
                    <a:lnTo>
                      <a:pt x="2001" y="1579"/>
                    </a:lnTo>
                    <a:lnTo>
                      <a:pt x="1942" y="1594"/>
                    </a:lnTo>
                    <a:lnTo>
                      <a:pt x="1912" y="1601"/>
                    </a:lnTo>
                    <a:lnTo>
                      <a:pt x="1882" y="1610"/>
                    </a:lnTo>
                    <a:lnTo>
                      <a:pt x="1882" y="1610"/>
                    </a:lnTo>
                    <a:lnTo>
                      <a:pt x="1883" y="1625"/>
                    </a:lnTo>
                    <a:lnTo>
                      <a:pt x="1884" y="1641"/>
                    </a:lnTo>
                    <a:lnTo>
                      <a:pt x="1887" y="1674"/>
                    </a:lnTo>
                    <a:lnTo>
                      <a:pt x="1890" y="1707"/>
                    </a:lnTo>
                    <a:lnTo>
                      <a:pt x="1890" y="1724"/>
                    </a:lnTo>
                    <a:lnTo>
                      <a:pt x="1889" y="1739"/>
                    </a:lnTo>
                    <a:lnTo>
                      <a:pt x="1889" y="1739"/>
                    </a:lnTo>
                    <a:lnTo>
                      <a:pt x="1888" y="1745"/>
                    </a:lnTo>
                    <a:lnTo>
                      <a:pt x="1886" y="1752"/>
                    </a:lnTo>
                    <a:lnTo>
                      <a:pt x="1883" y="1759"/>
                    </a:lnTo>
                    <a:lnTo>
                      <a:pt x="1880" y="1764"/>
                    </a:lnTo>
                    <a:lnTo>
                      <a:pt x="1875" y="1768"/>
                    </a:lnTo>
                    <a:lnTo>
                      <a:pt x="1869" y="1773"/>
                    </a:lnTo>
                    <a:lnTo>
                      <a:pt x="1862" y="1776"/>
                    </a:lnTo>
                    <a:lnTo>
                      <a:pt x="1856" y="1777"/>
                    </a:lnTo>
                    <a:lnTo>
                      <a:pt x="1856" y="1777"/>
                    </a:lnTo>
                    <a:lnTo>
                      <a:pt x="1859" y="1790"/>
                    </a:lnTo>
                    <a:lnTo>
                      <a:pt x="1862" y="1804"/>
                    </a:lnTo>
                    <a:lnTo>
                      <a:pt x="1866" y="1820"/>
                    </a:lnTo>
                    <a:lnTo>
                      <a:pt x="1867" y="1836"/>
                    </a:lnTo>
                    <a:lnTo>
                      <a:pt x="1867" y="1836"/>
                    </a:lnTo>
                    <a:lnTo>
                      <a:pt x="1869" y="1872"/>
                    </a:lnTo>
                    <a:lnTo>
                      <a:pt x="1868" y="1891"/>
                    </a:lnTo>
                    <a:lnTo>
                      <a:pt x="1867" y="1906"/>
                    </a:lnTo>
                    <a:lnTo>
                      <a:pt x="1867" y="1906"/>
                    </a:lnTo>
                    <a:lnTo>
                      <a:pt x="1866" y="1911"/>
                    </a:lnTo>
                    <a:lnTo>
                      <a:pt x="1862" y="1915"/>
                    </a:lnTo>
                    <a:lnTo>
                      <a:pt x="1859" y="1918"/>
                    </a:lnTo>
                    <a:lnTo>
                      <a:pt x="1855" y="1922"/>
                    </a:lnTo>
                    <a:lnTo>
                      <a:pt x="1847" y="1927"/>
                    </a:lnTo>
                    <a:lnTo>
                      <a:pt x="1841" y="1931"/>
                    </a:lnTo>
                    <a:lnTo>
                      <a:pt x="1841" y="1931"/>
                    </a:lnTo>
                    <a:lnTo>
                      <a:pt x="1836" y="1937"/>
                    </a:lnTo>
                    <a:lnTo>
                      <a:pt x="1830" y="1942"/>
                    </a:lnTo>
                    <a:lnTo>
                      <a:pt x="1821" y="1955"/>
                    </a:lnTo>
                    <a:lnTo>
                      <a:pt x="1815" y="1960"/>
                    </a:lnTo>
                    <a:lnTo>
                      <a:pt x="1810" y="1966"/>
                    </a:lnTo>
                    <a:lnTo>
                      <a:pt x="1804" y="1970"/>
                    </a:lnTo>
                    <a:lnTo>
                      <a:pt x="1796" y="1973"/>
                    </a:lnTo>
                    <a:lnTo>
                      <a:pt x="1796" y="1973"/>
                    </a:lnTo>
                    <a:lnTo>
                      <a:pt x="1791" y="1969"/>
                    </a:lnTo>
                    <a:lnTo>
                      <a:pt x="1785" y="1962"/>
                    </a:lnTo>
                    <a:lnTo>
                      <a:pt x="1777" y="1951"/>
                    </a:lnTo>
                    <a:lnTo>
                      <a:pt x="1768" y="1938"/>
                    </a:lnTo>
                    <a:lnTo>
                      <a:pt x="1764" y="1932"/>
                    </a:lnTo>
                    <a:lnTo>
                      <a:pt x="1760" y="1928"/>
                    </a:lnTo>
                    <a:lnTo>
                      <a:pt x="1760" y="1928"/>
                    </a:lnTo>
                    <a:lnTo>
                      <a:pt x="1724" y="1895"/>
                    </a:lnTo>
                    <a:lnTo>
                      <a:pt x="1707" y="1879"/>
                    </a:lnTo>
                    <a:lnTo>
                      <a:pt x="1700" y="1872"/>
                    </a:lnTo>
                    <a:lnTo>
                      <a:pt x="1692" y="1868"/>
                    </a:lnTo>
                    <a:lnTo>
                      <a:pt x="1692" y="1868"/>
                    </a:lnTo>
                    <a:lnTo>
                      <a:pt x="1686" y="1864"/>
                    </a:lnTo>
                    <a:lnTo>
                      <a:pt x="1679" y="1862"/>
                    </a:lnTo>
                    <a:lnTo>
                      <a:pt x="1674" y="1860"/>
                    </a:lnTo>
                    <a:lnTo>
                      <a:pt x="1672" y="1857"/>
                    </a:lnTo>
                    <a:lnTo>
                      <a:pt x="1670" y="1854"/>
                    </a:lnTo>
                    <a:lnTo>
                      <a:pt x="1670" y="1854"/>
                    </a:lnTo>
                    <a:lnTo>
                      <a:pt x="1668" y="1851"/>
                    </a:lnTo>
                    <a:lnTo>
                      <a:pt x="1666" y="1848"/>
                    </a:lnTo>
                    <a:lnTo>
                      <a:pt x="1668" y="1845"/>
                    </a:lnTo>
                    <a:lnTo>
                      <a:pt x="1668" y="1842"/>
                    </a:lnTo>
                    <a:lnTo>
                      <a:pt x="1670" y="1836"/>
                    </a:lnTo>
                    <a:lnTo>
                      <a:pt x="1671" y="1833"/>
                    </a:lnTo>
                    <a:lnTo>
                      <a:pt x="1672" y="1828"/>
                    </a:lnTo>
                    <a:lnTo>
                      <a:pt x="1672" y="1828"/>
                    </a:lnTo>
                    <a:lnTo>
                      <a:pt x="1671" y="1817"/>
                    </a:lnTo>
                    <a:lnTo>
                      <a:pt x="1669" y="1806"/>
                    </a:lnTo>
                    <a:lnTo>
                      <a:pt x="1668" y="1796"/>
                    </a:lnTo>
                    <a:lnTo>
                      <a:pt x="1668" y="1792"/>
                    </a:lnTo>
                    <a:lnTo>
                      <a:pt x="1668" y="1789"/>
                    </a:lnTo>
                    <a:lnTo>
                      <a:pt x="1668" y="1789"/>
                    </a:lnTo>
                    <a:lnTo>
                      <a:pt x="1657" y="1788"/>
                    </a:lnTo>
                    <a:lnTo>
                      <a:pt x="1648" y="1786"/>
                    </a:lnTo>
                    <a:lnTo>
                      <a:pt x="1640" y="1783"/>
                    </a:lnTo>
                    <a:lnTo>
                      <a:pt x="1632" y="1779"/>
                    </a:lnTo>
                    <a:lnTo>
                      <a:pt x="1626" y="1775"/>
                    </a:lnTo>
                    <a:lnTo>
                      <a:pt x="1619" y="1770"/>
                    </a:lnTo>
                    <a:lnTo>
                      <a:pt x="1615" y="1764"/>
                    </a:lnTo>
                    <a:lnTo>
                      <a:pt x="1611" y="1757"/>
                    </a:lnTo>
                    <a:lnTo>
                      <a:pt x="1608" y="1750"/>
                    </a:lnTo>
                    <a:lnTo>
                      <a:pt x="1605" y="1743"/>
                    </a:lnTo>
                    <a:lnTo>
                      <a:pt x="1603" y="1734"/>
                    </a:lnTo>
                    <a:lnTo>
                      <a:pt x="1602" y="1727"/>
                    </a:lnTo>
                    <a:lnTo>
                      <a:pt x="1601" y="1709"/>
                    </a:lnTo>
                    <a:lnTo>
                      <a:pt x="1602" y="1691"/>
                    </a:lnTo>
                    <a:lnTo>
                      <a:pt x="1602" y="1691"/>
                    </a:lnTo>
                    <a:lnTo>
                      <a:pt x="1556" y="1704"/>
                    </a:lnTo>
                    <a:lnTo>
                      <a:pt x="1509" y="1716"/>
                    </a:lnTo>
                    <a:lnTo>
                      <a:pt x="1460" y="1727"/>
                    </a:lnTo>
                    <a:lnTo>
                      <a:pt x="1411" y="1737"/>
                    </a:lnTo>
                    <a:lnTo>
                      <a:pt x="1209" y="1780"/>
                    </a:lnTo>
                    <a:lnTo>
                      <a:pt x="1108" y="1803"/>
                    </a:lnTo>
                    <a:lnTo>
                      <a:pt x="1058" y="1815"/>
                    </a:lnTo>
                    <a:lnTo>
                      <a:pt x="1009" y="1827"/>
                    </a:lnTo>
                    <a:lnTo>
                      <a:pt x="961" y="1841"/>
                    </a:lnTo>
                    <a:lnTo>
                      <a:pt x="913" y="1856"/>
                    </a:lnTo>
                    <a:lnTo>
                      <a:pt x="868" y="1872"/>
                    </a:lnTo>
                    <a:lnTo>
                      <a:pt x="823" y="1891"/>
                    </a:lnTo>
                    <a:lnTo>
                      <a:pt x="823" y="1891"/>
                    </a:lnTo>
                    <a:lnTo>
                      <a:pt x="826" y="1904"/>
                    </a:lnTo>
                    <a:lnTo>
                      <a:pt x="828" y="1919"/>
                    </a:lnTo>
                    <a:lnTo>
                      <a:pt x="830" y="1936"/>
                    </a:lnTo>
                    <a:lnTo>
                      <a:pt x="830" y="1952"/>
                    </a:lnTo>
                    <a:lnTo>
                      <a:pt x="828" y="1967"/>
                    </a:lnTo>
                    <a:lnTo>
                      <a:pt x="827" y="1973"/>
                    </a:lnTo>
                    <a:lnTo>
                      <a:pt x="824" y="1979"/>
                    </a:lnTo>
                    <a:lnTo>
                      <a:pt x="822" y="1985"/>
                    </a:lnTo>
                    <a:lnTo>
                      <a:pt x="817" y="1990"/>
                    </a:lnTo>
                    <a:lnTo>
                      <a:pt x="813" y="1994"/>
                    </a:lnTo>
                    <a:lnTo>
                      <a:pt x="808" y="1998"/>
                    </a:lnTo>
                    <a:lnTo>
                      <a:pt x="808" y="1998"/>
                    </a:lnTo>
                    <a:lnTo>
                      <a:pt x="808" y="2018"/>
                    </a:lnTo>
                    <a:lnTo>
                      <a:pt x="809" y="2039"/>
                    </a:lnTo>
                    <a:lnTo>
                      <a:pt x="811" y="2079"/>
                    </a:lnTo>
                    <a:lnTo>
                      <a:pt x="812" y="2097"/>
                    </a:lnTo>
                    <a:lnTo>
                      <a:pt x="811" y="2116"/>
                    </a:lnTo>
                    <a:lnTo>
                      <a:pt x="810" y="2135"/>
                    </a:lnTo>
                    <a:lnTo>
                      <a:pt x="806" y="2153"/>
                    </a:lnTo>
                    <a:lnTo>
                      <a:pt x="806" y="2153"/>
                    </a:lnTo>
                    <a:lnTo>
                      <a:pt x="800" y="2159"/>
                    </a:lnTo>
                    <a:lnTo>
                      <a:pt x="794" y="2168"/>
                    </a:lnTo>
                    <a:lnTo>
                      <a:pt x="781" y="2187"/>
                    </a:lnTo>
                    <a:lnTo>
                      <a:pt x="773" y="2197"/>
                    </a:lnTo>
                    <a:lnTo>
                      <a:pt x="767" y="2204"/>
                    </a:lnTo>
                    <a:lnTo>
                      <a:pt x="760" y="2211"/>
                    </a:lnTo>
                    <a:lnTo>
                      <a:pt x="755" y="2212"/>
                    </a:lnTo>
                    <a:lnTo>
                      <a:pt x="752" y="2213"/>
                    </a:lnTo>
                    <a:lnTo>
                      <a:pt x="752" y="2213"/>
                    </a:lnTo>
                    <a:lnTo>
                      <a:pt x="748" y="2213"/>
                    </a:lnTo>
                    <a:lnTo>
                      <a:pt x="745" y="2213"/>
                    </a:lnTo>
                    <a:lnTo>
                      <a:pt x="736" y="2210"/>
                    </a:lnTo>
                    <a:lnTo>
                      <a:pt x="729" y="2205"/>
                    </a:lnTo>
                    <a:lnTo>
                      <a:pt x="721" y="2199"/>
                    </a:lnTo>
                    <a:lnTo>
                      <a:pt x="705" y="2186"/>
                    </a:lnTo>
                    <a:lnTo>
                      <a:pt x="697" y="2181"/>
                    </a:lnTo>
                    <a:lnTo>
                      <a:pt x="690" y="2175"/>
                    </a:lnTo>
                    <a:lnTo>
                      <a:pt x="690" y="2175"/>
                    </a:lnTo>
                    <a:lnTo>
                      <a:pt x="678" y="2170"/>
                    </a:lnTo>
                    <a:lnTo>
                      <a:pt x="666" y="2165"/>
                    </a:lnTo>
                    <a:lnTo>
                      <a:pt x="657" y="2159"/>
                    </a:lnTo>
                    <a:lnTo>
                      <a:pt x="652" y="2156"/>
                    </a:lnTo>
                    <a:lnTo>
                      <a:pt x="648" y="2153"/>
                    </a:lnTo>
                    <a:lnTo>
                      <a:pt x="648" y="2153"/>
                    </a:lnTo>
                    <a:lnTo>
                      <a:pt x="643" y="2139"/>
                    </a:lnTo>
                    <a:lnTo>
                      <a:pt x="640" y="2123"/>
                    </a:lnTo>
                    <a:lnTo>
                      <a:pt x="636" y="2107"/>
                    </a:lnTo>
                    <a:lnTo>
                      <a:pt x="634" y="2090"/>
                    </a:lnTo>
                    <a:lnTo>
                      <a:pt x="630" y="2058"/>
                    </a:lnTo>
                    <a:lnTo>
                      <a:pt x="628" y="2044"/>
                    </a:lnTo>
                    <a:lnTo>
                      <a:pt x="624" y="2031"/>
                    </a:lnTo>
                    <a:lnTo>
                      <a:pt x="624" y="2031"/>
                    </a:lnTo>
                    <a:lnTo>
                      <a:pt x="604" y="2033"/>
                    </a:lnTo>
                    <a:lnTo>
                      <a:pt x="587" y="2035"/>
                    </a:lnTo>
                    <a:lnTo>
                      <a:pt x="580" y="2034"/>
                    </a:lnTo>
                    <a:lnTo>
                      <a:pt x="572" y="2033"/>
                    </a:lnTo>
                    <a:lnTo>
                      <a:pt x="565" y="2030"/>
                    </a:lnTo>
                    <a:lnTo>
                      <a:pt x="558" y="2023"/>
                    </a:lnTo>
                    <a:lnTo>
                      <a:pt x="558" y="2023"/>
                    </a:lnTo>
                    <a:lnTo>
                      <a:pt x="554" y="2017"/>
                    </a:lnTo>
                    <a:lnTo>
                      <a:pt x="550" y="2009"/>
                    </a:lnTo>
                    <a:lnTo>
                      <a:pt x="548" y="2001"/>
                    </a:lnTo>
                    <a:lnTo>
                      <a:pt x="545" y="1991"/>
                    </a:lnTo>
                    <a:lnTo>
                      <a:pt x="542" y="1970"/>
                    </a:lnTo>
                    <a:lnTo>
                      <a:pt x="541" y="1948"/>
                    </a:lnTo>
                    <a:lnTo>
                      <a:pt x="541" y="1948"/>
                    </a:lnTo>
                    <a:lnTo>
                      <a:pt x="520" y="1952"/>
                    </a:lnTo>
                    <a:lnTo>
                      <a:pt x="500" y="1957"/>
                    </a:lnTo>
                    <a:lnTo>
                      <a:pt x="481" y="1963"/>
                    </a:lnTo>
                    <a:lnTo>
                      <a:pt x="463" y="1971"/>
                    </a:lnTo>
                    <a:lnTo>
                      <a:pt x="428" y="1986"/>
                    </a:lnTo>
                    <a:lnTo>
                      <a:pt x="408" y="1993"/>
                    </a:lnTo>
                    <a:lnTo>
                      <a:pt x="389" y="1999"/>
                    </a:lnTo>
                    <a:lnTo>
                      <a:pt x="389" y="1999"/>
                    </a:lnTo>
                    <a:lnTo>
                      <a:pt x="390" y="2010"/>
                    </a:lnTo>
                    <a:lnTo>
                      <a:pt x="391" y="2021"/>
                    </a:lnTo>
                    <a:lnTo>
                      <a:pt x="396" y="2044"/>
                    </a:lnTo>
                    <a:lnTo>
                      <a:pt x="401" y="2065"/>
                    </a:lnTo>
                    <a:lnTo>
                      <a:pt x="406" y="2088"/>
                    </a:lnTo>
                    <a:lnTo>
                      <a:pt x="406" y="2088"/>
                    </a:lnTo>
                    <a:close/>
                    <a:moveTo>
                      <a:pt x="1681" y="1569"/>
                    </a:moveTo>
                    <a:lnTo>
                      <a:pt x="1681" y="1569"/>
                    </a:lnTo>
                    <a:lnTo>
                      <a:pt x="1678" y="1576"/>
                    </a:lnTo>
                    <a:lnTo>
                      <a:pt x="1675" y="1583"/>
                    </a:lnTo>
                    <a:lnTo>
                      <a:pt x="1672" y="1599"/>
                    </a:lnTo>
                    <a:lnTo>
                      <a:pt x="1670" y="1616"/>
                    </a:lnTo>
                    <a:lnTo>
                      <a:pt x="1670" y="1634"/>
                    </a:lnTo>
                    <a:lnTo>
                      <a:pt x="1671" y="1653"/>
                    </a:lnTo>
                    <a:lnTo>
                      <a:pt x="1672" y="1671"/>
                    </a:lnTo>
                    <a:lnTo>
                      <a:pt x="1677" y="1706"/>
                    </a:lnTo>
                    <a:lnTo>
                      <a:pt x="1677" y="1706"/>
                    </a:lnTo>
                    <a:lnTo>
                      <a:pt x="1684" y="1711"/>
                    </a:lnTo>
                    <a:lnTo>
                      <a:pt x="1691" y="1713"/>
                    </a:lnTo>
                    <a:lnTo>
                      <a:pt x="1698" y="1715"/>
                    </a:lnTo>
                    <a:lnTo>
                      <a:pt x="1705" y="1715"/>
                    </a:lnTo>
                    <a:lnTo>
                      <a:pt x="1718" y="1715"/>
                    </a:lnTo>
                    <a:lnTo>
                      <a:pt x="1725" y="1716"/>
                    </a:lnTo>
                    <a:lnTo>
                      <a:pt x="1732" y="1717"/>
                    </a:lnTo>
                    <a:lnTo>
                      <a:pt x="1732" y="1717"/>
                    </a:lnTo>
                    <a:lnTo>
                      <a:pt x="1730" y="1709"/>
                    </a:lnTo>
                    <a:lnTo>
                      <a:pt x="1729" y="1700"/>
                    </a:lnTo>
                    <a:lnTo>
                      <a:pt x="1729" y="1692"/>
                    </a:lnTo>
                    <a:lnTo>
                      <a:pt x="1730" y="1685"/>
                    </a:lnTo>
                    <a:lnTo>
                      <a:pt x="1733" y="1677"/>
                    </a:lnTo>
                    <a:lnTo>
                      <a:pt x="1736" y="1672"/>
                    </a:lnTo>
                    <a:lnTo>
                      <a:pt x="1740" y="1667"/>
                    </a:lnTo>
                    <a:lnTo>
                      <a:pt x="1746" y="1661"/>
                    </a:lnTo>
                    <a:lnTo>
                      <a:pt x="1751" y="1658"/>
                    </a:lnTo>
                    <a:lnTo>
                      <a:pt x="1757" y="1656"/>
                    </a:lnTo>
                    <a:lnTo>
                      <a:pt x="1764" y="1654"/>
                    </a:lnTo>
                    <a:lnTo>
                      <a:pt x="1770" y="1654"/>
                    </a:lnTo>
                    <a:lnTo>
                      <a:pt x="1778" y="1655"/>
                    </a:lnTo>
                    <a:lnTo>
                      <a:pt x="1784" y="1657"/>
                    </a:lnTo>
                    <a:lnTo>
                      <a:pt x="1791" y="1661"/>
                    </a:lnTo>
                    <a:lnTo>
                      <a:pt x="1797" y="1667"/>
                    </a:lnTo>
                    <a:lnTo>
                      <a:pt x="1797" y="1667"/>
                    </a:lnTo>
                    <a:lnTo>
                      <a:pt x="1799" y="1688"/>
                    </a:lnTo>
                    <a:lnTo>
                      <a:pt x="1800" y="1697"/>
                    </a:lnTo>
                    <a:lnTo>
                      <a:pt x="1804" y="1706"/>
                    </a:lnTo>
                    <a:lnTo>
                      <a:pt x="1804" y="1706"/>
                    </a:lnTo>
                    <a:lnTo>
                      <a:pt x="1807" y="1704"/>
                    </a:lnTo>
                    <a:lnTo>
                      <a:pt x="1811" y="1704"/>
                    </a:lnTo>
                    <a:lnTo>
                      <a:pt x="1820" y="1706"/>
                    </a:lnTo>
                    <a:lnTo>
                      <a:pt x="1820" y="1706"/>
                    </a:lnTo>
                    <a:lnTo>
                      <a:pt x="1825" y="1699"/>
                    </a:lnTo>
                    <a:lnTo>
                      <a:pt x="1828" y="1691"/>
                    </a:lnTo>
                    <a:lnTo>
                      <a:pt x="1830" y="1684"/>
                    </a:lnTo>
                    <a:lnTo>
                      <a:pt x="1832" y="1676"/>
                    </a:lnTo>
                    <a:lnTo>
                      <a:pt x="1833" y="1669"/>
                    </a:lnTo>
                    <a:lnTo>
                      <a:pt x="1833" y="1660"/>
                    </a:lnTo>
                    <a:lnTo>
                      <a:pt x="1831" y="1643"/>
                    </a:lnTo>
                    <a:lnTo>
                      <a:pt x="1829" y="1626"/>
                    </a:lnTo>
                    <a:lnTo>
                      <a:pt x="1825" y="1608"/>
                    </a:lnTo>
                    <a:lnTo>
                      <a:pt x="1822" y="1590"/>
                    </a:lnTo>
                    <a:lnTo>
                      <a:pt x="1820" y="1570"/>
                    </a:lnTo>
                    <a:lnTo>
                      <a:pt x="1820" y="1570"/>
                    </a:lnTo>
                    <a:lnTo>
                      <a:pt x="1802" y="1564"/>
                    </a:lnTo>
                    <a:lnTo>
                      <a:pt x="1785" y="1560"/>
                    </a:lnTo>
                    <a:lnTo>
                      <a:pt x="1768" y="1558"/>
                    </a:lnTo>
                    <a:lnTo>
                      <a:pt x="1750" y="1556"/>
                    </a:lnTo>
                    <a:lnTo>
                      <a:pt x="1733" y="1558"/>
                    </a:lnTo>
                    <a:lnTo>
                      <a:pt x="1716" y="1560"/>
                    </a:lnTo>
                    <a:lnTo>
                      <a:pt x="1698" y="1564"/>
                    </a:lnTo>
                    <a:lnTo>
                      <a:pt x="1681" y="1569"/>
                    </a:lnTo>
                    <a:lnTo>
                      <a:pt x="1681" y="1569"/>
                    </a:lnTo>
                    <a:close/>
                    <a:moveTo>
                      <a:pt x="791" y="1779"/>
                    </a:moveTo>
                    <a:lnTo>
                      <a:pt x="791" y="1779"/>
                    </a:lnTo>
                    <a:lnTo>
                      <a:pt x="790" y="1759"/>
                    </a:lnTo>
                    <a:lnTo>
                      <a:pt x="788" y="1750"/>
                    </a:lnTo>
                    <a:lnTo>
                      <a:pt x="787" y="1746"/>
                    </a:lnTo>
                    <a:lnTo>
                      <a:pt x="785" y="1744"/>
                    </a:lnTo>
                    <a:lnTo>
                      <a:pt x="785" y="1744"/>
                    </a:lnTo>
                    <a:lnTo>
                      <a:pt x="782" y="1742"/>
                    </a:lnTo>
                    <a:lnTo>
                      <a:pt x="779" y="1740"/>
                    </a:lnTo>
                    <a:lnTo>
                      <a:pt x="768" y="1737"/>
                    </a:lnTo>
                    <a:lnTo>
                      <a:pt x="756" y="1737"/>
                    </a:lnTo>
                    <a:lnTo>
                      <a:pt x="742" y="1739"/>
                    </a:lnTo>
                    <a:lnTo>
                      <a:pt x="712" y="1744"/>
                    </a:lnTo>
                    <a:lnTo>
                      <a:pt x="688" y="1747"/>
                    </a:lnTo>
                    <a:lnTo>
                      <a:pt x="688" y="1747"/>
                    </a:lnTo>
                    <a:lnTo>
                      <a:pt x="661" y="1751"/>
                    </a:lnTo>
                    <a:lnTo>
                      <a:pt x="636" y="1756"/>
                    </a:lnTo>
                    <a:lnTo>
                      <a:pt x="614" y="1758"/>
                    </a:lnTo>
                    <a:lnTo>
                      <a:pt x="605" y="1759"/>
                    </a:lnTo>
                    <a:lnTo>
                      <a:pt x="598" y="1759"/>
                    </a:lnTo>
                    <a:lnTo>
                      <a:pt x="598" y="1759"/>
                    </a:lnTo>
                    <a:lnTo>
                      <a:pt x="586" y="1765"/>
                    </a:lnTo>
                    <a:lnTo>
                      <a:pt x="575" y="1770"/>
                    </a:lnTo>
                    <a:lnTo>
                      <a:pt x="554" y="1779"/>
                    </a:lnTo>
                    <a:lnTo>
                      <a:pt x="554" y="1779"/>
                    </a:lnTo>
                    <a:lnTo>
                      <a:pt x="554" y="1782"/>
                    </a:lnTo>
                    <a:lnTo>
                      <a:pt x="553" y="1785"/>
                    </a:lnTo>
                    <a:lnTo>
                      <a:pt x="549" y="1788"/>
                    </a:lnTo>
                    <a:lnTo>
                      <a:pt x="545" y="1791"/>
                    </a:lnTo>
                    <a:lnTo>
                      <a:pt x="541" y="1794"/>
                    </a:lnTo>
                    <a:lnTo>
                      <a:pt x="541" y="1794"/>
                    </a:lnTo>
                    <a:lnTo>
                      <a:pt x="543" y="1830"/>
                    </a:lnTo>
                    <a:lnTo>
                      <a:pt x="545" y="1867"/>
                    </a:lnTo>
                    <a:lnTo>
                      <a:pt x="546" y="1885"/>
                    </a:lnTo>
                    <a:lnTo>
                      <a:pt x="549" y="1903"/>
                    </a:lnTo>
                    <a:lnTo>
                      <a:pt x="552" y="1919"/>
                    </a:lnTo>
                    <a:lnTo>
                      <a:pt x="556" y="1936"/>
                    </a:lnTo>
                    <a:lnTo>
                      <a:pt x="556" y="1936"/>
                    </a:lnTo>
                    <a:lnTo>
                      <a:pt x="556" y="1946"/>
                    </a:lnTo>
                    <a:lnTo>
                      <a:pt x="556" y="1956"/>
                    </a:lnTo>
                    <a:lnTo>
                      <a:pt x="557" y="1966"/>
                    </a:lnTo>
                    <a:lnTo>
                      <a:pt x="559" y="1975"/>
                    </a:lnTo>
                    <a:lnTo>
                      <a:pt x="561" y="1985"/>
                    </a:lnTo>
                    <a:lnTo>
                      <a:pt x="565" y="1993"/>
                    </a:lnTo>
                    <a:lnTo>
                      <a:pt x="573" y="2013"/>
                    </a:lnTo>
                    <a:lnTo>
                      <a:pt x="573" y="2013"/>
                    </a:lnTo>
                    <a:lnTo>
                      <a:pt x="584" y="2014"/>
                    </a:lnTo>
                    <a:lnTo>
                      <a:pt x="595" y="2015"/>
                    </a:lnTo>
                    <a:lnTo>
                      <a:pt x="617" y="2012"/>
                    </a:lnTo>
                    <a:lnTo>
                      <a:pt x="629" y="2010"/>
                    </a:lnTo>
                    <a:lnTo>
                      <a:pt x="640" y="2010"/>
                    </a:lnTo>
                    <a:lnTo>
                      <a:pt x="651" y="2013"/>
                    </a:lnTo>
                    <a:lnTo>
                      <a:pt x="657" y="2015"/>
                    </a:lnTo>
                    <a:lnTo>
                      <a:pt x="661" y="2018"/>
                    </a:lnTo>
                    <a:lnTo>
                      <a:pt x="661" y="2018"/>
                    </a:lnTo>
                    <a:lnTo>
                      <a:pt x="659" y="1999"/>
                    </a:lnTo>
                    <a:lnTo>
                      <a:pt x="656" y="1978"/>
                    </a:lnTo>
                    <a:lnTo>
                      <a:pt x="656" y="1978"/>
                    </a:lnTo>
                    <a:lnTo>
                      <a:pt x="634" y="1979"/>
                    </a:lnTo>
                    <a:lnTo>
                      <a:pt x="624" y="1979"/>
                    </a:lnTo>
                    <a:lnTo>
                      <a:pt x="616" y="1980"/>
                    </a:lnTo>
                    <a:lnTo>
                      <a:pt x="616" y="1980"/>
                    </a:lnTo>
                    <a:lnTo>
                      <a:pt x="611" y="1974"/>
                    </a:lnTo>
                    <a:lnTo>
                      <a:pt x="605" y="1967"/>
                    </a:lnTo>
                    <a:lnTo>
                      <a:pt x="601" y="1958"/>
                    </a:lnTo>
                    <a:lnTo>
                      <a:pt x="597" y="1949"/>
                    </a:lnTo>
                    <a:lnTo>
                      <a:pt x="595" y="1940"/>
                    </a:lnTo>
                    <a:lnTo>
                      <a:pt x="593" y="1930"/>
                    </a:lnTo>
                    <a:lnTo>
                      <a:pt x="589" y="1910"/>
                    </a:lnTo>
                    <a:lnTo>
                      <a:pt x="588" y="1887"/>
                    </a:lnTo>
                    <a:lnTo>
                      <a:pt x="587" y="1864"/>
                    </a:lnTo>
                    <a:lnTo>
                      <a:pt x="587" y="1840"/>
                    </a:lnTo>
                    <a:lnTo>
                      <a:pt x="586" y="1817"/>
                    </a:lnTo>
                    <a:lnTo>
                      <a:pt x="586" y="1817"/>
                    </a:lnTo>
                    <a:lnTo>
                      <a:pt x="590" y="1811"/>
                    </a:lnTo>
                    <a:lnTo>
                      <a:pt x="596" y="1805"/>
                    </a:lnTo>
                    <a:lnTo>
                      <a:pt x="601" y="1801"/>
                    </a:lnTo>
                    <a:lnTo>
                      <a:pt x="609" y="1796"/>
                    </a:lnTo>
                    <a:lnTo>
                      <a:pt x="609" y="1796"/>
                    </a:lnTo>
                    <a:lnTo>
                      <a:pt x="614" y="1795"/>
                    </a:lnTo>
                    <a:lnTo>
                      <a:pt x="620" y="1794"/>
                    </a:lnTo>
                    <a:lnTo>
                      <a:pt x="636" y="1792"/>
                    </a:lnTo>
                    <a:lnTo>
                      <a:pt x="656" y="1791"/>
                    </a:lnTo>
                    <a:lnTo>
                      <a:pt x="675" y="1789"/>
                    </a:lnTo>
                    <a:lnTo>
                      <a:pt x="675" y="1789"/>
                    </a:lnTo>
                    <a:lnTo>
                      <a:pt x="681" y="1787"/>
                    </a:lnTo>
                    <a:lnTo>
                      <a:pt x="688" y="1785"/>
                    </a:lnTo>
                    <a:lnTo>
                      <a:pt x="694" y="1782"/>
                    </a:lnTo>
                    <a:lnTo>
                      <a:pt x="701" y="1781"/>
                    </a:lnTo>
                    <a:lnTo>
                      <a:pt x="701" y="1781"/>
                    </a:lnTo>
                    <a:lnTo>
                      <a:pt x="709" y="1781"/>
                    </a:lnTo>
                    <a:lnTo>
                      <a:pt x="719" y="1781"/>
                    </a:lnTo>
                    <a:lnTo>
                      <a:pt x="727" y="1783"/>
                    </a:lnTo>
                    <a:lnTo>
                      <a:pt x="737" y="1785"/>
                    </a:lnTo>
                    <a:lnTo>
                      <a:pt x="752" y="1790"/>
                    </a:lnTo>
                    <a:lnTo>
                      <a:pt x="758" y="1793"/>
                    </a:lnTo>
                    <a:lnTo>
                      <a:pt x="763" y="1796"/>
                    </a:lnTo>
                    <a:lnTo>
                      <a:pt x="763" y="1796"/>
                    </a:lnTo>
                    <a:lnTo>
                      <a:pt x="771" y="1835"/>
                    </a:lnTo>
                    <a:lnTo>
                      <a:pt x="776" y="1856"/>
                    </a:lnTo>
                    <a:lnTo>
                      <a:pt x="779" y="1878"/>
                    </a:lnTo>
                    <a:lnTo>
                      <a:pt x="780" y="1899"/>
                    </a:lnTo>
                    <a:lnTo>
                      <a:pt x="780" y="1922"/>
                    </a:lnTo>
                    <a:lnTo>
                      <a:pt x="779" y="1931"/>
                    </a:lnTo>
                    <a:lnTo>
                      <a:pt x="778" y="1942"/>
                    </a:lnTo>
                    <a:lnTo>
                      <a:pt x="776" y="1952"/>
                    </a:lnTo>
                    <a:lnTo>
                      <a:pt x="772" y="1961"/>
                    </a:lnTo>
                    <a:lnTo>
                      <a:pt x="772" y="1961"/>
                    </a:lnTo>
                    <a:lnTo>
                      <a:pt x="764" y="1964"/>
                    </a:lnTo>
                    <a:lnTo>
                      <a:pt x="757" y="1968"/>
                    </a:lnTo>
                    <a:lnTo>
                      <a:pt x="750" y="1970"/>
                    </a:lnTo>
                    <a:lnTo>
                      <a:pt x="740" y="1969"/>
                    </a:lnTo>
                    <a:lnTo>
                      <a:pt x="740" y="1969"/>
                    </a:lnTo>
                    <a:lnTo>
                      <a:pt x="739" y="1971"/>
                    </a:lnTo>
                    <a:lnTo>
                      <a:pt x="739" y="1973"/>
                    </a:lnTo>
                    <a:lnTo>
                      <a:pt x="740" y="1978"/>
                    </a:lnTo>
                    <a:lnTo>
                      <a:pt x="741" y="1984"/>
                    </a:lnTo>
                    <a:lnTo>
                      <a:pt x="742" y="1990"/>
                    </a:lnTo>
                    <a:lnTo>
                      <a:pt x="742" y="1990"/>
                    </a:lnTo>
                    <a:lnTo>
                      <a:pt x="755" y="1988"/>
                    </a:lnTo>
                    <a:lnTo>
                      <a:pt x="772" y="1987"/>
                    </a:lnTo>
                    <a:lnTo>
                      <a:pt x="781" y="1986"/>
                    </a:lnTo>
                    <a:lnTo>
                      <a:pt x="790" y="1984"/>
                    </a:lnTo>
                    <a:lnTo>
                      <a:pt x="797" y="1980"/>
                    </a:lnTo>
                    <a:lnTo>
                      <a:pt x="805" y="1976"/>
                    </a:lnTo>
                    <a:lnTo>
                      <a:pt x="805" y="1976"/>
                    </a:lnTo>
                    <a:lnTo>
                      <a:pt x="808" y="1967"/>
                    </a:lnTo>
                    <a:lnTo>
                      <a:pt x="810" y="1955"/>
                    </a:lnTo>
                    <a:lnTo>
                      <a:pt x="812" y="1943"/>
                    </a:lnTo>
                    <a:lnTo>
                      <a:pt x="813" y="1931"/>
                    </a:lnTo>
                    <a:lnTo>
                      <a:pt x="812" y="1918"/>
                    </a:lnTo>
                    <a:lnTo>
                      <a:pt x="812" y="1906"/>
                    </a:lnTo>
                    <a:lnTo>
                      <a:pt x="809" y="1879"/>
                    </a:lnTo>
                    <a:lnTo>
                      <a:pt x="803" y="1852"/>
                    </a:lnTo>
                    <a:lnTo>
                      <a:pt x="799" y="1826"/>
                    </a:lnTo>
                    <a:lnTo>
                      <a:pt x="794" y="1802"/>
                    </a:lnTo>
                    <a:lnTo>
                      <a:pt x="791" y="1779"/>
                    </a:lnTo>
                    <a:lnTo>
                      <a:pt x="791" y="1779"/>
                    </a:lnTo>
                    <a:close/>
                    <a:moveTo>
                      <a:pt x="1837" y="1901"/>
                    </a:moveTo>
                    <a:lnTo>
                      <a:pt x="1837" y="1901"/>
                    </a:lnTo>
                    <a:lnTo>
                      <a:pt x="1839" y="1901"/>
                    </a:lnTo>
                    <a:lnTo>
                      <a:pt x="1841" y="1901"/>
                    </a:lnTo>
                    <a:lnTo>
                      <a:pt x="1844" y="1898"/>
                    </a:lnTo>
                    <a:lnTo>
                      <a:pt x="1845" y="1896"/>
                    </a:lnTo>
                    <a:lnTo>
                      <a:pt x="1845" y="1895"/>
                    </a:lnTo>
                    <a:lnTo>
                      <a:pt x="1844" y="1894"/>
                    </a:lnTo>
                    <a:lnTo>
                      <a:pt x="1844" y="1894"/>
                    </a:lnTo>
                    <a:lnTo>
                      <a:pt x="1846" y="1889"/>
                    </a:lnTo>
                    <a:lnTo>
                      <a:pt x="1848" y="1885"/>
                    </a:lnTo>
                    <a:lnTo>
                      <a:pt x="1851" y="1873"/>
                    </a:lnTo>
                    <a:lnTo>
                      <a:pt x="1852" y="1860"/>
                    </a:lnTo>
                    <a:lnTo>
                      <a:pt x="1852" y="1843"/>
                    </a:lnTo>
                    <a:lnTo>
                      <a:pt x="1851" y="1827"/>
                    </a:lnTo>
                    <a:lnTo>
                      <a:pt x="1848" y="1811"/>
                    </a:lnTo>
                    <a:lnTo>
                      <a:pt x="1845" y="1795"/>
                    </a:lnTo>
                    <a:lnTo>
                      <a:pt x="1842" y="1781"/>
                    </a:lnTo>
                    <a:lnTo>
                      <a:pt x="1842" y="1781"/>
                    </a:lnTo>
                    <a:lnTo>
                      <a:pt x="1836" y="1781"/>
                    </a:lnTo>
                    <a:lnTo>
                      <a:pt x="1827" y="1781"/>
                    </a:lnTo>
                    <a:lnTo>
                      <a:pt x="1821" y="1782"/>
                    </a:lnTo>
                    <a:lnTo>
                      <a:pt x="1817" y="1783"/>
                    </a:lnTo>
                    <a:lnTo>
                      <a:pt x="1816" y="1785"/>
                    </a:lnTo>
                    <a:lnTo>
                      <a:pt x="1816" y="1785"/>
                    </a:lnTo>
                    <a:lnTo>
                      <a:pt x="1820" y="1793"/>
                    </a:lnTo>
                    <a:lnTo>
                      <a:pt x="1821" y="1801"/>
                    </a:lnTo>
                    <a:lnTo>
                      <a:pt x="1821" y="1809"/>
                    </a:lnTo>
                    <a:lnTo>
                      <a:pt x="1820" y="1817"/>
                    </a:lnTo>
                    <a:lnTo>
                      <a:pt x="1817" y="1823"/>
                    </a:lnTo>
                    <a:lnTo>
                      <a:pt x="1814" y="1831"/>
                    </a:lnTo>
                    <a:lnTo>
                      <a:pt x="1811" y="1836"/>
                    </a:lnTo>
                    <a:lnTo>
                      <a:pt x="1806" y="1841"/>
                    </a:lnTo>
                    <a:lnTo>
                      <a:pt x="1800" y="1847"/>
                    </a:lnTo>
                    <a:lnTo>
                      <a:pt x="1795" y="1850"/>
                    </a:lnTo>
                    <a:lnTo>
                      <a:pt x="1789" y="1853"/>
                    </a:lnTo>
                    <a:lnTo>
                      <a:pt x="1783" y="1855"/>
                    </a:lnTo>
                    <a:lnTo>
                      <a:pt x="1777" y="1855"/>
                    </a:lnTo>
                    <a:lnTo>
                      <a:pt x="1770" y="1854"/>
                    </a:lnTo>
                    <a:lnTo>
                      <a:pt x="1765" y="1852"/>
                    </a:lnTo>
                    <a:lnTo>
                      <a:pt x="1760" y="1849"/>
                    </a:lnTo>
                    <a:lnTo>
                      <a:pt x="1760" y="1849"/>
                    </a:lnTo>
                    <a:lnTo>
                      <a:pt x="1755" y="1843"/>
                    </a:lnTo>
                    <a:lnTo>
                      <a:pt x="1752" y="1836"/>
                    </a:lnTo>
                    <a:lnTo>
                      <a:pt x="1747" y="1822"/>
                    </a:lnTo>
                    <a:lnTo>
                      <a:pt x="1747" y="1822"/>
                    </a:lnTo>
                    <a:lnTo>
                      <a:pt x="1744" y="1813"/>
                    </a:lnTo>
                    <a:lnTo>
                      <a:pt x="1742" y="1804"/>
                    </a:lnTo>
                    <a:lnTo>
                      <a:pt x="1740" y="1794"/>
                    </a:lnTo>
                    <a:lnTo>
                      <a:pt x="1737" y="1785"/>
                    </a:lnTo>
                    <a:lnTo>
                      <a:pt x="1737" y="1785"/>
                    </a:lnTo>
                    <a:lnTo>
                      <a:pt x="1722" y="1786"/>
                    </a:lnTo>
                    <a:lnTo>
                      <a:pt x="1709" y="1787"/>
                    </a:lnTo>
                    <a:lnTo>
                      <a:pt x="1698" y="1788"/>
                    </a:lnTo>
                    <a:lnTo>
                      <a:pt x="1685" y="1789"/>
                    </a:lnTo>
                    <a:lnTo>
                      <a:pt x="1685" y="1789"/>
                    </a:lnTo>
                    <a:lnTo>
                      <a:pt x="1685" y="1805"/>
                    </a:lnTo>
                    <a:lnTo>
                      <a:pt x="1685" y="1822"/>
                    </a:lnTo>
                    <a:lnTo>
                      <a:pt x="1685" y="1830"/>
                    </a:lnTo>
                    <a:lnTo>
                      <a:pt x="1686" y="1837"/>
                    </a:lnTo>
                    <a:lnTo>
                      <a:pt x="1688" y="1842"/>
                    </a:lnTo>
                    <a:lnTo>
                      <a:pt x="1690" y="1847"/>
                    </a:lnTo>
                    <a:lnTo>
                      <a:pt x="1690" y="1847"/>
                    </a:lnTo>
                    <a:lnTo>
                      <a:pt x="1700" y="1854"/>
                    </a:lnTo>
                    <a:lnTo>
                      <a:pt x="1709" y="1862"/>
                    </a:lnTo>
                    <a:lnTo>
                      <a:pt x="1719" y="1869"/>
                    </a:lnTo>
                    <a:lnTo>
                      <a:pt x="1727" y="1877"/>
                    </a:lnTo>
                    <a:lnTo>
                      <a:pt x="1727" y="1877"/>
                    </a:lnTo>
                    <a:lnTo>
                      <a:pt x="1747" y="1897"/>
                    </a:lnTo>
                    <a:lnTo>
                      <a:pt x="1766" y="1916"/>
                    </a:lnTo>
                    <a:lnTo>
                      <a:pt x="1785" y="1933"/>
                    </a:lnTo>
                    <a:lnTo>
                      <a:pt x="1795" y="1942"/>
                    </a:lnTo>
                    <a:lnTo>
                      <a:pt x="1805" y="1948"/>
                    </a:lnTo>
                    <a:lnTo>
                      <a:pt x="1805" y="1948"/>
                    </a:lnTo>
                    <a:lnTo>
                      <a:pt x="1814" y="1938"/>
                    </a:lnTo>
                    <a:lnTo>
                      <a:pt x="1825" y="1926"/>
                    </a:lnTo>
                    <a:lnTo>
                      <a:pt x="1829" y="1921"/>
                    </a:lnTo>
                    <a:lnTo>
                      <a:pt x="1832" y="1914"/>
                    </a:lnTo>
                    <a:lnTo>
                      <a:pt x="1836" y="1908"/>
                    </a:lnTo>
                    <a:lnTo>
                      <a:pt x="1837" y="1901"/>
                    </a:lnTo>
                    <a:lnTo>
                      <a:pt x="1837" y="1901"/>
                    </a:lnTo>
                    <a:close/>
                    <a:moveTo>
                      <a:pt x="630" y="1813"/>
                    </a:moveTo>
                    <a:lnTo>
                      <a:pt x="630" y="1813"/>
                    </a:lnTo>
                    <a:lnTo>
                      <a:pt x="619" y="1815"/>
                    </a:lnTo>
                    <a:lnTo>
                      <a:pt x="613" y="1817"/>
                    </a:lnTo>
                    <a:lnTo>
                      <a:pt x="606" y="1820"/>
                    </a:lnTo>
                    <a:lnTo>
                      <a:pt x="601" y="1824"/>
                    </a:lnTo>
                    <a:lnTo>
                      <a:pt x="601" y="1824"/>
                    </a:lnTo>
                    <a:lnTo>
                      <a:pt x="601" y="1858"/>
                    </a:lnTo>
                    <a:lnTo>
                      <a:pt x="601" y="1877"/>
                    </a:lnTo>
                    <a:lnTo>
                      <a:pt x="602" y="1895"/>
                    </a:lnTo>
                    <a:lnTo>
                      <a:pt x="604" y="1913"/>
                    </a:lnTo>
                    <a:lnTo>
                      <a:pt x="608" y="1930"/>
                    </a:lnTo>
                    <a:lnTo>
                      <a:pt x="613" y="1946"/>
                    </a:lnTo>
                    <a:lnTo>
                      <a:pt x="616" y="1953"/>
                    </a:lnTo>
                    <a:lnTo>
                      <a:pt x="620" y="1959"/>
                    </a:lnTo>
                    <a:lnTo>
                      <a:pt x="620" y="1959"/>
                    </a:lnTo>
                    <a:lnTo>
                      <a:pt x="628" y="1960"/>
                    </a:lnTo>
                    <a:lnTo>
                      <a:pt x="636" y="1961"/>
                    </a:lnTo>
                    <a:lnTo>
                      <a:pt x="645" y="1961"/>
                    </a:lnTo>
                    <a:lnTo>
                      <a:pt x="649" y="1961"/>
                    </a:lnTo>
                    <a:lnTo>
                      <a:pt x="654" y="1959"/>
                    </a:lnTo>
                    <a:lnTo>
                      <a:pt x="654" y="1959"/>
                    </a:lnTo>
                    <a:lnTo>
                      <a:pt x="656" y="1927"/>
                    </a:lnTo>
                    <a:lnTo>
                      <a:pt x="657" y="1912"/>
                    </a:lnTo>
                    <a:lnTo>
                      <a:pt x="660" y="1899"/>
                    </a:lnTo>
                    <a:lnTo>
                      <a:pt x="660" y="1899"/>
                    </a:lnTo>
                    <a:lnTo>
                      <a:pt x="664" y="1895"/>
                    </a:lnTo>
                    <a:lnTo>
                      <a:pt x="671" y="1893"/>
                    </a:lnTo>
                    <a:lnTo>
                      <a:pt x="677" y="1891"/>
                    </a:lnTo>
                    <a:lnTo>
                      <a:pt x="684" y="1891"/>
                    </a:lnTo>
                    <a:lnTo>
                      <a:pt x="699" y="1893"/>
                    </a:lnTo>
                    <a:lnTo>
                      <a:pt x="714" y="1896"/>
                    </a:lnTo>
                    <a:lnTo>
                      <a:pt x="714" y="1896"/>
                    </a:lnTo>
                    <a:lnTo>
                      <a:pt x="718" y="1901"/>
                    </a:lnTo>
                    <a:lnTo>
                      <a:pt x="721" y="1908"/>
                    </a:lnTo>
                    <a:lnTo>
                      <a:pt x="726" y="1921"/>
                    </a:lnTo>
                    <a:lnTo>
                      <a:pt x="732" y="1933"/>
                    </a:lnTo>
                    <a:lnTo>
                      <a:pt x="735" y="1939"/>
                    </a:lnTo>
                    <a:lnTo>
                      <a:pt x="738" y="1944"/>
                    </a:lnTo>
                    <a:lnTo>
                      <a:pt x="738" y="1944"/>
                    </a:lnTo>
                    <a:lnTo>
                      <a:pt x="745" y="1945"/>
                    </a:lnTo>
                    <a:lnTo>
                      <a:pt x="751" y="1945"/>
                    </a:lnTo>
                    <a:lnTo>
                      <a:pt x="756" y="1944"/>
                    </a:lnTo>
                    <a:lnTo>
                      <a:pt x="761" y="1941"/>
                    </a:lnTo>
                    <a:lnTo>
                      <a:pt x="761" y="1941"/>
                    </a:lnTo>
                    <a:lnTo>
                      <a:pt x="763" y="1924"/>
                    </a:lnTo>
                    <a:lnTo>
                      <a:pt x="764" y="1906"/>
                    </a:lnTo>
                    <a:lnTo>
                      <a:pt x="764" y="1886"/>
                    </a:lnTo>
                    <a:lnTo>
                      <a:pt x="763" y="1867"/>
                    </a:lnTo>
                    <a:lnTo>
                      <a:pt x="760" y="1848"/>
                    </a:lnTo>
                    <a:lnTo>
                      <a:pt x="757" y="1839"/>
                    </a:lnTo>
                    <a:lnTo>
                      <a:pt x="754" y="1831"/>
                    </a:lnTo>
                    <a:lnTo>
                      <a:pt x="751" y="1822"/>
                    </a:lnTo>
                    <a:lnTo>
                      <a:pt x="747" y="1815"/>
                    </a:lnTo>
                    <a:lnTo>
                      <a:pt x="742" y="1808"/>
                    </a:lnTo>
                    <a:lnTo>
                      <a:pt x="736" y="1802"/>
                    </a:lnTo>
                    <a:lnTo>
                      <a:pt x="736" y="1802"/>
                    </a:lnTo>
                    <a:lnTo>
                      <a:pt x="721" y="1802"/>
                    </a:lnTo>
                    <a:lnTo>
                      <a:pt x="706" y="1802"/>
                    </a:lnTo>
                    <a:lnTo>
                      <a:pt x="692" y="1803"/>
                    </a:lnTo>
                    <a:lnTo>
                      <a:pt x="679" y="1805"/>
                    </a:lnTo>
                    <a:lnTo>
                      <a:pt x="654" y="1809"/>
                    </a:lnTo>
                    <a:lnTo>
                      <a:pt x="630" y="1813"/>
                    </a:lnTo>
                    <a:lnTo>
                      <a:pt x="630" y="1813"/>
                    </a:lnTo>
                    <a:close/>
                    <a:moveTo>
                      <a:pt x="718" y="1952"/>
                    </a:moveTo>
                    <a:lnTo>
                      <a:pt x="718" y="1952"/>
                    </a:lnTo>
                    <a:lnTo>
                      <a:pt x="719" y="1953"/>
                    </a:lnTo>
                    <a:lnTo>
                      <a:pt x="720" y="1953"/>
                    </a:lnTo>
                    <a:lnTo>
                      <a:pt x="721" y="1954"/>
                    </a:lnTo>
                    <a:lnTo>
                      <a:pt x="721" y="1952"/>
                    </a:lnTo>
                    <a:lnTo>
                      <a:pt x="721" y="1952"/>
                    </a:lnTo>
                    <a:lnTo>
                      <a:pt x="718" y="1943"/>
                    </a:lnTo>
                    <a:lnTo>
                      <a:pt x="716" y="1933"/>
                    </a:lnTo>
                    <a:lnTo>
                      <a:pt x="711" y="1923"/>
                    </a:lnTo>
                    <a:lnTo>
                      <a:pt x="706" y="1913"/>
                    </a:lnTo>
                    <a:lnTo>
                      <a:pt x="706" y="1913"/>
                    </a:lnTo>
                    <a:lnTo>
                      <a:pt x="701" y="1911"/>
                    </a:lnTo>
                    <a:lnTo>
                      <a:pt x="693" y="1911"/>
                    </a:lnTo>
                    <a:lnTo>
                      <a:pt x="687" y="1911"/>
                    </a:lnTo>
                    <a:lnTo>
                      <a:pt x="682" y="1911"/>
                    </a:lnTo>
                    <a:lnTo>
                      <a:pt x="682" y="1911"/>
                    </a:lnTo>
                    <a:lnTo>
                      <a:pt x="677" y="1917"/>
                    </a:lnTo>
                    <a:lnTo>
                      <a:pt x="674" y="1927"/>
                    </a:lnTo>
                    <a:lnTo>
                      <a:pt x="672" y="1938"/>
                    </a:lnTo>
                    <a:lnTo>
                      <a:pt x="671" y="1949"/>
                    </a:lnTo>
                    <a:lnTo>
                      <a:pt x="670" y="1962"/>
                    </a:lnTo>
                    <a:lnTo>
                      <a:pt x="670" y="1974"/>
                    </a:lnTo>
                    <a:lnTo>
                      <a:pt x="671" y="1998"/>
                    </a:lnTo>
                    <a:lnTo>
                      <a:pt x="671" y="1998"/>
                    </a:lnTo>
                    <a:lnTo>
                      <a:pt x="673" y="2006"/>
                    </a:lnTo>
                    <a:lnTo>
                      <a:pt x="675" y="2016"/>
                    </a:lnTo>
                    <a:lnTo>
                      <a:pt x="680" y="2033"/>
                    </a:lnTo>
                    <a:lnTo>
                      <a:pt x="687" y="2049"/>
                    </a:lnTo>
                    <a:lnTo>
                      <a:pt x="693" y="2063"/>
                    </a:lnTo>
                    <a:lnTo>
                      <a:pt x="693" y="2063"/>
                    </a:lnTo>
                    <a:lnTo>
                      <a:pt x="703" y="2064"/>
                    </a:lnTo>
                    <a:lnTo>
                      <a:pt x="711" y="2064"/>
                    </a:lnTo>
                    <a:lnTo>
                      <a:pt x="721" y="2062"/>
                    </a:lnTo>
                    <a:lnTo>
                      <a:pt x="729" y="2059"/>
                    </a:lnTo>
                    <a:lnTo>
                      <a:pt x="729" y="2059"/>
                    </a:lnTo>
                    <a:lnTo>
                      <a:pt x="731" y="2047"/>
                    </a:lnTo>
                    <a:lnTo>
                      <a:pt x="732" y="2033"/>
                    </a:lnTo>
                    <a:lnTo>
                      <a:pt x="731" y="2019"/>
                    </a:lnTo>
                    <a:lnTo>
                      <a:pt x="730" y="2005"/>
                    </a:lnTo>
                    <a:lnTo>
                      <a:pt x="727" y="1991"/>
                    </a:lnTo>
                    <a:lnTo>
                      <a:pt x="724" y="1977"/>
                    </a:lnTo>
                    <a:lnTo>
                      <a:pt x="718" y="1952"/>
                    </a:lnTo>
                    <a:lnTo>
                      <a:pt x="718" y="1952"/>
                    </a:lnTo>
                    <a:close/>
                    <a:moveTo>
                      <a:pt x="798" y="2098"/>
                    </a:moveTo>
                    <a:lnTo>
                      <a:pt x="798" y="2098"/>
                    </a:lnTo>
                    <a:lnTo>
                      <a:pt x="799" y="2088"/>
                    </a:lnTo>
                    <a:lnTo>
                      <a:pt x="799" y="2075"/>
                    </a:lnTo>
                    <a:lnTo>
                      <a:pt x="797" y="2046"/>
                    </a:lnTo>
                    <a:lnTo>
                      <a:pt x="795" y="2032"/>
                    </a:lnTo>
                    <a:lnTo>
                      <a:pt x="793" y="2019"/>
                    </a:lnTo>
                    <a:lnTo>
                      <a:pt x="791" y="2008"/>
                    </a:lnTo>
                    <a:lnTo>
                      <a:pt x="787" y="2001"/>
                    </a:lnTo>
                    <a:lnTo>
                      <a:pt x="787" y="2001"/>
                    </a:lnTo>
                    <a:lnTo>
                      <a:pt x="777" y="2005"/>
                    </a:lnTo>
                    <a:lnTo>
                      <a:pt x="767" y="2010"/>
                    </a:lnTo>
                    <a:lnTo>
                      <a:pt x="758" y="2015"/>
                    </a:lnTo>
                    <a:lnTo>
                      <a:pt x="750" y="2018"/>
                    </a:lnTo>
                    <a:lnTo>
                      <a:pt x="750" y="2018"/>
                    </a:lnTo>
                    <a:lnTo>
                      <a:pt x="751" y="2031"/>
                    </a:lnTo>
                    <a:lnTo>
                      <a:pt x="750" y="2045"/>
                    </a:lnTo>
                    <a:lnTo>
                      <a:pt x="749" y="2051"/>
                    </a:lnTo>
                    <a:lnTo>
                      <a:pt x="748" y="2058"/>
                    </a:lnTo>
                    <a:lnTo>
                      <a:pt x="746" y="2063"/>
                    </a:lnTo>
                    <a:lnTo>
                      <a:pt x="742" y="2069"/>
                    </a:lnTo>
                    <a:lnTo>
                      <a:pt x="738" y="2074"/>
                    </a:lnTo>
                    <a:lnTo>
                      <a:pt x="734" y="2078"/>
                    </a:lnTo>
                    <a:lnTo>
                      <a:pt x="729" y="2081"/>
                    </a:lnTo>
                    <a:lnTo>
                      <a:pt x="723" y="2084"/>
                    </a:lnTo>
                    <a:lnTo>
                      <a:pt x="716" y="2085"/>
                    </a:lnTo>
                    <a:lnTo>
                      <a:pt x="708" y="2086"/>
                    </a:lnTo>
                    <a:lnTo>
                      <a:pt x="700" y="2085"/>
                    </a:lnTo>
                    <a:lnTo>
                      <a:pt x="690" y="2083"/>
                    </a:lnTo>
                    <a:lnTo>
                      <a:pt x="690" y="2083"/>
                    </a:lnTo>
                    <a:lnTo>
                      <a:pt x="684" y="2078"/>
                    </a:lnTo>
                    <a:lnTo>
                      <a:pt x="679" y="2072"/>
                    </a:lnTo>
                    <a:lnTo>
                      <a:pt x="676" y="2064"/>
                    </a:lnTo>
                    <a:lnTo>
                      <a:pt x="673" y="2057"/>
                    </a:lnTo>
                    <a:lnTo>
                      <a:pt x="667" y="2039"/>
                    </a:lnTo>
                    <a:lnTo>
                      <a:pt x="661" y="2023"/>
                    </a:lnTo>
                    <a:lnTo>
                      <a:pt x="661" y="2023"/>
                    </a:lnTo>
                    <a:lnTo>
                      <a:pt x="660" y="2027"/>
                    </a:lnTo>
                    <a:lnTo>
                      <a:pt x="658" y="2030"/>
                    </a:lnTo>
                    <a:lnTo>
                      <a:pt x="655" y="2031"/>
                    </a:lnTo>
                    <a:lnTo>
                      <a:pt x="650" y="2032"/>
                    </a:lnTo>
                    <a:lnTo>
                      <a:pt x="643" y="2032"/>
                    </a:lnTo>
                    <a:lnTo>
                      <a:pt x="640" y="2032"/>
                    </a:lnTo>
                    <a:lnTo>
                      <a:pt x="638" y="2033"/>
                    </a:lnTo>
                    <a:lnTo>
                      <a:pt x="638" y="2033"/>
                    </a:lnTo>
                    <a:lnTo>
                      <a:pt x="642" y="2044"/>
                    </a:lnTo>
                    <a:lnTo>
                      <a:pt x="645" y="2057"/>
                    </a:lnTo>
                    <a:lnTo>
                      <a:pt x="647" y="2069"/>
                    </a:lnTo>
                    <a:lnTo>
                      <a:pt x="649" y="2084"/>
                    </a:lnTo>
                    <a:lnTo>
                      <a:pt x="652" y="2112"/>
                    </a:lnTo>
                    <a:lnTo>
                      <a:pt x="655" y="2126"/>
                    </a:lnTo>
                    <a:lnTo>
                      <a:pt x="658" y="2138"/>
                    </a:lnTo>
                    <a:lnTo>
                      <a:pt x="658" y="2138"/>
                    </a:lnTo>
                    <a:lnTo>
                      <a:pt x="679" y="2151"/>
                    </a:lnTo>
                    <a:lnTo>
                      <a:pt x="700" y="2165"/>
                    </a:lnTo>
                    <a:lnTo>
                      <a:pt x="721" y="2179"/>
                    </a:lnTo>
                    <a:lnTo>
                      <a:pt x="733" y="2185"/>
                    </a:lnTo>
                    <a:lnTo>
                      <a:pt x="745" y="2190"/>
                    </a:lnTo>
                    <a:lnTo>
                      <a:pt x="745" y="2190"/>
                    </a:lnTo>
                    <a:lnTo>
                      <a:pt x="755" y="2185"/>
                    </a:lnTo>
                    <a:lnTo>
                      <a:pt x="765" y="2178"/>
                    </a:lnTo>
                    <a:lnTo>
                      <a:pt x="773" y="2168"/>
                    </a:lnTo>
                    <a:lnTo>
                      <a:pt x="781" y="2156"/>
                    </a:lnTo>
                    <a:lnTo>
                      <a:pt x="787" y="2144"/>
                    </a:lnTo>
                    <a:lnTo>
                      <a:pt x="793" y="2130"/>
                    </a:lnTo>
                    <a:lnTo>
                      <a:pt x="796" y="2114"/>
                    </a:lnTo>
                    <a:lnTo>
                      <a:pt x="798" y="2098"/>
                    </a:lnTo>
                    <a:lnTo>
                      <a:pt x="798" y="209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3" name="Freeform 254"/>
              <p:cNvSpPr>
                <a:spLocks noEditPoints="1"/>
              </p:cNvSpPr>
              <p:nvPr/>
            </p:nvSpPr>
            <p:spPr bwMode="auto">
              <a:xfrm>
                <a:off x="6045201" y="3317875"/>
                <a:ext cx="190500" cy="322263"/>
              </a:xfrm>
              <a:custGeom>
                <a:avLst/>
                <a:gdLst/>
                <a:ahLst/>
                <a:cxnLst>
                  <a:cxn ang="0">
                    <a:pos x="8" y="233"/>
                  </a:cxn>
                  <a:cxn ang="0">
                    <a:pos x="2" y="148"/>
                  </a:cxn>
                  <a:cxn ang="0">
                    <a:pos x="24" y="51"/>
                  </a:cxn>
                  <a:cxn ang="0">
                    <a:pos x="68" y="20"/>
                  </a:cxn>
                  <a:cxn ang="0">
                    <a:pos x="180" y="1"/>
                  </a:cxn>
                  <a:cxn ang="0">
                    <a:pos x="192" y="5"/>
                  </a:cxn>
                  <a:cxn ang="0">
                    <a:pos x="235" y="16"/>
                  </a:cxn>
                  <a:cxn ang="0">
                    <a:pos x="258" y="136"/>
                  </a:cxn>
                  <a:cxn ang="0">
                    <a:pos x="327" y="405"/>
                  </a:cxn>
                  <a:cxn ang="0">
                    <a:pos x="355" y="486"/>
                  </a:cxn>
                  <a:cxn ang="0">
                    <a:pos x="351" y="558"/>
                  </a:cxn>
                  <a:cxn ang="0">
                    <a:pos x="282" y="599"/>
                  </a:cxn>
                  <a:cxn ang="0">
                    <a:pos x="219" y="606"/>
                  </a:cxn>
                  <a:cxn ang="0">
                    <a:pos x="180" y="610"/>
                  </a:cxn>
                  <a:cxn ang="0">
                    <a:pos x="135" y="566"/>
                  </a:cxn>
                  <a:cxn ang="0">
                    <a:pos x="71" y="438"/>
                  </a:cxn>
                  <a:cxn ang="0">
                    <a:pos x="32" y="232"/>
                  </a:cxn>
                  <a:cxn ang="0">
                    <a:pos x="15" y="157"/>
                  </a:cxn>
                  <a:cxn ang="0">
                    <a:pos x="66" y="209"/>
                  </a:cxn>
                  <a:cxn ang="0">
                    <a:pos x="184" y="146"/>
                  </a:cxn>
                  <a:cxn ang="0">
                    <a:pos x="133" y="26"/>
                  </a:cxn>
                  <a:cxn ang="0">
                    <a:pos x="38" y="56"/>
                  </a:cxn>
                  <a:cxn ang="0">
                    <a:pos x="307" y="396"/>
                  </a:cxn>
                  <a:cxn ang="0">
                    <a:pos x="263" y="220"/>
                  </a:cxn>
                  <a:cxn ang="0">
                    <a:pos x="229" y="68"/>
                  </a:cxn>
                  <a:cxn ang="0">
                    <a:pos x="203" y="28"/>
                  </a:cxn>
                  <a:cxn ang="0">
                    <a:pos x="192" y="30"/>
                  </a:cxn>
                  <a:cxn ang="0">
                    <a:pos x="190" y="46"/>
                  </a:cxn>
                  <a:cxn ang="0">
                    <a:pos x="201" y="151"/>
                  </a:cxn>
                  <a:cxn ang="0">
                    <a:pos x="217" y="245"/>
                  </a:cxn>
                  <a:cxn ang="0">
                    <a:pos x="284" y="458"/>
                  </a:cxn>
                  <a:cxn ang="0">
                    <a:pos x="311" y="571"/>
                  </a:cxn>
                  <a:cxn ang="0">
                    <a:pos x="312" y="526"/>
                  </a:cxn>
                  <a:cxn ang="0">
                    <a:pos x="297" y="471"/>
                  </a:cxn>
                  <a:cxn ang="0">
                    <a:pos x="328" y="545"/>
                  </a:cxn>
                  <a:cxn ang="0">
                    <a:pos x="341" y="519"/>
                  </a:cxn>
                  <a:cxn ang="0">
                    <a:pos x="158" y="298"/>
                  </a:cxn>
                  <a:cxn ang="0">
                    <a:pos x="116" y="315"/>
                  </a:cxn>
                  <a:cxn ang="0">
                    <a:pos x="76" y="262"/>
                  </a:cxn>
                  <a:cxn ang="0">
                    <a:pos x="45" y="230"/>
                  </a:cxn>
                  <a:cxn ang="0">
                    <a:pos x="81" y="419"/>
                  </a:cxn>
                  <a:cxn ang="0">
                    <a:pos x="148" y="555"/>
                  </a:cxn>
                  <a:cxn ang="0">
                    <a:pos x="190" y="589"/>
                  </a:cxn>
                  <a:cxn ang="0">
                    <a:pos x="278" y="583"/>
                  </a:cxn>
                  <a:cxn ang="0">
                    <a:pos x="285" y="527"/>
                  </a:cxn>
                  <a:cxn ang="0">
                    <a:pos x="245" y="407"/>
                  </a:cxn>
                  <a:cxn ang="0">
                    <a:pos x="195" y="222"/>
                  </a:cxn>
                  <a:cxn ang="0">
                    <a:pos x="154" y="214"/>
                  </a:cxn>
                  <a:cxn ang="0">
                    <a:pos x="87" y="251"/>
                  </a:cxn>
                  <a:cxn ang="0">
                    <a:pos x="135" y="250"/>
                  </a:cxn>
                  <a:cxn ang="0">
                    <a:pos x="123" y="222"/>
                  </a:cxn>
                  <a:cxn ang="0">
                    <a:pos x="92" y="272"/>
                  </a:cxn>
                  <a:cxn ang="0">
                    <a:pos x="108" y="302"/>
                  </a:cxn>
                  <a:cxn ang="0">
                    <a:pos x="141" y="278"/>
                  </a:cxn>
                  <a:cxn ang="0">
                    <a:pos x="92" y="272"/>
                  </a:cxn>
                </a:cxnLst>
                <a:rect l="0" t="0" r="r" b="b"/>
                <a:pathLst>
                  <a:path w="361" h="611">
                    <a:moveTo>
                      <a:pt x="32" y="232"/>
                    </a:moveTo>
                    <a:lnTo>
                      <a:pt x="32" y="232"/>
                    </a:lnTo>
                    <a:lnTo>
                      <a:pt x="28" y="231"/>
                    </a:lnTo>
                    <a:lnTo>
                      <a:pt x="25" y="230"/>
                    </a:lnTo>
                    <a:lnTo>
                      <a:pt x="18" y="232"/>
                    </a:lnTo>
                    <a:lnTo>
                      <a:pt x="12" y="233"/>
                    </a:lnTo>
                    <a:lnTo>
                      <a:pt x="8" y="233"/>
                    </a:lnTo>
                    <a:lnTo>
                      <a:pt x="4" y="232"/>
                    </a:lnTo>
                    <a:lnTo>
                      <a:pt x="4" y="232"/>
                    </a:lnTo>
                    <a:lnTo>
                      <a:pt x="2" y="224"/>
                    </a:lnTo>
                    <a:lnTo>
                      <a:pt x="1" y="214"/>
                    </a:lnTo>
                    <a:lnTo>
                      <a:pt x="0" y="194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4" y="124"/>
                    </a:lnTo>
                    <a:lnTo>
                      <a:pt x="6" y="103"/>
                    </a:lnTo>
                    <a:lnTo>
                      <a:pt x="10" y="84"/>
                    </a:lnTo>
                    <a:lnTo>
                      <a:pt x="12" y="75"/>
                    </a:lnTo>
                    <a:lnTo>
                      <a:pt x="15" y="66"/>
                    </a:lnTo>
                    <a:lnTo>
                      <a:pt x="20" y="59"/>
                    </a:lnTo>
                    <a:lnTo>
                      <a:pt x="24" y="51"/>
                    </a:lnTo>
                    <a:lnTo>
                      <a:pt x="29" y="45"/>
                    </a:lnTo>
                    <a:lnTo>
                      <a:pt x="35" y="39"/>
                    </a:lnTo>
                    <a:lnTo>
                      <a:pt x="42" y="33"/>
                    </a:lnTo>
                    <a:lnTo>
                      <a:pt x="50" y="28"/>
                    </a:lnTo>
                    <a:lnTo>
                      <a:pt x="58" y="24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81" y="16"/>
                    </a:lnTo>
                    <a:lnTo>
                      <a:pt x="95" y="14"/>
                    </a:lnTo>
                    <a:lnTo>
                      <a:pt x="122" y="10"/>
                    </a:lnTo>
                    <a:lnTo>
                      <a:pt x="152" y="6"/>
                    </a:lnTo>
                    <a:lnTo>
                      <a:pt x="166" y="4"/>
                    </a:lnTo>
                    <a:lnTo>
                      <a:pt x="180" y="1"/>
                    </a:lnTo>
                    <a:lnTo>
                      <a:pt x="180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7" y="2"/>
                    </a:lnTo>
                    <a:lnTo>
                      <a:pt x="189" y="4"/>
                    </a:lnTo>
                    <a:lnTo>
                      <a:pt x="190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9" y="2"/>
                    </a:lnTo>
                    <a:lnTo>
                      <a:pt x="206" y="0"/>
                    </a:lnTo>
                    <a:lnTo>
                      <a:pt x="211" y="0"/>
                    </a:lnTo>
                    <a:lnTo>
                      <a:pt x="217" y="1"/>
                    </a:lnTo>
                    <a:lnTo>
                      <a:pt x="222" y="4"/>
                    </a:lnTo>
                    <a:lnTo>
                      <a:pt x="226" y="8"/>
                    </a:lnTo>
                    <a:lnTo>
                      <a:pt x="235" y="16"/>
                    </a:lnTo>
                    <a:lnTo>
                      <a:pt x="235" y="16"/>
                    </a:lnTo>
                    <a:lnTo>
                      <a:pt x="236" y="34"/>
                    </a:lnTo>
                    <a:lnTo>
                      <a:pt x="238" y="51"/>
                    </a:lnTo>
                    <a:lnTo>
                      <a:pt x="242" y="70"/>
                    </a:lnTo>
                    <a:lnTo>
                      <a:pt x="247" y="87"/>
                    </a:lnTo>
                    <a:lnTo>
                      <a:pt x="255" y="120"/>
                    </a:lnTo>
                    <a:lnTo>
                      <a:pt x="258" y="136"/>
                    </a:lnTo>
                    <a:lnTo>
                      <a:pt x="262" y="152"/>
                    </a:lnTo>
                    <a:lnTo>
                      <a:pt x="262" y="152"/>
                    </a:lnTo>
                    <a:lnTo>
                      <a:pt x="268" y="183"/>
                    </a:lnTo>
                    <a:lnTo>
                      <a:pt x="274" y="215"/>
                    </a:lnTo>
                    <a:lnTo>
                      <a:pt x="290" y="277"/>
                    </a:lnTo>
                    <a:lnTo>
                      <a:pt x="309" y="342"/>
                    </a:lnTo>
                    <a:lnTo>
                      <a:pt x="327" y="405"/>
                    </a:lnTo>
                    <a:lnTo>
                      <a:pt x="327" y="405"/>
                    </a:lnTo>
                    <a:lnTo>
                      <a:pt x="334" y="426"/>
                    </a:lnTo>
                    <a:lnTo>
                      <a:pt x="342" y="447"/>
                    </a:lnTo>
                    <a:lnTo>
                      <a:pt x="349" y="466"/>
                    </a:lnTo>
                    <a:lnTo>
                      <a:pt x="353" y="475"/>
                    </a:lnTo>
                    <a:lnTo>
                      <a:pt x="355" y="486"/>
                    </a:lnTo>
                    <a:lnTo>
                      <a:pt x="355" y="486"/>
                    </a:lnTo>
                    <a:lnTo>
                      <a:pt x="358" y="508"/>
                    </a:lnTo>
                    <a:lnTo>
                      <a:pt x="361" y="529"/>
                    </a:lnTo>
                    <a:lnTo>
                      <a:pt x="361" y="529"/>
                    </a:lnTo>
                    <a:lnTo>
                      <a:pt x="360" y="538"/>
                    </a:lnTo>
                    <a:lnTo>
                      <a:pt x="358" y="545"/>
                    </a:lnTo>
                    <a:lnTo>
                      <a:pt x="355" y="551"/>
                    </a:lnTo>
                    <a:lnTo>
                      <a:pt x="351" y="558"/>
                    </a:lnTo>
                    <a:lnTo>
                      <a:pt x="342" y="571"/>
                    </a:lnTo>
                    <a:lnTo>
                      <a:pt x="332" y="584"/>
                    </a:lnTo>
                    <a:lnTo>
                      <a:pt x="332" y="584"/>
                    </a:lnTo>
                    <a:lnTo>
                      <a:pt x="320" y="589"/>
                    </a:lnTo>
                    <a:lnTo>
                      <a:pt x="308" y="592"/>
                    </a:lnTo>
                    <a:lnTo>
                      <a:pt x="282" y="599"/>
                    </a:lnTo>
                    <a:lnTo>
                      <a:pt x="282" y="599"/>
                    </a:lnTo>
                    <a:lnTo>
                      <a:pt x="257" y="605"/>
                    </a:lnTo>
                    <a:lnTo>
                      <a:pt x="244" y="608"/>
                    </a:lnTo>
                    <a:lnTo>
                      <a:pt x="233" y="609"/>
                    </a:lnTo>
                    <a:lnTo>
                      <a:pt x="233" y="609"/>
                    </a:lnTo>
                    <a:lnTo>
                      <a:pt x="228" y="609"/>
                    </a:lnTo>
                    <a:lnTo>
                      <a:pt x="224" y="608"/>
                    </a:lnTo>
                    <a:lnTo>
                      <a:pt x="219" y="606"/>
                    </a:lnTo>
                    <a:lnTo>
                      <a:pt x="214" y="606"/>
                    </a:lnTo>
                    <a:lnTo>
                      <a:pt x="214" y="606"/>
                    </a:lnTo>
                    <a:lnTo>
                      <a:pt x="205" y="608"/>
                    </a:lnTo>
                    <a:lnTo>
                      <a:pt x="196" y="610"/>
                    </a:lnTo>
                    <a:lnTo>
                      <a:pt x="191" y="611"/>
                    </a:lnTo>
                    <a:lnTo>
                      <a:pt x="186" y="611"/>
                    </a:lnTo>
                    <a:lnTo>
                      <a:pt x="180" y="610"/>
                    </a:lnTo>
                    <a:lnTo>
                      <a:pt x="175" y="608"/>
                    </a:lnTo>
                    <a:lnTo>
                      <a:pt x="175" y="608"/>
                    </a:lnTo>
                    <a:lnTo>
                      <a:pt x="165" y="601"/>
                    </a:lnTo>
                    <a:lnTo>
                      <a:pt x="154" y="591"/>
                    </a:lnTo>
                    <a:lnTo>
                      <a:pt x="154" y="591"/>
                    </a:lnTo>
                    <a:lnTo>
                      <a:pt x="144" y="579"/>
                    </a:lnTo>
                    <a:lnTo>
                      <a:pt x="135" y="566"/>
                    </a:lnTo>
                    <a:lnTo>
                      <a:pt x="117" y="536"/>
                    </a:lnTo>
                    <a:lnTo>
                      <a:pt x="117" y="536"/>
                    </a:lnTo>
                    <a:lnTo>
                      <a:pt x="105" y="51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83" y="471"/>
                    </a:lnTo>
                    <a:lnTo>
                      <a:pt x="71" y="438"/>
                    </a:lnTo>
                    <a:lnTo>
                      <a:pt x="61" y="405"/>
                    </a:lnTo>
                    <a:lnTo>
                      <a:pt x="53" y="371"/>
                    </a:lnTo>
                    <a:lnTo>
                      <a:pt x="46" y="336"/>
                    </a:lnTo>
                    <a:lnTo>
                      <a:pt x="41" y="302"/>
                    </a:lnTo>
                    <a:lnTo>
                      <a:pt x="36" y="268"/>
                    </a:lnTo>
                    <a:lnTo>
                      <a:pt x="32" y="232"/>
                    </a:lnTo>
                    <a:lnTo>
                      <a:pt x="32" y="232"/>
                    </a:lnTo>
                    <a:close/>
                    <a:moveTo>
                      <a:pt x="38" y="56"/>
                    </a:moveTo>
                    <a:lnTo>
                      <a:pt x="38" y="56"/>
                    </a:lnTo>
                    <a:lnTo>
                      <a:pt x="30" y="74"/>
                    </a:lnTo>
                    <a:lnTo>
                      <a:pt x="25" y="94"/>
                    </a:lnTo>
                    <a:lnTo>
                      <a:pt x="20" y="115"/>
                    </a:lnTo>
                    <a:lnTo>
                      <a:pt x="16" y="136"/>
                    </a:lnTo>
                    <a:lnTo>
                      <a:pt x="15" y="157"/>
                    </a:lnTo>
                    <a:lnTo>
                      <a:pt x="15" y="177"/>
                    </a:lnTo>
                    <a:lnTo>
                      <a:pt x="16" y="195"/>
                    </a:lnTo>
                    <a:lnTo>
                      <a:pt x="18" y="204"/>
                    </a:lnTo>
                    <a:lnTo>
                      <a:pt x="21" y="212"/>
                    </a:lnTo>
                    <a:lnTo>
                      <a:pt x="21" y="212"/>
                    </a:lnTo>
                    <a:lnTo>
                      <a:pt x="43" y="211"/>
                    </a:lnTo>
                    <a:lnTo>
                      <a:pt x="66" y="209"/>
                    </a:lnTo>
                    <a:lnTo>
                      <a:pt x="88" y="206"/>
                    </a:lnTo>
                    <a:lnTo>
                      <a:pt x="111" y="201"/>
                    </a:lnTo>
                    <a:lnTo>
                      <a:pt x="152" y="193"/>
                    </a:lnTo>
                    <a:lnTo>
                      <a:pt x="190" y="185"/>
                    </a:lnTo>
                    <a:lnTo>
                      <a:pt x="190" y="185"/>
                    </a:lnTo>
                    <a:lnTo>
                      <a:pt x="187" y="166"/>
                    </a:lnTo>
                    <a:lnTo>
                      <a:pt x="184" y="146"/>
                    </a:lnTo>
                    <a:lnTo>
                      <a:pt x="180" y="103"/>
                    </a:lnTo>
                    <a:lnTo>
                      <a:pt x="177" y="61"/>
                    </a:lnTo>
                    <a:lnTo>
                      <a:pt x="174" y="42"/>
                    </a:lnTo>
                    <a:lnTo>
                      <a:pt x="171" y="26"/>
                    </a:lnTo>
                    <a:lnTo>
                      <a:pt x="171" y="26"/>
                    </a:lnTo>
                    <a:lnTo>
                      <a:pt x="151" y="25"/>
                    </a:lnTo>
                    <a:lnTo>
                      <a:pt x="133" y="26"/>
                    </a:lnTo>
                    <a:lnTo>
                      <a:pt x="116" y="28"/>
                    </a:lnTo>
                    <a:lnTo>
                      <a:pt x="99" y="32"/>
                    </a:lnTo>
                    <a:lnTo>
                      <a:pt x="83" y="36"/>
                    </a:lnTo>
                    <a:lnTo>
                      <a:pt x="68" y="42"/>
                    </a:lnTo>
                    <a:lnTo>
                      <a:pt x="53" y="48"/>
                    </a:lnTo>
                    <a:lnTo>
                      <a:pt x="38" y="56"/>
                    </a:lnTo>
                    <a:lnTo>
                      <a:pt x="38" y="56"/>
                    </a:lnTo>
                    <a:close/>
                    <a:moveTo>
                      <a:pt x="340" y="507"/>
                    </a:moveTo>
                    <a:lnTo>
                      <a:pt x="340" y="507"/>
                    </a:lnTo>
                    <a:lnTo>
                      <a:pt x="338" y="492"/>
                    </a:lnTo>
                    <a:lnTo>
                      <a:pt x="334" y="478"/>
                    </a:lnTo>
                    <a:lnTo>
                      <a:pt x="325" y="450"/>
                    </a:lnTo>
                    <a:lnTo>
                      <a:pt x="315" y="423"/>
                    </a:lnTo>
                    <a:lnTo>
                      <a:pt x="307" y="396"/>
                    </a:lnTo>
                    <a:lnTo>
                      <a:pt x="307" y="396"/>
                    </a:lnTo>
                    <a:lnTo>
                      <a:pt x="294" y="354"/>
                    </a:lnTo>
                    <a:lnTo>
                      <a:pt x="282" y="313"/>
                    </a:lnTo>
                    <a:lnTo>
                      <a:pt x="277" y="290"/>
                    </a:lnTo>
                    <a:lnTo>
                      <a:pt x="271" y="268"/>
                    </a:lnTo>
                    <a:lnTo>
                      <a:pt x="267" y="244"/>
                    </a:lnTo>
                    <a:lnTo>
                      <a:pt x="263" y="220"/>
                    </a:lnTo>
                    <a:lnTo>
                      <a:pt x="263" y="220"/>
                    </a:lnTo>
                    <a:lnTo>
                      <a:pt x="259" y="209"/>
                    </a:lnTo>
                    <a:lnTo>
                      <a:pt x="256" y="197"/>
                    </a:lnTo>
                    <a:lnTo>
                      <a:pt x="251" y="172"/>
                    </a:lnTo>
                    <a:lnTo>
                      <a:pt x="241" y="119"/>
                    </a:lnTo>
                    <a:lnTo>
                      <a:pt x="236" y="92"/>
                    </a:lnTo>
                    <a:lnTo>
                      <a:pt x="229" y="68"/>
                    </a:lnTo>
                    <a:lnTo>
                      <a:pt x="225" y="57"/>
                    </a:lnTo>
                    <a:lnTo>
                      <a:pt x="221" y="46"/>
                    </a:lnTo>
                    <a:lnTo>
                      <a:pt x="217" y="36"/>
                    </a:lnTo>
                    <a:lnTo>
                      <a:pt x="210" y="28"/>
                    </a:lnTo>
                    <a:lnTo>
                      <a:pt x="210" y="28"/>
                    </a:lnTo>
                    <a:lnTo>
                      <a:pt x="206" y="29"/>
                    </a:lnTo>
                    <a:lnTo>
                      <a:pt x="203" y="28"/>
                    </a:lnTo>
                    <a:lnTo>
                      <a:pt x="201" y="27"/>
                    </a:lnTo>
                    <a:lnTo>
                      <a:pt x="197" y="26"/>
                    </a:lnTo>
                    <a:lnTo>
                      <a:pt x="197" y="26"/>
                    </a:lnTo>
                    <a:lnTo>
                      <a:pt x="197" y="28"/>
                    </a:lnTo>
                    <a:lnTo>
                      <a:pt x="196" y="29"/>
                    </a:lnTo>
                    <a:lnTo>
                      <a:pt x="194" y="30"/>
                    </a:lnTo>
                    <a:lnTo>
                      <a:pt x="192" y="30"/>
                    </a:lnTo>
                    <a:lnTo>
                      <a:pt x="192" y="30"/>
                    </a:lnTo>
                    <a:lnTo>
                      <a:pt x="193" y="32"/>
                    </a:lnTo>
                    <a:lnTo>
                      <a:pt x="194" y="34"/>
                    </a:lnTo>
                    <a:lnTo>
                      <a:pt x="193" y="38"/>
                    </a:lnTo>
                    <a:lnTo>
                      <a:pt x="191" y="42"/>
                    </a:lnTo>
                    <a:lnTo>
                      <a:pt x="190" y="46"/>
                    </a:lnTo>
                    <a:lnTo>
                      <a:pt x="190" y="46"/>
                    </a:lnTo>
                    <a:lnTo>
                      <a:pt x="190" y="57"/>
                    </a:lnTo>
                    <a:lnTo>
                      <a:pt x="191" y="68"/>
                    </a:lnTo>
                    <a:lnTo>
                      <a:pt x="193" y="88"/>
                    </a:lnTo>
                    <a:lnTo>
                      <a:pt x="196" y="109"/>
                    </a:lnTo>
                    <a:lnTo>
                      <a:pt x="199" y="131"/>
                    </a:lnTo>
                    <a:lnTo>
                      <a:pt x="199" y="131"/>
                    </a:lnTo>
                    <a:lnTo>
                      <a:pt x="201" y="151"/>
                    </a:lnTo>
                    <a:lnTo>
                      <a:pt x="203" y="175"/>
                    </a:lnTo>
                    <a:lnTo>
                      <a:pt x="205" y="187"/>
                    </a:lnTo>
                    <a:lnTo>
                      <a:pt x="207" y="199"/>
                    </a:lnTo>
                    <a:lnTo>
                      <a:pt x="210" y="211"/>
                    </a:lnTo>
                    <a:lnTo>
                      <a:pt x="214" y="223"/>
                    </a:lnTo>
                    <a:lnTo>
                      <a:pt x="214" y="223"/>
                    </a:lnTo>
                    <a:lnTo>
                      <a:pt x="217" y="245"/>
                    </a:lnTo>
                    <a:lnTo>
                      <a:pt x="221" y="267"/>
                    </a:lnTo>
                    <a:lnTo>
                      <a:pt x="226" y="288"/>
                    </a:lnTo>
                    <a:lnTo>
                      <a:pt x="232" y="310"/>
                    </a:lnTo>
                    <a:lnTo>
                      <a:pt x="245" y="351"/>
                    </a:lnTo>
                    <a:lnTo>
                      <a:pt x="262" y="394"/>
                    </a:lnTo>
                    <a:lnTo>
                      <a:pt x="277" y="437"/>
                    </a:lnTo>
                    <a:lnTo>
                      <a:pt x="284" y="458"/>
                    </a:lnTo>
                    <a:lnTo>
                      <a:pt x="290" y="481"/>
                    </a:lnTo>
                    <a:lnTo>
                      <a:pt x="296" y="503"/>
                    </a:lnTo>
                    <a:lnTo>
                      <a:pt x="301" y="526"/>
                    </a:lnTo>
                    <a:lnTo>
                      <a:pt x="304" y="549"/>
                    </a:lnTo>
                    <a:lnTo>
                      <a:pt x="307" y="574"/>
                    </a:lnTo>
                    <a:lnTo>
                      <a:pt x="307" y="574"/>
                    </a:lnTo>
                    <a:lnTo>
                      <a:pt x="311" y="571"/>
                    </a:lnTo>
                    <a:lnTo>
                      <a:pt x="315" y="566"/>
                    </a:lnTo>
                    <a:lnTo>
                      <a:pt x="316" y="561"/>
                    </a:lnTo>
                    <a:lnTo>
                      <a:pt x="317" y="555"/>
                    </a:lnTo>
                    <a:lnTo>
                      <a:pt x="316" y="547"/>
                    </a:lnTo>
                    <a:lnTo>
                      <a:pt x="315" y="540"/>
                    </a:lnTo>
                    <a:lnTo>
                      <a:pt x="312" y="526"/>
                    </a:lnTo>
                    <a:lnTo>
                      <a:pt x="312" y="526"/>
                    </a:lnTo>
                    <a:lnTo>
                      <a:pt x="310" y="518"/>
                    </a:lnTo>
                    <a:lnTo>
                      <a:pt x="307" y="512"/>
                    </a:lnTo>
                    <a:lnTo>
                      <a:pt x="300" y="498"/>
                    </a:lnTo>
                    <a:lnTo>
                      <a:pt x="297" y="490"/>
                    </a:lnTo>
                    <a:lnTo>
                      <a:pt x="296" y="484"/>
                    </a:lnTo>
                    <a:lnTo>
                      <a:pt x="295" y="478"/>
                    </a:lnTo>
                    <a:lnTo>
                      <a:pt x="297" y="471"/>
                    </a:lnTo>
                    <a:lnTo>
                      <a:pt x="297" y="471"/>
                    </a:lnTo>
                    <a:lnTo>
                      <a:pt x="303" y="480"/>
                    </a:lnTo>
                    <a:lnTo>
                      <a:pt x="309" y="489"/>
                    </a:lnTo>
                    <a:lnTo>
                      <a:pt x="313" y="500"/>
                    </a:lnTo>
                    <a:lnTo>
                      <a:pt x="316" y="511"/>
                    </a:lnTo>
                    <a:lnTo>
                      <a:pt x="324" y="534"/>
                    </a:lnTo>
                    <a:lnTo>
                      <a:pt x="328" y="545"/>
                    </a:lnTo>
                    <a:lnTo>
                      <a:pt x="332" y="556"/>
                    </a:lnTo>
                    <a:lnTo>
                      <a:pt x="332" y="556"/>
                    </a:lnTo>
                    <a:lnTo>
                      <a:pt x="335" y="550"/>
                    </a:lnTo>
                    <a:lnTo>
                      <a:pt x="339" y="545"/>
                    </a:lnTo>
                    <a:lnTo>
                      <a:pt x="340" y="539"/>
                    </a:lnTo>
                    <a:lnTo>
                      <a:pt x="341" y="532"/>
                    </a:lnTo>
                    <a:lnTo>
                      <a:pt x="341" y="519"/>
                    </a:lnTo>
                    <a:lnTo>
                      <a:pt x="340" y="507"/>
                    </a:lnTo>
                    <a:lnTo>
                      <a:pt x="340" y="507"/>
                    </a:lnTo>
                    <a:close/>
                    <a:moveTo>
                      <a:pt x="141" y="220"/>
                    </a:moveTo>
                    <a:lnTo>
                      <a:pt x="141" y="220"/>
                    </a:lnTo>
                    <a:lnTo>
                      <a:pt x="150" y="257"/>
                    </a:lnTo>
                    <a:lnTo>
                      <a:pt x="154" y="275"/>
                    </a:lnTo>
                    <a:lnTo>
                      <a:pt x="158" y="298"/>
                    </a:lnTo>
                    <a:lnTo>
                      <a:pt x="158" y="298"/>
                    </a:lnTo>
                    <a:lnTo>
                      <a:pt x="152" y="303"/>
                    </a:lnTo>
                    <a:lnTo>
                      <a:pt x="146" y="307"/>
                    </a:lnTo>
                    <a:lnTo>
                      <a:pt x="139" y="311"/>
                    </a:lnTo>
                    <a:lnTo>
                      <a:pt x="132" y="313"/>
                    </a:lnTo>
                    <a:lnTo>
                      <a:pt x="124" y="314"/>
                    </a:lnTo>
                    <a:lnTo>
                      <a:pt x="116" y="315"/>
                    </a:lnTo>
                    <a:lnTo>
                      <a:pt x="96" y="315"/>
                    </a:lnTo>
                    <a:lnTo>
                      <a:pt x="96" y="315"/>
                    </a:lnTo>
                    <a:lnTo>
                      <a:pt x="90" y="304"/>
                    </a:lnTo>
                    <a:lnTo>
                      <a:pt x="86" y="295"/>
                    </a:lnTo>
                    <a:lnTo>
                      <a:pt x="82" y="284"/>
                    </a:lnTo>
                    <a:lnTo>
                      <a:pt x="78" y="274"/>
                    </a:lnTo>
                    <a:lnTo>
                      <a:pt x="76" y="262"/>
                    </a:lnTo>
                    <a:lnTo>
                      <a:pt x="75" y="252"/>
                    </a:lnTo>
                    <a:lnTo>
                      <a:pt x="73" y="225"/>
                    </a:lnTo>
                    <a:lnTo>
                      <a:pt x="73" y="225"/>
                    </a:lnTo>
                    <a:lnTo>
                      <a:pt x="67" y="225"/>
                    </a:lnTo>
                    <a:lnTo>
                      <a:pt x="60" y="226"/>
                    </a:lnTo>
                    <a:lnTo>
                      <a:pt x="45" y="230"/>
                    </a:lnTo>
                    <a:lnTo>
                      <a:pt x="45" y="230"/>
                    </a:lnTo>
                    <a:lnTo>
                      <a:pt x="51" y="278"/>
                    </a:lnTo>
                    <a:lnTo>
                      <a:pt x="54" y="303"/>
                    </a:lnTo>
                    <a:lnTo>
                      <a:pt x="58" y="327"/>
                    </a:lnTo>
                    <a:lnTo>
                      <a:pt x="62" y="350"/>
                    </a:lnTo>
                    <a:lnTo>
                      <a:pt x="68" y="374"/>
                    </a:lnTo>
                    <a:lnTo>
                      <a:pt x="74" y="396"/>
                    </a:lnTo>
                    <a:lnTo>
                      <a:pt x="81" y="419"/>
                    </a:lnTo>
                    <a:lnTo>
                      <a:pt x="88" y="440"/>
                    </a:lnTo>
                    <a:lnTo>
                      <a:pt x="96" y="462"/>
                    </a:lnTo>
                    <a:lnTo>
                      <a:pt x="105" y="482"/>
                    </a:lnTo>
                    <a:lnTo>
                      <a:pt x="115" y="501"/>
                    </a:lnTo>
                    <a:lnTo>
                      <a:pt x="124" y="519"/>
                    </a:lnTo>
                    <a:lnTo>
                      <a:pt x="136" y="538"/>
                    </a:lnTo>
                    <a:lnTo>
                      <a:pt x="148" y="555"/>
                    </a:lnTo>
                    <a:lnTo>
                      <a:pt x="162" y="571"/>
                    </a:lnTo>
                    <a:lnTo>
                      <a:pt x="162" y="571"/>
                    </a:lnTo>
                    <a:lnTo>
                      <a:pt x="167" y="576"/>
                    </a:lnTo>
                    <a:lnTo>
                      <a:pt x="173" y="580"/>
                    </a:lnTo>
                    <a:lnTo>
                      <a:pt x="178" y="584"/>
                    </a:lnTo>
                    <a:lnTo>
                      <a:pt x="183" y="587"/>
                    </a:lnTo>
                    <a:lnTo>
                      <a:pt x="190" y="589"/>
                    </a:lnTo>
                    <a:lnTo>
                      <a:pt x="195" y="590"/>
                    </a:lnTo>
                    <a:lnTo>
                      <a:pt x="207" y="591"/>
                    </a:lnTo>
                    <a:lnTo>
                      <a:pt x="220" y="591"/>
                    </a:lnTo>
                    <a:lnTo>
                      <a:pt x="234" y="589"/>
                    </a:lnTo>
                    <a:lnTo>
                      <a:pt x="263" y="584"/>
                    </a:lnTo>
                    <a:lnTo>
                      <a:pt x="263" y="584"/>
                    </a:lnTo>
                    <a:lnTo>
                      <a:pt x="278" y="583"/>
                    </a:lnTo>
                    <a:lnTo>
                      <a:pt x="284" y="580"/>
                    </a:lnTo>
                    <a:lnTo>
                      <a:pt x="286" y="578"/>
                    </a:lnTo>
                    <a:lnTo>
                      <a:pt x="289" y="576"/>
                    </a:lnTo>
                    <a:lnTo>
                      <a:pt x="289" y="576"/>
                    </a:lnTo>
                    <a:lnTo>
                      <a:pt x="289" y="559"/>
                    </a:lnTo>
                    <a:lnTo>
                      <a:pt x="287" y="543"/>
                    </a:lnTo>
                    <a:lnTo>
                      <a:pt x="285" y="527"/>
                    </a:lnTo>
                    <a:lnTo>
                      <a:pt x="283" y="513"/>
                    </a:lnTo>
                    <a:lnTo>
                      <a:pt x="275" y="485"/>
                    </a:lnTo>
                    <a:lnTo>
                      <a:pt x="267" y="457"/>
                    </a:lnTo>
                    <a:lnTo>
                      <a:pt x="267" y="457"/>
                    </a:lnTo>
                    <a:lnTo>
                      <a:pt x="260" y="440"/>
                    </a:lnTo>
                    <a:lnTo>
                      <a:pt x="253" y="424"/>
                    </a:lnTo>
                    <a:lnTo>
                      <a:pt x="245" y="407"/>
                    </a:lnTo>
                    <a:lnTo>
                      <a:pt x="239" y="390"/>
                    </a:lnTo>
                    <a:lnTo>
                      <a:pt x="239" y="390"/>
                    </a:lnTo>
                    <a:lnTo>
                      <a:pt x="224" y="343"/>
                    </a:lnTo>
                    <a:lnTo>
                      <a:pt x="211" y="293"/>
                    </a:lnTo>
                    <a:lnTo>
                      <a:pt x="205" y="269"/>
                    </a:lnTo>
                    <a:lnTo>
                      <a:pt x="199" y="245"/>
                    </a:lnTo>
                    <a:lnTo>
                      <a:pt x="195" y="222"/>
                    </a:lnTo>
                    <a:lnTo>
                      <a:pt x="192" y="198"/>
                    </a:lnTo>
                    <a:lnTo>
                      <a:pt x="192" y="198"/>
                    </a:lnTo>
                    <a:lnTo>
                      <a:pt x="187" y="204"/>
                    </a:lnTo>
                    <a:lnTo>
                      <a:pt x="180" y="207"/>
                    </a:lnTo>
                    <a:lnTo>
                      <a:pt x="174" y="209"/>
                    </a:lnTo>
                    <a:lnTo>
                      <a:pt x="167" y="210"/>
                    </a:lnTo>
                    <a:lnTo>
                      <a:pt x="154" y="214"/>
                    </a:lnTo>
                    <a:lnTo>
                      <a:pt x="147" y="216"/>
                    </a:lnTo>
                    <a:lnTo>
                      <a:pt x="141" y="220"/>
                    </a:lnTo>
                    <a:lnTo>
                      <a:pt x="141" y="220"/>
                    </a:lnTo>
                    <a:close/>
                    <a:moveTo>
                      <a:pt x="85" y="223"/>
                    </a:moveTo>
                    <a:lnTo>
                      <a:pt x="85" y="223"/>
                    </a:lnTo>
                    <a:lnTo>
                      <a:pt x="85" y="242"/>
                    </a:lnTo>
                    <a:lnTo>
                      <a:pt x="87" y="251"/>
                    </a:lnTo>
                    <a:lnTo>
                      <a:pt x="88" y="259"/>
                    </a:lnTo>
                    <a:lnTo>
                      <a:pt x="88" y="259"/>
                    </a:lnTo>
                    <a:lnTo>
                      <a:pt x="100" y="258"/>
                    </a:lnTo>
                    <a:lnTo>
                      <a:pt x="113" y="256"/>
                    </a:lnTo>
                    <a:lnTo>
                      <a:pt x="124" y="253"/>
                    </a:lnTo>
                    <a:lnTo>
                      <a:pt x="135" y="250"/>
                    </a:lnTo>
                    <a:lnTo>
                      <a:pt x="135" y="250"/>
                    </a:lnTo>
                    <a:lnTo>
                      <a:pt x="135" y="243"/>
                    </a:lnTo>
                    <a:lnTo>
                      <a:pt x="134" y="238"/>
                    </a:lnTo>
                    <a:lnTo>
                      <a:pt x="133" y="233"/>
                    </a:lnTo>
                    <a:lnTo>
                      <a:pt x="132" y="229"/>
                    </a:lnTo>
                    <a:lnTo>
                      <a:pt x="130" y="226"/>
                    </a:lnTo>
                    <a:lnTo>
                      <a:pt x="127" y="224"/>
                    </a:lnTo>
                    <a:lnTo>
                      <a:pt x="123" y="222"/>
                    </a:lnTo>
                    <a:lnTo>
                      <a:pt x="120" y="221"/>
                    </a:lnTo>
                    <a:lnTo>
                      <a:pt x="113" y="218"/>
                    </a:lnTo>
                    <a:lnTo>
                      <a:pt x="104" y="220"/>
                    </a:lnTo>
                    <a:lnTo>
                      <a:pt x="95" y="221"/>
                    </a:lnTo>
                    <a:lnTo>
                      <a:pt x="85" y="223"/>
                    </a:lnTo>
                    <a:lnTo>
                      <a:pt x="85" y="223"/>
                    </a:lnTo>
                    <a:close/>
                    <a:moveTo>
                      <a:pt x="92" y="272"/>
                    </a:moveTo>
                    <a:lnTo>
                      <a:pt x="92" y="272"/>
                    </a:lnTo>
                    <a:lnTo>
                      <a:pt x="93" y="281"/>
                    </a:lnTo>
                    <a:lnTo>
                      <a:pt x="97" y="288"/>
                    </a:lnTo>
                    <a:lnTo>
                      <a:pt x="101" y="295"/>
                    </a:lnTo>
                    <a:lnTo>
                      <a:pt x="103" y="302"/>
                    </a:lnTo>
                    <a:lnTo>
                      <a:pt x="103" y="302"/>
                    </a:lnTo>
                    <a:lnTo>
                      <a:pt x="108" y="302"/>
                    </a:lnTo>
                    <a:lnTo>
                      <a:pt x="113" y="301"/>
                    </a:lnTo>
                    <a:lnTo>
                      <a:pt x="120" y="298"/>
                    </a:lnTo>
                    <a:lnTo>
                      <a:pt x="129" y="295"/>
                    </a:lnTo>
                    <a:lnTo>
                      <a:pt x="134" y="293"/>
                    </a:lnTo>
                    <a:lnTo>
                      <a:pt x="141" y="292"/>
                    </a:lnTo>
                    <a:lnTo>
                      <a:pt x="141" y="292"/>
                    </a:lnTo>
                    <a:lnTo>
                      <a:pt x="141" y="278"/>
                    </a:lnTo>
                    <a:lnTo>
                      <a:pt x="139" y="272"/>
                    </a:lnTo>
                    <a:lnTo>
                      <a:pt x="137" y="267"/>
                    </a:lnTo>
                    <a:lnTo>
                      <a:pt x="137" y="267"/>
                    </a:lnTo>
                    <a:lnTo>
                      <a:pt x="127" y="271"/>
                    </a:lnTo>
                    <a:lnTo>
                      <a:pt x="117" y="272"/>
                    </a:lnTo>
                    <a:lnTo>
                      <a:pt x="106" y="272"/>
                    </a:lnTo>
                    <a:lnTo>
                      <a:pt x="92" y="272"/>
                    </a:lnTo>
                    <a:lnTo>
                      <a:pt x="92" y="27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116" name="文本框 115"/>
          <p:cNvSpPr txBox="1"/>
          <p:nvPr/>
        </p:nvSpPr>
        <p:spPr>
          <a:xfrm>
            <a:off x="405765" y="6587490"/>
            <a:ext cx="4622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建议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84630" y="1133475"/>
            <a:ext cx="27965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朝气蓬勃</a:t>
            </a:r>
            <a:endParaRPr lang="zh-CN" altLang="en-US" sz="360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203315" y="2156460"/>
            <a:ext cx="270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全面发展</a:t>
            </a:r>
            <a:endParaRPr lang="zh-CN" altLang="en-US" sz="3600" b="1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1478280" y="3364865"/>
            <a:ext cx="26733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阳光自信</a:t>
            </a:r>
            <a:endParaRPr lang="zh-CN" altLang="en-US" sz="360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0" name="图片 10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652914" y="2156200"/>
            <a:ext cx="631308" cy="854122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7722369" y="3738620"/>
            <a:ext cx="631308" cy="854122"/>
          </a:xfrm>
          <a:prstGeom prst="rect">
            <a:avLst/>
          </a:prstGeom>
        </p:spPr>
      </p:pic>
      <p:grpSp>
        <p:nvGrpSpPr>
          <p:cNvPr id="112" name="组合 111"/>
          <p:cNvGrpSpPr/>
          <p:nvPr/>
        </p:nvGrpSpPr>
        <p:grpSpPr>
          <a:xfrm>
            <a:off x="7706835" y="780840"/>
            <a:ext cx="677083" cy="677083"/>
            <a:chOff x="4258150" y="3672630"/>
            <a:chExt cx="677083" cy="677083"/>
          </a:xfrm>
        </p:grpSpPr>
        <p:sp>
          <p:nvSpPr>
            <p:cNvPr id="113" name="椭圆 9"/>
            <p:cNvSpPr>
              <a:spLocks noChangeArrowheads="1"/>
            </p:cNvSpPr>
            <p:nvPr/>
          </p:nvSpPr>
          <p:spPr bwMode="auto">
            <a:xfrm>
              <a:off x="4258150" y="36726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9080" y="3820976"/>
              <a:ext cx="615749" cy="3840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5" grpId="0"/>
      <p:bldP spid="17" grpId="0"/>
      <p:bldP spid="16" grpId="0"/>
      <p:bldP spid="16" grpId="1"/>
      <p:bldP spid="108" grpId="0"/>
      <p:bldP spid="108" grpId="1"/>
      <p:bldP spid="109" grpId="0"/>
      <p:bldP spid="10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>
            <a:spLocks noChangeArrowheads="1"/>
          </p:cNvSpPr>
          <p:nvPr/>
        </p:nvSpPr>
        <p:spPr bwMode="auto">
          <a:xfrm>
            <a:off x="2932354" y="1539702"/>
            <a:ext cx="6001720" cy="123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8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感谢聆听</a:t>
            </a:r>
            <a:endParaRPr lang="zh-CN" altLang="en-US" sz="8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13" name="Freeform 2527"/>
          <p:cNvSpPr>
            <a:spLocks noEditPoints="1"/>
          </p:cNvSpPr>
          <p:nvPr/>
        </p:nvSpPr>
        <p:spPr bwMode="auto">
          <a:xfrm>
            <a:off x="7878391" y="4161095"/>
            <a:ext cx="278234" cy="666111"/>
          </a:xfrm>
          <a:custGeom>
            <a:avLst/>
            <a:gdLst/>
            <a:ahLst/>
            <a:cxnLst>
              <a:cxn ang="0">
                <a:pos x="155" y="198"/>
              </a:cxn>
              <a:cxn ang="0">
                <a:pos x="79" y="0"/>
              </a:cxn>
              <a:cxn ang="0">
                <a:pos x="0" y="36"/>
              </a:cxn>
              <a:cxn ang="0">
                <a:pos x="148" y="471"/>
              </a:cxn>
              <a:cxn ang="0">
                <a:pos x="231" y="562"/>
              </a:cxn>
              <a:cxn ang="0">
                <a:pos x="95" y="42"/>
              </a:cxn>
              <a:cxn ang="0">
                <a:pos x="218" y="420"/>
              </a:cxn>
              <a:cxn ang="0">
                <a:pos x="67" y="12"/>
              </a:cxn>
              <a:cxn ang="0">
                <a:pos x="200" y="428"/>
              </a:cxn>
              <a:cxn ang="0">
                <a:pos x="149" y="346"/>
              </a:cxn>
              <a:cxn ang="0">
                <a:pos x="159" y="372"/>
              </a:cxn>
              <a:cxn ang="0">
                <a:pos x="166" y="394"/>
              </a:cxn>
              <a:cxn ang="0">
                <a:pos x="171" y="413"/>
              </a:cxn>
              <a:cxn ang="0">
                <a:pos x="176" y="425"/>
              </a:cxn>
              <a:cxn ang="0">
                <a:pos x="191" y="416"/>
              </a:cxn>
              <a:cxn ang="0">
                <a:pos x="182" y="405"/>
              </a:cxn>
              <a:cxn ang="0">
                <a:pos x="178" y="383"/>
              </a:cxn>
              <a:cxn ang="0">
                <a:pos x="171" y="360"/>
              </a:cxn>
              <a:cxn ang="0">
                <a:pos x="162" y="338"/>
              </a:cxn>
              <a:cxn ang="0">
                <a:pos x="154" y="306"/>
              </a:cxn>
              <a:cxn ang="0">
                <a:pos x="147" y="282"/>
              </a:cxn>
              <a:cxn ang="0">
                <a:pos x="133" y="275"/>
              </a:cxn>
              <a:cxn ang="0">
                <a:pos x="128" y="246"/>
              </a:cxn>
              <a:cxn ang="0">
                <a:pos x="124" y="214"/>
              </a:cxn>
              <a:cxn ang="0">
                <a:pos x="116" y="195"/>
              </a:cxn>
              <a:cxn ang="0">
                <a:pos x="103" y="185"/>
              </a:cxn>
              <a:cxn ang="0">
                <a:pos x="94" y="166"/>
              </a:cxn>
              <a:cxn ang="0">
                <a:pos x="90" y="137"/>
              </a:cxn>
              <a:cxn ang="0">
                <a:pos x="88" y="109"/>
              </a:cxn>
              <a:cxn ang="0">
                <a:pos x="71" y="104"/>
              </a:cxn>
              <a:cxn ang="0">
                <a:pos x="64" y="89"/>
              </a:cxn>
              <a:cxn ang="0">
                <a:pos x="62" y="64"/>
              </a:cxn>
              <a:cxn ang="0">
                <a:pos x="56" y="44"/>
              </a:cxn>
              <a:cxn ang="0">
                <a:pos x="54" y="21"/>
              </a:cxn>
              <a:cxn ang="0">
                <a:pos x="37" y="28"/>
              </a:cxn>
              <a:cxn ang="0">
                <a:pos x="52" y="25"/>
              </a:cxn>
              <a:cxn ang="0">
                <a:pos x="51" y="49"/>
              </a:cxn>
              <a:cxn ang="0">
                <a:pos x="61" y="57"/>
              </a:cxn>
              <a:cxn ang="0">
                <a:pos x="60" y="94"/>
              </a:cxn>
              <a:cxn ang="0">
                <a:pos x="67" y="103"/>
              </a:cxn>
              <a:cxn ang="0">
                <a:pos x="75" y="124"/>
              </a:cxn>
              <a:cxn ang="0">
                <a:pos x="90" y="130"/>
              </a:cxn>
              <a:cxn ang="0">
                <a:pos x="96" y="147"/>
              </a:cxn>
              <a:cxn ang="0">
                <a:pos x="102" y="168"/>
              </a:cxn>
              <a:cxn ang="0">
                <a:pos x="107" y="198"/>
              </a:cxn>
              <a:cxn ang="0">
                <a:pos x="114" y="226"/>
              </a:cxn>
              <a:cxn ang="0">
                <a:pos x="126" y="236"/>
              </a:cxn>
              <a:cxn ang="0">
                <a:pos x="130" y="264"/>
              </a:cxn>
              <a:cxn ang="0">
                <a:pos x="135" y="299"/>
              </a:cxn>
              <a:cxn ang="0">
                <a:pos x="110" y="235"/>
              </a:cxn>
              <a:cxn ang="0">
                <a:pos x="148" y="343"/>
              </a:cxn>
              <a:cxn ang="0">
                <a:pos x="148" y="343"/>
              </a:cxn>
              <a:cxn ang="0">
                <a:pos x="29" y="36"/>
              </a:cxn>
              <a:cxn ang="0">
                <a:pos x="165" y="436"/>
              </a:cxn>
              <a:cxn ang="0">
                <a:pos x="152" y="461"/>
              </a:cxn>
              <a:cxn ang="0">
                <a:pos x="170" y="453"/>
              </a:cxn>
              <a:cxn ang="0">
                <a:pos x="181" y="472"/>
              </a:cxn>
              <a:cxn ang="0">
                <a:pos x="196" y="435"/>
              </a:cxn>
              <a:cxn ang="0">
                <a:pos x="215" y="444"/>
              </a:cxn>
              <a:cxn ang="0">
                <a:pos x="203" y="522"/>
              </a:cxn>
            </a:cxnLst>
            <a:rect l="0" t="0" r="r" b="b"/>
            <a:pathLst>
              <a:path w="236" h="565">
                <a:moveTo>
                  <a:pt x="234" y="432"/>
                </a:moveTo>
                <a:lnTo>
                  <a:pt x="234" y="432"/>
                </a:lnTo>
                <a:lnTo>
                  <a:pt x="234" y="430"/>
                </a:lnTo>
                <a:lnTo>
                  <a:pt x="234" y="430"/>
                </a:lnTo>
                <a:lnTo>
                  <a:pt x="233" y="427"/>
                </a:lnTo>
                <a:lnTo>
                  <a:pt x="233" y="427"/>
                </a:lnTo>
                <a:lnTo>
                  <a:pt x="233" y="426"/>
                </a:lnTo>
                <a:lnTo>
                  <a:pt x="233" y="426"/>
                </a:lnTo>
                <a:lnTo>
                  <a:pt x="216" y="370"/>
                </a:lnTo>
                <a:lnTo>
                  <a:pt x="208" y="342"/>
                </a:lnTo>
                <a:lnTo>
                  <a:pt x="199" y="313"/>
                </a:lnTo>
                <a:lnTo>
                  <a:pt x="199" y="313"/>
                </a:lnTo>
                <a:lnTo>
                  <a:pt x="176" y="256"/>
                </a:lnTo>
                <a:lnTo>
                  <a:pt x="155" y="198"/>
                </a:lnTo>
                <a:lnTo>
                  <a:pt x="155" y="198"/>
                </a:lnTo>
                <a:lnTo>
                  <a:pt x="117" y="87"/>
                </a:lnTo>
                <a:lnTo>
                  <a:pt x="117" y="87"/>
                </a:lnTo>
                <a:lnTo>
                  <a:pt x="111" y="65"/>
                </a:lnTo>
                <a:lnTo>
                  <a:pt x="105" y="44"/>
                </a:lnTo>
                <a:lnTo>
                  <a:pt x="100" y="34"/>
                </a:lnTo>
                <a:lnTo>
                  <a:pt x="96" y="24"/>
                </a:lnTo>
                <a:lnTo>
                  <a:pt x="91" y="14"/>
                </a:lnTo>
                <a:lnTo>
                  <a:pt x="85" y="5"/>
                </a:lnTo>
                <a:lnTo>
                  <a:pt x="85" y="5"/>
                </a:lnTo>
                <a:lnTo>
                  <a:pt x="85" y="3"/>
                </a:lnTo>
                <a:lnTo>
                  <a:pt x="84" y="1"/>
                </a:lnTo>
                <a:lnTo>
                  <a:pt x="82" y="0"/>
                </a:lnTo>
                <a:lnTo>
                  <a:pt x="79" y="0"/>
                </a:lnTo>
                <a:lnTo>
                  <a:pt x="79" y="0"/>
                </a:lnTo>
                <a:lnTo>
                  <a:pt x="79" y="0"/>
                </a:lnTo>
                <a:lnTo>
                  <a:pt x="79" y="0"/>
                </a:lnTo>
                <a:lnTo>
                  <a:pt x="77" y="1"/>
                </a:lnTo>
                <a:lnTo>
                  <a:pt x="77" y="1"/>
                </a:lnTo>
                <a:lnTo>
                  <a:pt x="58" y="6"/>
                </a:lnTo>
                <a:lnTo>
                  <a:pt x="39" y="10"/>
                </a:lnTo>
                <a:lnTo>
                  <a:pt x="29" y="13"/>
                </a:lnTo>
                <a:lnTo>
                  <a:pt x="19" y="17"/>
                </a:lnTo>
                <a:lnTo>
                  <a:pt x="10" y="21"/>
                </a:lnTo>
                <a:lnTo>
                  <a:pt x="2" y="27"/>
                </a:lnTo>
                <a:lnTo>
                  <a:pt x="2" y="27"/>
                </a:lnTo>
                <a:lnTo>
                  <a:pt x="1" y="30"/>
                </a:lnTo>
                <a:lnTo>
                  <a:pt x="1" y="32"/>
                </a:lnTo>
                <a:lnTo>
                  <a:pt x="1" y="32"/>
                </a:lnTo>
                <a:lnTo>
                  <a:pt x="0" y="34"/>
                </a:lnTo>
                <a:lnTo>
                  <a:pt x="0" y="36"/>
                </a:lnTo>
                <a:lnTo>
                  <a:pt x="0" y="36"/>
                </a:lnTo>
                <a:lnTo>
                  <a:pt x="69" y="251"/>
                </a:lnTo>
                <a:lnTo>
                  <a:pt x="69" y="251"/>
                </a:lnTo>
                <a:lnTo>
                  <a:pt x="105" y="360"/>
                </a:lnTo>
                <a:lnTo>
                  <a:pt x="105" y="360"/>
                </a:lnTo>
                <a:lnTo>
                  <a:pt x="115" y="385"/>
                </a:lnTo>
                <a:lnTo>
                  <a:pt x="124" y="411"/>
                </a:lnTo>
                <a:lnTo>
                  <a:pt x="134" y="436"/>
                </a:lnTo>
                <a:lnTo>
                  <a:pt x="143" y="462"/>
                </a:lnTo>
                <a:lnTo>
                  <a:pt x="143" y="462"/>
                </a:lnTo>
                <a:lnTo>
                  <a:pt x="143" y="463"/>
                </a:lnTo>
                <a:lnTo>
                  <a:pt x="143" y="463"/>
                </a:lnTo>
                <a:lnTo>
                  <a:pt x="144" y="464"/>
                </a:lnTo>
                <a:lnTo>
                  <a:pt x="144" y="464"/>
                </a:lnTo>
                <a:lnTo>
                  <a:pt x="148" y="471"/>
                </a:lnTo>
                <a:lnTo>
                  <a:pt x="153" y="477"/>
                </a:lnTo>
                <a:lnTo>
                  <a:pt x="163" y="488"/>
                </a:lnTo>
                <a:lnTo>
                  <a:pt x="173" y="499"/>
                </a:lnTo>
                <a:lnTo>
                  <a:pt x="183" y="510"/>
                </a:lnTo>
                <a:lnTo>
                  <a:pt x="183" y="510"/>
                </a:lnTo>
                <a:lnTo>
                  <a:pt x="194" y="523"/>
                </a:lnTo>
                <a:lnTo>
                  <a:pt x="203" y="537"/>
                </a:lnTo>
                <a:lnTo>
                  <a:pt x="213" y="550"/>
                </a:lnTo>
                <a:lnTo>
                  <a:pt x="224" y="564"/>
                </a:lnTo>
                <a:lnTo>
                  <a:pt x="224" y="564"/>
                </a:lnTo>
                <a:lnTo>
                  <a:pt x="226" y="565"/>
                </a:lnTo>
                <a:lnTo>
                  <a:pt x="228" y="565"/>
                </a:lnTo>
                <a:lnTo>
                  <a:pt x="230" y="564"/>
                </a:lnTo>
                <a:lnTo>
                  <a:pt x="231" y="562"/>
                </a:lnTo>
                <a:lnTo>
                  <a:pt x="231" y="562"/>
                </a:lnTo>
                <a:lnTo>
                  <a:pt x="232" y="559"/>
                </a:lnTo>
                <a:lnTo>
                  <a:pt x="232" y="559"/>
                </a:lnTo>
                <a:lnTo>
                  <a:pt x="235" y="543"/>
                </a:lnTo>
                <a:lnTo>
                  <a:pt x="236" y="527"/>
                </a:lnTo>
                <a:lnTo>
                  <a:pt x="236" y="511"/>
                </a:lnTo>
                <a:lnTo>
                  <a:pt x="235" y="496"/>
                </a:lnTo>
                <a:lnTo>
                  <a:pt x="233" y="464"/>
                </a:lnTo>
                <a:lnTo>
                  <a:pt x="233" y="448"/>
                </a:lnTo>
                <a:lnTo>
                  <a:pt x="234" y="432"/>
                </a:lnTo>
                <a:lnTo>
                  <a:pt x="234" y="432"/>
                </a:lnTo>
                <a:close/>
                <a:moveTo>
                  <a:pt x="77" y="10"/>
                </a:moveTo>
                <a:lnTo>
                  <a:pt x="77" y="10"/>
                </a:lnTo>
                <a:lnTo>
                  <a:pt x="84" y="20"/>
                </a:lnTo>
                <a:lnTo>
                  <a:pt x="90" y="31"/>
                </a:lnTo>
                <a:lnTo>
                  <a:pt x="95" y="42"/>
                </a:lnTo>
                <a:lnTo>
                  <a:pt x="99" y="55"/>
                </a:lnTo>
                <a:lnTo>
                  <a:pt x="107" y="81"/>
                </a:lnTo>
                <a:lnTo>
                  <a:pt x="113" y="104"/>
                </a:lnTo>
                <a:lnTo>
                  <a:pt x="113" y="104"/>
                </a:lnTo>
                <a:lnTo>
                  <a:pt x="132" y="158"/>
                </a:lnTo>
                <a:lnTo>
                  <a:pt x="151" y="211"/>
                </a:lnTo>
                <a:lnTo>
                  <a:pt x="151" y="211"/>
                </a:lnTo>
                <a:lnTo>
                  <a:pt x="171" y="267"/>
                </a:lnTo>
                <a:lnTo>
                  <a:pt x="192" y="322"/>
                </a:lnTo>
                <a:lnTo>
                  <a:pt x="192" y="322"/>
                </a:lnTo>
                <a:lnTo>
                  <a:pt x="200" y="346"/>
                </a:lnTo>
                <a:lnTo>
                  <a:pt x="207" y="370"/>
                </a:lnTo>
                <a:lnTo>
                  <a:pt x="222" y="419"/>
                </a:lnTo>
                <a:lnTo>
                  <a:pt x="222" y="419"/>
                </a:lnTo>
                <a:lnTo>
                  <a:pt x="218" y="420"/>
                </a:lnTo>
                <a:lnTo>
                  <a:pt x="214" y="423"/>
                </a:lnTo>
                <a:lnTo>
                  <a:pt x="214" y="423"/>
                </a:lnTo>
                <a:lnTo>
                  <a:pt x="210" y="429"/>
                </a:lnTo>
                <a:lnTo>
                  <a:pt x="210" y="429"/>
                </a:lnTo>
                <a:lnTo>
                  <a:pt x="201" y="407"/>
                </a:lnTo>
                <a:lnTo>
                  <a:pt x="192" y="384"/>
                </a:lnTo>
                <a:lnTo>
                  <a:pt x="182" y="362"/>
                </a:lnTo>
                <a:lnTo>
                  <a:pt x="178" y="350"/>
                </a:lnTo>
                <a:lnTo>
                  <a:pt x="174" y="339"/>
                </a:lnTo>
                <a:lnTo>
                  <a:pt x="174" y="339"/>
                </a:lnTo>
                <a:lnTo>
                  <a:pt x="158" y="283"/>
                </a:lnTo>
                <a:lnTo>
                  <a:pt x="141" y="228"/>
                </a:lnTo>
                <a:lnTo>
                  <a:pt x="141" y="228"/>
                </a:lnTo>
                <a:lnTo>
                  <a:pt x="103" y="120"/>
                </a:lnTo>
                <a:lnTo>
                  <a:pt x="67" y="12"/>
                </a:lnTo>
                <a:lnTo>
                  <a:pt x="67" y="12"/>
                </a:lnTo>
                <a:lnTo>
                  <a:pt x="77" y="10"/>
                </a:lnTo>
                <a:lnTo>
                  <a:pt x="77" y="10"/>
                </a:lnTo>
                <a:close/>
                <a:moveTo>
                  <a:pt x="59" y="14"/>
                </a:moveTo>
                <a:lnTo>
                  <a:pt x="59" y="14"/>
                </a:lnTo>
                <a:lnTo>
                  <a:pt x="95" y="122"/>
                </a:lnTo>
                <a:lnTo>
                  <a:pt x="132" y="230"/>
                </a:lnTo>
                <a:lnTo>
                  <a:pt x="132" y="230"/>
                </a:lnTo>
                <a:lnTo>
                  <a:pt x="150" y="286"/>
                </a:lnTo>
                <a:lnTo>
                  <a:pt x="166" y="341"/>
                </a:lnTo>
                <a:lnTo>
                  <a:pt x="166" y="341"/>
                </a:lnTo>
                <a:lnTo>
                  <a:pt x="173" y="363"/>
                </a:lnTo>
                <a:lnTo>
                  <a:pt x="182" y="384"/>
                </a:lnTo>
                <a:lnTo>
                  <a:pt x="192" y="406"/>
                </a:lnTo>
                <a:lnTo>
                  <a:pt x="200" y="428"/>
                </a:lnTo>
                <a:lnTo>
                  <a:pt x="200" y="428"/>
                </a:lnTo>
                <a:lnTo>
                  <a:pt x="197" y="426"/>
                </a:lnTo>
                <a:lnTo>
                  <a:pt x="193" y="425"/>
                </a:lnTo>
                <a:lnTo>
                  <a:pt x="189" y="424"/>
                </a:lnTo>
                <a:lnTo>
                  <a:pt x="184" y="425"/>
                </a:lnTo>
                <a:lnTo>
                  <a:pt x="184" y="425"/>
                </a:lnTo>
                <a:lnTo>
                  <a:pt x="180" y="427"/>
                </a:lnTo>
                <a:lnTo>
                  <a:pt x="178" y="429"/>
                </a:lnTo>
                <a:lnTo>
                  <a:pt x="176" y="432"/>
                </a:lnTo>
                <a:lnTo>
                  <a:pt x="174" y="435"/>
                </a:lnTo>
                <a:lnTo>
                  <a:pt x="174" y="435"/>
                </a:lnTo>
                <a:lnTo>
                  <a:pt x="162" y="390"/>
                </a:lnTo>
                <a:lnTo>
                  <a:pt x="156" y="368"/>
                </a:lnTo>
                <a:lnTo>
                  <a:pt x="149" y="346"/>
                </a:lnTo>
                <a:lnTo>
                  <a:pt x="149" y="346"/>
                </a:lnTo>
                <a:lnTo>
                  <a:pt x="150" y="345"/>
                </a:lnTo>
                <a:lnTo>
                  <a:pt x="150" y="345"/>
                </a:lnTo>
                <a:lnTo>
                  <a:pt x="157" y="334"/>
                </a:lnTo>
                <a:lnTo>
                  <a:pt x="157" y="334"/>
                </a:lnTo>
                <a:lnTo>
                  <a:pt x="159" y="336"/>
                </a:lnTo>
                <a:lnTo>
                  <a:pt x="160" y="338"/>
                </a:lnTo>
                <a:lnTo>
                  <a:pt x="160" y="340"/>
                </a:lnTo>
                <a:lnTo>
                  <a:pt x="160" y="343"/>
                </a:lnTo>
                <a:lnTo>
                  <a:pt x="160" y="343"/>
                </a:lnTo>
                <a:lnTo>
                  <a:pt x="159" y="354"/>
                </a:lnTo>
                <a:lnTo>
                  <a:pt x="159" y="354"/>
                </a:lnTo>
                <a:lnTo>
                  <a:pt x="158" y="363"/>
                </a:lnTo>
                <a:lnTo>
                  <a:pt x="158" y="368"/>
                </a:lnTo>
                <a:lnTo>
                  <a:pt x="159" y="372"/>
                </a:lnTo>
                <a:lnTo>
                  <a:pt x="159" y="372"/>
                </a:lnTo>
                <a:lnTo>
                  <a:pt x="160" y="373"/>
                </a:lnTo>
                <a:lnTo>
                  <a:pt x="161" y="373"/>
                </a:lnTo>
                <a:lnTo>
                  <a:pt x="161" y="373"/>
                </a:lnTo>
                <a:lnTo>
                  <a:pt x="165" y="366"/>
                </a:lnTo>
                <a:lnTo>
                  <a:pt x="165" y="366"/>
                </a:lnTo>
                <a:lnTo>
                  <a:pt x="168" y="363"/>
                </a:lnTo>
                <a:lnTo>
                  <a:pt x="168" y="364"/>
                </a:lnTo>
                <a:lnTo>
                  <a:pt x="168" y="365"/>
                </a:lnTo>
                <a:lnTo>
                  <a:pt x="167" y="371"/>
                </a:lnTo>
                <a:lnTo>
                  <a:pt x="167" y="371"/>
                </a:lnTo>
                <a:lnTo>
                  <a:pt x="165" y="382"/>
                </a:lnTo>
                <a:lnTo>
                  <a:pt x="164" y="393"/>
                </a:lnTo>
                <a:lnTo>
                  <a:pt x="164" y="393"/>
                </a:lnTo>
                <a:lnTo>
                  <a:pt x="165" y="394"/>
                </a:lnTo>
                <a:lnTo>
                  <a:pt x="166" y="394"/>
                </a:lnTo>
                <a:lnTo>
                  <a:pt x="166" y="394"/>
                </a:lnTo>
                <a:lnTo>
                  <a:pt x="169" y="391"/>
                </a:lnTo>
                <a:lnTo>
                  <a:pt x="171" y="388"/>
                </a:lnTo>
                <a:lnTo>
                  <a:pt x="171" y="388"/>
                </a:lnTo>
                <a:lnTo>
                  <a:pt x="174" y="381"/>
                </a:lnTo>
                <a:lnTo>
                  <a:pt x="175" y="379"/>
                </a:lnTo>
                <a:lnTo>
                  <a:pt x="176" y="379"/>
                </a:lnTo>
                <a:lnTo>
                  <a:pt x="176" y="381"/>
                </a:lnTo>
                <a:lnTo>
                  <a:pt x="176" y="381"/>
                </a:lnTo>
                <a:lnTo>
                  <a:pt x="176" y="389"/>
                </a:lnTo>
                <a:lnTo>
                  <a:pt x="174" y="397"/>
                </a:lnTo>
                <a:lnTo>
                  <a:pt x="171" y="405"/>
                </a:lnTo>
                <a:lnTo>
                  <a:pt x="170" y="412"/>
                </a:lnTo>
                <a:lnTo>
                  <a:pt x="170" y="412"/>
                </a:lnTo>
                <a:lnTo>
                  <a:pt x="171" y="413"/>
                </a:lnTo>
                <a:lnTo>
                  <a:pt x="172" y="413"/>
                </a:lnTo>
                <a:lnTo>
                  <a:pt x="172" y="413"/>
                </a:lnTo>
                <a:lnTo>
                  <a:pt x="178" y="405"/>
                </a:lnTo>
                <a:lnTo>
                  <a:pt x="178" y="405"/>
                </a:lnTo>
                <a:lnTo>
                  <a:pt x="180" y="401"/>
                </a:lnTo>
                <a:lnTo>
                  <a:pt x="181" y="401"/>
                </a:lnTo>
                <a:lnTo>
                  <a:pt x="181" y="401"/>
                </a:lnTo>
                <a:lnTo>
                  <a:pt x="180" y="404"/>
                </a:lnTo>
                <a:lnTo>
                  <a:pt x="180" y="404"/>
                </a:lnTo>
                <a:lnTo>
                  <a:pt x="177" y="414"/>
                </a:lnTo>
                <a:lnTo>
                  <a:pt x="174" y="424"/>
                </a:lnTo>
                <a:lnTo>
                  <a:pt x="174" y="424"/>
                </a:lnTo>
                <a:lnTo>
                  <a:pt x="174" y="425"/>
                </a:lnTo>
                <a:lnTo>
                  <a:pt x="176" y="425"/>
                </a:lnTo>
                <a:lnTo>
                  <a:pt x="176" y="425"/>
                </a:lnTo>
                <a:lnTo>
                  <a:pt x="179" y="423"/>
                </a:lnTo>
                <a:lnTo>
                  <a:pt x="181" y="420"/>
                </a:lnTo>
                <a:lnTo>
                  <a:pt x="181" y="420"/>
                </a:lnTo>
                <a:lnTo>
                  <a:pt x="186" y="414"/>
                </a:lnTo>
                <a:lnTo>
                  <a:pt x="182" y="420"/>
                </a:lnTo>
                <a:lnTo>
                  <a:pt x="182" y="420"/>
                </a:lnTo>
                <a:lnTo>
                  <a:pt x="182" y="421"/>
                </a:lnTo>
                <a:lnTo>
                  <a:pt x="183" y="421"/>
                </a:lnTo>
                <a:lnTo>
                  <a:pt x="183" y="421"/>
                </a:lnTo>
                <a:lnTo>
                  <a:pt x="188" y="420"/>
                </a:lnTo>
                <a:lnTo>
                  <a:pt x="191" y="418"/>
                </a:lnTo>
                <a:lnTo>
                  <a:pt x="191" y="418"/>
                </a:lnTo>
                <a:lnTo>
                  <a:pt x="191" y="417"/>
                </a:lnTo>
                <a:lnTo>
                  <a:pt x="191" y="416"/>
                </a:lnTo>
                <a:lnTo>
                  <a:pt x="191" y="416"/>
                </a:lnTo>
                <a:lnTo>
                  <a:pt x="190" y="416"/>
                </a:lnTo>
                <a:lnTo>
                  <a:pt x="190" y="416"/>
                </a:lnTo>
                <a:lnTo>
                  <a:pt x="187" y="417"/>
                </a:lnTo>
                <a:lnTo>
                  <a:pt x="187" y="415"/>
                </a:lnTo>
                <a:lnTo>
                  <a:pt x="190" y="408"/>
                </a:lnTo>
                <a:lnTo>
                  <a:pt x="190" y="408"/>
                </a:lnTo>
                <a:lnTo>
                  <a:pt x="190" y="407"/>
                </a:lnTo>
                <a:lnTo>
                  <a:pt x="188" y="407"/>
                </a:lnTo>
                <a:lnTo>
                  <a:pt x="188" y="407"/>
                </a:lnTo>
                <a:lnTo>
                  <a:pt x="180" y="418"/>
                </a:lnTo>
                <a:lnTo>
                  <a:pt x="178" y="420"/>
                </a:lnTo>
                <a:lnTo>
                  <a:pt x="178" y="420"/>
                </a:lnTo>
                <a:lnTo>
                  <a:pt x="180" y="413"/>
                </a:lnTo>
                <a:lnTo>
                  <a:pt x="180" y="413"/>
                </a:lnTo>
                <a:lnTo>
                  <a:pt x="182" y="405"/>
                </a:lnTo>
                <a:lnTo>
                  <a:pt x="184" y="396"/>
                </a:lnTo>
                <a:lnTo>
                  <a:pt x="184" y="396"/>
                </a:lnTo>
                <a:lnTo>
                  <a:pt x="183" y="394"/>
                </a:lnTo>
                <a:lnTo>
                  <a:pt x="183" y="394"/>
                </a:lnTo>
                <a:lnTo>
                  <a:pt x="182" y="396"/>
                </a:lnTo>
                <a:lnTo>
                  <a:pt x="182" y="396"/>
                </a:lnTo>
                <a:lnTo>
                  <a:pt x="176" y="404"/>
                </a:lnTo>
                <a:lnTo>
                  <a:pt x="173" y="408"/>
                </a:lnTo>
                <a:lnTo>
                  <a:pt x="173" y="407"/>
                </a:lnTo>
                <a:lnTo>
                  <a:pt x="173" y="405"/>
                </a:lnTo>
                <a:lnTo>
                  <a:pt x="173" y="405"/>
                </a:lnTo>
                <a:lnTo>
                  <a:pt x="176" y="393"/>
                </a:lnTo>
                <a:lnTo>
                  <a:pt x="176" y="393"/>
                </a:lnTo>
                <a:lnTo>
                  <a:pt x="177" y="388"/>
                </a:lnTo>
                <a:lnTo>
                  <a:pt x="178" y="383"/>
                </a:lnTo>
                <a:lnTo>
                  <a:pt x="178" y="379"/>
                </a:lnTo>
                <a:lnTo>
                  <a:pt x="177" y="374"/>
                </a:lnTo>
                <a:lnTo>
                  <a:pt x="177" y="374"/>
                </a:lnTo>
                <a:lnTo>
                  <a:pt x="176" y="373"/>
                </a:lnTo>
                <a:lnTo>
                  <a:pt x="175" y="374"/>
                </a:lnTo>
                <a:lnTo>
                  <a:pt x="175" y="374"/>
                </a:lnTo>
                <a:lnTo>
                  <a:pt x="170" y="384"/>
                </a:lnTo>
                <a:lnTo>
                  <a:pt x="170" y="384"/>
                </a:lnTo>
                <a:lnTo>
                  <a:pt x="167" y="390"/>
                </a:lnTo>
                <a:lnTo>
                  <a:pt x="166" y="390"/>
                </a:lnTo>
                <a:lnTo>
                  <a:pt x="166" y="389"/>
                </a:lnTo>
                <a:lnTo>
                  <a:pt x="167" y="380"/>
                </a:lnTo>
                <a:lnTo>
                  <a:pt x="167" y="380"/>
                </a:lnTo>
                <a:lnTo>
                  <a:pt x="169" y="370"/>
                </a:lnTo>
                <a:lnTo>
                  <a:pt x="171" y="360"/>
                </a:lnTo>
                <a:lnTo>
                  <a:pt x="171" y="360"/>
                </a:lnTo>
                <a:lnTo>
                  <a:pt x="170" y="359"/>
                </a:lnTo>
                <a:lnTo>
                  <a:pt x="169" y="359"/>
                </a:lnTo>
                <a:lnTo>
                  <a:pt x="169" y="359"/>
                </a:lnTo>
                <a:lnTo>
                  <a:pt x="164" y="365"/>
                </a:lnTo>
                <a:lnTo>
                  <a:pt x="161" y="367"/>
                </a:lnTo>
                <a:lnTo>
                  <a:pt x="160" y="367"/>
                </a:lnTo>
                <a:lnTo>
                  <a:pt x="160" y="365"/>
                </a:lnTo>
                <a:lnTo>
                  <a:pt x="160" y="365"/>
                </a:lnTo>
                <a:lnTo>
                  <a:pt x="160" y="361"/>
                </a:lnTo>
                <a:lnTo>
                  <a:pt x="161" y="356"/>
                </a:lnTo>
                <a:lnTo>
                  <a:pt x="162" y="347"/>
                </a:lnTo>
                <a:lnTo>
                  <a:pt x="162" y="347"/>
                </a:lnTo>
                <a:lnTo>
                  <a:pt x="163" y="342"/>
                </a:lnTo>
                <a:lnTo>
                  <a:pt x="162" y="338"/>
                </a:lnTo>
                <a:lnTo>
                  <a:pt x="161" y="333"/>
                </a:lnTo>
                <a:lnTo>
                  <a:pt x="159" y="329"/>
                </a:lnTo>
                <a:lnTo>
                  <a:pt x="159" y="329"/>
                </a:lnTo>
                <a:lnTo>
                  <a:pt x="158" y="329"/>
                </a:lnTo>
                <a:lnTo>
                  <a:pt x="157" y="329"/>
                </a:lnTo>
                <a:lnTo>
                  <a:pt x="157" y="329"/>
                </a:lnTo>
                <a:lnTo>
                  <a:pt x="151" y="339"/>
                </a:lnTo>
                <a:lnTo>
                  <a:pt x="150" y="339"/>
                </a:lnTo>
                <a:lnTo>
                  <a:pt x="150" y="338"/>
                </a:lnTo>
                <a:lnTo>
                  <a:pt x="151" y="329"/>
                </a:lnTo>
                <a:lnTo>
                  <a:pt x="151" y="329"/>
                </a:lnTo>
                <a:lnTo>
                  <a:pt x="153" y="318"/>
                </a:lnTo>
                <a:lnTo>
                  <a:pt x="154" y="312"/>
                </a:lnTo>
                <a:lnTo>
                  <a:pt x="154" y="306"/>
                </a:lnTo>
                <a:lnTo>
                  <a:pt x="154" y="306"/>
                </a:lnTo>
                <a:lnTo>
                  <a:pt x="153" y="305"/>
                </a:lnTo>
                <a:lnTo>
                  <a:pt x="152" y="305"/>
                </a:lnTo>
                <a:lnTo>
                  <a:pt x="152" y="305"/>
                </a:lnTo>
                <a:lnTo>
                  <a:pt x="147" y="312"/>
                </a:lnTo>
                <a:lnTo>
                  <a:pt x="147" y="312"/>
                </a:lnTo>
                <a:lnTo>
                  <a:pt x="145" y="316"/>
                </a:lnTo>
                <a:lnTo>
                  <a:pt x="144" y="316"/>
                </a:lnTo>
                <a:lnTo>
                  <a:pt x="143" y="315"/>
                </a:lnTo>
                <a:lnTo>
                  <a:pt x="143" y="313"/>
                </a:lnTo>
                <a:lnTo>
                  <a:pt x="145" y="305"/>
                </a:lnTo>
                <a:lnTo>
                  <a:pt x="145" y="305"/>
                </a:lnTo>
                <a:lnTo>
                  <a:pt x="147" y="294"/>
                </a:lnTo>
                <a:lnTo>
                  <a:pt x="147" y="288"/>
                </a:lnTo>
                <a:lnTo>
                  <a:pt x="147" y="282"/>
                </a:lnTo>
                <a:lnTo>
                  <a:pt x="147" y="282"/>
                </a:lnTo>
                <a:lnTo>
                  <a:pt x="146" y="281"/>
                </a:lnTo>
                <a:lnTo>
                  <a:pt x="145" y="282"/>
                </a:lnTo>
                <a:lnTo>
                  <a:pt x="145" y="282"/>
                </a:lnTo>
                <a:lnTo>
                  <a:pt x="140" y="290"/>
                </a:lnTo>
                <a:lnTo>
                  <a:pt x="139" y="291"/>
                </a:lnTo>
                <a:lnTo>
                  <a:pt x="139" y="291"/>
                </a:lnTo>
                <a:lnTo>
                  <a:pt x="139" y="285"/>
                </a:lnTo>
                <a:lnTo>
                  <a:pt x="139" y="285"/>
                </a:lnTo>
                <a:lnTo>
                  <a:pt x="141" y="275"/>
                </a:lnTo>
                <a:lnTo>
                  <a:pt x="142" y="266"/>
                </a:lnTo>
                <a:lnTo>
                  <a:pt x="142" y="266"/>
                </a:lnTo>
                <a:lnTo>
                  <a:pt x="141" y="265"/>
                </a:lnTo>
                <a:lnTo>
                  <a:pt x="140" y="265"/>
                </a:lnTo>
                <a:lnTo>
                  <a:pt x="140" y="265"/>
                </a:lnTo>
                <a:lnTo>
                  <a:pt x="133" y="275"/>
                </a:lnTo>
                <a:lnTo>
                  <a:pt x="133" y="275"/>
                </a:lnTo>
                <a:lnTo>
                  <a:pt x="134" y="263"/>
                </a:lnTo>
                <a:lnTo>
                  <a:pt x="134" y="263"/>
                </a:lnTo>
                <a:lnTo>
                  <a:pt x="135" y="255"/>
                </a:lnTo>
                <a:lnTo>
                  <a:pt x="134" y="246"/>
                </a:lnTo>
                <a:lnTo>
                  <a:pt x="134" y="246"/>
                </a:lnTo>
                <a:lnTo>
                  <a:pt x="134" y="246"/>
                </a:lnTo>
                <a:lnTo>
                  <a:pt x="133" y="246"/>
                </a:lnTo>
                <a:lnTo>
                  <a:pt x="132" y="247"/>
                </a:lnTo>
                <a:lnTo>
                  <a:pt x="132" y="247"/>
                </a:lnTo>
                <a:lnTo>
                  <a:pt x="130" y="252"/>
                </a:lnTo>
                <a:lnTo>
                  <a:pt x="129" y="253"/>
                </a:lnTo>
                <a:lnTo>
                  <a:pt x="128" y="253"/>
                </a:lnTo>
                <a:lnTo>
                  <a:pt x="128" y="250"/>
                </a:lnTo>
                <a:lnTo>
                  <a:pt x="128" y="246"/>
                </a:lnTo>
                <a:lnTo>
                  <a:pt x="128" y="246"/>
                </a:lnTo>
                <a:lnTo>
                  <a:pt x="131" y="230"/>
                </a:lnTo>
                <a:lnTo>
                  <a:pt x="131" y="230"/>
                </a:lnTo>
                <a:lnTo>
                  <a:pt x="130" y="229"/>
                </a:lnTo>
                <a:lnTo>
                  <a:pt x="129" y="229"/>
                </a:lnTo>
                <a:lnTo>
                  <a:pt x="129" y="229"/>
                </a:lnTo>
                <a:lnTo>
                  <a:pt x="124" y="236"/>
                </a:lnTo>
                <a:lnTo>
                  <a:pt x="124" y="236"/>
                </a:lnTo>
                <a:lnTo>
                  <a:pt x="121" y="239"/>
                </a:lnTo>
                <a:lnTo>
                  <a:pt x="121" y="239"/>
                </a:lnTo>
                <a:lnTo>
                  <a:pt x="120" y="238"/>
                </a:lnTo>
                <a:lnTo>
                  <a:pt x="122" y="230"/>
                </a:lnTo>
                <a:lnTo>
                  <a:pt x="122" y="230"/>
                </a:lnTo>
                <a:lnTo>
                  <a:pt x="123" y="222"/>
                </a:lnTo>
                <a:lnTo>
                  <a:pt x="124" y="214"/>
                </a:lnTo>
                <a:lnTo>
                  <a:pt x="124" y="214"/>
                </a:lnTo>
                <a:lnTo>
                  <a:pt x="123" y="213"/>
                </a:lnTo>
                <a:lnTo>
                  <a:pt x="122" y="213"/>
                </a:lnTo>
                <a:lnTo>
                  <a:pt x="122" y="213"/>
                </a:lnTo>
                <a:lnTo>
                  <a:pt x="116" y="221"/>
                </a:lnTo>
                <a:lnTo>
                  <a:pt x="116" y="221"/>
                </a:lnTo>
                <a:lnTo>
                  <a:pt x="116" y="216"/>
                </a:lnTo>
                <a:lnTo>
                  <a:pt x="117" y="210"/>
                </a:lnTo>
                <a:lnTo>
                  <a:pt x="117" y="210"/>
                </a:lnTo>
                <a:lnTo>
                  <a:pt x="118" y="203"/>
                </a:lnTo>
                <a:lnTo>
                  <a:pt x="118" y="196"/>
                </a:lnTo>
                <a:lnTo>
                  <a:pt x="118" y="196"/>
                </a:lnTo>
                <a:lnTo>
                  <a:pt x="117" y="195"/>
                </a:lnTo>
                <a:lnTo>
                  <a:pt x="116" y="195"/>
                </a:lnTo>
                <a:lnTo>
                  <a:pt x="116" y="195"/>
                </a:lnTo>
                <a:lnTo>
                  <a:pt x="111" y="202"/>
                </a:lnTo>
                <a:lnTo>
                  <a:pt x="109" y="203"/>
                </a:lnTo>
                <a:lnTo>
                  <a:pt x="108" y="203"/>
                </a:lnTo>
                <a:lnTo>
                  <a:pt x="108" y="202"/>
                </a:lnTo>
                <a:lnTo>
                  <a:pt x="109" y="199"/>
                </a:lnTo>
                <a:lnTo>
                  <a:pt x="109" y="199"/>
                </a:lnTo>
                <a:lnTo>
                  <a:pt x="111" y="188"/>
                </a:lnTo>
                <a:lnTo>
                  <a:pt x="112" y="183"/>
                </a:lnTo>
                <a:lnTo>
                  <a:pt x="112" y="178"/>
                </a:lnTo>
                <a:lnTo>
                  <a:pt x="112" y="178"/>
                </a:lnTo>
                <a:lnTo>
                  <a:pt x="111" y="177"/>
                </a:lnTo>
                <a:lnTo>
                  <a:pt x="110" y="177"/>
                </a:lnTo>
                <a:lnTo>
                  <a:pt x="110" y="177"/>
                </a:lnTo>
                <a:lnTo>
                  <a:pt x="103" y="185"/>
                </a:lnTo>
                <a:lnTo>
                  <a:pt x="103" y="185"/>
                </a:lnTo>
                <a:lnTo>
                  <a:pt x="102" y="186"/>
                </a:lnTo>
                <a:lnTo>
                  <a:pt x="101" y="186"/>
                </a:lnTo>
                <a:lnTo>
                  <a:pt x="101" y="184"/>
                </a:lnTo>
                <a:lnTo>
                  <a:pt x="102" y="178"/>
                </a:lnTo>
                <a:lnTo>
                  <a:pt x="102" y="178"/>
                </a:lnTo>
                <a:lnTo>
                  <a:pt x="106" y="167"/>
                </a:lnTo>
                <a:lnTo>
                  <a:pt x="106" y="162"/>
                </a:lnTo>
                <a:lnTo>
                  <a:pt x="105" y="157"/>
                </a:lnTo>
                <a:lnTo>
                  <a:pt x="105" y="157"/>
                </a:lnTo>
                <a:lnTo>
                  <a:pt x="103" y="156"/>
                </a:lnTo>
                <a:lnTo>
                  <a:pt x="102" y="157"/>
                </a:lnTo>
                <a:lnTo>
                  <a:pt x="102" y="157"/>
                </a:lnTo>
                <a:lnTo>
                  <a:pt x="94" y="169"/>
                </a:lnTo>
                <a:lnTo>
                  <a:pt x="94" y="169"/>
                </a:lnTo>
                <a:lnTo>
                  <a:pt x="94" y="166"/>
                </a:lnTo>
                <a:lnTo>
                  <a:pt x="95" y="162"/>
                </a:lnTo>
                <a:lnTo>
                  <a:pt x="97" y="156"/>
                </a:lnTo>
                <a:lnTo>
                  <a:pt x="97" y="156"/>
                </a:lnTo>
                <a:lnTo>
                  <a:pt x="99" y="146"/>
                </a:lnTo>
                <a:lnTo>
                  <a:pt x="99" y="141"/>
                </a:lnTo>
                <a:lnTo>
                  <a:pt x="98" y="137"/>
                </a:lnTo>
                <a:lnTo>
                  <a:pt x="98" y="137"/>
                </a:lnTo>
                <a:lnTo>
                  <a:pt x="97" y="136"/>
                </a:lnTo>
                <a:lnTo>
                  <a:pt x="96" y="136"/>
                </a:lnTo>
                <a:lnTo>
                  <a:pt x="96" y="136"/>
                </a:lnTo>
                <a:lnTo>
                  <a:pt x="91" y="142"/>
                </a:lnTo>
                <a:lnTo>
                  <a:pt x="87" y="148"/>
                </a:lnTo>
                <a:lnTo>
                  <a:pt x="87" y="148"/>
                </a:lnTo>
                <a:lnTo>
                  <a:pt x="88" y="143"/>
                </a:lnTo>
                <a:lnTo>
                  <a:pt x="90" y="137"/>
                </a:lnTo>
                <a:lnTo>
                  <a:pt x="92" y="132"/>
                </a:lnTo>
                <a:lnTo>
                  <a:pt x="93" y="127"/>
                </a:lnTo>
                <a:lnTo>
                  <a:pt x="93" y="127"/>
                </a:lnTo>
                <a:lnTo>
                  <a:pt x="93" y="126"/>
                </a:lnTo>
                <a:lnTo>
                  <a:pt x="91" y="126"/>
                </a:lnTo>
                <a:lnTo>
                  <a:pt x="91" y="126"/>
                </a:lnTo>
                <a:lnTo>
                  <a:pt x="86" y="133"/>
                </a:lnTo>
                <a:lnTo>
                  <a:pt x="85" y="134"/>
                </a:lnTo>
                <a:lnTo>
                  <a:pt x="84" y="134"/>
                </a:lnTo>
                <a:lnTo>
                  <a:pt x="85" y="129"/>
                </a:lnTo>
                <a:lnTo>
                  <a:pt x="85" y="129"/>
                </a:lnTo>
                <a:lnTo>
                  <a:pt x="88" y="119"/>
                </a:lnTo>
                <a:lnTo>
                  <a:pt x="89" y="109"/>
                </a:lnTo>
                <a:lnTo>
                  <a:pt x="89" y="109"/>
                </a:lnTo>
                <a:lnTo>
                  <a:pt x="88" y="109"/>
                </a:lnTo>
                <a:lnTo>
                  <a:pt x="87" y="109"/>
                </a:lnTo>
                <a:lnTo>
                  <a:pt x="87" y="109"/>
                </a:lnTo>
                <a:lnTo>
                  <a:pt x="82" y="115"/>
                </a:lnTo>
                <a:lnTo>
                  <a:pt x="78" y="118"/>
                </a:lnTo>
                <a:lnTo>
                  <a:pt x="77" y="117"/>
                </a:lnTo>
                <a:lnTo>
                  <a:pt x="77" y="115"/>
                </a:lnTo>
                <a:lnTo>
                  <a:pt x="77" y="115"/>
                </a:lnTo>
                <a:lnTo>
                  <a:pt x="79" y="105"/>
                </a:lnTo>
                <a:lnTo>
                  <a:pt x="81" y="101"/>
                </a:lnTo>
                <a:lnTo>
                  <a:pt x="81" y="95"/>
                </a:lnTo>
                <a:lnTo>
                  <a:pt x="81" y="95"/>
                </a:lnTo>
                <a:lnTo>
                  <a:pt x="81" y="94"/>
                </a:lnTo>
                <a:lnTo>
                  <a:pt x="80" y="94"/>
                </a:lnTo>
                <a:lnTo>
                  <a:pt x="80" y="94"/>
                </a:lnTo>
                <a:lnTo>
                  <a:pt x="71" y="104"/>
                </a:lnTo>
                <a:lnTo>
                  <a:pt x="70" y="105"/>
                </a:lnTo>
                <a:lnTo>
                  <a:pt x="69" y="105"/>
                </a:lnTo>
                <a:lnTo>
                  <a:pt x="69" y="104"/>
                </a:lnTo>
                <a:lnTo>
                  <a:pt x="70" y="100"/>
                </a:lnTo>
                <a:lnTo>
                  <a:pt x="70" y="100"/>
                </a:lnTo>
                <a:lnTo>
                  <a:pt x="74" y="90"/>
                </a:lnTo>
                <a:lnTo>
                  <a:pt x="75" y="86"/>
                </a:lnTo>
                <a:lnTo>
                  <a:pt x="75" y="80"/>
                </a:lnTo>
                <a:lnTo>
                  <a:pt x="75" y="80"/>
                </a:lnTo>
                <a:lnTo>
                  <a:pt x="74" y="80"/>
                </a:lnTo>
                <a:lnTo>
                  <a:pt x="73" y="80"/>
                </a:lnTo>
                <a:lnTo>
                  <a:pt x="73" y="80"/>
                </a:lnTo>
                <a:lnTo>
                  <a:pt x="67" y="87"/>
                </a:lnTo>
                <a:lnTo>
                  <a:pt x="65" y="89"/>
                </a:lnTo>
                <a:lnTo>
                  <a:pt x="64" y="89"/>
                </a:lnTo>
                <a:lnTo>
                  <a:pt x="64" y="88"/>
                </a:lnTo>
                <a:lnTo>
                  <a:pt x="64" y="85"/>
                </a:lnTo>
                <a:lnTo>
                  <a:pt x="64" y="85"/>
                </a:lnTo>
                <a:lnTo>
                  <a:pt x="67" y="74"/>
                </a:lnTo>
                <a:lnTo>
                  <a:pt x="69" y="67"/>
                </a:lnTo>
                <a:lnTo>
                  <a:pt x="69" y="62"/>
                </a:lnTo>
                <a:lnTo>
                  <a:pt x="69" y="62"/>
                </a:lnTo>
                <a:lnTo>
                  <a:pt x="69" y="61"/>
                </a:lnTo>
                <a:lnTo>
                  <a:pt x="68" y="61"/>
                </a:lnTo>
                <a:lnTo>
                  <a:pt x="67" y="61"/>
                </a:lnTo>
                <a:lnTo>
                  <a:pt x="67" y="61"/>
                </a:lnTo>
                <a:lnTo>
                  <a:pt x="64" y="66"/>
                </a:lnTo>
                <a:lnTo>
                  <a:pt x="62" y="67"/>
                </a:lnTo>
                <a:lnTo>
                  <a:pt x="62" y="66"/>
                </a:lnTo>
                <a:lnTo>
                  <a:pt x="62" y="64"/>
                </a:lnTo>
                <a:lnTo>
                  <a:pt x="65" y="53"/>
                </a:lnTo>
                <a:lnTo>
                  <a:pt x="65" y="53"/>
                </a:lnTo>
                <a:lnTo>
                  <a:pt x="64" y="51"/>
                </a:lnTo>
                <a:lnTo>
                  <a:pt x="63" y="52"/>
                </a:lnTo>
                <a:lnTo>
                  <a:pt x="63" y="52"/>
                </a:lnTo>
                <a:lnTo>
                  <a:pt x="60" y="55"/>
                </a:lnTo>
                <a:lnTo>
                  <a:pt x="58" y="56"/>
                </a:lnTo>
                <a:lnTo>
                  <a:pt x="57" y="55"/>
                </a:lnTo>
                <a:lnTo>
                  <a:pt x="58" y="53"/>
                </a:lnTo>
                <a:lnTo>
                  <a:pt x="61" y="42"/>
                </a:lnTo>
                <a:lnTo>
                  <a:pt x="61" y="42"/>
                </a:lnTo>
                <a:lnTo>
                  <a:pt x="61" y="40"/>
                </a:lnTo>
                <a:lnTo>
                  <a:pt x="59" y="41"/>
                </a:lnTo>
                <a:lnTo>
                  <a:pt x="59" y="41"/>
                </a:lnTo>
                <a:lnTo>
                  <a:pt x="56" y="44"/>
                </a:lnTo>
                <a:lnTo>
                  <a:pt x="55" y="45"/>
                </a:lnTo>
                <a:lnTo>
                  <a:pt x="55" y="44"/>
                </a:lnTo>
                <a:lnTo>
                  <a:pt x="55" y="42"/>
                </a:lnTo>
                <a:lnTo>
                  <a:pt x="60" y="28"/>
                </a:lnTo>
                <a:lnTo>
                  <a:pt x="60" y="28"/>
                </a:lnTo>
                <a:lnTo>
                  <a:pt x="59" y="27"/>
                </a:lnTo>
                <a:lnTo>
                  <a:pt x="58" y="27"/>
                </a:lnTo>
                <a:lnTo>
                  <a:pt x="58" y="27"/>
                </a:lnTo>
                <a:lnTo>
                  <a:pt x="55" y="28"/>
                </a:lnTo>
                <a:lnTo>
                  <a:pt x="53" y="30"/>
                </a:lnTo>
                <a:lnTo>
                  <a:pt x="48" y="36"/>
                </a:lnTo>
                <a:lnTo>
                  <a:pt x="48" y="36"/>
                </a:lnTo>
                <a:lnTo>
                  <a:pt x="52" y="29"/>
                </a:lnTo>
                <a:lnTo>
                  <a:pt x="54" y="25"/>
                </a:lnTo>
                <a:lnTo>
                  <a:pt x="54" y="21"/>
                </a:lnTo>
                <a:lnTo>
                  <a:pt x="54" y="21"/>
                </a:lnTo>
                <a:lnTo>
                  <a:pt x="54" y="20"/>
                </a:lnTo>
                <a:lnTo>
                  <a:pt x="53" y="20"/>
                </a:lnTo>
                <a:lnTo>
                  <a:pt x="53" y="20"/>
                </a:lnTo>
                <a:lnTo>
                  <a:pt x="47" y="27"/>
                </a:lnTo>
                <a:lnTo>
                  <a:pt x="44" y="29"/>
                </a:lnTo>
                <a:lnTo>
                  <a:pt x="43" y="29"/>
                </a:lnTo>
                <a:lnTo>
                  <a:pt x="43" y="27"/>
                </a:lnTo>
                <a:lnTo>
                  <a:pt x="43" y="27"/>
                </a:lnTo>
                <a:lnTo>
                  <a:pt x="43" y="27"/>
                </a:lnTo>
                <a:lnTo>
                  <a:pt x="42" y="26"/>
                </a:lnTo>
                <a:lnTo>
                  <a:pt x="42" y="26"/>
                </a:lnTo>
                <a:lnTo>
                  <a:pt x="39" y="27"/>
                </a:lnTo>
                <a:lnTo>
                  <a:pt x="37" y="28"/>
                </a:lnTo>
                <a:lnTo>
                  <a:pt x="37" y="28"/>
                </a:lnTo>
                <a:lnTo>
                  <a:pt x="37" y="29"/>
                </a:lnTo>
                <a:lnTo>
                  <a:pt x="37" y="29"/>
                </a:lnTo>
                <a:lnTo>
                  <a:pt x="37" y="30"/>
                </a:lnTo>
                <a:lnTo>
                  <a:pt x="38" y="30"/>
                </a:lnTo>
                <a:lnTo>
                  <a:pt x="38" y="30"/>
                </a:lnTo>
                <a:lnTo>
                  <a:pt x="40" y="30"/>
                </a:lnTo>
                <a:lnTo>
                  <a:pt x="40" y="30"/>
                </a:lnTo>
                <a:lnTo>
                  <a:pt x="41" y="31"/>
                </a:lnTo>
                <a:lnTo>
                  <a:pt x="42" y="32"/>
                </a:lnTo>
                <a:lnTo>
                  <a:pt x="42" y="32"/>
                </a:lnTo>
                <a:lnTo>
                  <a:pt x="45" y="30"/>
                </a:lnTo>
                <a:lnTo>
                  <a:pt x="48" y="27"/>
                </a:lnTo>
                <a:lnTo>
                  <a:pt x="48" y="27"/>
                </a:lnTo>
                <a:lnTo>
                  <a:pt x="51" y="25"/>
                </a:lnTo>
                <a:lnTo>
                  <a:pt x="52" y="25"/>
                </a:lnTo>
                <a:lnTo>
                  <a:pt x="52" y="27"/>
                </a:lnTo>
                <a:lnTo>
                  <a:pt x="51" y="29"/>
                </a:lnTo>
                <a:lnTo>
                  <a:pt x="46" y="39"/>
                </a:lnTo>
                <a:lnTo>
                  <a:pt x="46" y="39"/>
                </a:lnTo>
                <a:lnTo>
                  <a:pt x="47" y="40"/>
                </a:lnTo>
                <a:lnTo>
                  <a:pt x="47" y="41"/>
                </a:lnTo>
                <a:lnTo>
                  <a:pt x="48" y="40"/>
                </a:lnTo>
                <a:lnTo>
                  <a:pt x="48" y="40"/>
                </a:lnTo>
                <a:lnTo>
                  <a:pt x="53" y="35"/>
                </a:lnTo>
                <a:lnTo>
                  <a:pt x="57" y="32"/>
                </a:lnTo>
                <a:lnTo>
                  <a:pt x="57" y="32"/>
                </a:lnTo>
                <a:lnTo>
                  <a:pt x="54" y="40"/>
                </a:lnTo>
                <a:lnTo>
                  <a:pt x="51" y="48"/>
                </a:lnTo>
                <a:lnTo>
                  <a:pt x="51" y="48"/>
                </a:lnTo>
                <a:lnTo>
                  <a:pt x="51" y="49"/>
                </a:lnTo>
                <a:lnTo>
                  <a:pt x="52" y="50"/>
                </a:lnTo>
                <a:lnTo>
                  <a:pt x="52" y="50"/>
                </a:lnTo>
                <a:lnTo>
                  <a:pt x="56" y="48"/>
                </a:lnTo>
                <a:lnTo>
                  <a:pt x="59" y="45"/>
                </a:lnTo>
                <a:lnTo>
                  <a:pt x="59" y="45"/>
                </a:lnTo>
                <a:lnTo>
                  <a:pt x="57" y="48"/>
                </a:lnTo>
                <a:lnTo>
                  <a:pt x="56" y="52"/>
                </a:lnTo>
                <a:lnTo>
                  <a:pt x="53" y="60"/>
                </a:lnTo>
                <a:lnTo>
                  <a:pt x="53" y="60"/>
                </a:lnTo>
                <a:lnTo>
                  <a:pt x="53" y="61"/>
                </a:lnTo>
                <a:lnTo>
                  <a:pt x="54" y="61"/>
                </a:lnTo>
                <a:lnTo>
                  <a:pt x="54" y="61"/>
                </a:lnTo>
                <a:lnTo>
                  <a:pt x="58" y="59"/>
                </a:lnTo>
                <a:lnTo>
                  <a:pt x="61" y="57"/>
                </a:lnTo>
                <a:lnTo>
                  <a:pt x="61" y="57"/>
                </a:lnTo>
                <a:lnTo>
                  <a:pt x="60" y="59"/>
                </a:lnTo>
                <a:lnTo>
                  <a:pt x="59" y="63"/>
                </a:lnTo>
                <a:lnTo>
                  <a:pt x="58" y="70"/>
                </a:lnTo>
                <a:lnTo>
                  <a:pt x="58" y="70"/>
                </a:lnTo>
                <a:lnTo>
                  <a:pt x="58" y="73"/>
                </a:lnTo>
                <a:lnTo>
                  <a:pt x="60" y="73"/>
                </a:lnTo>
                <a:lnTo>
                  <a:pt x="60" y="73"/>
                </a:lnTo>
                <a:lnTo>
                  <a:pt x="63" y="69"/>
                </a:lnTo>
                <a:lnTo>
                  <a:pt x="65" y="67"/>
                </a:lnTo>
                <a:lnTo>
                  <a:pt x="66" y="66"/>
                </a:lnTo>
                <a:lnTo>
                  <a:pt x="66" y="66"/>
                </a:lnTo>
                <a:lnTo>
                  <a:pt x="66" y="70"/>
                </a:lnTo>
                <a:lnTo>
                  <a:pt x="66" y="70"/>
                </a:lnTo>
                <a:lnTo>
                  <a:pt x="63" y="82"/>
                </a:lnTo>
                <a:lnTo>
                  <a:pt x="60" y="94"/>
                </a:lnTo>
                <a:lnTo>
                  <a:pt x="60" y="94"/>
                </a:lnTo>
                <a:lnTo>
                  <a:pt x="61" y="95"/>
                </a:lnTo>
                <a:lnTo>
                  <a:pt x="62" y="95"/>
                </a:lnTo>
                <a:lnTo>
                  <a:pt x="62" y="95"/>
                </a:lnTo>
                <a:lnTo>
                  <a:pt x="65" y="93"/>
                </a:lnTo>
                <a:lnTo>
                  <a:pt x="68" y="90"/>
                </a:lnTo>
                <a:lnTo>
                  <a:pt x="68" y="90"/>
                </a:lnTo>
                <a:lnTo>
                  <a:pt x="70" y="86"/>
                </a:lnTo>
                <a:lnTo>
                  <a:pt x="72" y="84"/>
                </a:lnTo>
                <a:lnTo>
                  <a:pt x="73" y="84"/>
                </a:lnTo>
                <a:lnTo>
                  <a:pt x="73" y="86"/>
                </a:lnTo>
                <a:lnTo>
                  <a:pt x="73" y="86"/>
                </a:lnTo>
                <a:lnTo>
                  <a:pt x="72" y="92"/>
                </a:lnTo>
                <a:lnTo>
                  <a:pt x="69" y="97"/>
                </a:lnTo>
                <a:lnTo>
                  <a:pt x="67" y="103"/>
                </a:lnTo>
                <a:lnTo>
                  <a:pt x="65" y="109"/>
                </a:lnTo>
                <a:lnTo>
                  <a:pt x="65" y="109"/>
                </a:lnTo>
                <a:lnTo>
                  <a:pt x="66" y="110"/>
                </a:lnTo>
                <a:lnTo>
                  <a:pt x="67" y="110"/>
                </a:lnTo>
                <a:lnTo>
                  <a:pt x="67" y="110"/>
                </a:lnTo>
                <a:lnTo>
                  <a:pt x="74" y="105"/>
                </a:lnTo>
                <a:lnTo>
                  <a:pt x="77" y="102"/>
                </a:lnTo>
                <a:lnTo>
                  <a:pt x="79" y="99"/>
                </a:lnTo>
                <a:lnTo>
                  <a:pt x="79" y="99"/>
                </a:lnTo>
                <a:lnTo>
                  <a:pt x="78" y="105"/>
                </a:lnTo>
                <a:lnTo>
                  <a:pt x="76" y="111"/>
                </a:lnTo>
                <a:lnTo>
                  <a:pt x="75" y="117"/>
                </a:lnTo>
                <a:lnTo>
                  <a:pt x="74" y="123"/>
                </a:lnTo>
                <a:lnTo>
                  <a:pt x="74" y="123"/>
                </a:lnTo>
                <a:lnTo>
                  <a:pt x="75" y="124"/>
                </a:lnTo>
                <a:lnTo>
                  <a:pt x="76" y="124"/>
                </a:lnTo>
                <a:lnTo>
                  <a:pt x="76" y="124"/>
                </a:lnTo>
                <a:lnTo>
                  <a:pt x="79" y="122"/>
                </a:lnTo>
                <a:lnTo>
                  <a:pt x="82" y="119"/>
                </a:lnTo>
                <a:lnTo>
                  <a:pt x="86" y="113"/>
                </a:lnTo>
                <a:lnTo>
                  <a:pt x="86" y="113"/>
                </a:lnTo>
                <a:lnTo>
                  <a:pt x="86" y="118"/>
                </a:lnTo>
                <a:lnTo>
                  <a:pt x="85" y="124"/>
                </a:lnTo>
                <a:lnTo>
                  <a:pt x="85" y="124"/>
                </a:lnTo>
                <a:lnTo>
                  <a:pt x="81" y="137"/>
                </a:lnTo>
                <a:lnTo>
                  <a:pt x="81" y="137"/>
                </a:lnTo>
                <a:lnTo>
                  <a:pt x="81" y="138"/>
                </a:lnTo>
                <a:lnTo>
                  <a:pt x="83" y="138"/>
                </a:lnTo>
                <a:lnTo>
                  <a:pt x="83" y="138"/>
                </a:lnTo>
                <a:lnTo>
                  <a:pt x="90" y="130"/>
                </a:lnTo>
                <a:lnTo>
                  <a:pt x="90" y="130"/>
                </a:lnTo>
                <a:lnTo>
                  <a:pt x="89" y="136"/>
                </a:lnTo>
                <a:lnTo>
                  <a:pt x="87" y="141"/>
                </a:lnTo>
                <a:lnTo>
                  <a:pt x="85" y="146"/>
                </a:lnTo>
                <a:lnTo>
                  <a:pt x="84" y="153"/>
                </a:lnTo>
                <a:lnTo>
                  <a:pt x="84" y="153"/>
                </a:lnTo>
                <a:lnTo>
                  <a:pt x="84" y="154"/>
                </a:lnTo>
                <a:lnTo>
                  <a:pt x="86" y="154"/>
                </a:lnTo>
                <a:lnTo>
                  <a:pt x="86" y="154"/>
                </a:lnTo>
                <a:lnTo>
                  <a:pt x="89" y="151"/>
                </a:lnTo>
                <a:lnTo>
                  <a:pt x="91" y="148"/>
                </a:lnTo>
                <a:lnTo>
                  <a:pt x="91" y="148"/>
                </a:lnTo>
                <a:lnTo>
                  <a:pt x="94" y="146"/>
                </a:lnTo>
                <a:lnTo>
                  <a:pt x="95" y="145"/>
                </a:lnTo>
                <a:lnTo>
                  <a:pt x="96" y="147"/>
                </a:lnTo>
                <a:lnTo>
                  <a:pt x="96" y="151"/>
                </a:lnTo>
                <a:lnTo>
                  <a:pt x="96" y="151"/>
                </a:lnTo>
                <a:lnTo>
                  <a:pt x="93" y="162"/>
                </a:lnTo>
                <a:lnTo>
                  <a:pt x="92" y="167"/>
                </a:lnTo>
                <a:lnTo>
                  <a:pt x="92" y="173"/>
                </a:lnTo>
                <a:lnTo>
                  <a:pt x="92" y="173"/>
                </a:lnTo>
                <a:lnTo>
                  <a:pt x="93" y="174"/>
                </a:lnTo>
                <a:lnTo>
                  <a:pt x="94" y="174"/>
                </a:lnTo>
                <a:lnTo>
                  <a:pt x="94" y="174"/>
                </a:lnTo>
                <a:lnTo>
                  <a:pt x="100" y="165"/>
                </a:lnTo>
                <a:lnTo>
                  <a:pt x="101" y="163"/>
                </a:lnTo>
                <a:lnTo>
                  <a:pt x="102" y="163"/>
                </a:lnTo>
                <a:lnTo>
                  <a:pt x="103" y="165"/>
                </a:lnTo>
                <a:lnTo>
                  <a:pt x="102" y="168"/>
                </a:lnTo>
                <a:lnTo>
                  <a:pt x="102" y="168"/>
                </a:lnTo>
                <a:lnTo>
                  <a:pt x="100" y="179"/>
                </a:lnTo>
                <a:lnTo>
                  <a:pt x="97" y="189"/>
                </a:lnTo>
                <a:lnTo>
                  <a:pt x="97" y="189"/>
                </a:lnTo>
                <a:lnTo>
                  <a:pt x="98" y="190"/>
                </a:lnTo>
                <a:lnTo>
                  <a:pt x="99" y="190"/>
                </a:lnTo>
                <a:lnTo>
                  <a:pt x="99" y="190"/>
                </a:lnTo>
                <a:lnTo>
                  <a:pt x="103" y="187"/>
                </a:lnTo>
                <a:lnTo>
                  <a:pt x="107" y="184"/>
                </a:lnTo>
                <a:lnTo>
                  <a:pt x="108" y="182"/>
                </a:lnTo>
                <a:lnTo>
                  <a:pt x="109" y="182"/>
                </a:lnTo>
                <a:lnTo>
                  <a:pt x="110" y="183"/>
                </a:lnTo>
                <a:lnTo>
                  <a:pt x="110" y="186"/>
                </a:lnTo>
                <a:lnTo>
                  <a:pt x="110" y="186"/>
                </a:lnTo>
                <a:lnTo>
                  <a:pt x="109" y="192"/>
                </a:lnTo>
                <a:lnTo>
                  <a:pt x="107" y="198"/>
                </a:lnTo>
                <a:lnTo>
                  <a:pt x="106" y="204"/>
                </a:lnTo>
                <a:lnTo>
                  <a:pt x="105" y="210"/>
                </a:lnTo>
                <a:lnTo>
                  <a:pt x="105" y="210"/>
                </a:lnTo>
                <a:lnTo>
                  <a:pt x="106" y="211"/>
                </a:lnTo>
                <a:lnTo>
                  <a:pt x="107" y="211"/>
                </a:lnTo>
                <a:lnTo>
                  <a:pt x="107" y="211"/>
                </a:lnTo>
                <a:lnTo>
                  <a:pt x="112" y="206"/>
                </a:lnTo>
                <a:lnTo>
                  <a:pt x="115" y="204"/>
                </a:lnTo>
                <a:lnTo>
                  <a:pt x="115" y="204"/>
                </a:lnTo>
                <a:lnTo>
                  <a:pt x="116" y="205"/>
                </a:lnTo>
                <a:lnTo>
                  <a:pt x="116" y="205"/>
                </a:lnTo>
                <a:lnTo>
                  <a:pt x="114" y="215"/>
                </a:lnTo>
                <a:lnTo>
                  <a:pt x="113" y="225"/>
                </a:lnTo>
                <a:lnTo>
                  <a:pt x="113" y="225"/>
                </a:lnTo>
                <a:lnTo>
                  <a:pt x="114" y="226"/>
                </a:lnTo>
                <a:lnTo>
                  <a:pt x="115" y="225"/>
                </a:lnTo>
                <a:lnTo>
                  <a:pt x="115" y="225"/>
                </a:lnTo>
                <a:lnTo>
                  <a:pt x="118" y="222"/>
                </a:lnTo>
                <a:lnTo>
                  <a:pt x="120" y="220"/>
                </a:lnTo>
                <a:lnTo>
                  <a:pt x="121" y="220"/>
                </a:lnTo>
                <a:lnTo>
                  <a:pt x="121" y="221"/>
                </a:lnTo>
                <a:lnTo>
                  <a:pt x="121" y="226"/>
                </a:lnTo>
                <a:lnTo>
                  <a:pt x="121" y="226"/>
                </a:lnTo>
                <a:lnTo>
                  <a:pt x="119" y="235"/>
                </a:lnTo>
                <a:lnTo>
                  <a:pt x="119" y="244"/>
                </a:lnTo>
                <a:lnTo>
                  <a:pt x="119" y="244"/>
                </a:lnTo>
                <a:lnTo>
                  <a:pt x="119" y="245"/>
                </a:lnTo>
                <a:lnTo>
                  <a:pt x="121" y="244"/>
                </a:lnTo>
                <a:lnTo>
                  <a:pt x="121" y="244"/>
                </a:lnTo>
                <a:lnTo>
                  <a:pt x="126" y="236"/>
                </a:lnTo>
                <a:lnTo>
                  <a:pt x="127" y="235"/>
                </a:lnTo>
                <a:lnTo>
                  <a:pt x="127" y="235"/>
                </a:lnTo>
                <a:lnTo>
                  <a:pt x="127" y="241"/>
                </a:lnTo>
                <a:lnTo>
                  <a:pt x="127" y="241"/>
                </a:lnTo>
                <a:lnTo>
                  <a:pt x="125" y="250"/>
                </a:lnTo>
                <a:lnTo>
                  <a:pt x="124" y="260"/>
                </a:lnTo>
                <a:lnTo>
                  <a:pt x="124" y="260"/>
                </a:lnTo>
                <a:lnTo>
                  <a:pt x="125" y="261"/>
                </a:lnTo>
                <a:lnTo>
                  <a:pt x="126" y="261"/>
                </a:lnTo>
                <a:lnTo>
                  <a:pt x="126" y="261"/>
                </a:lnTo>
                <a:lnTo>
                  <a:pt x="130" y="257"/>
                </a:lnTo>
                <a:lnTo>
                  <a:pt x="132" y="254"/>
                </a:lnTo>
                <a:lnTo>
                  <a:pt x="133" y="251"/>
                </a:lnTo>
                <a:lnTo>
                  <a:pt x="133" y="251"/>
                </a:lnTo>
                <a:lnTo>
                  <a:pt x="130" y="264"/>
                </a:lnTo>
                <a:lnTo>
                  <a:pt x="130" y="271"/>
                </a:lnTo>
                <a:lnTo>
                  <a:pt x="130" y="278"/>
                </a:lnTo>
                <a:lnTo>
                  <a:pt x="130" y="278"/>
                </a:lnTo>
                <a:lnTo>
                  <a:pt x="131" y="279"/>
                </a:lnTo>
                <a:lnTo>
                  <a:pt x="132" y="279"/>
                </a:lnTo>
                <a:lnTo>
                  <a:pt x="132" y="279"/>
                </a:lnTo>
                <a:lnTo>
                  <a:pt x="137" y="273"/>
                </a:lnTo>
                <a:lnTo>
                  <a:pt x="137" y="273"/>
                </a:lnTo>
                <a:lnTo>
                  <a:pt x="140" y="270"/>
                </a:lnTo>
                <a:lnTo>
                  <a:pt x="140" y="271"/>
                </a:lnTo>
                <a:lnTo>
                  <a:pt x="140" y="272"/>
                </a:lnTo>
                <a:lnTo>
                  <a:pt x="138" y="280"/>
                </a:lnTo>
                <a:lnTo>
                  <a:pt x="138" y="280"/>
                </a:lnTo>
                <a:lnTo>
                  <a:pt x="136" y="289"/>
                </a:lnTo>
                <a:lnTo>
                  <a:pt x="135" y="299"/>
                </a:lnTo>
                <a:lnTo>
                  <a:pt x="135" y="299"/>
                </a:lnTo>
                <a:lnTo>
                  <a:pt x="136" y="300"/>
                </a:lnTo>
                <a:lnTo>
                  <a:pt x="137" y="300"/>
                </a:lnTo>
                <a:lnTo>
                  <a:pt x="137" y="300"/>
                </a:lnTo>
                <a:lnTo>
                  <a:pt x="142" y="293"/>
                </a:lnTo>
                <a:lnTo>
                  <a:pt x="145" y="289"/>
                </a:lnTo>
                <a:lnTo>
                  <a:pt x="146" y="287"/>
                </a:lnTo>
                <a:lnTo>
                  <a:pt x="146" y="287"/>
                </a:lnTo>
                <a:lnTo>
                  <a:pt x="145" y="295"/>
                </a:lnTo>
                <a:lnTo>
                  <a:pt x="144" y="303"/>
                </a:lnTo>
                <a:lnTo>
                  <a:pt x="142" y="311"/>
                </a:lnTo>
                <a:lnTo>
                  <a:pt x="140" y="320"/>
                </a:lnTo>
                <a:lnTo>
                  <a:pt x="140" y="320"/>
                </a:lnTo>
                <a:lnTo>
                  <a:pt x="110" y="235"/>
                </a:lnTo>
                <a:lnTo>
                  <a:pt x="110" y="235"/>
                </a:lnTo>
                <a:lnTo>
                  <a:pt x="91" y="182"/>
                </a:lnTo>
                <a:lnTo>
                  <a:pt x="81" y="156"/>
                </a:lnTo>
                <a:lnTo>
                  <a:pt x="70" y="129"/>
                </a:lnTo>
                <a:lnTo>
                  <a:pt x="70" y="129"/>
                </a:lnTo>
                <a:lnTo>
                  <a:pt x="59" y="103"/>
                </a:lnTo>
                <a:lnTo>
                  <a:pt x="49" y="76"/>
                </a:lnTo>
                <a:lnTo>
                  <a:pt x="44" y="62"/>
                </a:lnTo>
                <a:lnTo>
                  <a:pt x="41" y="48"/>
                </a:lnTo>
                <a:lnTo>
                  <a:pt x="37" y="34"/>
                </a:lnTo>
                <a:lnTo>
                  <a:pt x="35" y="20"/>
                </a:lnTo>
                <a:lnTo>
                  <a:pt x="35" y="20"/>
                </a:lnTo>
                <a:lnTo>
                  <a:pt x="47" y="17"/>
                </a:lnTo>
                <a:lnTo>
                  <a:pt x="59" y="14"/>
                </a:lnTo>
                <a:lnTo>
                  <a:pt x="59" y="14"/>
                </a:lnTo>
                <a:close/>
                <a:moveTo>
                  <a:pt x="148" y="343"/>
                </a:moveTo>
                <a:lnTo>
                  <a:pt x="148" y="343"/>
                </a:lnTo>
                <a:lnTo>
                  <a:pt x="141" y="321"/>
                </a:lnTo>
                <a:lnTo>
                  <a:pt x="141" y="321"/>
                </a:lnTo>
                <a:lnTo>
                  <a:pt x="142" y="321"/>
                </a:lnTo>
                <a:lnTo>
                  <a:pt x="142" y="321"/>
                </a:lnTo>
                <a:lnTo>
                  <a:pt x="147" y="316"/>
                </a:lnTo>
                <a:lnTo>
                  <a:pt x="150" y="311"/>
                </a:lnTo>
                <a:lnTo>
                  <a:pt x="151" y="311"/>
                </a:lnTo>
                <a:lnTo>
                  <a:pt x="152" y="312"/>
                </a:lnTo>
                <a:lnTo>
                  <a:pt x="151" y="321"/>
                </a:lnTo>
                <a:lnTo>
                  <a:pt x="151" y="321"/>
                </a:lnTo>
                <a:lnTo>
                  <a:pt x="149" y="332"/>
                </a:lnTo>
                <a:lnTo>
                  <a:pt x="148" y="337"/>
                </a:lnTo>
                <a:lnTo>
                  <a:pt x="148" y="343"/>
                </a:lnTo>
                <a:lnTo>
                  <a:pt x="148" y="343"/>
                </a:lnTo>
                <a:close/>
                <a:moveTo>
                  <a:pt x="145" y="443"/>
                </a:moveTo>
                <a:lnTo>
                  <a:pt x="145" y="443"/>
                </a:lnTo>
                <a:lnTo>
                  <a:pt x="130" y="403"/>
                </a:lnTo>
                <a:lnTo>
                  <a:pt x="116" y="362"/>
                </a:lnTo>
                <a:lnTo>
                  <a:pt x="116" y="362"/>
                </a:lnTo>
                <a:lnTo>
                  <a:pt x="79" y="254"/>
                </a:lnTo>
                <a:lnTo>
                  <a:pt x="79" y="25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17" y="28"/>
                </a:lnTo>
                <a:lnTo>
                  <a:pt x="27" y="23"/>
                </a:lnTo>
                <a:lnTo>
                  <a:pt x="27" y="23"/>
                </a:lnTo>
                <a:lnTo>
                  <a:pt x="29" y="36"/>
                </a:lnTo>
                <a:lnTo>
                  <a:pt x="32" y="49"/>
                </a:lnTo>
                <a:lnTo>
                  <a:pt x="39" y="74"/>
                </a:lnTo>
                <a:lnTo>
                  <a:pt x="48" y="98"/>
                </a:lnTo>
                <a:lnTo>
                  <a:pt x="58" y="122"/>
                </a:lnTo>
                <a:lnTo>
                  <a:pt x="58" y="122"/>
                </a:lnTo>
                <a:lnTo>
                  <a:pt x="68" y="148"/>
                </a:lnTo>
                <a:lnTo>
                  <a:pt x="78" y="174"/>
                </a:lnTo>
                <a:lnTo>
                  <a:pt x="97" y="226"/>
                </a:lnTo>
                <a:lnTo>
                  <a:pt x="97" y="226"/>
                </a:lnTo>
                <a:lnTo>
                  <a:pt x="118" y="282"/>
                </a:lnTo>
                <a:lnTo>
                  <a:pt x="137" y="337"/>
                </a:lnTo>
                <a:lnTo>
                  <a:pt x="137" y="337"/>
                </a:lnTo>
                <a:lnTo>
                  <a:pt x="145" y="362"/>
                </a:lnTo>
                <a:lnTo>
                  <a:pt x="152" y="386"/>
                </a:lnTo>
                <a:lnTo>
                  <a:pt x="165" y="436"/>
                </a:lnTo>
                <a:lnTo>
                  <a:pt x="165" y="436"/>
                </a:lnTo>
                <a:lnTo>
                  <a:pt x="159" y="434"/>
                </a:lnTo>
                <a:lnTo>
                  <a:pt x="159" y="434"/>
                </a:lnTo>
                <a:lnTo>
                  <a:pt x="154" y="434"/>
                </a:lnTo>
                <a:lnTo>
                  <a:pt x="150" y="436"/>
                </a:lnTo>
                <a:lnTo>
                  <a:pt x="147" y="439"/>
                </a:lnTo>
                <a:lnTo>
                  <a:pt x="145" y="443"/>
                </a:lnTo>
                <a:lnTo>
                  <a:pt x="145" y="443"/>
                </a:lnTo>
                <a:close/>
                <a:moveTo>
                  <a:pt x="191" y="505"/>
                </a:moveTo>
                <a:lnTo>
                  <a:pt x="191" y="505"/>
                </a:lnTo>
                <a:lnTo>
                  <a:pt x="181" y="494"/>
                </a:lnTo>
                <a:lnTo>
                  <a:pt x="170" y="484"/>
                </a:lnTo>
                <a:lnTo>
                  <a:pt x="160" y="472"/>
                </a:lnTo>
                <a:lnTo>
                  <a:pt x="156" y="466"/>
                </a:lnTo>
                <a:lnTo>
                  <a:pt x="152" y="461"/>
                </a:lnTo>
                <a:lnTo>
                  <a:pt x="152" y="461"/>
                </a:lnTo>
                <a:lnTo>
                  <a:pt x="152" y="459"/>
                </a:lnTo>
                <a:lnTo>
                  <a:pt x="153" y="458"/>
                </a:lnTo>
                <a:lnTo>
                  <a:pt x="153" y="458"/>
                </a:lnTo>
                <a:lnTo>
                  <a:pt x="152" y="453"/>
                </a:lnTo>
                <a:lnTo>
                  <a:pt x="152" y="448"/>
                </a:lnTo>
                <a:lnTo>
                  <a:pt x="152" y="448"/>
                </a:lnTo>
                <a:lnTo>
                  <a:pt x="154" y="443"/>
                </a:lnTo>
                <a:lnTo>
                  <a:pt x="156" y="441"/>
                </a:lnTo>
                <a:lnTo>
                  <a:pt x="158" y="442"/>
                </a:lnTo>
                <a:lnTo>
                  <a:pt x="161" y="443"/>
                </a:lnTo>
                <a:lnTo>
                  <a:pt x="167" y="448"/>
                </a:lnTo>
                <a:lnTo>
                  <a:pt x="170" y="452"/>
                </a:lnTo>
                <a:lnTo>
                  <a:pt x="170" y="452"/>
                </a:lnTo>
                <a:lnTo>
                  <a:pt x="170" y="453"/>
                </a:lnTo>
                <a:lnTo>
                  <a:pt x="170" y="453"/>
                </a:lnTo>
                <a:lnTo>
                  <a:pt x="171" y="454"/>
                </a:lnTo>
                <a:lnTo>
                  <a:pt x="171" y="454"/>
                </a:lnTo>
                <a:lnTo>
                  <a:pt x="173" y="457"/>
                </a:lnTo>
                <a:lnTo>
                  <a:pt x="173" y="457"/>
                </a:lnTo>
                <a:lnTo>
                  <a:pt x="178" y="468"/>
                </a:lnTo>
                <a:lnTo>
                  <a:pt x="178" y="468"/>
                </a:lnTo>
                <a:lnTo>
                  <a:pt x="178" y="469"/>
                </a:lnTo>
                <a:lnTo>
                  <a:pt x="178" y="469"/>
                </a:lnTo>
                <a:lnTo>
                  <a:pt x="178" y="469"/>
                </a:lnTo>
                <a:lnTo>
                  <a:pt x="178" y="469"/>
                </a:lnTo>
                <a:lnTo>
                  <a:pt x="178" y="470"/>
                </a:lnTo>
                <a:lnTo>
                  <a:pt x="178" y="470"/>
                </a:lnTo>
                <a:lnTo>
                  <a:pt x="179" y="471"/>
                </a:lnTo>
                <a:lnTo>
                  <a:pt x="181" y="472"/>
                </a:lnTo>
                <a:lnTo>
                  <a:pt x="183" y="471"/>
                </a:lnTo>
                <a:lnTo>
                  <a:pt x="187" y="469"/>
                </a:lnTo>
                <a:lnTo>
                  <a:pt x="187" y="467"/>
                </a:lnTo>
                <a:lnTo>
                  <a:pt x="187" y="466"/>
                </a:lnTo>
                <a:lnTo>
                  <a:pt x="187" y="466"/>
                </a:lnTo>
                <a:lnTo>
                  <a:pt x="184" y="459"/>
                </a:lnTo>
                <a:lnTo>
                  <a:pt x="182" y="451"/>
                </a:lnTo>
                <a:lnTo>
                  <a:pt x="182" y="443"/>
                </a:lnTo>
                <a:lnTo>
                  <a:pt x="183" y="440"/>
                </a:lnTo>
                <a:lnTo>
                  <a:pt x="184" y="436"/>
                </a:lnTo>
                <a:lnTo>
                  <a:pt x="184" y="436"/>
                </a:lnTo>
                <a:lnTo>
                  <a:pt x="187" y="433"/>
                </a:lnTo>
                <a:lnTo>
                  <a:pt x="190" y="432"/>
                </a:lnTo>
                <a:lnTo>
                  <a:pt x="193" y="433"/>
                </a:lnTo>
                <a:lnTo>
                  <a:pt x="196" y="435"/>
                </a:lnTo>
                <a:lnTo>
                  <a:pt x="201" y="442"/>
                </a:lnTo>
                <a:lnTo>
                  <a:pt x="204" y="446"/>
                </a:lnTo>
                <a:lnTo>
                  <a:pt x="204" y="446"/>
                </a:lnTo>
                <a:lnTo>
                  <a:pt x="211" y="461"/>
                </a:lnTo>
                <a:lnTo>
                  <a:pt x="211" y="461"/>
                </a:lnTo>
                <a:lnTo>
                  <a:pt x="212" y="463"/>
                </a:lnTo>
                <a:lnTo>
                  <a:pt x="213" y="463"/>
                </a:lnTo>
                <a:lnTo>
                  <a:pt x="216" y="463"/>
                </a:lnTo>
                <a:lnTo>
                  <a:pt x="219" y="461"/>
                </a:lnTo>
                <a:lnTo>
                  <a:pt x="219" y="459"/>
                </a:lnTo>
                <a:lnTo>
                  <a:pt x="219" y="457"/>
                </a:lnTo>
                <a:lnTo>
                  <a:pt x="219" y="457"/>
                </a:lnTo>
                <a:lnTo>
                  <a:pt x="217" y="451"/>
                </a:lnTo>
                <a:lnTo>
                  <a:pt x="215" y="444"/>
                </a:lnTo>
                <a:lnTo>
                  <a:pt x="215" y="444"/>
                </a:lnTo>
                <a:lnTo>
                  <a:pt x="216" y="438"/>
                </a:lnTo>
                <a:lnTo>
                  <a:pt x="218" y="432"/>
                </a:lnTo>
                <a:lnTo>
                  <a:pt x="219" y="430"/>
                </a:lnTo>
                <a:lnTo>
                  <a:pt x="221" y="429"/>
                </a:lnTo>
                <a:lnTo>
                  <a:pt x="223" y="429"/>
                </a:lnTo>
                <a:lnTo>
                  <a:pt x="226" y="432"/>
                </a:lnTo>
                <a:lnTo>
                  <a:pt x="226" y="432"/>
                </a:lnTo>
                <a:lnTo>
                  <a:pt x="225" y="452"/>
                </a:lnTo>
                <a:lnTo>
                  <a:pt x="225" y="472"/>
                </a:lnTo>
                <a:lnTo>
                  <a:pt x="227" y="512"/>
                </a:lnTo>
                <a:lnTo>
                  <a:pt x="227" y="512"/>
                </a:lnTo>
                <a:lnTo>
                  <a:pt x="226" y="513"/>
                </a:lnTo>
                <a:lnTo>
                  <a:pt x="226" y="513"/>
                </a:lnTo>
                <a:lnTo>
                  <a:pt x="214" y="517"/>
                </a:lnTo>
                <a:lnTo>
                  <a:pt x="203" y="522"/>
                </a:lnTo>
                <a:lnTo>
                  <a:pt x="203" y="522"/>
                </a:lnTo>
                <a:lnTo>
                  <a:pt x="191" y="505"/>
                </a:lnTo>
                <a:lnTo>
                  <a:pt x="191" y="505"/>
                </a:lnTo>
                <a:close/>
                <a:moveTo>
                  <a:pt x="225" y="551"/>
                </a:moveTo>
                <a:lnTo>
                  <a:pt x="225" y="551"/>
                </a:lnTo>
                <a:lnTo>
                  <a:pt x="216" y="540"/>
                </a:lnTo>
                <a:lnTo>
                  <a:pt x="208" y="529"/>
                </a:lnTo>
                <a:lnTo>
                  <a:pt x="208" y="529"/>
                </a:lnTo>
                <a:lnTo>
                  <a:pt x="218" y="525"/>
                </a:lnTo>
                <a:lnTo>
                  <a:pt x="227" y="521"/>
                </a:lnTo>
                <a:lnTo>
                  <a:pt x="227" y="521"/>
                </a:lnTo>
                <a:lnTo>
                  <a:pt x="227" y="536"/>
                </a:lnTo>
                <a:lnTo>
                  <a:pt x="225" y="551"/>
                </a:lnTo>
                <a:lnTo>
                  <a:pt x="225" y="55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5562" y="1517585"/>
            <a:ext cx="3005588" cy="37981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5" y="122097"/>
            <a:ext cx="1115665" cy="938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31" y="255442"/>
            <a:ext cx="1243692" cy="2926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17" y="140448"/>
            <a:ext cx="768163" cy="4572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778">
            <a:off x="8200111" y="2227753"/>
            <a:ext cx="475529" cy="2560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83750">
            <a:off x="3161448" y="2186272"/>
            <a:ext cx="481626" cy="2560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646" y="1518724"/>
            <a:ext cx="762066" cy="7986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083" y="4299590"/>
            <a:ext cx="1225402" cy="7803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3842" y="4686224"/>
            <a:ext cx="798645" cy="4145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999" y="2791786"/>
            <a:ext cx="560881" cy="10059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2814" y="4801953"/>
            <a:ext cx="676715" cy="3414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3106" y="4493365"/>
            <a:ext cx="506012" cy="499915"/>
          </a:xfrm>
          <a:prstGeom prst="rect">
            <a:avLst/>
          </a:prstGeom>
        </p:spPr>
      </p:pic>
      <p:sp>
        <p:nvSpPr>
          <p:cNvPr id="19" name="Freeform 106"/>
          <p:cNvSpPr>
            <a:spLocks noEditPoints="1"/>
          </p:cNvSpPr>
          <p:nvPr/>
        </p:nvSpPr>
        <p:spPr bwMode="auto">
          <a:xfrm>
            <a:off x="5108343" y="174746"/>
            <a:ext cx="1140334" cy="595966"/>
          </a:xfrm>
          <a:custGeom>
            <a:avLst/>
            <a:gdLst>
              <a:gd name="T0" fmla="*/ 603 w 1801"/>
              <a:gd name="T1" fmla="*/ 98 h 942"/>
              <a:gd name="T2" fmla="*/ 1024 w 1801"/>
              <a:gd name="T3" fmla="*/ 159 h 942"/>
              <a:gd name="T4" fmla="*/ 1393 w 1801"/>
              <a:gd name="T5" fmla="*/ 98 h 942"/>
              <a:gd name="T6" fmla="*/ 1764 w 1801"/>
              <a:gd name="T7" fmla="*/ 758 h 942"/>
              <a:gd name="T8" fmla="*/ 1516 w 1801"/>
              <a:gd name="T9" fmla="*/ 879 h 942"/>
              <a:gd name="T10" fmla="*/ 1235 w 1801"/>
              <a:gd name="T11" fmla="*/ 935 h 942"/>
              <a:gd name="T12" fmla="*/ 912 w 1801"/>
              <a:gd name="T13" fmla="*/ 903 h 942"/>
              <a:gd name="T14" fmla="*/ 591 w 1801"/>
              <a:gd name="T15" fmla="*/ 883 h 942"/>
              <a:gd name="T16" fmla="*/ 229 w 1801"/>
              <a:gd name="T17" fmla="*/ 885 h 942"/>
              <a:gd name="T18" fmla="*/ 274 w 1801"/>
              <a:gd name="T19" fmla="*/ 244 h 942"/>
              <a:gd name="T20" fmla="*/ 1390 w 1801"/>
              <a:gd name="T21" fmla="*/ 692 h 942"/>
              <a:gd name="T22" fmla="*/ 1203 w 1801"/>
              <a:gd name="T23" fmla="*/ 54 h 942"/>
              <a:gd name="T24" fmla="*/ 1297 w 1801"/>
              <a:gd name="T25" fmla="*/ 929 h 942"/>
              <a:gd name="T26" fmla="*/ 1182 w 1801"/>
              <a:gd name="T27" fmla="*/ 883 h 942"/>
              <a:gd name="T28" fmla="*/ 1187 w 1801"/>
              <a:gd name="T29" fmla="*/ 59 h 942"/>
              <a:gd name="T30" fmla="*/ 705 w 1801"/>
              <a:gd name="T31" fmla="*/ 103 h 942"/>
              <a:gd name="T32" fmla="*/ 515 w 1801"/>
              <a:gd name="T33" fmla="*/ 256 h 942"/>
              <a:gd name="T34" fmla="*/ 589 w 1801"/>
              <a:gd name="T35" fmla="*/ 868 h 942"/>
              <a:gd name="T36" fmla="*/ 585 w 1801"/>
              <a:gd name="T37" fmla="*/ 127 h 942"/>
              <a:gd name="T38" fmla="*/ 1029 w 1801"/>
              <a:gd name="T39" fmla="*/ 297 h 942"/>
              <a:gd name="T40" fmla="*/ 809 w 1801"/>
              <a:gd name="T41" fmla="*/ 178 h 942"/>
              <a:gd name="T42" fmla="*/ 820 w 1801"/>
              <a:gd name="T43" fmla="*/ 744 h 942"/>
              <a:gd name="T44" fmla="*/ 603 w 1801"/>
              <a:gd name="T45" fmla="*/ 203 h 942"/>
              <a:gd name="T46" fmla="*/ 274 w 1801"/>
              <a:gd name="T47" fmla="*/ 260 h 942"/>
              <a:gd name="T48" fmla="*/ 83 w 1801"/>
              <a:gd name="T49" fmla="*/ 803 h 942"/>
              <a:gd name="T50" fmla="*/ 395 w 1801"/>
              <a:gd name="T51" fmla="*/ 233 h 942"/>
              <a:gd name="T52" fmla="*/ 1164 w 1801"/>
              <a:gd name="T53" fmla="*/ 268 h 942"/>
              <a:gd name="T54" fmla="*/ 1165 w 1801"/>
              <a:gd name="T55" fmla="*/ 891 h 942"/>
              <a:gd name="T56" fmla="*/ 363 w 1801"/>
              <a:gd name="T57" fmla="*/ 448 h 942"/>
              <a:gd name="T58" fmla="*/ 433 w 1801"/>
              <a:gd name="T59" fmla="*/ 301 h 942"/>
              <a:gd name="T60" fmla="*/ 380 w 1801"/>
              <a:gd name="T61" fmla="*/ 389 h 942"/>
              <a:gd name="T62" fmla="*/ 332 w 1801"/>
              <a:gd name="T63" fmla="*/ 489 h 942"/>
              <a:gd name="T64" fmla="*/ 241 w 1801"/>
              <a:gd name="T65" fmla="*/ 695 h 942"/>
              <a:gd name="T66" fmla="*/ 266 w 1801"/>
              <a:gd name="T67" fmla="*/ 688 h 942"/>
              <a:gd name="T68" fmla="*/ 601 w 1801"/>
              <a:gd name="T69" fmla="*/ 266 h 942"/>
              <a:gd name="T70" fmla="*/ 806 w 1801"/>
              <a:gd name="T71" fmla="*/ 576 h 942"/>
              <a:gd name="T72" fmla="*/ 1043 w 1801"/>
              <a:gd name="T73" fmla="*/ 868 h 942"/>
              <a:gd name="T74" fmla="*/ 1467 w 1801"/>
              <a:gd name="T75" fmla="*/ 397 h 942"/>
              <a:gd name="T76" fmla="*/ 1405 w 1801"/>
              <a:gd name="T77" fmla="*/ 329 h 942"/>
              <a:gd name="T78" fmla="*/ 403 w 1801"/>
              <a:gd name="T79" fmla="*/ 300 h 942"/>
              <a:gd name="T80" fmla="*/ 447 w 1801"/>
              <a:gd name="T81" fmla="*/ 319 h 942"/>
              <a:gd name="T82" fmla="*/ 567 w 1801"/>
              <a:gd name="T83" fmla="*/ 876 h 942"/>
              <a:gd name="T84" fmla="*/ 492 w 1801"/>
              <a:gd name="T85" fmla="*/ 333 h 942"/>
              <a:gd name="T86" fmla="*/ 1393 w 1801"/>
              <a:gd name="T87" fmla="*/ 538 h 942"/>
              <a:gd name="T88" fmla="*/ 1610 w 1801"/>
              <a:gd name="T89" fmla="*/ 888 h 942"/>
              <a:gd name="T90" fmla="*/ 1393 w 1801"/>
              <a:gd name="T91" fmla="*/ 380 h 942"/>
              <a:gd name="T92" fmla="*/ 1579 w 1801"/>
              <a:gd name="T93" fmla="*/ 410 h 942"/>
              <a:gd name="T94" fmla="*/ 1464 w 1801"/>
              <a:gd name="T95" fmla="*/ 503 h 942"/>
              <a:gd name="T96" fmla="*/ 336 w 1801"/>
              <a:gd name="T97" fmla="*/ 548 h 942"/>
              <a:gd name="T98" fmla="*/ 377 w 1801"/>
              <a:gd name="T99" fmla="*/ 645 h 942"/>
              <a:gd name="T100" fmla="*/ 1473 w 1801"/>
              <a:gd name="T101" fmla="*/ 523 h 942"/>
              <a:gd name="T102" fmla="*/ 274 w 1801"/>
              <a:gd name="T103" fmla="*/ 585 h 942"/>
              <a:gd name="T104" fmla="*/ 351 w 1801"/>
              <a:gd name="T105" fmla="*/ 620 h 942"/>
              <a:gd name="T106" fmla="*/ 1702 w 1801"/>
              <a:gd name="T107" fmla="*/ 657 h 942"/>
              <a:gd name="T108" fmla="*/ 198 w 1801"/>
              <a:gd name="T109" fmla="*/ 736 h 942"/>
              <a:gd name="T110" fmla="*/ 1746 w 1801"/>
              <a:gd name="T111" fmla="*/ 801 h 942"/>
              <a:gd name="T112" fmla="*/ 805 w 1801"/>
              <a:gd name="T113" fmla="*/ 818 h 942"/>
              <a:gd name="T114" fmla="*/ 179 w 1801"/>
              <a:gd name="T115" fmla="*/ 783 h 942"/>
              <a:gd name="T116" fmla="*/ 1784 w 1801"/>
              <a:gd name="T117" fmla="*/ 850 h 942"/>
              <a:gd name="T118" fmla="*/ 606 w 1801"/>
              <a:gd name="T119" fmla="*/ 873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01" h="942">
                <a:moveTo>
                  <a:pt x="418" y="203"/>
                </a:moveTo>
                <a:cubicBezTo>
                  <a:pt x="424" y="202"/>
                  <a:pt x="431" y="207"/>
                  <a:pt x="439" y="209"/>
                </a:cubicBezTo>
                <a:cubicBezTo>
                  <a:pt x="446" y="193"/>
                  <a:pt x="437" y="167"/>
                  <a:pt x="448" y="154"/>
                </a:cubicBezTo>
                <a:cubicBezTo>
                  <a:pt x="483" y="148"/>
                  <a:pt x="521" y="145"/>
                  <a:pt x="559" y="125"/>
                </a:cubicBezTo>
                <a:cubicBezTo>
                  <a:pt x="570" y="120"/>
                  <a:pt x="582" y="114"/>
                  <a:pt x="586" y="109"/>
                </a:cubicBezTo>
                <a:cubicBezTo>
                  <a:pt x="592" y="108"/>
                  <a:pt x="591" y="104"/>
                  <a:pt x="595" y="109"/>
                </a:cubicBezTo>
                <a:cubicBezTo>
                  <a:pt x="598" y="105"/>
                  <a:pt x="601" y="103"/>
                  <a:pt x="603" y="98"/>
                </a:cubicBezTo>
                <a:cubicBezTo>
                  <a:pt x="632" y="93"/>
                  <a:pt x="665" y="90"/>
                  <a:pt x="691" y="89"/>
                </a:cubicBezTo>
                <a:cubicBezTo>
                  <a:pt x="715" y="89"/>
                  <a:pt x="740" y="91"/>
                  <a:pt x="762" y="98"/>
                </a:cubicBezTo>
                <a:cubicBezTo>
                  <a:pt x="775" y="102"/>
                  <a:pt x="791" y="104"/>
                  <a:pt x="803" y="119"/>
                </a:cubicBezTo>
                <a:cubicBezTo>
                  <a:pt x="807" y="131"/>
                  <a:pt x="808" y="136"/>
                  <a:pt x="808" y="144"/>
                </a:cubicBezTo>
                <a:cubicBezTo>
                  <a:pt x="816" y="144"/>
                  <a:pt x="827" y="139"/>
                  <a:pt x="841" y="138"/>
                </a:cubicBezTo>
                <a:cubicBezTo>
                  <a:pt x="864" y="136"/>
                  <a:pt x="896" y="145"/>
                  <a:pt x="926" y="148"/>
                </a:cubicBezTo>
                <a:cubicBezTo>
                  <a:pt x="956" y="151"/>
                  <a:pt x="1002" y="136"/>
                  <a:pt x="1024" y="159"/>
                </a:cubicBezTo>
                <a:cubicBezTo>
                  <a:pt x="1034" y="169"/>
                  <a:pt x="1041" y="195"/>
                  <a:pt x="1044" y="215"/>
                </a:cubicBezTo>
                <a:cubicBezTo>
                  <a:pt x="1046" y="227"/>
                  <a:pt x="1045" y="238"/>
                  <a:pt x="1043" y="248"/>
                </a:cubicBezTo>
                <a:cubicBezTo>
                  <a:pt x="1056" y="248"/>
                  <a:pt x="1067" y="236"/>
                  <a:pt x="1081" y="238"/>
                </a:cubicBezTo>
                <a:cubicBezTo>
                  <a:pt x="1091" y="180"/>
                  <a:pt x="1074" y="116"/>
                  <a:pt x="1088" y="77"/>
                </a:cubicBezTo>
                <a:cubicBezTo>
                  <a:pt x="1125" y="70"/>
                  <a:pt x="1164" y="53"/>
                  <a:pt x="1200" y="37"/>
                </a:cubicBezTo>
                <a:cubicBezTo>
                  <a:pt x="1246" y="0"/>
                  <a:pt x="1316" y="6"/>
                  <a:pt x="1369" y="19"/>
                </a:cubicBezTo>
                <a:cubicBezTo>
                  <a:pt x="1396" y="33"/>
                  <a:pt x="1390" y="63"/>
                  <a:pt x="1393" y="98"/>
                </a:cubicBezTo>
                <a:cubicBezTo>
                  <a:pt x="1398" y="164"/>
                  <a:pt x="1399" y="245"/>
                  <a:pt x="1394" y="307"/>
                </a:cubicBezTo>
                <a:cubicBezTo>
                  <a:pt x="1426" y="281"/>
                  <a:pt x="1479" y="261"/>
                  <a:pt x="1529" y="272"/>
                </a:cubicBezTo>
                <a:cubicBezTo>
                  <a:pt x="1541" y="292"/>
                  <a:pt x="1549" y="314"/>
                  <a:pt x="1560" y="335"/>
                </a:cubicBezTo>
                <a:cubicBezTo>
                  <a:pt x="1565" y="346"/>
                  <a:pt x="1568" y="357"/>
                  <a:pt x="1573" y="369"/>
                </a:cubicBezTo>
                <a:cubicBezTo>
                  <a:pt x="1592" y="419"/>
                  <a:pt x="1626" y="465"/>
                  <a:pt x="1649" y="518"/>
                </a:cubicBezTo>
                <a:cubicBezTo>
                  <a:pt x="1654" y="530"/>
                  <a:pt x="1663" y="542"/>
                  <a:pt x="1669" y="554"/>
                </a:cubicBezTo>
                <a:cubicBezTo>
                  <a:pt x="1700" y="621"/>
                  <a:pt x="1729" y="692"/>
                  <a:pt x="1764" y="758"/>
                </a:cubicBezTo>
                <a:cubicBezTo>
                  <a:pt x="1767" y="762"/>
                  <a:pt x="1769" y="767"/>
                  <a:pt x="1775" y="770"/>
                </a:cubicBezTo>
                <a:cubicBezTo>
                  <a:pt x="1776" y="774"/>
                  <a:pt x="1773" y="775"/>
                  <a:pt x="1773" y="779"/>
                </a:cubicBezTo>
                <a:cubicBezTo>
                  <a:pt x="1785" y="793"/>
                  <a:pt x="1789" y="814"/>
                  <a:pt x="1801" y="827"/>
                </a:cubicBezTo>
                <a:cubicBezTo>
                  <a:pt x="1800" y="866"/>
                  <a:pt x="1762" y="912"/>
                  <a:pt x="1723" y="918"/>
                </a:cubicBezTo>
                <a:cubicBezTo>
                  <a:pt x="1690" y="924"/>
                  <a:pt x="1662" y="922"/>
                  <a:pt x="1635" y="912"/>
                </a:cubicBezTo>
                <a:cubicBezTo>
                  <a:pt x="1623" y="908"/>
                  <a:pt x="1611" y="902"/>
                  <a:pt x="1596" y="905"/>
                </a:cubicBezTo>
                <a:cubicBezTo>
                  <a:pt x="1572" y="895"/>
                  <a:pt x="1543" y="889"/>
                  <a:pt x="1516" y="879"/>
                </a:cubicBezTo>
                <a:cubicBezTo>
                  <a:pt x="1503" y="874"/>
                  <a:pt x="1486" y="868"/>
                  <a:pt x="1481" y="862"/>
                </a:cubicBezTo>
                <a:cubicBezTo>
                  <a:pt x="1473" y="854"/>
                  <a:pt x="1469" y="831"/>
                  <a:pt x="1463" y="817"/>
                </a:cubicBezTo>
                <a:cubicBezTo>
                  <a:pt x="1457" y="804"/>
                  <a:pt x="1447" y="790"/>
                  <a:pt x="1441" y="774"/>
                </a:cubicBezTo>
                <a:cubicBezTo>
                  <a:pt x="1429" y="743"/>
                  <a:pt x="1418" y="721"/>
                  <a:pt x="1403" y="692"/>
                </a:cubicBezTo>
                <a:cubicBezTo>
                  <a:pt x="1401" y="739"/>
                  <a:pt x="1402" y="819"/>
                  <a:pt x="1403" y="882"/>
                </a:cubicBezTo>
                <a:cubicBezTo>
                  <a:pt x="1404" y="933"/>
                  <a:pt x="1345" y="939"/>
                  <a:pt x="1299" y="941"/>
                </a:cubicBezTo>
                <a:cubicBezTo>
                  <a:pt x="1277" y="942"/>
                  <a:pt x="1258" y="936"/>
                  <a:pt x="1235" y="935"/>
                </a:cubicBezTo>
                <a:cubicBezTo>
                  <a:pt x="1221" y="922"/>
                  <a:pt x="1193" y="899"/>
                  <a:pt x="1171" y="902"/>
                </a:cubicBezTo>
                <a:cubicBezTo>
                  <a:pt x="1161" y="903"/>
                  <a:pt x="1155" y="913"/>
                  <a:pt x="1144" y="915"/>
                </a:cubicBezTo>
                <a:cubicBezTo>
                  <a:pt x="1119" y="917"/>
                  <a:pt x="1095" y="920"/>
                  <a:pt x="1081" y="900"/>
                </a:cubicBezTo>
                <a:cubicBezTo>
                  <a:pt x="1067" y="900"/>
                  <a:pt x="1051" y="890"/>
                  <a:pt x="1041" y="882"/>
                </a:cubicBezTo>
                <a:cubicBezTo>
                  <a:pt x="1030" y="880"/>
                  <a:pt x="1023" y="893"/>
                  <a:pt x="1017" y="897"/>
                </a:cubicBezTo>
                <a:cubicBezTo>
                  <a:pt x="1000" y="906"/>
                  <a:pt x="977" y="904"/>
                  <a:pt x="956" y="905"/>
                </a:cubicBezTo>
                <a:cubicBezTo>
                  <a:pt x="942" y="905"/>
                  <a:pt x="927" y="904"/>
                  <a:pt x="912" y="903"/>
                </a:cubicBezTo>
                <a:cubicBezTo>
                  <a:pt x="891" y="901"/>
                  <a:pt x="872" y="892"/>
                  <a:pt x="850" y="899"/>
                </a:cubicBezTo>
                <a:cubicBezTo>
                  <a:pt x="834" y="893"/>
                  <a:pt x="822" y="892"/>
                  <a:pt x="809" y="885"/>
                </a:cubicBezTo>
                <a:cubicBezTo>
                  <a:pt x="796" y="905"/>
                  <a:pt x="740" y="906"/>
                  <a:pt x="726" y="902"/>
                </a:cubicBezTo>
                <a:cubicBezTo>
                  <a:pt x="721" y="901"/>
                  <a:pt x="730" y="906"/>
                  <a:pt x="724" y="906"/>
                </a:cubicBezTo>
                <a:cubicBezTo>
                  <a:pt x="704" y="899"/>
                  <a:pt x="641" y="896"/>
                  <a:pt x="606" y="886"/>
                </a:cubicBezTo>
                <a:cubicBezTo>
                  <a:pt x="600" y="888"/>
                  <a:pt x="602" y="901"/>
                  <a:pt x="597" y="899"/>
                </a:cubicBezTo>
                <a:cubicBezTo>
                  <a:pt x="590" y="898"/>
                  <a:pt x="591" y="890"/>
                  <a:pt x="591" y="883"/>
                </a:cubicBezTo>
                <a:cubicBezTo>
                  <a:pt x="588" y="891"/>
                  <a:pt x="577" y="897"/>
                  <a:pt x="574" y="900"/>
                </a:cubicBezTo>
                <a:cubicBezTo>
                  <a:pt x="541" y="895"/>
                  <a:pt x="496" y="909"/>
                  <a:pt x="456" y="894"/>
                </a:cubicBezTo>
                <a:cubicBezTo>
                  <a:pt x="428" y="866"/>
                  <a:pt x="399" y="840"/>
                  <a:pt x="360" y="823"/>
                </a:cubicBezTo>
                <a:cubicBezTo>
                  <a:pt x="367" y="754"/>
                  <a:pt x="366" y="687"/>
                  <a:pt x="370" y="612"/>
                </a:cubicBezTo>
                <a:cubicBezTo>
                  <a:pt x="344" y="672"/>
                  <a:pt x="320" y="731"/>
                  <a:pt x="294" y="786"/>
                </a:cubicBezTo>
                <a:cubicBezTo>
                  <a:pt x="280" y="816"/>
                  <a:pt x="271" y="848"/>
                  <a:pt x="256" y="876"/>
                </a:cubicBezTo>
                <a:cubicBezTo>
                  <a:pt x="247" y="885"/>
                  <a:pt x="237" y="877"/>
                  <a:pt x="229" y="885"/>
                </a:cubicBezTo>
                <a:cubicBezTo>
                  <a:pt x="201" y="876"/>
                  <a:pt x="167" y="870"/>
                  <a:pt x="151" y="845"/>
                </a:cubicBezTo>
                <a:cubicBezTo>
                  <a:pt x="102" y="822"/>
                  <a:pt x="52" y="805"/>
                  <a:pt x="3" y="788"/>
                </a:cubicBezTo>
                <a:cubicBezTo>
                  <a:pt x="0" y="782"/>
                  <a:pt x="5" y="770"/>
                  <a:pt x="4" y="771"/>
                </a:cubicBezTo>
                <a:cubicBezTo>
                  <a:pt x="40" y="694"/>
                  <a:pt x="81" y="620"/>
                  <a:pt x="119" y="545"/>
                </a:cubicBezTo>
                <a:cubicBezTo>
                  <a:pt x="120" y="512"/>
                  <a:pt x="140" y="493"/>
                  <a:pt x="151" y="465"/>
                </a:cubicBezTo>
                <a:cubicBezTo>
                  <a:pt x="172" y="417"/>
                  <a:pt x="196" y="378"/>
                  <a:pt x="219" y="329"/>
                </a:cubicBezTo>
                <a:cubicBezTo>
                  <a:pt x="229" y="308"/>
                  <a:pt x="254" y="256"/>
                  <a:pt x="274" y="244"/>
                </a:cubicBezTo>
                <a:cubicBezTo>
                  <a:pt x="287" y="235"/>
                  <a:pt x="312" y="231"/>
                  <a:pt x="330" y="228"/>
                </a:cubicBezTo>
                <a:cubicBezTo>
                  <a:pt x="341" y="227"/>
                  <a:pt x="348" y="223"/>
                  <a:pt x="357" y="221"/>
                </a:cubicBezTo>
                <a:cubicBezTo>
                  <a:pt x="379" y="215"/>
                  <a:pt x="403" y="218"/>
                  <a:pt x="418" y="203"/>
                </a:cubicBezTo>
                <a:close/>
                <a:moveTo>
                  <a:pt x="1297" y="929"/>
                </a:moveTo>
                <a:cubicBezTo>
                  <a:pt x="1327" y="927"/>
                  <a:pt x="1379" y="920"/>
                  <a:pt x="1388" y="899"/>
                </a:cubicBezTo>
                <a:cubicBezTo>
                  <a:pt x="1392" y="889"/>
                  <a:pt x="1389" y="861"/>
                  <a:pt x="1390" y="845"/>
                </a:cubicBezTo>
                <a:cubicBezTo>
                  <a:pt x="1392" y="802"/>
                  <a:pt x="1391" y="739"/>
                  <a:pt x="1390" y="692"/>
                </a:cubicBezTo>
                <a:cubicBezTo>
                  <a:pt x="1389" y="667"/>
                  <a:pt x="1384" y="635"/>
                  <a:pt x="1384" y="601"/>
                </a:cubicBezTo>
                <a:cubicBezTo>
                  <a:pt x="1383" y="539"/>
                  <a:pt x="1378" y="485"/>
                  <a:pt x="1381" y="418"/>
                </a:cubicBezTo>
                <a:cubicBezTo>
                  <a:pt x="1385" y="279"/>
                  <a:pt x="1390" y="165"/>
                  <a:pt x="1379" y="53"/>
                </a:cubicBezTo>
                <a:cubicBezTo>
                  <a:pt x="1371" y="52"/>
                  <a:pt x="1375" y="43"/>
                  <a:pt x="1373" y="41"/>
                </a:cubicBezTo>
                <a:cubicBezTo>
                  <a:pt x="1353" y="27"/>
                  <a:pt x="1334" y="28"/>
                  <a:pt x="1309" y="24"/>
                </a:cubicBezTo>
                <a:cubicBezTo>
                  <a:pt x="1295" y="21"/>
                  <a:pt x="1278" y="19"/>
                  <a:pt x="1269" y="21"/>
                </a:cubicBezTo>
                <a:cubicBezTo>
                  <a:pt x="1246" y="24"/>
                  <a:pt x="1212" y="33"/>
                  <a:pt x="1203" y="54"/>
                </a:cubicBezTo>
                <a:cubicBezTo>
                  <a:pt x="1195" y="76"/>
                  <a:pt x="1203" y="142"/>
                  <a:pt x="1205" y="165"/>
                </a:cubicBezTo>
                <a:cubicBezTo>
                  <a:pt x="1207" y="200"/>
                  <a:pt x="1207" y="233"/>
                  <a:pt x="1211" y="271"/>
                </a:cubicBezTo>
                <a:cubicBezTo>
                  <a:pt x="1215" y="316"/>
                  <a:pt x="1224" y="363"/>
                  <a:pt x="1225" y="415"/>
                </a:cubicBezTo>
                <a:cubicBezTo>
                  <a:pt x="1225" y="495"/>
                  <a:pt x="1231" y="588"/>
                  <a:pt x="1225" y="670"/>
                </a:cubicBezTo>
                <a:cubicBezTo>
                  <a:pt x="1223" y="685"/>
                  <a:pt x="1226" y="700"/>
                  <a:pt x="1226" y="717"/>
                </a:cubicBezTo>
                <a:cubicBezTo>
                  <a:pt x="1226" y="782"/>
                  <a:pt x="1220" y="846"/>
                  <a:pt x="1217" y="906"/>
                </a:cubicBezTo>
                <a:cubicBezTo>
                  <a:pt x="1236" y="921"/>
                  <a:pt x="1265" y="931"/>
                  <a:pt x="1297" y="929"/>
                </a:cubicBezTo>
                <a:close/>
                <a:moveTo>
                  <a:pt x="1096" y="98"/>
                </a:moveTo>
                <a:cubicBezTo>
                  <a:pt x="1095" y="145"/>
                  <a:pt x="1097" y="205"/>
                  <a:pt x="1096" y="236"/>
                </a:cubicBezTo>
                <a:cubicBezTo>
                  <a:pt x="1118" y="243"/>
                  <a:pt x="1147" y="246"/>
                  <a:pt x="1171" y="250"/>
                </a:cubicBezTo>
                <a:cubicBezTo>
                  <a:pt x="1172" y="255"/>
                  <a:pt x="1176" y="257"/>
                  <a:pt x="1178" y="260"/>
                </a:cubicBezTo>
                <a:cubicBezTo>
                  <a:pt x="1184" y="288"/>
                  <a:pt x="1181" y="323"/>
                  <a:pt x="1181" y="356"/>
                </a:cubicBezTo>
                <a:cubicBezTo>
                  <a:pt x="1180" y="446"/>
                  <a:pt x="1189" y="547"/>
                  <a:pt x="1185" y="644"/>
                </a:cubicBezTo>
                <a:cubicBezTo>
                  <a:pt x="1182" y="719"/>
                  <a:pt x="1184" y="792"/>
                  <a:pt x="1182" y="883"/>
                </a:cubicBezTo>
                <a:cubicBezTo>
                  <a:pt x="1190" y="886"/>
                  <a:pt x="1190" y="895"/>
                  <a:pt x="1203" y="895"/>
                </a:cubicBezTo>
                <a:cubicBezTo>
                  <a:pt x="1218" y="796"/>
                  <a:pt x="1211" y="701"/>
                  <a:pt x="1211" y="580"/>
                </a:cubicBezTo>
                <a:cubicBezTo>
                  <a:pt x="1211" y="565"/>
                  <a:pt x="1215" y="550"/>
                  <a:pt x="1215" y="535"/>
                </a:cubicBezTo>
                <a:cubicBezTo>
                  <a:pt x="1217" y="492"/>
                  <a:pt x="1215" y="448"/>
                  <a:pt x="1214" y="406"/>
                </a:cubicBezTo>
                <a:cubicBezTo>
                  <a:pt x="1212" y="354"/>
                  <a:pt x="1202" y="303"/>
                  <a:pt x="1199" y="251"/>
                </a:cubicBezTo>
                <a:cubicBezTo>
                  <a:pt x="1195" y="201"/>
                  <a:pt x="1193" y="149"/>
                  <a:pt x="1191" y="98"/>
                </a:cubicBezTo>
                <a:cubicBezTo>
                  <a:pt x="1191" y="85"/>
                  <a:pt x="1195" y="71"/>
                  <a:pt x="1187" y="59"/>
                </a:cubicBezTo>
                <a:cubicBezTo>
                  <a:pt x="1155" y="71"/>
                  <a:pt x="1126" y="81"/>
                  <a:pt x="1096" y="98"/>
                </a:cubicBezTo>
                <a:close/>
                <a:moveTo>
                  <a:pt x="647" y="200"/>
                </a:moveTo>
                <a:cubicBezTo>
                  <a:pt x="675" y="206"/>
                  <a:pt x="698" y="209"/>
                  <a:pt x="723" y="209"/>
                </a:cubicBezTo>
                <a:cubicBezTo>
                  <a:pt x="739" y="209"/>
                  <a:pt x="763" y="202"/>
                  <a:pt x="770" y="204"/>
                </a:cubicBezTo>
                <a:cubicBezTo>
                  <a:pt x="775" y="202"/>
                  <a:pt x="788" y="196"/>
                  <a:pt x="791" y="192"/>
                </a:cubicBezTo>
                <a:cubicBezTo>
                  <a:pt x="791" y="169"/>
                  <a:pt x="791" y="143"/>
                  <a:pt x="785" y="121"/>
                </a:cubicBezTo>
                <a:cubicBezTo>
                  <a:pt x="762" y="115"/>
                  <a:pt x="736" y="104"/>
                  <a:pt x="705" y="103"/>
                </a:cubicBezTo>
                <a:cubicBezTo>
                  <a:pt x="676" y="102"/>
                  <a:pt x="616" y="105"/>
                  <a:pt x="605" y="119"/>
                </a:cubicBezTo>
                <a:cubicBezTo>
                  <a:pt x="597" y="128"/>
                  <a:pt x="601" y="146"/>
                  <a:pt x="601" y="162"/>
                </a:cubicBezTo>
                <a:cubicBezTo>
                  <a:pt x="602" y="176"/>
                  <a:pt x="597" y="186"/>
                  <a:pt x="603" y="197"/>
                </a:cubicBezTo>
                <a:cubicBezTo>
                  <a:pt x="612" y="185"/>
                  <a:pt x="635" y="197"/>
                  <a:pt x="647" y="200"/>
                </a:cubicBezTo>
                <a:close/>
                <a:moveTo>
                  <a:pt x="454" y="175"/>
                </a:moveTo>
                <a:cubicBezTo>
                  <a:pt x="453" y="188"/>
                  <a:pt x="450" y="203"/>
                  <a:pt x="451" y="216"/>
                </a:cubicBezTo>
                <a:cubicBezTo>
                  <a:pt x="476" y="221"/>
                  <a:pt x="497" y="240"/>
                  <a:pt x="515" y="256"/>
                </a:cubicBezTo>
                <a:cubicBezTo>
                  <a:pt x="520" y="273"/>
                  <a:pt x="505" y="297"/>
                  <a:pt x="500" y="318"/>
                </a:cubicBezTo>
                <a:cubicBezTo>
                  <a:pt x="531" y="312"/>
                  <a:pt x="552" y="321"/>
                  <a:pt x="574" y="330"/>
                </a:cubicBezTo>
                <a:cubicBezTo>
                  <a:pt x="575" y="345"/>
                  <a:pt x="573" y="362"/>
                  <a:pt x="579" y="374"/>
                </a:cubicBezTo>
                <a:cubicBezTo>
                  <a:pt x="584" y="457"/>
                  <a:pt x="592" y="550"/>
                  <a:pt x="586" y="636"/>
                </a:cubicBezTo>
                <a:cubicBezTo>
                  <a:pt x="586" y="650"/>
                  <a:pt x="583" y="663"/>
                  <a:pt x="582" y="676"/>
                </a:cubicBezTo>
                <a:cubicBezTo>
                  <a:pt x="579" y="724"/>
                  <a:pt x="585" y="778"/>
                  <a:pt x="583" y="824"/>
                </a:cubicBezTo>
                <a:cubicBezTo>
                  <a:pt x="583" y="839"/>
                  <a:pt x="574" y="858"/>
                  <a:pt x="589" y="868"/>
                </a:cubicBezTo>
                <a:cubicBezTo>
                  <a:pt x="585" y="854"/>
                  <a:pt x="595" y="822"/>
                  <a:pt x="586" y="809"/>
                </a:cubicBezTo>
                <a:cubicBezTo>
                  <a:pt x="586" y="805"/>
                  <a:pt x="593" y="807"/>
                  <a:pt x="591" y="801"/>
                </a:cubicBezTo>
                <a:cubicBezTo>
                  <a:pt x="592" y="728"/>
                  <a:pt x="589" y="643"/>
                  <a:pt x="592" y="568"/>
                </a:cubicBezTo>
                <a:cubicBezTo>
                  <a:pt x="595" y="507"/>
                  <a:pt x="592" y="448"/>
                  <a:pt x="591" y="392"/>
                </a:cubicBezTo>
                <a:cubicBezTo>
                  <a:pt x="590" y="346"/>
                  <a:pt x="590" y="296"/>
                  <a:pt x="591" y="250"/>
                </a:cubicBezTo>
                <a:cubicBezTo>
                  <a:pt x="591" y="207"/>
                  <a:pt x="590" y="169"/>
                  <a:pt x="586" y="125"/>
                </a:cubicBezTo>
                <a:cubicBezTo>
                  <a:pt x="586" y="126"/>
                  <a:pt x="586" y="127"/>
                  <a:pt x="585" y="127"/>
                </a:cubicBezTo>
                <a:cubicBezTo>
                  <a:pt x="554" y="147"/>
                  <a:pt x="490" y="160"/>
                  <a:pt x="454" y="175"/>
                </a:cubicBezTo>
                <a:close/>
                <a:moveTo>
                  <a:pt x="944" y="892"/>
                </a:moveTo>
                <a:cubicBezTo>
                  <a:pt x="981" y="896"/>
                  <a:pt x="1011" y="889"/>
                  <a:pt x="1023" y="868"/>
                </a:cubicBezTo>
                <a:cubicBezTo>
                  <a:pt x="1029" y="822"/>
                  <a:pt x="1024" y="774"/>
                  <a:pt x="1023" y="727"/>
                </a:cubicBezTo>
                <a:cubicBezTo>
                  <a:pt x="1020" y="629"/>
                  <a:pt x="1024" y="539"/>
                  <a:pt x="1029" y="457"/>
                </a:cubicBezTo>
                <a:cubicBezTo>
                  <a:pt x="1032" y="414"/>
                  <a:pt x="1026" y="369"/>
                  <a:pt x="1026" y="321"/>
                </a:cubicBezTo>
                <a:cubicBezTo>
                  <a:pt x="1026" y="313"/>
                  <a:pt x="1029" y="305"/>
                  <a:pt x="1029" y="297"/>
                </a:cubicBezTo>
                <a:cubicBezTo>
                  <a:pt x="1029" y="289"/>
                  <a:pt x="1026" y="281"/>
                  <a:pt x="1026" y="272"/>
                </a:cubicBezTo>
                <a:cubicBezTo>
                  <a:pt x="1027" y="250"/>
                  <a:pt x="1036" y="205"/>
                  <a:pt x="1021" y="181"/>
                </a:cubicBezTo>
                <a:cubicBezTo>
                  <a:pt x="1015" y="171"/>
                  <a:pt x="993" y="162"/>
                  <a:pt x="976" y="160"/>
                </a:cubicBezTo>
                <a:cubicBezTo>
                  <a:pt x="950" y="158"/>
                  <a:pt x="929" y="160"/>
                  <a:pt x="903" y="157"/>
                </a:cubicBezTo>
                <a:cubicBezTo>
                  <a:pt x="873" y="154"/>
                  <a:pt x="851" y="148"/>
                  <a:pt x="835" y="151"/>
                </a:cubicBezTo>
                <a:cubicBezTo>
                  <a:pt x="829" y="152"/>
                  <a:pt x="812" y="158"/>
                  <a:pt x="809" y="165"/>
                </a:cubicBezTo>
                <a:cubicBezTo>
                  <a:pt x="807" y="169"/>
                  <a:pt x="809" y="172"/>
                  <a:pt x="809" y="178"/>
                </a:cubicBezTo>
                <a:cubicBezTo>
                  <a:pt x="809" y="191"/>
                  <a:pt x="811" y="210"/>
                  <a:pt x="811" y="224"/>
                </a:cubicBezTo>
                <a:cubicBezTo>
                  <a:pt x="811" y="230"/>
                  <a:pt x="806" y="236"/>
                  <a:pt x="806" y="242"/>
                </a:cubicBezTo>
                <a:cubicBezTo>
                  <a:pt x="806" y="260"/>
                  <a:pt x="808" y="282"/>
                  <a:pt x="808" y="300"/>
                </a:cubicBezTo>
                <a:cubicBezTo>
                  <a:pt x="808" y="348"/>
                  <a:pt x="817" y="404"/>
                  <a:pt x="817" y="459"/>
                </a:cubicBezTo>
                <a:cubicBezTo>
                  <a:pt x="817" y="486"/>
                  <a:pt x="814" y="513"/>
                  <a:pt x="815" y="539"/>
                </a:cubicBezTo>
                <a:cubicBezTo>
                  <a:pt x="816" y="567"/>
                  <a:pt x="822" y="594"/>
                  <a:pt x="821" y="620"/>
                </a:cubicBezTo>
                <a:cubicBezTo>
                  <a:pt x="821" y="659"/>
                  <a:pt x="820" y="702"/>
                  <a:pt x="820" y="744"/>
                </a:cubicBezTo>
                <a:cubicBezTo>
                  <a:pt x="819" y="790"/>
                  <a:pt x="810" y="836"/>
                  <a:pt x="824" y="874"/>
                </a:cubicBezTo>
                <a:cubicBezTo>
                  <a:pt x="856" y="879"/>
                  <a:pt x="902" y="889"/>
                  <a:pt x="944" y="892"/>
                </a:cubicBezTo>
                <a:close/>
                <a:moveTo>
                  <a:pt x="603" y="247"/>
                </a:moveTo>
                <a:cubicBezTo>
                  <a:pt x="624" y="248"/>
                  <a:pt x="645" y="262"/>
                  <a:pt x="670" y="266"/>
                </a:cubicBezTo>
                <a:cubicBezTo>
                  <a:pt x="701" y="272"/>
                  <a:pt x="772" y="276"/>
                  <a:pt x="794" y="259"/>
                </a:cubicBezTo>
                <a:cubicBezTo>
                  <a:pt x="792" y="237"/>
                  <a:pt x="792" y="229"/>
                  <a:pt x="796" y="210"/>
                </a:cubicBezTo>
                <a:cubicBezTo>
                  <a:pt x="736" y="228"/>
                  <a:pt x="664" y="220"/>
                  <a:pt x="603" y="203"/>
                </a:cubicBezTo>
                <a:cubicBezTo>
                  <a:pt x="599" y="218"/>
                  <a:pt x="602" y="230"/>
                  <a:pt x="603" y="247"/>
                </a:cubicBezTo>
                <a:close/>
                <a:moveTo>
                  <a:pt x="498" y="256"/>
                </a:moveTo>
                <a:cubicBezTo>
                  <a:pt x="473" y="247"/>
                  <a:pt x="454" y="226"/>
                  <a:pt x="421" y="222"/>
                </a:cubicBezTo>
                <a:cubicBezTo>
                  <a:pt x="415" y="230"/>
                  <a:pt x="409" y="236"/>
                  <a:pt x="406" y="247"/>
                </a:cubicBezTo>
                <a:cubicBezTo>
                  <a:pt x="445" y="247"/>
                  <a:pt x="467" y="271"/>
                  <a:pt x="498" y="289"/>
                </a:cubicBezTo>
                <a:cubicBezTo>
                  <a:pt x="501" y="275"/>
                  <a:pt x="506" y="267"/>
                  <a:pt x="498" y="256"/>
                </a:cubicBezTo>
                <a:close/>
                <a:moveTo>
                  <a:pt x="274" y="260"/>
                </a:moveTo>
                <a:cubicBezTo>
                  <a:pt x="227" y="335"/>
                  <a:pt x="190" y="418"/>
                  <a:pt x="151" y="498"/>
                </a:cubicBezTo>
                <a:cubicBezTo>
                  <a:pt x="149" y="504"/>
                  <a:pt x="143" y="508"/>
                  <a:pt x="141" y="513"/>
                </a:cubicBezTo>
                <a:cubicBezTo>
                  <a:pt x="135" y="525"/>
                  <a:pt x="135" y="539"/>
                  <a:pt x="130" y="551"/>
                </a:cubicBezTo>
                <a:cubicBezTo>
                  <a:pt x="113" y="595"/>
                  <a:pt x="80" y="636"/>
                  <a:pt x="66" y="680"/>
                </a:cubicBezTo>
                <a:cubicBezTo>
                  <a:pt x="45" y="708"/>
                  <a:pt x="34" y="738"/>
                  <a:pt x="21" y="773"/>
                </a:cubicBezTo>
                <a:cubicBezTo>
                  <a:pt x="34" y="785"/>
                  <a:pt x="58" y="791"/>
                  <a:pt x="72" y="798"/>
                </a:cubicBezTo>
                <a:cubicBezTo>
                  <a:pt x="76" y="800"/>
                  <a:pt x="79" y="802"/>
                  <a:pt x="83" y="803"/>
                </a:cubicBezTo>
                <a:cubicBezTo>
                  <a:pt x="106" y="812"/>
                  <a:pt x="127" y="821"/>
                  <a:pt x="147" y="821"/>
                </a:cubicBezTo>
                <a:cubicBezTo>
                  <a:pt x="151" y="814"/>
                  <a:pt x="151" y="808"/>
                  <a:pt x="148" y="800"/>
                </a:cubicBezTo>
                <a:cubicBezTo>
                  <a:pt x="151" y="794"/>
                  <a:pt x="157" y="800"/>
                  <a:pt x="159" y="794"/>
                </a:cubicBezTo>
                <a:cubicBezTo>
                  <a:pt x="197" y="708"/>
                  <a:pt x="239" y="627"/>
                  <a:pt x="270" y="533"/>
                </a:cubicBezTo>
                <a:cubicBezTo>
                  <a:pt x="308" y="445"/>
                  <a:pt x="344" y="341"/>
                  <a:pt x="389" y="260"/>
                </a:cubicBezTo>
                <a:cubicBezTo>
                  <a:pt x="385" y="259"/>
                  <a:pt x="381" y="256"/>
                  <a:pt x="382" y="250"/>
                </a:cubicBezTo>
                <a:cubicBezTo>
                  <a:pt x="390" y="248"/>
                  <a:pt x="397" y="245"/>
                  <a:pt x="395" y="233"/>
                </a:cubicBezTo>
                <a:cubicBezTo>
                  <a:pt x="365" y="230"/>
                  <a:pt x="310" y="242"/>
                  <a:pt x="274" y="260"/>
                </a:cubicBezTo>
                <a:close/>
                <a:moveTo>
                  <a:pt x="1170" y="797"/>
                </a:moveTo>
                <a:cubicBezTo>
                  <a:pt x="1172" y="717"/>
                  <a:pt x="1176" y="626"/>
                  <a:pt x="1174" y="550"/>
                </a:cubicBezTo>
                <a:cubicBezTo>
                  <a:pt x="1174" y="527"/>
                  <a:pt x="1170" y="502"/>
                  <a:pt x="1168" y="486"/>
                </a:cubicBezTo>
                <a:cubicBezTo>
                  <a:pt x="1168" y="477"/>
                  <a:pt x="1170" y="473"/>
                  <a:pt x="1170" y="462"/>
                </a:cubicBezTo>
                <a:cubicBezTo>
                  <a:pt x="1170" y="432"/>
                  <a:pt x="1170" y="401"/>
                  <a:pt x="1170" y="365"/>
                </a:cubicBezTo>
                <a:cubicBezTo>
                  <a:pt x="1170" y="339"/>
                  <a:pt x="1175" y="280"/>
                  <a:pt x="1164" y="268"/>
                </a:cubicBezTo>
                <a:cubicBezTo>
                  <a:pt x="1159" y="262"/>
                  <a:pt x="1112" y="251"/>
                  <a:pt x="1097" y="251"/>
                </a:cubicBezTo>
                <a:cubicBezTo>
                  <a:pt x="1094" y="251"/>
                  <a:pt x="1085" y="254"/>
                  <a:pt x="1082" y="257"/>
                </a:cubicBezTo>
                <a:cubicBezTo>
                  <a:pt x="1084" y="279"/>
                  <a:pt x="1079" y="304"/>
                  <a:pt x="1079" y="329"/>
                </a:cubicBezTo>
                <a:cubicBezTo>
                  <a:pt x="1079" y="354"/>
                  <a:pt x="1079" y="380"/>
                  <a:pt x="1079" y="406"/>
                </a:cubicBezTo>
                <a:cubicBezTo>
                  <a:pt x="1079" y="458"/>
                  <a:pt x="1083" y="507"/>
                  <a:pt x="1085" y="559"/>
                </a:cubicBezTo>
                <a:cubicBezTo>
                  <a:pt x="1090" y="673"/>
                  <a:pt x="1083" y="783"/>
                  <a:pt x="1081" y="889"/>
                </a:cubicBezTo>
                <a:cubicBezTo>
                  <a:pt x="1098" y="911"/>
                  <a:pt x="1141" y="900"/>
                  <a:pt x="1165" y="891"/>
                </a:cubicBezTo>
                <a:cubicBezTo>
                  <a:pt x="1173" y="862"/>
                  <a:pt x="1169" y="832"/>
                  <a:pt x="1170" y="797"/>
                </a:cubicBezTo>
                <a:close/>
                <a:moveTo>
                  <a:pt x="359" y="606"/>
                </a:moveTo>
                <a:cubicBezTo>
                  <a:pt x="361" y="598"/>
                  <a:pt x="366" y="593"/>
                  <a:pt x="368" y="585"/>
                </a:cubicBezTo>
                <a:cubicBezTo>
                  <a:pt x="364" y="586"/>
                  <a:pt x="360" y="586"/>
                  <a:pt x="356" y="585"/>
                </a:cubicBezTo>
                <a:cubicBezTo>
                  <a:pt x="353" y="561"/>
                  <a:pt x="326" y="567"/>
                  <a:pt x="316" y="553"/>
                </a:cubicBezTo>
                <a:cubicBezTo>
                  <a:pt x="320" y="550"/>
                  <a:pt x="319" y="543"/>
                  <a:pt x="326" y="542"/>
                </a:cubicBezTo>
                <a:cubicBezTo>
                  <a:pt x="334" y="507"/>
                  <a:pt x="361" y="490"/>
                  <a:pt x="363" y="448"/>
                </a:cubicBezTo>
                <a:cubicBezTo>
                  <a:pt x="380" y="432"/>
                  <a:pt x="402" y="457"/>
                  <a:pt x="420" y="463"/>
                </a:cubicBezTo>
                <a:cubicBezTo>
                  <a:pt x="422" y="456"/>
                  <a:pt x="426" y="452"/>
                  <a:pt x="429" y="445"/>
                </a:cubicBezTo>
                <a:cubicBezTo>
                  <a:pt x="411" y="432"/>
                  <a:pt x="394" y="433"/>
                  <a:pt x="380" y="423"/>
                </a:cubicBezTo>
                <a:cubicBezTo>
                  <a:pt x="377" y="397"/>
                  <a:pt x="400" y="399"/>
                  <a:pt x="403" y="372"/>
                </a:cubicBezTo>
                <a:cubicBezTo>
                  <a:pt x="413" y="360"/>
                  <a:pt x="419" y="345"/>
                  <a:pt x="423" y="330"/>
                </a:cubicBezTo>
                <a:cubicBezTo>
                  <a:pt x="426" y="319"/>
                  <a:pt x="428" y="299"/>
                  <a:pt x="432" y="307"/>
                </a:cubicBezTo>
                <a:cubicBezTo>
                  <a:pt x="435" y="305"/>
                  <a:pt x="430" y="302"/>
                  <a:pt x="433" y="301"/>
                </a:cubicBezTo>
                <a:cubicBezTo>
                  <a:pt x="453" y="295"/>
                  <a:pt x="468" y="310"/>
                  <a:pt x="486" y="318"/>
                </a:cubicBezTo>
                <a:cubicBezTo>
                  <a:pt x="487" y="313"/>
                  <a:pt x="491" y="311"/>
                  <a:pt x="491" y="306"/>
                </a:cubicBezTo>
                <a:cubicBezTo>
                  <a:pt x="472" y="279"/>
                  <a:pt x="436" y="263"/>
                  <a:pt x="403" y="259"/>
                </a:cubicBezTo>
                <a:cubicBezTo>
                  <a:pt x="403" y="266"/>
                  <a:pt x="393" y="272"/>
                  <a:pt x="397" y="279"/>
                </a:cubicBezTo>
                <a:cubicBezTo>
                  <a:pt x="406" y="282"/>
                  <a:pt x="432" y="297"/>
                  <a:pt x="411" y="312"/>
                </a:cubicBezTo>
                <a:cubicBezTo>
                  <a:pt x="412" y="321"/>
                  <a:pt x="406" y="323"/>
                  <a:pt x="407" y="332"/>
                </a:cubicBezTo>
                <a:cubicBezTo>
                  <a:pt x="396" y="349"/>
                  <a:pt x="388" y="374"/>
                  <a:pt x="380" y="389"/>
                </a:cubicBezTo>
                <a:cubicBezTo>
                  <a:pt x="375" y="398"/>
                  <a:pt x="375" y="414"/>
                  <a:pt x="363" y="418"/>
                </a:cubicBezTo>
                <a:cubicBezTo>
                  <a:pt x="357" y="416"/>
                  <a:pt x="354" y="411"/>
                  <a:pt x="350" y="406"/>
                </a:cubicBezTo>
                <a:cubicBezTo>
                  <a:pt x="345" y="408"/>
                  <a:pt x="340" y="410"/>
                  <a:pt x="332" y="409"/>
                </a:cubicBezTo>
                <a:cubicBezTo>
                  <a:pt x="329" y="416"/>
                  <a:pt x="326" y="421"/>
                  <a:pt x="326" y="430"/>
                </a:cubicBezTo>
                <a:cubicBezTo>
                  <a:pt x="336" y="433"/>
                  <a:pt x="350" y="440"/>
                  <a:pt x="348" y="453"/>
                </a:cubicBezTo>
                <a:cubicBezTo>
                  <a:pt x="348" y="458"/>
                  <a:pt x="338" y="463"/>
                  <a:pt x="335" y="471"/>
                </a:cubicBezTo>
                <a:cubicBezTo>
                  <a:pt x="332" y="477"/>
                  <a:pt x="333" y="484"/>
                  <a:pt x="332" y="489"/>
                </a:cubicBezTo>
                <a:cubicBezTo>
                  <a:pt x="325" y="510"/>
                  <a:pt x="313" y="536"/>
                  <a:pt x="306" y="550"/>
                </a:cubicBezTo>
                <a:cubicBezTo>
                  <a:pt x="304" y="551"/>
                  <a:pt x="300" y="551"/>
                  <a:pt x="298" y="553"/>
                </a:cubicBezTo>
                <a:cubicBezTo>
                  <a:pt x="293" y="549"/>
                  <a:pt x="289" y="544"/>
                  <a:pt x="282" y="542"/>
                </a:cubicBezTo>
                <a:cubicBezTo>
                  <a:pt x="277" y="550"/>
                  <a:pt x="275" y="559"/>
                  <a:pt x="271" y="568"/>
                </a:cubicBezTo>
                <a:cubicBezTo>
                  <a:pt x="282" y="571"/>
                  <a:pt x="292" y="577"/>
                  <a:pt x="291" y="588"/>
                </a:cubicBezTo>
                <a:cubicBezTo>
                  <a:pt x="270" y="614"/>
                  <a:pt x="257" y="656"/>
                  <a:pt x="253" y="689"/>
                </a:cubicBezTo>
                <a:cubicBezTo>
                  <a:pt x="249" y="693"/>
                  <a:pt x="245" y="695"/>
                  <a:pt x="241" y="695"/>
                </a:cubicBezTo>
                <a:cubicBezTo>
                  <a:pt x="234" y="692"/>
                  <a:pt x="231" y="684"/>
                  <a:pt x="223" y="682"/>
                </a:cubicBezTo>
                <a:cubicBezTo>
                  <a:pt x="219" y="696"/>
                  <a:pt x="207" y="711"/>
                  <a:pt x="206" y="723"/>
                </a:cubicBezTo>
                <a:cubicBezTo>
                  <a:pt x="241" y="714"/>
                  <a:pt x="264" y="741"/>
                  <a:pt x="294" y="753"/>
                </a:cubicBezTo>
                <a:cubicBezTo>
                  <a:pt x="297" y="747"/>
                  <a:pt x="302" y="742"/>
                  <a:pt x="304" y="735"/>
                </a:cubicBezTo>
                <a:cubicBezTo>
                  <a:pt x="294" y="719"/>
                  <a:pt x="278" y="710"/>
                  <a:pt x="259" y="703"/>
                </a:cubicBezTo>
                <a:cubicBezTo>
                  <a:pt x="259" y="701"/>
                  <a:pt x="258" y="700"/>
                  <a:pt x="257" y="698"/>
                </a:cubicBezTo>
                <a:cubicBezTo>
                  <a:pt x="260" y="695"/>
                  <a:pt x="260" y="688"/>
                  <a:pt x="266" y="688"/>
                </a:cubicBezTo>
                <a:cubicBezTo>
                  <a:pt x="266" y="685"/>
                  <a:pt x="266" y="682"/>
                  <a:pt x="266" y="679"/>
                </a:cubicBezTo>
                <a:cubicBezTo>
                  <a:pt x="286" y="663"/>
                  <a:pt x="288" y="630"/>
                  <a:pt x="306" y="612"/>
                </a:cubicBezTo>
                <a:cubicBezTo>
                  <a:pt x="306" y="599"/>
                  <a:pt x="309" y="589"/>
                  <a:pt x="318" y="585"/>
                </a:cubicBezTo>
                <a:cubicBezTo>
                  <a:pt x="334" y="586"/>
                  <a:pt x="343" y="598"/>
                  <a:pt x="359" y="606"/>
                </a:cubicBezTo>
                <a:close/>
                <a:moveTo>
                  <a:pt x="738" y="285"/>
                </a:moveTo>
                <a:cubicBezTo>
                  <a:pt x="691" y="287"/>
                  <a:pt x="645" y="270"/>
                  <a:pt x="601" y="262"/>
                </a:cubicBezTo>
                <a:cubicBezTo>
                  <a:pt x="601" y="263"/>
                  <a:pt x="601" y="265"/>
                  <a:pt x="601" y="266"/>
                </a:cubicBezTo>
                <a:cubicBezTo>
                  <a:pt x="605" y="427"/>
                  <a:pt x="599" y="604"/>
                  <a:pt x="603" y="744"/>
                </a:cubicBezTo>
                <a:cubicBezTo>
                  <a:pt x="606" y="740"/>
                  <a:pt x="620" y="744"/>
                  <a:pt x="620" y="744"/>
                </a:cubicBezTo>
                <a:cubicBezTo>
                  <a:pt x="626" y="742"/>
                  <a:pt x="629" y="747"/>
                  <a:pt x="638" y="748"/>
                </a:cubicBezTo>
                <a:cubicBezTo>
                  <a:pt x="643" y="750"/>
                  <a:pt x="650" y="747"/>
                  <a:pt x="656" y="748"/>
                </a:cubicBezTo>
                <a:cubicBezTo>
                  <a:pt x="660" y="749"/>
                  <a:pt x="663" y="752"/>
                  <a:pt x="667" y="753"/>
                </a:cubicBezTo>
                <a:cubicBezTo>
                  <a:pt x="711" y="761"/>
                  <a:pt x="762" y="754"/>
                  <a:pt x="808" y="748"/>
                </a:cubicBezTo>
                <a:cubicBezTo>
                  <a:pt x="807" y="692"/>
                  <a:pt x="810" y="637"/>
                  <a:pt x="806" y="576"/>
                </a:cubicBezTo>
                <a:cubicBezTo>
                  <a:pt x="803" y="528"/>
                  <a:pt x="806" y="478"/>
                  <a:pt x="803" y="430"/>
                </a:cubicBezTo>
                <a:cubicBezTo>
                  <a:pt x="800" y="382"/>
                  <a:pt x="793" y="323"/>
                  <a:pt x="796" y="275"/>
                </a:cubicBezTo>
                <a:cubicBezTo>
                  <a:pt x="775" y="275"/>
                  <a:pt x="757" y="284"/>
                  <a:pt x="738" y="285"/>
                </a:cubicBezTo>
                <a:close/>
                <a:moveTo>
                  <a:pt x="1040" y="269"/>
                </a:moveTo>
                <a:cubicBezTo>
                  <a:pt x="1039" y="300"/>
                  <a:pt x="1044" y="307"/>
                  <a:pt x="1038" y="327"/>
                </a:cubicBezTo>
                <a:cubicBezTo>
                  <a:pt x="1040" y="366"/>
                  <a:pt x="1046" y="408"/>
                  <a:pt x="1043" y="451"/>
                </a:cubicBezTo>
                <a:cubicBezTo>
                  <a:pt x="1033" y="587"/>
                  <a:pt x="1037" y="739"/>
                  <a:pt x="1043" y="868"/>
                </a:cubicBezTo>
                <a:cubicBezTo>
                  <a:pt x="1049" y="871"/>
                  <a:pt x="1056" y="881"/>
                  <a:pt x="1065" y="877"/>
                </a:cubicBezTo>
                <a:cubicBezTo>
                  <a:pt x="1078" y="767"/>
                  <a:pt x="1075" y="662"/>
                  <a:pt x="1073" y="551"/>
                </a:cubicBezTo>
                <a:cubicBezTo>
                  <a:pt x="1072" y="517"/>
                  <a:pt x="1067" y="483"/>
                  <a:pt x="1065" y="448"/>
                </a:cubicBezTo>
                <a:cubicBezTo>
                  <a:pt x="1063" y="389"/>
                  <a:pt x="1070" y="325"/>
                  <a:pt x="1067" y="268"/>
                </a:cubicBezTo>
                <a:cubicBezTo>
                  <a:pt x="1053" y="266"/>
                  <a:pt x="1050" y="273"/>
                  <a:pt x="1041" y="268"/>
                </a:cubicBezTo>
                <a:cubicBezTo>
                  <a:pt x="1041" y="266"/>
                  <a:pt x="1039" y="267"/>
                  <a:pt x="1040" y="269"/>
                </a:cubicBezTo>
                <a:close/>
                <a:moveTo>
                  <a:pt x="1467" y="397"/>
                </a:moveTo>
                <a:cubicBezTo>
                  <a:pt x="1496" y="392"/>
                  <a:pt x="1534" y="379"/>
                  <a:pt x="1547" y="359"/>
                </a:cubicBezTo>
                <a:cubicBezTo>
                  <a:pt x="1559" y="341"/>
                  <a:pt x="1543" y="327"/>
                  <a:pt x="1537" y="315"/>
                </a:cubicBezTo>
                <a:cubicBezTo>
                  <a:pt x="1531" y="303"/>
                  <a:pt x="1528" y="286"/>
                  <a:pt x="1516" y="283"/>
                </a:cubicBezTo>
                <a:cubicBezTo>
                  <a:pt x="1510" y="282"/>
                  <a:pt x="1493" y="283"/>
                  <a:pt x="1481" y="285"/>
                </a:cubicBezTo>
                <a:cubicBezTo>
                  <a:pt x="1469" y="286"/>
                  <a:pt x="1454" y="288"/>
                  <a:pt x="1446" y="291"/>
                </a:cubicBezTo>
                <a:cubicBezTo>
                  <a:pt x="1429" y="296"/>
                  <a:pt x="1417" y="310"/>
                  <a:pt x="1406" y="315"/>
                </a:cubicBezTo>
                <a:cubicBezTo>
                  <a:pt x="1410" y="320"/>
                  <a:pt x="1401" y="324"/>
                  <a:pt x="1405" y="329"/>
                </a:cubicBezTo>
                <a:cubicBezTo>
                  <a:pt x="1400" y="329"/>
                  <a:pt x="1397" y="333"/>
                  <a:pt x="1394" y="336"/>
                </a:cubicBezTo>
                <a:cubicBezTo>
                  <a:pt x="1395" y="363"/>
                  <a:pt x="1412" y="382"/>
                  <a:pt x="1422" y="404"/>
                </a:cubicBezTo>
                <a:cubicBezTo>
                  <a:pt x="1435" y="397"/>
                  <a:pt x="1450" y="400"/>
                  <a:pt x="1467" y="397"/>
                </a:cubicBezTo>
                <a:close/>
                <a:moveTo>
                  <a:pt x="388" y="292"/>
                </a:moveTo>
                <a:cubicBezTo>
                  <a:pt x="371" y="325"/>
                  <a:pt x="355" y="359"/>
                  <a:pt x="339" y="392"/>
                </a:cubicBezTo>
                <a:cubicBezTo>
                  <a:pt x="350" y="388"/>
                  <a:pt x="350" y="396"/>
                  <a:pt x="359" y="397"/>
                </a:cubicBezTo>
                <a:cubicBezTo>
                  <a:pt x="378" y="369"/>
                  <a:pt x="393" y="332"/>
                  <a:pt x="403" y="300"/>
                </a:cubicBezTo>
                <a:cubicBezTo>
                  <a:pt x="400" y="295"/>
                  <a:pt x="397" y="291"/>
                  <a:pt x="388" y="292"/>
                </a:cubicBezTo>
                <a:close/>
                <a:moveTo>
                  <a:pt x="447" y="319"/>
                </a:moveTo>
                <a:cubicBezTo>
                  <a:pt x="438" y="329"/>
                  <a:pt x="435" y="344"/>
                  <a:pt x="424" y="366"/>
                </a:cubicBezTo>
                <a:cubicBezTo>
                  <a:pt x="416" y="383"/>
                  <a:pt x="401" y="399"/>
                  <a:pt x="403" y="410"/>
                </a:cubicBezTo>
                <a:cubicBezTo>
                  <a:pt x="405" y="422"/>
                  <a:pt x="423" y="423"/>
                  <a:pt x="430" y="433"/>
                </a:cubicBezTo>
                <a:cubicBezTo>
                  <a:pt x="452" y="406"/>
                  <a:pt x="462" y="367"/>
                  <a:pt x="479" y="335"/>
                </a:cubicBezTo>
                <a:cubicBezTo>
                  <a:pt x="472" y="326"/>
                  <a:pt x="459" y="318"/>
                  <a:pt x="447" y="319"/>
                </a:cubicBezTo>
                <a:close/>
                <a:moveTo>
                  <a:pt x="492" y="333"/>
                </a:moveTo>
                <a:cubicBezTo>
                  <a:pt x="481" y="368"/>
                  <a:pt x="456" y="403"/>
                  <a:pt x="445" y="438"/>
                </a:cubicBezTo>
                <a:cubicBezTo>
                  <a:pt x="437" y="466"/>
                  <a:pt x="445" y="513"/>
                  <a:pt x="447" y="548"/>
                </a:cubicBezTo>
                <a:cubicBezTo>
                  <a:pt x="449" y="581"/>
                  <a:pt x="444" y="615"/>
                  <a:pt x="445" y="644"/>
                </a:cubicBezTo>
                <a:cubicBezTo>
                  <a:pt x="448" y="710"/>
                  <a:pt x="450" y="788"/>
                  <a:pt x="447" y="858"/>
                </a:cubicBezTo>
                <a:cubicBezTo>
                  <a:pt x="449" y="863"/>
                  <a:pt x="459" y="865"/>
                  <a:pt x="456" y="877"/>
                </a:cubicBezTo>
                <a:cubicBezTo>
                  <a:pt x="490" y="894"/>
                  <a:pt x="531" y="886"/>
                  <a:pt x="567" y="876"/>
                </a:cubicBezTo>
                <a:cubicBezTo>
                  <a:pt x="576" y="837"/>
                  <a:pt x="568" y="796"/>
                  <a:pt x="568" y="754"/>
                </a:cubicBezTo>
                <a:cubicBezTo>
                  <a:pt x="569" y="691"/>
                  <a:pt x="577" y="625"/>
                  <a:pt x="576" y="548"/>
                </a:cubicBezTo>
                <a:cubicBezTo>
                  <a:pt x="575" y="527"/>
                  <a:pt x="576" y="505"/>
                  <a:pt x="574" y="486"/>
                </a:cubicBezTo>
                <a:cubicBezTo>
                  <a:pt x="574" y="480"/>
                  <a:pt x="570" y="475"/>
                  <a:pt x="570" y="470"/>
                </a:cubicBezTo>
                <a:cubicBezTo>
                  <a:pt x="568" y="455"/>
                  <a:pt x="573" y="439"/>
                  <a:pt x="571" y="424"/>
                </a:cubicBezTo>
                <a:cubicBezTo>
                  <a:pt x="568" y="395"/>
                  <a:pt x="562" y="368"/>
                  <a:pt x="559" y="336"/>
                </a:cubicBezTo>
                <a:cubicBezTo>
                  <a:pt x="539" y="327"/>
                  <a:pt x="512" y="327"/>
                  <a:pt x="492" y="333"/>
                </a:cubicBezTo>
                <a:close/>
                <a:moveTo>
                  <a:pt x="1426" y="416"/>
                </a:moveTo>
                <a:cubicBezTo>
                  <a:pt x="1427" y="428"/>
                  <a:pt x="1433" y="434"/>
                  <a:pt x="1437" y="442"/>
                </a:cubicBezTo>
                <a:cubicBezTo>
                  <a:pt x="1444" y="443"/>
                  <a:pt x="1445" y="437"/>
                  <a:pt x="1452" y="438"/>
                </a:cubicBezTo>
                <a:cubicBezTo>
                  <a:pt x="1498" y="454"/>
                  <a:pt x="1610" y="417"/>
                  <a:pt x="1558" y="362"/>
                </a:cubicBezTo>
                <a:cubicBezTo>
                  <a:pt x="1536" y="402"/>
                  <a:pt x="1477" y="409"/>
                  <a:pt x="1426" y="416"/>
                </a:cubicBezTo>
                <a:close/>
                <a:moveTo>
                  <a:pt x="1396" y="503"/>
                </a:moveTo>
                <a:cubicBezTo>
                  <a:pt x="1396" y="514"/>
                  <a:pt x="1393" y="526"/>
                  <a:pt x="1393" y="538"/>
                </a:cubicBezTo>
                <a:cubicBezTo>
                  <a:pt x="1393" y="562"/>
                  <a:pt x="1395" y="590"/>
                  <a:pt x="1396" y="618"/>
                </a:cubicBezTo>
                <a:cubicBezTo>
                  <a:pt x="1396" y="635"/>
                  <a:pt x="1396" y="654"/>
                  <a:pt x="1399" y="665"/>
                </a:cubicBezTo>
                <a:cubicBezTo>
                  <a:pt x="1401" y="673"/>
                  <a:pt x="1411" y="681"/>
                  <a:pt x="1417" y="691"/>
                </a:cubicBezTo>
                <a:cubicBezTo>
                  <a:pt x="1430" y="712"/>
                  <a:pt x="1442" y="742"/>
                  <a:pt x="1455" y="773"/>
                </a:cubicBezTo>
                <a:cubicBezTo>
                  <a:pt x="1464" y="794"/>
                  <a:pt x="1478" y="842"/>
                  <a:pt x="1493" y="855"/>
                </a:cubicBezTo>
                <a:cubicBezTo>
                  <a:pt x="1502" y="862"/>
                  <a:pt x="1523" y="864"/>
                  <a:pt x="1534" y="870"/>
                </a:cubicBezTo>
                <a:cubicBezTo>
                  <a:pt x="1557" y="881"/>
                  <a:pt x="1587" y="883"/>
                  <a:pt x="1610" y="888"/>
                </a:cubicBezTo>
                <a:cubicBezTo>
                  <a:pt x="1599" y="872"/>
                  <a:pt x="1594" y="853"/>
                  <a:pt x="1588" y="833"/>
                </a:cubicBezTo>
                <a:cubicBezTo>
                  <a:pt x="1584" y="818"/>
                  <a:pt x="1575" y="805"/>
                  <a:pt x="1570" y="791"/>
                </a:cubicBezTo>
                <a:cubicBezTo>
                  <a:pt x="1568" y="785"/>
                  <a:pt x="1569" y="779"/>
                  <a:pt x="1567" y="773"/>
                </a:cubicBezTo>
                <a:cubicBezTo>
                  <a:pt x="1556" y="740"/>
                  <a:pt x="1538" y="707"/>
                  <a:pt x="1525" y="674"/>
                </a:cubicBezTo>
                <a:cubicBezTo>
                  <a:pt x="1511" y="640"/>
                  <a:pt x="1500" y="606"/>
                  <a:pt x="1485" y="574"/>
                </a:cubicBezTo>
                <a:cubicBezTo>
                  <a:pt x="1455" y="509"/>
                  <a:pt x="1428" y="443"/>
                  <a:pt x="1396" y="380"/>
                </a:cubicBezTo>
                <a:cubicBezTo>
                  <a:pt x="1396" y="379"/>
                  <a:pt x="1393" y="378"/>
                  <a:pt x="1393" y="380"/>
                </a:cubicBezTo>
                <a:cubicBezTo>
                  <a:pt x="1392" y="413"/>
                  <a:pt x="1395" y="458"/>
                  <a:pt x="1396" y="503"/>
                </a:cubicBezTo>
                <a:close/>
                <a:moveTo>
                  <a:pt x="1443" y="454"/>
                </a:moveTo>
                <a:cubicBezTo>
                  <a:pt x="1451" y="465"/>
                  <a:pt x="1454" y="481"/>
                  <a:pt x="1461" y="492"/>
                </a:cubicBezTo>
                <a:cubicBezTo>
                  <a:pt x="1461" y="489"/>
                  <a:pt x="1462" y="487"/>
                  <a:pt x="1466" y="488"/>
                </a:cubicBezTo>
                <a:cubicBezTo>
                  <a:pt x="1476" y="489"/>
                  <a:pt x="1491" y="488"/>
                  <a:pt x="1502" y="488"/>
                </a:cubicBezTo>
                <a:cubicBezTo>
                  <a:pt x="1534" y="486"/>
                  <a:pt x="1574" y="457"/>
                  <a:pt x="1584" y="435"/>
                </a:cubicBezTo>
                <a:cubicBezTo>
                  <a:pt x="1588" y="426"/>
                  <a:pt x="1588" y="415"/>
                  <a:pt x="1579" y="410"/>
                </a:cubicBezTo>
                <a:cubicBezTo>
                  <a:pt x="1554" y="454"/>
                  <a:pt x="1488" y="454"/>
                  <a:pt x="1443" y="454"/>
                </a:cubicBezTo>
                <a:close/>
                <a:moveTo>
                  <a:pt x="1464" y="503"/>
                </a:moveTo>
                <a:cubicBezTo>
                  <a:pt x="1467" y="504"/>
                  <a:pt x="1466" y="510"/>
                  <a:pt x="1469" y="512"/>
                </a:cubicBezTo>
                <a:cubicBezTo>
                  <a:pt x="1488" y="513"/>
                  <a:pt x="1508" y="518"/>
                  <a:pt x="1526" y="516"/>
                </a:cubicBezTo>
                <a:cubicBezTo>
                  <a:pt x="1563" y="513"/>
                  <a:pt x="1589" y="484"/>
                  <a:pt x="1607" y="456"/>
                </a:cubicBezTo>
                <a:cubicBezTo>
                  <a:pt x="1600" y="452"/>
                  <a:pt x="1601" y="442"/>
                  <a:pt x="1594" y="439"/>
                </a:cubicBezTo>
                <a:cubicBezTo>
                  <a:pt x="1569" y="483"/>
                  <a:pt x="1522" y="507"/>
                  <a:pt x="1464" y="503"/>
                </a:cubicBezTo>
                <a:close/>
                <a:moveTo>
                  <a:pt x="285" y="533"/>
                </a:moveTo>
                <a:cubicBezTo>
                  <a:pt x="291" y="533"/>
                  <a:pt x="294" y="538"/>
                  <a:pt x="300" y="535"/>
                </a:cubicBezTo>
                <a:cubicBezTo>
                  <a:pt x="304" y="525"/>
                  <a:pt x="318" y="503"/>
                  <a:pt x="324" y="485"/>
                </a:cubicBezTo>
                <a:cubicBezTo>
                  <a:pt x="329" y="471"/>
                  <a:pt x="342" y="441"/>
                  <a:pt x="318" y="442"/>
                </a:cubicBezTo>
                <a:cubicBezTo>
                  <a:pt x="311" y="477"/>
                  <a:pt x="296" y="500"/>
                  <a:pt x="285" y="533"/>
                </a:cubicBezTo>
                <a:close/>
                <a:moveTo>
                  <a:pt x="382" y="460"/>
                </a:moveTo>
                <a:cubicBezTo>
                  <a:pt x="364" y="482"/>
                  <a:pt x="349" y="518"/>
                  <a:pt x="336" y="548"/>
                </a:cubicBezTo>
                <a:cubicBezTo>
                  <a:pt x="348" y="558"/>
                  <a:pt x="361" y="565"/>
                  <a:pt x="371" y="576"/>
                </a:cubicBezTo>
                <a:cubicBezTo>
                  <a:pt x="387" y="546"/>
                  <a:pt x="401" y="513"/>
                  <a:pt x="412" y="479"/>
                </a:cubicBezTo>
                <a:cubicBezTo>
                  <a:pt x="406" y="468"/>
                  <a:pt x="393" y="462"/>
                  <a:pt x="382" y="460"/>
                </a:cubicBezTo>
                <a:close/>
                <a:moveTo>
                  <a:pt x="418" y="494"/>
                </a:moveTo>
                <a:cubicBezTo>
                  <a:pt x="416" y="499"/>
                  <a:pt x="417" y="505"/>
                  <a:pt x="415" y="510"/>
                </a:cubicBezTo>
                <a:cubicBezTo>
                  <a:pt x="407" y="532"/>
                  <a:pt x="393" y="552"/>
                  <a:pt x="386" y="573"/>
                </a:cubicBezTo>
                <a:cubicBezTo>
                  <a:pt x="380" y="592"/>
                  <a:pt x="378" y="621"/>
                  <a:pt x="377" y="645"/>
                </a:cubicBezTo>
                <a:cubicBezTo>
                  <a:pt x="374" y="709"/>
                  <a:pt x="381" y="752"/>
                  <a:pt x="371" y="809"/>
                </a:cubicBezTo>
                <a:cubicBezTo>
                  <a:pt x="391" y="825"/>
                  <a:pt x="412" y="841"/>
                  <a:pt x="435" y="855"/>
                </a:cubicBezTo>
                <a:cubicBezTo>
                  <a:pt x="438" y="814"/>
                  <a:pt x="438" y="775"/>
                  <a:pt x="438" y="730"/>
                </a:cubicBezTo>
                <a:cubicBezTo>
                  <a:pt x="438" y="687"/>
                  <a:pt x="433" y="646"/>
                  <a:pt x="433" y="614"/>
                </a:cubicBezTo>
                <a:cubicBezTo>
                  <a:pt x="434" y="570"/>
                  <a:pt x="438" y="510"/>
                  <a:pt x="432" y="465"/>
                </a:cubicBezTo>
                <a:cubicBezTo>
                  <a:pt x="430" y="476"/>
                  <a:pt x="422" y="484"/>
                  <a:pt x="418" y="494"/>
                </a:cubicBezTo>
                <a:close/>
                <a:moveTo>
                  <a:pt x="1473" y="523"/>
                </a:moveTo>
                <a:cubicBezTo>
                  <a:pt x="1501" y="584"/>
                  <a:pt x="1527" y="649"/>
                  <a:pt x="1553" y="712"/>
                </a:cubicBezTo>
                <a:cubicBezTo>
                  <a:pt x="1607" y="718"/>
                  <a:pt x="1672" y="688"/>
                  <a:pt x="1696" y="641"/>
                </a:cubicBezTo>
                <a:cubicBezTo>
                  <a:pt x="1669" y="583"/>
                  <a:pt x="1643" y="525"/>
                  <a:pt x="1613" y="471"/>
                </a:cubicBezTo>
                <a:cubicBezTo>
                  <a:pt x="1589" y="511"/>
                  <a:pt x="1530" y="544"/>
                  <a:pt x="1473" y="523"/>
                </a:cubicBezTo>
                <a:close/>
                <a:moveTo>
                  <a:pt x="227" y="673"/>
                </a:moveTo>
                <a:cubicBezTo>
                  <a:pt x="231" y="674"/>
                  <a:pt x="236" y="676"/>
                  <a:pt x="241" y="677"/>
                </a:cubicBezTo>
                <a:cubicBezTo>
                  <a:pt x="249" y="643"/>
                  <a:pt x="263" y="616"/>
                  <a:pt x="274" y="585"/>
                </a:cubicBezTo>
                <a:cubicBezTo>
                  <a:pt x="270" y="585"/>
                  <a:pt x="269" y="581"/>
                  <a:pt x="265" y="582"/>
                </a:cubicBezTo>
                <a:cubicBezTo>
                  <a:pt x="254" y="614"/>
                  <a:pt x="239" y="642"/>
                  <a:pt x="227" y="673"/>
                </a:cubicBezTo>
                <a:close/>
                <a:moveTo>
                  <a:pt x="330" y="601"/>
                </a:moveTo>
                <a:cubicBezTo>
                  <a:pt x="314" y="610"/>
                  <a:pt x="305" y="633"/>
                  <a:pt x="303" y="650"/>
                </a:cubicBezTo>
                <a:cubicBezTo>
                  <a:pt x="295" y="661"/>
                  <a:pt x="281" y="676"/>
                  <a:pt x="277" y="695"/>
                </a:cubicBezTo>
                <a:cubicBezTo>
                  <a:pt x="287" y="706"/>
                  <a:pt x="301" y="712"/>
                  <a:pt x="309" y="724"/>
                </a:cubicBezTo>
                <a:cubicBezTo>
                  <a:pt x="325" y="691"/>
                  <a:pt x="338" y="656"/>
                  <a:pt x="351" y="620"/>
                </a:cubicBezTo>
                <a:cubicBezTo>
                  <a:pt x="345" y="613"/>
                  <a:pt x="338" y="607"/>
                  <a:pt x="330" y="601"/>
                </a:cubicBezTo>
                <a:close/>
                <a:moveTo>
                  <a:pt x="1561" y="727"/>
                </a:moveTo>
                <a:cubicBezTo>
                  <a:pt x="1562" y="734"/>
                  <a:pt x="1565" y="739"/>
                  <a:pt x="1567" y="744"/>
                </a:cubicBezTo>
                <a:cubicBezTo>
                  <a:pt x="1568" y="740"/>
                  <a:pt x="1571" y="737"/>
                  <a:pt x="1575" y="736"/>
                </a:cubicBezTo>
                <a:cubicBezTo>
                  <a:pt x="1588" y="737"/>
                  <a:pt x="1609" y="736"/>
                  <a:pt x="1622" y="735"/>
                </a:cubicBezTo>
                <a:cubicBezTo>
                  <a:pt x="1652" y="732"/>
                  <a:pt x="1682" y="709"/>
                  <a:pt x="1698" y="691"/>
                </a:cubicBezTo>
                <a:cubicBezTo>
                  <a:pt x="1706" y="681"/>
                  <a:pt x="1714" y="664"/>
                  <a:pt x="1702" y="657"/>
                </a:cubicBezTo>
                <a:cubicBezTo>
                  <a:pt x="1668" y="701"/>
                  <a:pt x="1622" y="725"/>
                  <a:pt x="1561" y="727"/>
                </a:cubicBezTo>
                <a:close/>
                <a:moveTo>
                  <a:pt x="1714" y="686"/>
                </a:moveTo>
                <a:cubicBezTo>
                  <a:pt x="1690" y="728"/>
                  <a:pt x="1630" y="762"/>
                  <a:pt x="1567" y="745"/>
                </a:cubicBezTo>
                <a:cubicBezTo>
                  <a:pt x="1574" y="769"/>
                  <a:pt x="1582" y="790"/>
                  <a:pt x="1611" y="776"/>
                </a:cubicBezTo>
                <a:cubicBezTo>
                  <a:pt x="1664" y="788"/>
                  <a:pt x="1720" y="764"/>
                  <a:pt x="1735" y="720"/>
                </a:cubicBezTo>
                <a:cubicBezTo>
                  <a:pt x="1727" y="710"/>
                  <a:pt x="1727" y="692"/>
                  <a:pt x="1714" y="686"/>
                </a:cubicBezTo>
                <a:close/>
                <a:moveTo>
                  <a:pt x="198" y="736"/>
                </a:moveTo>
                <a:cubicBezTo>
                  <a:pt x="192" y="747"/>
                  <a:pt x="188" y="759"/>
                  <a:pt x="183" y="771"/>
                </a:cubicBezTo>
                <a:cubicBezTo>
                  <a:pt x="205" y="775"/>
                  <a:pt x="217" y="773"/>
                  <a:pt x="238" y="780"/>
                </a:cubicBezTo>
                <a:cubicBezTo>
                  <a:pt x="249" y="789"/>
                  <a:pt x="258" y="801"/>
                  <a:pt x="273" y="808"/>
                </a:cubicBezTo>
                <a:cubicBezTo>
                  <a:pt x="275" y="792"/>
                  <a:pt x="283" y="786"/>
                  <a:pt x="286" y="770"/>
                </a:cubicBezTo>
                <a:cubicBezTo>
                  <a:pt x="267" y="752"/>
                  <a:pt x="235" y="732"/>
                  <a:pt x="198" y="736"/>
                </a:cubicBezTo>
                <a:close/>
                <a:moveTo>
                  <a:pt x="1649" y="841"/>
                </a:moveTo>
                <a:cubicBezTo>
                  <a:pt x="1685" y="844"/>
                  <a:pt x="1727" y="826"/>
                  <a:pt x="1746" y="801"/>
                </a:cubicBezTo>
                <a:cubicBezTo>
                  <a:pt x="1763" y="779"/>
                  <a:pt x="1759" y="763"/>
                  <a:pt x="1746" y="739"/>
                </a:cubicBezTo>
                <a:cubicBezTo>
                  <a:pt x="1744" y="739"/>
                  <a:pt x="1743" y="739"/>
                  <a:pt x="1741" y="739"/>
                </a:cubicBezTo>
                <a:cubicBezTo>
                  <a:pt x="1713" y="789"/>
                  <a:pt x="1644" y="794"/>
                  <a:pt x="1588" y="794"/>
                </a:cubicBezTo>
                <a:cubicBezTo>
                  <a:pt x="1596" y="808"/>
                  <a:pt x="1602" y="824"/>
                  <a:pt x="1611" y="836"/>
                </a:cubicBezTo>
                <a:cubicBezTo>
                  <a:pt x="1622" y="834"/>
                  <a:pt x="1636" y="840"/>
                  <a:pt x="1649" y="841"/>
                </a:cubicBezTo>
                <a:close/>
                <a:moveTo>
                  <a:pt x="600" y="808"/>
                </a:moveTo>
                <a:cubicBezTo>
                  <a:pt x="659" y="823"/>
                  <a:pt x="733" y="828"/>
                  <a:pt x="805" y="818"/>
                </a:cubicBezTo>
                <a:cubicBezTo>
                  <a:pt x="806" y="797"/>
                  <a:pt x="807" y="783"/>
                  <a:pt x="808" y="764"/>
                </a:cubicBezTo>
                <a:cubicBezTo>
                  <a:pt x="735" y="773"/>
                  <a:pt x="656" y="770"/>
                  <a:pt x="605" y="756"/>
                </a:cubicBezTo>
                <a:cubicBezTo>
                  <a:pt x="599" y="772"/>
                  <a:pt x="601" y="787"/>
                  <a:pt x="600" y="808"/>
                </a:cubicBezTo>
                <a:close/>
                <a:moveTo>
                  <a:pt x="171" y="801"/>
                </a:moveTo>
                <a:cubicBezTo>
                  <a:pt x="212" y="803"/>
                  <a:pt x="234" y="829"/>
                  <a:pt x="260" y="839"/>
                </a:cubicBezTo>
                <a:cubicBezTo>
                  <a:pt x="261" y="834"/>
                  <a:pt x="264" y="831"/>
                  <a:pt x="265" y="826"/>
                </a:cubicBezTo>
                <a:cubicBezTo>
                  <a:pt x="248" y="797"/>
                  <a:pt x="218" y="786"/>
                  <a:pt x="179" y="783"/>
                </a:cubicBezTo>
                <a:cubicBezTo>
                  <a:pt x="178" y="782"/>
                  <a:pt x="178" y="781"/>
                  <a:pt x="177" y="782"/>
                </a:cubicBezTo>
                <a:cubicBezTo>
                  <a:pt x="175" y="788"/>
                  <a:pt x="172" y="794"/>
                  <a:pt x="171" y="801"/>
                </a:cubicBezTo>
                <a:close/>
                <a:moveTo>
                  <a:pt x="1748" y="818"/>
                </a:moveTo>
                <a:cubicBezTo>
                  <a:pt x="1714" y="855"/>
                  <a:pt x="1666" y="857"/>
                  <a:pt x="1614" y="852"/>
                </a:cubicBezTo>
                <a:cubicBezTo>
                  <a:pt x="1627" y="872"/>
                  <a:pt x="1631" y="896"/>
                  <a:pt x="1652" y="905"/>
                </a:cubicBezTo>
                <a:cubicBezTo>
                  <a:pt x="1666" y="910"/>
                  <a:pt x="1687" y="907"/>
                  <a:pt x="1702" y="906"/>
                </a:cubicBezTo>
                <a:cubicBezTo>
                  <a:pt x="1739" y="903"/>
                  <a:pt x="1774" y="880"/>
                  <a:pt x="1784" y="850"/>
                </a:cubicBezTo>
                <a:cubicBezTo>
                  <a:pt x="1792" y="827"/>
                  <a:pt x="1776" y="807"/>
                  <a:pt x="1766" y="788"/>
                </a:cubicBezTo>
                <a:cubicBezTo>
                  <a:pt x="1762" y="799"/>
                  <a:pt x="1754" y="811"/>
                  <a:pt x="1748" y="818"/>
                </a:cubicBezTo>
                <a:close/>
                <a:moveTo>
                  <a:pt x="159" y="839"/>
                </a:moveTo>
                <a:cubicBezTo>
                  <a:pt x="178" y="859"/>
                  <a:pt x="237" y="889"/>
                  <a:pt x="253" y="850"/>
                </a:cubicBezTo>
                <a:cubicBezTo>
                  <a:pt x="225" y="836"/>
                  <a:pt x="204" y="814"/>
                  <a:pt x="165" y="811"/>
                </a:cubicBezTo>
                <a:cubicBezTo>
                  <a:pt x="158" y="820"/>
                  <a:pt x="160" y="831"/>
                  <a:pt x="159" y="839"/>
                </a:cubicBezTo>
                <a:close/>
                <a:moveTo>
                  <a:pt x="606" y="873"/>
                </a:moveTo>
                <a:cubicBezTo>
                  <a:pt x="627" y="876"/>
                  <a:pt x="662" y="885"/>
                  <a:pt x="695" y="889"/>
                </a:cubicBezTo>
                <a:cubicBezTo>
                  <a:pt x="725" y="893"/>
                  <a:pt x="787" y="897"/>
                  <a:pt x="800" y="874"/>
                </a:cubicBezTo>
                <a:cubicBezTo>
                  <a:pt x="806" y="865"/>
                  <a:pt x="802" y="841"/>
                  <a:pt x="803" y="833"/>
                </a:cubicBezTo>
                <a:cubicBezTo>
                  <a:pt x="733" y="836"/>
                  <a:pt x="659" y="841"/>
                  <a:pt x="601" y="821"/>
                </a:cubicBezTo>
                <a:cubicBezTo>
                  <a:pt x="599" y="839"/>
                  <a:pt x="599" y="860"/>
                  <a:pt x="606" y="87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3845334" y="2748742"/>
            <a:ext cx="4175760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dist"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萝莉体 第二版" panose="02000500000000000000" pitchFamily="2" charset="-122"/>
                <a:sym typeface="+mn-lt"/>
              </a:rPr>
              <a:t>THANK  YOU</a:t>
            </a:r>
            <a:endParaRPr lang="en-US" altLang="zh-CN" sz="2800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萝莉体 第二版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5" grpId="0" bldLvl="0" animBg="1"/>
      <p:bldP spid="13" grpId="0" animBg="1"/>
      <p:bldP spid="19" grpId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图片 9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54" y="761080"/>
            <a:ext cx="3090940" cy="3621338"/>
          </a:xfrm>
          <a:prstGeom prst="rect">
            <a:avLst/>
          </a:prstGeom>
        </p:spPr>
      </p:pic>
      <p:sp>
        <p:nvSpPr>
          <p:cNvPr id="908" name="文本框 907"/>
          <p:cNvSpPr txBox="1"/>
          <p:nvPr/>
        </p:nvSpPr>
        <p:spPr>
          <a:xfrm>
            <a:off x="1270075" y="1530353"/>
            <a:ext cx="143210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lang="en-US" altLang="zh-CN" sz="4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11" name="TextBox 7"/>
          <p:cNvSpPr>
            <a:spLocks noChangeArrowheads="1"/>
          </p:cNvSpPr>
          <p:nvPr/>
        </p:nvSpPr>
        <p:spPr bwMode="auto">
          <a:xfrm>
            <a:off x="3718586" y="1643696"/>
            <a:ext cx="256907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班级文化</a:t>
            </a:r>
            <a:endParaRPr lang="zh-CN" altLang="en-US" sz="2800" b="1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12" name="矩形 911"/>
          <p:cNvSpPr/>
          <p:nvPr/>
        </p:nvSpPr>
        <p:spPr>
          <a:xfrm>
            <a:off x="4198782" y="992960"/>
            <a:ext cx="16086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300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01</a:t>
            </a:r>
            <a:endParaRPr lang="en-US" altLang="zh-CN" sz="3600" b="1" spc="300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18" name="TextBox 7"/>
          <p:cNvSpPr>
            <a:spLocks noChangeArrowheads="1"/>
          </p:cNvSpPr>
          <p:nvPr/>
        </p:nvSpPr>
        <p:spPr bwMode="auto">
          <a:xfrm>
            <a:off x="6031090" y="1643696"/>
            <a:ext cx="256907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多彩活动</a:t>
            </a:r>
            <a:endParaRPr lang="zh-CN" altLang="en-US" sz="2800" b="1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19" name="矩形 918"/>
          <p:cNvSpPr/>
          <p:nvPr/>
        </p:nvSpPr>
        <p:spPr>
          <a:xfrm>
            <a:off x="6511286" y="992960"/>
            <a:ext cx="16086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300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02</a:t>
            </a:r>
            <a:endParaRPr lang="en-US" altLang="zh-CN" sz="3600" b="1" spc="300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22" name="TextBox 7"/>
          <p:cNvSpPr>
            <a:spLocks noChangeArrowheads="1"/>
          </p:cNvSpPr>
          <p:nvPr/>
        </p:nvSpPr>
        <p:spPr bwMode="auto">
          <a:xfrm>
            <a:off x="3718586" y="3505179"/>
            <a:ext cx="256907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班级成就</a:t>
            </a:r>
            <a:endParaRPr lang="zh-CN" altLang="en-US" sz="2800" b="1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23" name="矩形 922"/>
          <p:cNvSpPr/>
          <p:nvPr/>
        </p:nvSpPr>
        <p:spPr>
          <a:xfrm>
            <a:off x="4198782" y="2854443"/>
            <a:ext cx="16086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300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03</a:t>
            </a:r>
            <a:endParaRPr lang="en-US" altLang="zh-CN" sz="3600" b="1" spc="300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26" name="TextBox 7"/>
          <p:cNvSpPr>
            <a:spLocks noChangeArrowheads="1"/>
          </p:cNvSpPr>
          <p:nvPr/>
        </p:nvSpPr>
        <p:spPr bwMode="auto">
          <a:xfrm>
            <a:off x="6031090" y="3505179"/>
            <a:ext cx="256907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目标小结</a:t>
            </a:r>
            <a:endParaRPr lang="zh-CN" altLang="en-US" sz="2800" b="1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927" name="矩形 926"/>
          <p:cNvSpPr/>
          <p:nvPr/>
        </p:nvSpPr>
        <p:spPr>
          <a:xfrm>
            <a:off x="6511286" y="2854443"/>
            <a:ext cx="16086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300" dirty="0">
                <a:solidFill>
                  <a:srgbClr val="0039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04</a:t>
            </a:r>
            <a:endParaRPr lang="en-US" altLang="zh-CN" sz="3600" b="1" spc="300" dirty="0">
              <a:solidFill>
                <a:srgbClr val="003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pic>
        <p:nvPicPr>
          <p:cNvPr id="942" name="图片 9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51" y="1263581"/>
            <a:ext cx="323116" cy="317019"/>
          </a:xfrm>
          <a:prstGeom prst="rect">
            <a:avLst/>
          </a:prstGeom>
        </p:spPr>
      </p:pic>
      <p:pic>
        <p:nvPicPr>
          <p:cNvPr id="943" name="图片 9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351" y="3102080"/>
            <a:ext cx="323116" cy="310923"/>
          </a:xfrm>
          <a:prstGeom prst="rect">
            <a:avLst/>
          </a:prstGeom>
        </p:spPr>
      </p:pic>
      <p:pic>
        <p:nvPicPr>
          <p:cNvPr id="944" name="图片 9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009" y="1263581"/>
            <a:ext cx="317019" cy="317019"/>
          </a:xfrm>
          <a:prstGeom prst="rect">
            <a:avLst/>
          </a:prstGeom>
        </p:spPr>
      </p:pic>
      <p:pic>
        <p:nvPicPr>
          <p:cNvPr id="945" name="图片 9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009" y="3102080"/>
            <a:ext cx="317019" cy="310923"/>
          </a:xfrm>
          <a:prstGeom prst="rect">
            <a:avLst/>
          </a:prstGeom>
        </p:spPr>
      </p:pic>
      <p:pic>
        <p:nvPicPr>
          <p:cNvPr id="946" name="图片 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83" y="176377"/>
            <a:ext cx="1243692" cy="292633"/>
          </a:xfrm>
          <a:prstGeom prst="rect">
            <a:avLst/>
          </a:prstGeom>
        </p:spPr>
      </p:pic>
      <p:pic>
        <p:nvPicPr>
          <p:cNvPr id="947" name="图片 9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11" y="4382738"/>
            <a:ext cx="719390" cy="646232"/>
          </a:xfrm>
          <a:prstGeom prst="rect">
            <a:avLst/>
          </a:prstGeom>
        </p:spPr>
      </p:pic>
      <p:pic>
        <p:nvPicPr>
          <p:cNvPr id="948" name="图片 9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995" y="3863793"/>
            <a:ext cx="932769" cy="1164437"/>
          </a:xfrm>
          <a:prstGeom prst="rect">
            <a:avLst/>
          </a:prstGeom>
        </p:spPr>
      </p:pic>
      <p:pic>
        <p:nvPicPr>
          <p:cNvPr id="949" name="图片 9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8281" y="123615"/>
            <a:ext cx="743776" cy="609653"/>
          </a:xfrm>
          <a:prstGeom prst="rect">
            <a:avLst/>
          </a:prstGeom>
        </p:spPr>
      </p:pic>
      <p:pic>
        <p:nvPicPr>
          <p:cNvPr id="950" name="图片 9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8687" y="242950"/>
            <a:ext cx="304826" cy="243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908" grpId="0"/>
      <p:bldP spid="911" grpId="0"/>
      <p:bldP spid="912" grpId="0"/>
      <p:bldP spid="918" grpId="0"/>
      <p:bldP spid="919" grpId="0"/>
      <p:bldP spid="922" grpId="0"/>
      <p:bldP spid="923" grpId="0"/>
      <p:bldP spid="926" grpId="0"/>
      <p:bldP spid="9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080385" y="2128520"/>
            <a:ext cx="2986405" cy="8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班级文化</a:t>
            </a:r>
            <a:endParaRPr lang="zh-CN" altLang="en-US" sz="5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7130" y="1021715"/>
            <a:ext cx="186944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01</a:t>
            </a:r>
            <a:endParaRPr lang="en-US" altLang="zh-CN" sz="66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866" y="966899"/>
            <a:ext cx="2566638" cy="163996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842260" y="2123440"/>
            <a:ext cx="4088130" cy="974725"/>
            <a:chOff x="3275856" y="1956847"/>
            <a:chExt cx="3517102" cy="974943"/>
          </a:xfrm>
        </p:grpSpPr>
        <p:sp>
          <p:nvSpPr>
            <p:cNvPr id="11" name="任意多边形 15"/>
            <p:cNvSpPr/>
            <p:nvPr/>
          </p:nvSpPr>
          <p:spPr>
            <a:xfrm>
              <a:off x="3275856" y="2806114"/>
              <a:ext cx="3096344" cy="125676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946" y="1956847"/>
              <a:ext cx="506012" cy="89619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09" y="4324472"/>
            <a:ext cx="1524132" cy="7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8" name=""/>
        <p:cNvGrpSpPr/>
        <p:nvPr/>
      </p:nvGrpSpPr>
      <p:grpSpPr/>
      <p:pic>
        <p:nvPicPr>
          <p:cNvPr id="2097199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418" y="479108"/>
            <a:ext cx="2970371" cy="308038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97201" name="图片 5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" y="1031558"/>
            <a:ext cx="3153251" cy="328136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097203" name="内容占位符 3" descr="BEA00B33A5466CE4008417B018FB92FD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4549" y="-5239"/>
            <a:ext cx="3179445" cy="3270885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480291" y="926315"/>
            <a:ext cx="3067241" cy="893636"/>
            <a:chOff x="5172316" y="2825600"/>
            <a:chExt cx="3067241" cy="893636"/>
          </a:xfrm>
        </p:grpSpPr>
        <p:sp>
          <p:nvSpPr>
            <p:cNvPr id="22" name="任意多边形 14"/>
            <p:cNvSpPr>
              <a:spLocks noChangeArrowheads="1"/>
            </p:cNvSpPr>
            <p:nvPr/>
          </p:nvSpPr>
          <p:spPr bwMode="auto">
            <a:xfrm rot="16200000">
              <a:off x="6259118" y="1738797"/>
              <a:ext cx="893636" cy="3067241"/>
            </a:xfrm>
            <a:custGeom>
              <a:avLst/>
              <a:gdLst>
                <a:gd name="T0" fmla="*/ 0 w 1156448"/>
                <a:gd name="T1" fmla="*/ 3996014 h 4188759"/>
                <a:gd name="T2" fmla="*/ 0 w 1156448"/>
                <a:gd name="T3" fmla="*/ 602881 h 4188759"/>
                <a:gd name="T4" fmla="*/ 192745 w 1156448"/>
                <a:gd name="T5" fmla="*/ 410136 h 4188759"/>
                <a:gd name="T6" fmla="*/ 612131 w 1156448"/>
                <a:gd name="T7" fmla="*/ 410136 h 4188759"/>
                <a:gd name="T8" fmla="*/ 789354 w 1156448"/>
                <a:gd name="T9" fmla="*/ 0 h 4188759"/>
                <a:gd name="T10" fmla="*/ 966576 w 1156448"/>
                <a:gd name="T11" fmla="*/ 410136 h 4188759"/>
                <a:gd name="T12" fmla="*/ 963705 w 1156448"/>
                <a:gd name="T13" fmla="*/ 410136 h 4188759"/>
                <a:gd name="T14" fmla="*/ 1038728 w 1156448"/>
                <a:gd name="T15" fmla="*/ 425283 h 4188759"/>
                <a:gd name="T16" fmla="*/ 1156448 w 1156448"/>
                <a:gd name="T17" fmla="*/ 602881 h 4188759"/>
                <a:gd name="T18" fmla="*/ 1156448 w 1156448"/>
                <a:gd name="T19" fmla="*/ 3996014 h 4188759"/>
                <a:gd name="T20" fmla="*/ 963703 w 1156448"/>
                <a:gd name="T21" fmla="*/ 4188759 h 4188759"/>
                <a:gd name="T22" fmla="*/ 192745 w 1156448"/>
                <a:gd name="T23" fmla="*/ 4188759 h 4188759"/>
                <a:gd name="T24" fmla="*/ 0 w 1156448"/>
                <a:gd name="T25" fmla="*/ 3996014 h 41887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448"/>
                <a:gd name="T40" fmla="*/ 0 h 4188759"/>
                <a:gd name="T41" fmla="*/ 1156448 w 1156448"/>
                <a:gd name="T42" fmla="*/ 4188759 h 41887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448" h="4188759">
                  <a:moveTo>
                    <a:pt x="0" y="3996014"/>
                  </a:moveTo>
                  <a:lnTo>
                    <a:pt x="0" y="602881"/>
                  </a:lnTo>
                  <a:cubicBezTo>
                    <a:pt x="0" y="496431"/>
                    <a:pt x="86295" y="410136"/>
                    <a:pt x="192745" y="410136"/>
                  </a:cubicBezTo>
                  <a:lnTo>
                    <a:pt x="612131" y="410136"/>
                  </a:lnTo>
                  <a:lnTo>
                    <a:pt x="789354" y="0"/>
                  </a:lnTo>
                  <a:lnTo>
                    <a:pt x="966576" y="410136"/>
                  </a:lnTo>
                  <a:lnTo>
                    <a:pt x="963705" y="410136"/>
                  </a:lnTo>
                  <a:lnTo>
                    <a:pt x="1038728" y="425283"/>
                  </a:lnTo>
                  <a:cubicBezTo>
                    <a:pt x="1107907" y="454543"/>
                    <a:pt x="1156448" y="523043"/>
                    <a:pt x="1156448" y="602881"/>
                  </a:cubicBezTo>
                  <a:lnTo>
                    <a:pt x="1156448" y="3996014"/>
                  </a:lnTo>
                  <a:cubicBezTo>
                    <a:pt x="1156448" y="4102464"/>
                    <a:pt x="1070153" y="4188759"/>
                    <a:pt x="963703" y="4188759"/>
                  </a:cubicBezTo>
                  <a:lnTo>
                    <a:pt x="192745" y="4188759"/>
                  </a:lnTo>
                  <a:cubicBezTo>
                    <a:pt x="86295" y="4188759"/>
                    <a:pt x="0" y="4102464"/>
                    <a:pt x="0" y="3996014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17"/>
            <p:cNvSpPr>
              <a:spLocks noChangeArrowheads="1"/>
            </p:cNvSpPr>
            <p:nvPr/>
          </p:nvSpPr>
          <p:spPr bwMode="auto">
            <a:xfrm>
              <a:off x="5607031" y="3181798"/>
              <a:ext cx="2513256" cy="27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6803887" y="2881059"/>
              <a:ext cx="309880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19585" y="2287060"/>
            <a:ext cx="677083" cy="677083"/>
            <a:chOff x="4258150" y="4117130"/>
            <a:chExt cx="677083" cy="677083"/>
          </a:xfrm>
        </p:grpSpPr>
        <p:sp>
          <p:nvSpPr>
            <p:cNvPr id="20" name="椭圆 9"/>
            <p:cNvSpPr>
              <a:spLocks noChangeArrowheads="1"/>
            </p:cNvSpPr>
            <p:nvPr/>
          </p:nvSpPr>
          <p:spPr bwMode="auto">
            <a:xfrm>
              <a:off x="4258150" y="41171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89080" y="4262427"/>
              <a:ext cx="615749" cy="390178"/>
            </a:xfrm>
            <a:prstGeom prst="rect">
              <a:avLst/>
            </a:prstGeom>
          </p:spPr>
        </p:pic>
      </p:grpSp>
      <p:sp>
        <p:nvSpPr>
          <p:cNvPr id="55" name="TextBox 7"/>
          <p:cNvSpPr>
            <a:spLocks noChangeArrowheads="1"/>
          </p:cNvSpPr>
          <p:nvPr/>
        </p:nvSpPr>
        <p:spPr bwMode="auto">
          <a:xfrm>
            <a:off x="3663915" y="99555"/>
            <a:ext cx="18161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萝莉体 第二版" panose="02000500000000000000" pitchFamily="2" charset="-122"/>
                <a:sym typeface="+mn-lt"/>
              </a:rPr>
              <a:t>班级文化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萝莉体 第二版" panose="02000500000000000000" pitchFamily="2" charset="-122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425584" y="36545"/>
            <a:ext cx="2745380" cy="613297"/>
            <a:chOff x="3425584" y="36545"/>
            <a:chExt cx="2745380" cy="613297"/>
          </a:xfrm>
        </p:grpSpPr>
        <p:sp>
          <p:nvSpPr>
            <p:cNvPr id="57" name="任意多边形 15"/>
            <p:cNvSpPr/>
            <p:nvPr/>
          </p:nvSpPr>
          <p:spPr>
            <a:xfrm>
              <a:off x="3425584" y="578669"/>
              <a:ext cx="2340736" cy="7117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2497" y="36545"/>
              <a:ext cx="408467" cy="542591"/>
            </a:xfrm>
            <a:prstGeom prst="rect">
              <a:avLst/>
            </a:prstGeom>
          </p:spPr>
        </p:pic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22" y="-1244"/>
            <a:ext cx="920576" cy="65232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705440" y="2576980"/>
            <a:ext cx="677083" cy="677083"/>
            <a:chOff x="4258150" y="2988460"/>
            <a:chExt cx="677083" cy="677083"/>
          </a:xfrm>
        </p:grpSpPr>
        <p:sp>
          <p:nvSpPr>
            <p:cNvPr id="48" name="椭圆 9"/>
            <p:cNvSpPr>
              <a:spLocks noChangeArrowheads="1"/>
            </p:cNvSpPr>
            <p:nvPr/>
          </p:nvSpPr>
          <p:spPr bwMode="auto">
            <a:xfrm>
              <a:off x="4258150" y="298846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7596" y="3085318"/>
              <a:ext cx="512108" cy="426757"/>
            </a:xfrm>
            <a:prstGeom prst="rect">
              <a:avLst/>
            </a:prstGeom>
          </p:spPr>
        </p:pic>
      </p:grpSp>
      <p:pic>
        <p:nvPicPr>
          <p:cNvPr id="2097171" name="图片 209716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80670" y="791845"/>
            <a:ext cx="4942205" cy="392684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5766435" y="981710"/>
            <a:ext cx="3068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我们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书声朗朗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···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735795" y="4183805"/>
            <a:ext cx="677083" cy="677083"/>
            <a:chOff x="4258150" y="4117130"/>
            <a:chExt cx="677083" cy="677083"/>
          </a:xfrm>
        </p:grpSpPr>
        <p:sp>
          <p:nvSpPr>
            <p:cNvPr id="60" name="椭圆 9"/>
            <p:cNvSpPr>
              <a:spLocks noChangeArrowheads="1"/>
            </p:cNvSpPr>
            <p:nvPr/>
          </p:nvSpPr>
          <p:spPr bwMode="auto">
            <a:xfrm>
              <a:off x="4258150" y="41171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89080" y="4262427"/>
              <a:ext cx="615749" cy="3901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0" grpId="0"/>
      <p:bldP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29390" y="260678"/>
            <a:ext cx="677083" cy="677083"/>
            <a:chOff x="4258150" y="1469083"/>
            <a:chExt cx="677083" cy="677083"/>
          </a:xfrm>
        </p:grpSpPr>
        <p:sp>
          <p:nvSpPr>
            <p:cNvPr id="31" name="椭圆 9"/>
            <p:cNvSpPr>
              <a:spLocks noChangeArrowheads="1"/>
            </p:cNvSpPr>
            <p:nvPr/>
          </p:nvSpPr>
          <p:spPr bwMode="auto">
            <a:xfrm>
              <a:off x="4258150" y="1469083"/>
              <a:ext cx="677083" cy="677083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26138" y="1604812"/>
              <a:ext cx="554784" cy="34750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477610" y="4005730"/>
            <a:ext cx="677083" cy="677083"/>
            <a:chOff x="4258150" y="2543960"/>
            <a:chExt cx="677083" cy="677083"/>
          </a:xfrm>
        </p:grpSpPr>
        <p:sp>
          <p:nvSpPr>
            <p:cNvPr id="30" name="椭圆 9"/>
            <p:cNvSpPr>
              <a:spLocks noChangeArrowheads="1"/>
            </p:cNvSpPr>
            <p:nvPr/>
          </p:nvSpPr>
          <p:spPr bwMode="auto">
            <a:xfrm>
              <a:off x="4258150" y="254396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7596" y="2640818"/>
              <a:ext cx="512108" cy="42675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7866855" y="3699935"/>
            <a:ext cx="677083" cy="677083"/>
            <a:chOff x="4258150" y="3672630"/>
            <a:chExt cx="677083" cy="677083"/>
          </a:xfrm>
        </p:grpSpPr>
        <p:sp>
          <p:nvSpPr>
            <p:cNvPr id="20" name="椭圆 9"/>
            <p:cNvSpPr>
              <a:spLocks noChangeArrowheads="1"/>
            </p:cNvSpPr>
            <p:nvPr/>
          </p:nvSpPr>
          <p:spPr bwMode="auto">
            <a:xfrm>
              <a:off x="4258150" y="36726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080" y="3820976"/>
              <a:ext cx="615749" cy="38408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70655" y="1265248"/>
            <a:ext cx="677083" cy="677083"/>
            <a:chOff x="4258150" y="1469083"/>
            <a:chExt cx="677083" cy="677083"/>
          </a:xfrm>
        </p:grpSpPr>
        <p:sp>
          <p:nvSpPr>
            <p:cNvPr id="29" name="椭圆 9"/>
            <p:cNvSpPr>
              <a:spLocks noChangeArrowheads="1"/>
            </p:cNvSpPr>
            <p:nvPr/>
          </p:nvSpPr>
          <p:spPr bwMode="auto">
            <a:xfrm>
              <a:off x="4258150" y="1469083"/>
              <a:ext cx="677083" cy="677083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26138" y="1604812"/>
              <a:ext cx="554784" cy="34750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605790" y="59055"/>
            <a:ext cx="3131820" cy="1130873"/>
            <a:chOff x="904446" y="2289496"/>
            <a:chExt cx="3132015" cy="805689"/>
          </a:xfrm>
        </p:grpSpPr>
        <p:sp>
          <p:nvSpPr>
            <p:cNvPr id="40" name="任意多边形 13"/>
            <p:cNvSpPr>
              <a:spLocks noChangeArrowheads="1"/>
            </p:cNvSpPr>
            <p:nvPr/>
          </p:nvSpPr>
          <p:spPr bwMode="auto">
            <a:xfrm rot="5400000">
              <a:off x="2035223" y="1158721"/>
              <a:ext cx="805686" cy="3067241"/>
            </a:xfrm>
            <a:custGeom>
              <a:avLst/>
              <a:gdLst>
                <a:gd name="T0" fmla="*/ 0 w 1156448"/>
                <a:gd name="T1" fmla="*/ 3996014 h 4188759"/>
                <a:gd name="T2" fmla="*/ 0 w 1156448"/>
                <a:gd name="T3" fmla="*/ 602881 h 4188759"/>
                <a:gd name="T4" fmla="*/ 192745 w 1156448"/>
                <a:gd name="T5" fmla="*/ 410136 h 4188759"/>
                <a:gd name="T6" fmla="*/ 612131 w 1156448"/>
                <a:gd name="T7" fmla="*/ 410136 h 4188759"/>
                <a:gd name="T8" fmla="*/ 789354 w 1156448"/>
                <a:gd name="T9" fmla="*/ 0 h 4188759"/>
                <a:gd name="T10" fmla="*/ 966576 w 1156448"/>
                <a:gd name="T11" fmla="*/ 410136 h 4188759"/>
                <a:gd name="T12" fmla="*/ 963705 w 1156448"/>
                <a:gd name="T13" fmla="*/ 410136 h 4188759"/>
                <a:gd name="T14" fmla="*/ 1038728 w 1156448"/>
                <a:gd name="T15" fmla="*/ 425283 h 4188759"/>
                <a:gd name="T16" fmla="*/ 1156448 w 1156448"/>
                <a:gd name="T17" fmla="*/ 602881 h 4188759"/>
                <a:gd name="T18" fmla="*/ 1156448 w 1156448"/>
                <a:gd name="T19" fmla="*/ 3996014 h 4188759"/>
                <a:gd name="T20" fmla="*/ 963703 w 1156448"/>
                <a:gd name="T21" fmla="*/ 4188759 h 4188759"/>
                <a:gd name="T22" fmla="*/ 192745 w 1156448"/>
                <a:gd name="T23" fmla="*/ 4188759 h 4188759"/>
                <a:gd name="T24" fmla="*/ 0 w 1156448"/>
                <a:gd name="T25" fmla="*/ 3996014 h 41887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448"/>
                <a:gd name="T40" fmla="*/ 0 h 4188759"/>
                <a:gd name="T41" fmla="*/ 1156448 w 1156448"/>
                <a:gd name="T42" fmla="*/ 4188759 h 41887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448" h="4188759">
                  <a:moveTo>
                    <a:pt x="0" y="3996014"/>
                  </a:moveTo>
                  <a:lnTo>
                    <a:pt x="0" y="602881"/>
                  </a:lnTo>
                  <a:cubicBezTo>
                    <a:pt x="0" y="496431"/>
                    <a:pt x="86295" y="410136"/>
                    <a:pt x="192745" y="410136"/>
                  </a:cubicBezTo>
                  <a:lnTo>
                    <a:pt x="612131" y="410136"/>
                  </a:lnTo>
                  <a:lnTo>
                    <a:pt x="789354" y="0"/>
                  </a:lnTo>
                  <a:lnTo>
                    <a:pt x="966576" y="410136"/>
                  </a:lnTo>
                  <a:lnTo>
                    <a:pt x="963705" y="410136"/>
                  </a:lnTo>
                  <a:lnTo>
                    <a:pt x="1038728" y="425283"/>
                  </a:lnTo>
                  <a:cubicBezTo>
                    <a:pt x="1107907" y="454543"/>
                    <a:pt x="1156448" y="523043"/>
                    <a:pt x="1156448" y="602881"/>
                  </a:cubicBezTo>
                  <a:lnTo>
                    <a:pt x="1156448" y="3996014"/>
                  </a:lnTo>
                  <a:cubicBezTo>
                    <a:pt x="1156448" y="4102464"/>
                    <a:pt x="1070153" y="4188759"/>
                    <a:pt x="963703" y="4188759"/>
                  </a:cubicBezTo>
                  <a:lnTo>
                    <a:pt x="192745" y="4188759"/>
                  </a:lnTo>
                  <a:cubicBezTo>
                    <a:pt x="86295" y="4188759"/>
                    <a:pt x="0" y="4102464"/>
                    <a:pt x="0" y="3996014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16"/>
            <p:cNvSpPr>
              <a:spLocks noChangeArrowheads="1"/>
            </p:cNvSpPr>
            <p:nvPr/>
          </p:nvSpPr>
          <p:spPr bwMode="auto">
            <a:xfrm>
              <a:off x="1023198" y="2338808"/>
              <a:ext cx="3013263" cy="67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我们的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名人榜样 </a:t>
              </a:r>
              <a:r>
                <a:rPr lang="en-US" altLang="zh-CN" sz="2800" b="1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···</a:t>
              </a:r>
              <a:endParaRPr lang="en-US" altLang="zh-CN" sz="2800" b="1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42" name="矩形 41"/>
            <p:cNvSpPr>
              <a:spLocks noChangeArrowheads="1"/>
            </p:cNvSpPr>
            <p:nvPr/>
          </p:nvSpPr>
          <p:spPr bwMode="auto">
            <a:xfrm>
              <a:off x="2297707" y="2289496"/>
              <a:ext cx="309880" cy="240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5" name="图片 4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95" y="937895"/>
            <a:ext cx="4396740" cy="364490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98980" y="1294765"/>
            <a:ext cx="1868805" cy="25533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赵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元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任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先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生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椭圆 6"/>
          <p:cNvSpPr/>
          <p:nvPr/>
        </p:nvSpPr>
        <p:spPr>
          <a:xfrm>
            <a:off x="1355408" y="424339"/>
            <a:ext cx="1403985" cy="1296353"/>
          </a:xfrm>
          <a:prstGeom prst="ellipse">
            <a:avLst/>
          </a:prstGeom>
          <a:solidFill>
            <a:srgbClr val="FF000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数学家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4" name="椭圆 16"/>
          <p:cNvSpPr/>
          <p:nvPr/>
        </p:nvSpPr>
        <p:spPr>
          <a:xfrm>
            <a:off x="3115151" y="224790"/>
            <a:ext cx="1403985" cy="1296353"/>
          </a:xfrm>
          <a:prstGeom prst="ellipse">
            <a:avLst/>
          </a:prstGeom>
          <a:solidFill>
            <a:srgbClr val="00B0F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物理学家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5" name="椭圆 17"/>
          <p:cNvSpPr/>
          <p:nvPr/>
        </p:nvSpPr>
        <p:spPr>
          <a:xfrm>
            <a:off x="2473643" y="2996089"/>
            <a:ext cx="1403985" cy="1296353"/>
          </a:xfrm>
          <a:prstGeom prst="ellipse">
            <a:avLst/>
          </a:prstGeom>
          <a:solidFill>
            <a:srgbClr val="92D05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语言学家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6" name="椭圆 18"/>
          <p:cNvSpPr/>
          <p:nvPr/>
        </p:nvSpPr>
        <p:spPr>
          <a:xfrm>
            <a:off x="4911090" y="129540"/>
            <a:ext cx="1403985" cy="1296353"/>
          </a:xfrm>
          <a:prstGeom prst="ellipse">
            <a:avLst/>
          </a:prstGeom>
          <a:solidFill>
            <a:srgbClr val="FFC00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心理学家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7" name="椭圆 19"/>
          <p:cNvSpPr/>
          <p:nvPr/>
        </p:nvSpPr>
        <p:spPr>
          <a:xfrm>
            <a:off x="1189673" y="1955959"/>
            <a:ext cx="1403985" cy="1296353"/>
          </a:xfrm>
          <a:prstGeom prst="ellipse">
            <a:avLst/>
          </a:prstGeom>
          <a:solidFill>
            <a:srgbClr val="00206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音乐家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38" name="椭圆 21"/>
          <p:cNvSpPr/>
          <p:nvPr/>
        </p:nvSpPr>
        <p:spPr>
          <a:xfrm>
            <a:off x="6534150" y="1596390"/>
            <a:ext cx="1403985" cy="1296353"/>
          </a:xfrm>
          <a:prstGeom prst="ellipse">
            <a:avLst/>
          </a:prstGeom>
          <a:solidFill>
            <a:srgbClr val="48929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哲学家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60" name="图片 2097156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52424" y="1720691"/>
            <a:ext cx="2162651" cy="209788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bldLvl="0" animBg="1"/>
      <p:bldP spid="1048634" grpId="0" bldLvl="0" animBg="1"/>
      <p:bldP spid="1048636" grpId="0" bldLvl="0" animBg="1"/>
      <p:bldP spid="1048638" grpId="0" bldLvl="0" animBg="1"/>
      <p:bldP spid="1048635" grpId="0" bldLvl="0" animBg="1"/>
      <p:bldP spid="104863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070690" y="3149928"/>
            <a:ext cx="677083" cy="677083"/>
            <a:chOff x="4258150" y="1469083"/>
            <a:chExt cx="677083" cy="677083"/>
          </a:xfrm>
        </p:grpSpPr>
        <p:sp>
          <p:nvSpPr>
            <p:cNvPr id="31" name="椭圆 9"/>
            <p:cNvSpPr>
              <a:spLocks noChangeArrowheads="1"/>
            </p:cNvSpPr>
            <p:nvPr/>
          </p:nvSpPr>
          <p:spPr bwMode="auto">
            <a:xfrm>
              <a:off x="4258150" y="1469083"/>
              <a:ext cx="677083" cy="677083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26138" y="1604812"/>
              <a:ext cx="554784" cy="34750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216875" y="4198770"/>
            <a:ext cx="677083" cy="677083"/>
            <a:chOff x="4258150" y="2543960"/>
            <a:chExt cx="677083" cy="677083"/>
          </a:xfrm>
        </p:grpSpPr>
        <p:sp>
          <p:nvSpPr>
            <p:cNvPr id="30" name="椭圆 9"/>
            <p:cNvSpPr>
              <a:spLocks noChangeArrowheads="1"/>
            </p:cNvSpPr>
            <p:nvPr/>
          </p:nvSpPr>
          <p:spPr bwMode="auto">
            <a:xfrm>
              <a:off x="4258150" y="254396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7596" y="2640818"/>
              <a:ext cx="512108" cy="42675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216490" y="3938695"/>
            <a:ext cx="677083" cy="677083"/>
            <a:chOff x="4258150" y="3672630"/>
            <a:chExt cx="677083" cy="677083"/>
          </a:xfrm>
        </p:grpSpPr>
        <p:sp>
          <p:nvSpPr>
            <p:cNvPr id="20" name="椭圆 9"/>
            <p:cNvSpPr>
              <a:spLocks noChangeArrowheads="1"/>
            </p:cNvSpPr>
            <p:nvPr/>
          </p:nvSpPr>
          <p:spPr bwMode="auto">
            <a:xfrm>
              <a:off x="4258150" y="3672630"/>
              <a:ext cx="677083" cy="677083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080" y="3820976"/>
              <a:ext cx="615749" cy="38408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81450" y="1265248"/>
            <a:ext cx="677083" cy="677083"/>
            <a:chOff x="4258150" y="1469083"/>
            <a:chExt cx="677083" cy="677083"/>
          </a:xfrm>
        </p:grpSpPr>
        <p:sp>
          <p:nvSpPr>
            <p:cNvPr id="29" name="椭圆 9"/>
            <p:cNvSpPr>
              <a:spLocks noChangeArrowheads="1"/>
            </p:cNvSpPr>
            <p:nvPr/>
          </p:nvSpPr>
          <p:spPr bwMode="auto">
            <a:xfrm>
              <a:off x="4258150" y="1469083"/>
              <a:ext cx="677083" cy="677083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26138" y="1604812"/>
              <a:ext cx="554784" cy="34750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606743" y="24130"/>
            <a:ext cx="4073207" cy="1279844"/>
            <a:chOff x="904203" y="2133921"/>
            <a:chExt cx="3120737" cy="883058"/>
          </a:xfrm>
        </p:grpSpPr>
        <p:sp>
          <p:nvSpPr>
            <p:cNvPr id="40" name="任意多边形 13"/>
            <p:cNvSpPr>
              <a:spLocks noChangeArrowheads="1"/>
            </p:cNvSpPr>
            <p:nvPr/>
          </p:nvSpPr>
          <p:spPr bwMode="auto">
            <a:xfrm rot="5400000">
              <a:off x="2074284" y="1119596"/>
              <a:ext cx="727301" cy="3067464"/>
            </a:xfrm>
            <a:custGeom>
              <a:avLst/>
              <a:gdLst>
                <a:gd name="T0" fmla="*/ 0 w 1156448"/>
                <a:gd name="T1" fmla="*/ 3996014 h 4188759"/>
                <a:gd name="T2" fmla="*/ 0 w 1156448"/>
                <a:gd name="T3" fmla="*/ 602881 h 4188759"/>
                <a:gd name="T4" fmla="*/ 192745 w 1156448"/>
                <a:gd name="T5" fmla="*/ 410136 h 4188759"/>
                <a:gd name="T6" fmla="*/ 612131 w 1156448"/>
                <a:gd name="T7" fmla="*/ 410136 h 4188759"/>
                <a:gd name="T8" fmla="*/ 789354 w 1156448"/>
                <a:gd name="T9" fmla="*/ 0 h 4188759"/>
                <a:gd name="T10" fmla="*/ 966576 w 1156448"/>
                <a:gd name="T11" fmla="*/ 410136 h 4188759"/>
                <a:gd name="T12" fmla="*/ 963705 w 1156448"/>
                <a:gd name="T13" fmla="*/ 410136 h 4188759"/>
                <a:gd name="T14" fmla="*/ 1038728 w 1156448"/>
                <a:gd name="T15" fmla="*/ 425283 h 4188759"/>
                <a:gd name="T16" fmla="*/ 1156448 w 1156448"/>
                <a:gd name="T17" fmla="*/ 602881 h 4188759"/>
                <a:gd name="T18" fmla="*/ 1156448 w 1156448"/>
                <a:gd name="T19" fmla="*/ 3996014 h 4188759"/>
                <a:gd name="T20" fmla="*/ 963703 w 1156448"/>
                <a:gd name="T21" fmla="*/ 4188759 h 4188759"/>
                <a:gd name="T22" fmla="*/ 192745 w 1156448"/>
                <a:gd name="T23" fmla="*/ 4188759 h 4188759"/>
                <a:gd name="T24" fmla="*/ 0 w 1156448"/>
                <a:gd name="T25" fmla="*/ 3996014 h 41887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6448"/>
                <a:gd name="T40" fmla="*/ 0 h 4188759"/>
                <a:gd name="T41" fmla="*/ 1156448 w 1156448"/>
                <a:gd name="T42" fmla="*/ 4188759 h 41887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6448" h="4188759">
                  <a:moveTo>
                    <a:pt x="0" y="3996014"/>
                  </a:moveTo>
                  <a:lnTo>
                    <a:pt x="0" y="602881"/>
                  </a:lnTo>
                  <a:cubicBezTo>
                    <a:pt x="0" y="496431"/>
                    <a:pt x="86295" y="410136"/>
                    <a:pt x="192745" y="410136"/>
                  </a:cubicBezTo>
                  <a:lnTo>
                    <a:pt x="612131" y="410136"/>
                  </a:lnTo>
                  <a:lnTo>
                    <a:pt x="789354" y="0"/>
                  </a:lnTo>
                  <a:lnTo>
                    <a:pt x="966576" y="410136"/>
                  </a:lnTo>
                  <a:lnTo>
                    <a:pt x="963705" y="410136"/>
                  </a:lnTo>
                  <a:lnTo>
                    <a:pt x="1038728" y="425283"/>
                  </a:lnTo>
                  <a:cubicBezTo>
                    <a:pt x="1107907" y="454543"/>
                    <a:pt x="1156448" y="523043"/>
                    <a:pt x="1156448" y="602881"/>
                  </a:cubicBezTo>
                  <a:lnTo>
                    <a:pt x="1156448" y="3996014"/>
                  </a:lnTo>
                  <a:cubicBezTo>
                    <a:pt x="1156448" y="4102464"/>
                    <a:pt x="1070153" y="4188759"/>
                    <a:pt x="963703" y="4188759"/>
                  </a:cubicBezTo>
                  <a:lnTo>
                    <a:pt x="192745" y="4188759"/>
                  </a:lnTo>
                  <a:cubicBezTo>
                    <a:pt x="86295" y="4188759"/>
                    <a:pt x="0" y="4102464"/>
                    <a:pt x="0" y="3996014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anchor="ctr"/>
            <a:lstStyle/>
            <a:p>
              <a:pPr algn="ctr"/>
              <a:endParaRPr lang="zh-C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16"/>
            <p:cNvSpPr>
              <a:spLocks noChangeArrowheads="1"/>
            </p:cNvSpPr>
            <p:nvPr/>
          </p:nvSpPr>
          <p:spPr bwMode="auto">
            <a:xfrm>
              <a:off x="1193337" y="2351235"/>
              <a:ext cx="2831603" cy="5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Have  a  look!</a:t>
              </a:r>
              <a:endPara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  在宿舍中</a:t>
              </a:r>
              <a:r>
                <a:rPr lang="en-US" altLang="zh-CN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······</a:t>
              </a:r>
              <a:endPara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42" name="矩形 41"/>
            <p:cNvSpPr>
              <a:spLocks noChangeArrowheads="1"/>
            </p:cNvSpPr>
            <p:nvPr/>
          </p:nvSpPr>
          <p:spPr bwMode="auto">
            <a:xfrm>
              <a:off x="2787856" y="2133921"/>
              <a:ext cx="321945" cy="23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2097204" name="图片 0" descr="IMG_20190910_061938_wps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132715"/>
            <a:ext cx="3522345" cy="2692400"/>
          </a:xfrm>
          <a:prstGeom prst="pentagon">
            <a:avLst/>
          </a:prstGeom>
          <a:ln>
            <a:solidFill>
              <a:schemeClr val="accent1"/>
            </a:solidFill>
          </a:ln>
        </p:spPr>
      </p:pic>
      <p:pic>
        <p:nvPicPr>
          <p:cNvPr id="2097205" name="图片 1" descr="IMG_20190910_061955_wps图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635" y="1076325"/>
            <a:ext cx="3560445" cy="2556510"/>
          </a:xfrm>
          <a:prstGeom prst="pentagon">
            <a:avLst/>
          </a:prstGeom>
          <a:ln>
            <a:solidFill>
              <a:schemeClr val="accent1"/>
            </a:solidFill>
          </a:ln>
        </p:spPr>
      </p:pic>
      <p:pic>
        <p:nvPicPr>
          <p:cNvPr id="2097206" name="图片 2" descr="IMG_20190910_0624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0" y="1516380"/>
            <a:ext cx="3684905" cy="2682240"/>
          </a:xfrm>
          <a:prstGeom prst="pentagon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7529483620_1_1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3905"/>
</p:tagLst>
</file>

<file path=ppt/tags/tag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872"/>
  <p:tag name="KSO_WM_SLIDE_LAYOUT" val="a_b"/>
  <p:tag name="KSO_WM_SLIDE_LAYOUT_CNT" val="1_1"/>
</p:tagLst>
</file>

<file path=ppt/tags/tag4.xml><?xml version="1.0" encoding="utf-8"?>
<p:tagLst xmlns:p="http://schemas.openxmlformats.org/presentationml/2006/main">
  <p:tag name="ISPRING_PRESENTATION_TITLE" val="手绘风班级情况汇报ppt模板"/>
</p:tagLst>
</file>

<file path=ppt/theme/theme1.xml><?xml version="1.0" encoding="utf-8"?>
<a:theme xmlns:a="http://schemas.openxmlformats.org/drawingml/2006/main" name="Office 主题​​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439</Words>
  <Application>WPS 演示</Application>
  <PresentationFormat>全屏显示(16:9)</PresentationFormat>
  <Paragraphs>167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萝莉体 第二版</vt:lpstr>
      <vt:lpstr>Calibri</vt:lpstr>
      <vt:lpstr>华文中宋</vt:lpstr>
      <vt:lpstr>Arial Unicode MS</vt:lpstr>
      <vt:lpstr>等线 Light</vt:lpstr>
      <vt:lpstr>Calibri Light</vt:lpstr>
      <vt:lpstr>等线</vt:lpstr>
      <vt:lpstr>汉仪歪歪体简</vt:lpstr>
      <vt:lpstr>汉仪李国兴行楷简</vt:lpstr>
      <vt:lpstr>黑体</vt:lpstr>
      <vt:lpstr>微软雅黑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周文清</cp:lastModifiedBy>
  <cp:revision>209</cp:revision>
  <dcterms:created xsi:type="dcterms:W3CDTF">2017-08-03T02:11:00Z</dcterms:created>
  <dcterms:modified xsi:type="dcterms:W3CDTF">2019-12-30T04:25:19Z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