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  <p:sldMasterId id="2147483662" r:id="rId2"/>
  </p:sldMasterIdLst>
  <p:notesMasterIdLst>
    <p:notesMasterId r:id="rId31"/>
  </p:notesMasterIdLst>
  <p:handoutMasterIdLst>
    <p:handoutMasterId r:id="rId32"/>
  </p:handoutMasterIdLst>
  <p:sldIdLst>
    <p:sldId id="359" r:id="rId3"/>
    <p:sldId id="402" r:id="rId4"/>
    <p:sldId id="322" r:id="rId5"/>
    <p:sldId id="267" r:id="rId6"/>
    <p:sldId id="428" r:id="rId7"/>
    <p:sldId id="430" r:id="rId8"/>
    <p:sldId id="433" r:id="rId9"/>
    <p:sldId id="434" r:id="rId10"/>
    <p:sldId id="429" r:id="rId11"/>
    <p:sldId id="416" r:id="rId12"/>
    <p:sldId id="435" r:id="rId13"/>
    <p:sldId id="421" r:id="rId14"/>
    <p:sldId id="436" r:id="rId15"/>
    <p:sldId id="437" r:id="rId16"/>
    <p:sldId id="432" r:id="rId17"/>
    <p:sldId id="438" r:id="rId18"/>
    <p:sldId id="269" r:id="rId19"/>
    <p:sldId id="425" r:id="rId20"/>
    <p:sldId id="419" r:id="rId21"/>
    <p:sldId id="420" r:id="rId22"/>
    <p:sldId id="415" r:id="rId23"/>
    <p:sldId id="439" r:id="rId24"/>
    <p:sldId id="440" r:id="rId25"/>
    <p:sldId id="441" r:id="rId26"/>
    <p:sldId id="443" r:id="rId27"/>
    <p:sldId id="422" r:id="rId28"/>
    <p:sldId id="320" r:id="rId29"/>
    <p:sldId id="321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汉仪星球体W" panose="00020600040101010101" pitchFamily="18" charset="-122"/>
      <p:regular r:id="rId39"/>
    </p:embeddedFont>
    <p:embeddedFont>
      <p:font typeface="汉仪字研卡通W" panose="00020600040101010101" pitchFamily="18" charset="-122"/>
      <p:regular r:id="rId40"/>
    </p:embeddedFont>
    <p:embeddedFont>
      <p:font typeface="华文行楷" panose="02010800040101010101" pitchFamily="2" charset="-122"/>
      <p:regular r:id="rId41"/>
    </p:embeddedFont>
    <p:embeddedFont>
      <p:font typeface="华文琥珀" panose="02010800040101010101" pitchFamily="2" charset="-122"/>
      <p:regular r:id="rId42"/>
    </p:embeddedFont>
    <p:embeddedFont>
      <p:font typeface="华文楷体" panose="02010600040101010101" pitchFamily="2" charset="-122"/>
      <p:regular r:id="rId43"/>
    </p:embeddedFont>
    <p:embeddedFont>
      <p:font typeface="华文新魏" panose="02010800040101010101" pitchFamily="2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青呱石头体" panose="03000509000000000000" pitchFamily="65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字体视界-美好体" panose="02010601030101010101" pitchFamily="2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7D0"/>
    <a:srgbClr val="FF6600"/>
    <a:srgbClr val="0F3387"/>
    <a:srgbClr val="67B8CA"/>
    <a:srgbClr val="115D8F"/>
    <a:srgbClr val="2A465C"/>
    <a:srgbClr val="9CCBBB"/>
    <a:srgbClr val="5A895C"/>
    <a:srgbClr val="7EBA88"/>
    <a:srgbClr val="427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88" d="100"/>
          <a:sy n="88" d="100"/>
        </p:scale>
        <p:origin x="195" y="2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黄 汝群" userId="eddbd1af69a6f104" providerId="LiveId" clId="{AEAA2A00-9612-4B73-A0C1-2F60258635AE}"/>
    <pc:docChg chg="custSel addSld delSld modSld sldOrd">
      <pc:chgData name="黄 汝群" userId="eddbd1af69a6f104" providerId="LiveId" clId="{AEAA2A00-9612-4B73-A0C1-2F60258635AE}" dt="2020-01-05T06:36:28.152" v="71" actId="478"/>
      <pc:docMkLst>
        <pc:docMk/>
      </pc:docMkLst>
      <pc:sldChg chg="modSp">
        <pc:chgData name="黄 汝群" userId="eddbd1af69a6f104" providerId="LiveId" clId="{AEAA2A00-9612-4B73-A0C1-2F60258635AE}" dt="2020-01-05T05:40:48.417" v="40" actId="1076"/>
        <pc:sldMkLst>
          <pc:docMk/>
          <pc:sldMk cId="4153970522" sldId="422"/>
        </pc:sldMkLst>
        <pc:grpChg chg="mod">
          <ac:chgData name="黄 汝群" userId="eddbd1af69a6f104" providerId="LiveId" clId="{AEAA2A00-9612-4B73-A0C1-2F60258635AE}" dt="2020-01-05T05:40:48.417" v="40" actId="1076"/>
          <ac:grpSpMkLst>
            <pc:docMk/>
            <pc:sldMk cId="4153970522" sldId="422"/>
            <ac:grpSpMk id="30" creationId="{A7393548-B6FF-4FDA-A343-99E71A143E96}"/>
          </ac:grpSpMkLst>
        </pc:grpChg>
        <pc:grpChg chg="mod">
          <ac:chgData name="黄 汝群" userId="eddbd1af69a6f104" providerId="LiveId" clId="{AEAA2A00-9612-4B73-A0C1-2F60258635AE}" dt="2020-01-05T05:40:48.417" v="40" actId="1076"/>
          <ac:grpSpMkLst>
            <pc:docMk/>
            <pc:sldMk cId="4153970522" sldId="422"/>
            <ac:grpSpMk id="32" creationId="{17D35EAB-8B9A-42B9-9D82-A716FC3FFCC0}"/>
          </ac:grpSpMkLst>
        </pc:grpChg>
      </pc:sldChg>
      <pc:sldChg chg="modSp">
        <pc:chgData name="黄 汝群" userId="eddbd1af69a6f104" providerId="LiveId" clId="{AEAA2A00-9612-4B73-A0C1-2F60258635AE}" dt="2020-01-05T05:02:22.443" v="38" actId="20577"/>
        <pc:sldMkLst>
          <pc:docMk/>
          <pc:sldMk cId="159595639" sldId="429"/>
        </pc:sldMkLst>
        <pc:spChg chg="mod">
          <ac:chgData name="黄 汝群" userId="eddbd1af69a6f104" providerId="LiveId" clId="{AEAA2A00-9612-4B73-A0C1-2F60258635AE}" dt="2020-01-05T05:02:22.443" v="38" actId="20577"/>
          <ac:spMkLst>
            <pc:docMk/>
            <pc:sldMk cId="159595639" sldId="429"/>
            <ac:spMk id="30" creationId="{00000000-0000-0000-0000-000000000000}"/>
          </ac:spMkLst>
        </pc:spChg>
      </pc:sldChg>
      <pc:sldChg chg="modSp">
        <pc:chgData name="黄 汝群" userId="eddbd1af69a6f104" providerId="LiveId" clId="{AEAA2A00-9612-4B73-A0C1-2F60258635AE}" dt="2020-01-05T05:02:04.482" v="11" actId="20577"/>
        <pc:sldMkLst>
          <pc:docMk/>
          <pc:sldMk cId="3124478203" sldId="430"/>
        </pc:sldMkLst>
        <pc:spChg chg="mod">
          <ac:chgData name="黄 汝群" userId="eddbd1af69a6f104" providerId="LiveId" clId="{AEAA2A00-9612-4B73-A0C1-2F60258635AE}" dt="2020-01-05T05:02:04.482" v="11" actId="20577"/>
          <ac:spMkLst>
            <pc:docMk/>
            <pc:sldMk cId="3124478203" sldId="430"/>
            <ac:spMk id="5" creationId="{00000000-0000-0000-0000-000000000000}"/>
          </ac:spMkLst>
        </pc:spChg>
      </pc:sldChg>
      <pc:sldChg chg="modSp">
        <pc:chgData name="黄 汝群" userId="eddbd1af69a6f104" providerId="LiveId" clId="{AEAA2A00-9612-4B73-A0C1-2F60258635AE}" dt="2020-01-05T05:02:09.998" v="20" actId="20577"/>
        <pc:sldMkLst>
          <pc:docMk/>
          <pc:sldMk cId="360166219" sldId="433"/>
        </pc:sldMkLst>
        <pc:spChg chg="mod">
          <ac:chgData name="黄 汝群" userId="eddbd1af69a6f104" providerId="LiveId" clId="{AEAA2A00-9612-4B73-A0C1-2F60258635AE}" dt="2020-01-05T05:02:09.998" v="20" actId="20577"/>
          <ac:spMkLst>
            <pc:docMk/>
            <pc:sldMk cId="360166219" sldId="433"/>
            <ac:spMk id="30" creationId="{00000000-0000-0000-0000-000000000000}"/>
          </ac:spMkLst>
        </pc:spChg>
      </pc:sldChg>
      <pc:sldChg chg="modSp">
        <pc:chgData name="黄 汝群" userId="eddbd1af69a6f104" providerId="LiveId" clId="{AEAA2A00-9612-4B73-A0C1-2F60258635AE}" dt="2020-01-05T05:02:15.728" v="29" actId="20577"/>
        <pc:sldMkLst>
          <pc:docMk/>
          <pc:sldMk cId="1551008245" sldId="434"/>
        </pc:sldMkLst>
        <pc:spChg chg="mod">
          <ac:chgData name="黄 汝群" userId="eddbd1af69a6f104" providerId="LiveId" clId="{AEAA2A00-9612-4B73-A0C1-2F60258635AE}" dt="2020-01-05T05:02:15.728" v="29" actId="20577"/>
          <ac:spMkLst>
            <pc:docMk/>
            <pc:sldMk cId="1551008245" sldId="434"/>
            <ac:spMk id="16" creationId="{08579750-1998-4780-85BA-2EFC91FC7966}"/>
          </ac:spMkLst>
        </pc:spChg>
      </pc:sldChg>
      <pc:sldChg chg="add ord">
        <pc:chgData name="黄 汝群" userId="eddbd1af69a6f104" providerId="LiveId" clId="{AEAA2A00-9612-4B73-A0C1-2F60258635AE}" dt="2020-01-05T00:28:15.792" v="2"/>
        <pc:sldMkLst>
          <pc:docMk/>
          <pc:sldMk cId="731866699" sldId="441"/>
        </pc:sldMkLst>
      </pc:sldChg>
      <pc:sldChg chg="addSp modSp add del">
        <pc:chgData name="黄 汝群" userId="eddbd1af69a6f104" providerId="LiveId" clId="{AEAA2A00-9612-4B73-A0C1-2F60258635AE}" dt="2020-01-05T06:36:25.175" v="70" actId="2696"/>
        <pc:sldMkLst>
          <pc:docMk/>
          <pc:sldMk cId="3811936925" sldId="442"/>
        </pc:sldMkLst>
        <pc:spChg chg="add mod">
          <ac:chgData name="黄 汝群" userId="eddbd1af69a6f104" providerId="LiveId" clId="{AEAA2A00-9612-4B73-A0C1-2F60258635AE}" dt="2020-01-05T05:42:57.947" v="61" actId="1076"/>
          <ac:spMkLst>
            <pc:docMk/>
            <pc:sldMk cId="3811936925" sldId="442"/>
            <ac:spMk id="7" creationId="{E5EFA0D2-0D85-4066-BFA1-C4522B7DEA52}"/>
          </ac:spMkLst>
        </pc:spChg>
        <pc:spChg chg="add mod">
          <ac:chgData name="黄 汝群" userId="eddbd1af69a6f104" providerId="LiveId" clId="{AEAA2A00-9612-4B73-A0C1-2F60258635AE}" dt="2020-01-05T05:42:32.931" v="58" actId="1076"/>
          <ac:spMkLst>
            <pc:docMk/>
            <pc:sldMk cId="3811936925" sldId="442"/>
            <ac:spMk id="8" creationId="{4D1C76F4-075C-4B9E-9E1C-0ADF24E80CB2}"/>
          </ac:spMkLst>
        </pc:spChg>
        <pc:spChg chg="add mod">
          <ac:chgData name="黄 汝群" userId="eddbd1af69a6f104" providerId="LiveId" clId="{AEAA2A00-9612-4B73-A0C1-2F60258635AE}" dt="2020-01-05T05:43:05.584" v="62" actId="1076"/>
          <ac:spMkLst>
            <pc:docMk/>
            <pc:sldMk cId="3811936925" sldId="442"/>
            <ac:spMk id="9" creationId="{4A23AFD1-CAAE-403E-82CD-73EDFC30609A}"/>
          </ac:spMkLst>
        </pc:spChg>
        <pc:grpChg chg="add">
          <ac:chgData name="黄 汝群" userId="eddbd1af69a6f104" providerId="LiveId" clId="{AEAA2A00-9612-4B73-A0C1-2F60258635AE}" dt="2020-01-05T05:40:52.499" v="41"/>
          <ac:grpSpMkLst>
            <pc:docMk/>
            <pc:sldMk cId="3811936925" sldId="442"/>
            <ac:grpSpMk id="2" creationId="{7E08810D-60B2-4572-843D-56F10B24B058}"/>
          </ac:grpSpMkLst>
        </pc:grpChg>
      </pc:sldChg>
      <pc:sldChg chg="addSp delSp modSp add ord">
        <pc:chgData name="黄 汝群" userId="eddbd1af69a6f104" providerId="LiveId" clId="{AEAA2A00-9612-4B73-A0C1-2F60258635AE}" dt="2020-01-05T06:36:28.152" v="71" actId="478"/>
        <pc:sldMkLst>
          <pc:docMk/>
          <pc:sldMk cId="3755860359" sldId="443"/>
        </pc:sldMkLst>
        <pc:spChg chg="add del mod">
          <ac:chgData name="黄 汝群" userId="eddbd1af69a6f104" providerId="LiveId" clId="{AEAA2A00-9612-4B73-A0C1-2F60258635AE}" dt="2020-01-05T06:36:28.152" v="71" actId="478"/>
          <ac:spMkLst>
            <pc:docMk/>
            <pc:sldMk cId="3755860359" sldId="443"/>
            <ac:spMk id="69" creationId="{95604E15-325D-4FF4-865E-6613ED491C1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23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610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0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835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023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54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617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94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894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806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2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186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049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85060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5816714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945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9570912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620217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543826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851207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2925852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75461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327306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74782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F176F4-1747-4773-9771-0D6F2168013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>
            <a:grpSpLocks/>
          </p:cNvGrpSpPr>
          <p:nvPr userDrawn="1"/>
        </p:nvGrpSpPr>
        <p:grpSpPr bwMode="auto">
          <a:xfrm>
            <a:off x="-295275" y="3460750"/>
            <a:ext cx="2962275" cy="2132013"/>
            <a:chOff x="0" y="0"/>
            <a:chExt cx="3964344" cy="2855249"/>
          </a:xfrm>
        </p:grpSpPr>
        <p:sp>
          <p:nvSpPr>
            <p:cNvPr id="3081" name="椭圆 25"/>
            <p:cNvSpPr>
              <a:spLocks noChangeArrowheads="1"/>
            </p:cNvSpPr>
            <p:nvPr userDrawn="1"/>
          </p:nvSpPr>
          <p:spPr bwMode="auto">
            <a:xfrm>
              <a:off x="3347942" y="1457066"/>
              <a:ext cx="616402" cy="618755"/>
            </a:xfrm>
            <a:prstGeom prst="ellipse">
              <a:avLst/>
            </a:prstGeom>
            <a:solidFill>
              <a:srgbClr val="86CDDB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2" name="椭圆 45"/>
            <p:cNvSpPr>
              <a:spLocks noChangeArrowheads="1"/>
            </p:cNvSpPr>
            <p:nvPr userDrawn="1"/>
          </p:nvSpPr>
          <p:spPr bwMode="auto">
            <a:xfrm>
              <a:off x="2976002" y="1102310"/>
              <a:ext cx="227119" cy="226245"/>
            </a:xfrm>
            <a:prstGeom prst="ellipse">
              <a:avLst/>
            </a:prstGeom>
            <a:solidFill>
              <a:srgbClr val="F28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3" name="椭圆 24"/>
            <p:cNvSpPr>
              <a:spLocks noChangeArrowheads="1"/>
            </p:cNvSpPr>
            <p:nvPr userDrawn="1"/>
          </p:nvSpPr>
          <p:spPr bwMode="auto">
            <a:xfrm>
              <a:off x="219113" y="1229548"/>
              <a:ext cx="1629230" cy="1625701"/>
            </a:xfrm>
            <a:prstGeom prst="ellipse">
              <a:avLst/>
            </a:prstGeom>
            <a:solidFill>
              <a:srgbClr val="DB3D63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4" name="椭圆 45"/>
            <p:cNvSpPr>
              <a:spLocks noChangeArrowheads="1"/>
            </p:cNvSpPr>
            <p:nvPr userDrawn="1"/>
          </p:nvSpPr>
          <p:spPr bwMode="auto">
            <a:xfrm>
              <a:off x="1436793" y="1230135"/>
              <a:ext cx="1413960" cy="1415136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5" name="椭圆 44"/>
            <p:cNvSpPr>
              <a:spLocks noChangeArrowheads="1"/>
            </p:cNvSpPr>
            <p:nvPr userDrawn="1"/>
          </p:nvSpPr>
          <p:spPr bwMode="auto">
            <a:xfrm>
              <a:off x="0" y="858387"/>
              <a:ext cx="861080" cy="858727"/>
            </a:xfrm>
            <a:prstGeom prst="ellipse">
              <a:avLst/>
            </a:prstGeom>
            <a:solidFill>
              <a:srgbClr val="F3703B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6" name="椭圆 12"/>
            <p:cNvSpPr>
              <a:spLocks noChangeArrowheads="1"/>
            </p:cNvSpPr>
            <p:nvPr userDrawn="1"/>
          </p:nvSpPr>
          <p:spPr bwMode="auto">
            <a:xfrm>
              <a:off x="527598" y="759119"/>
              <a:ext cx="1157518" cy="1155165"/>
            </a:xfrm>
            <a:prstGeom prst="ellipse">
              <a:avLst/>
            </a:prstGeom>
            <a:solidFill>
              <a:srgbClr val="CCFFCC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" name="椭圆 13"/>
            <p:cNvSpPr>
              <a:spLocks noChangeArrowheads="1"/>
            </p:cNvSpPr>
            <p:nvPr userDrawn="1"/>
          </p:nvSpPr>
          <p:spPr bwMode="auto">
            <a:xfrm>
              <a:off x="1448142" y="831098"/>
              <a:ext cx="248209" cy="248209"/>
            </a:xfrm>
            <a:prstGeom prst="ellipse">
              <a:avLst/>
            </a:prstGeom>
            <a:solidFill>
              <a:srgbClr val="E281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8" name="椭圆 45"/>
            <p:cNvSpPr>
              <a:spLocks noChangeArrowheads="1"/>
            </p:cNvSpPr>
            <p:nvPr userDrawn="1"/>
          </p:nvSpPr>
          <p:spPr bwMode="auto">
            <a:xfrm>
              <a:off x="2679406" y="1821866"/>
              <a:ext cx="559319" cy="559784"/>
            </a:xfrm>
            <a:prstGeom prst="ellipse">
              <a:avLst/>
            </a:prstGeom>
            <a:solidFill>
              <a:srgbClr val="EAA434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9" name="椭圆 44"/>
            <p:cNvSpPr>
              <a:spLocks noChangeArrowheads="1"/>
            </p:cNvSpPr>
            <p:nvPr userDrawn="1"/>
          </p:nvSpPr>
          <p:spPr bwMode="auto">
            <a:xfrm>
              <a:off x="958621" y="0"/>
              <a:ext cx="503746" cy="503985"/>
            </a:xfrm>
            <a:prstGeom prst="ellipse">
              <a:avLst/>
            </a:prstGeom>
            <a:solidFill>
              <a:srgbClr val="88D0E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hangingPunct="1"/>
              <a:endParaRPr lang="zh-CN" altLang="en-US" sz="1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cxnSp>
        <p:nvCxnSpPr>
          <p:cNvPr id="3075" name="直接连接符 16"/>
          <p:cNvCxnSpPr>
            <a:cxnSpLocks noChangeShapeType="1"/>
          </p:cNvCxnSpPr>
          <p:nvPr userDrawn="1"/>
        </p:nvCxnSpPr>
        <p:spPr bwMode="auto">
          <a:xfrm>
            <a:off x="0" y="668338"/>
            <a:ext cx="9144000" cy="0"/>
          </a:xfrm>
          <a:prstGeom prst="line">
            <a:avLst/>
          </a:prstGeom>
          <a:noFill/>
          <a:ln w="6350">
            <a:solidFill>
              <a:srgbClr val="EF8B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椭圆 51"/>
          <p:cNvSpPr>
            <a:spLocks noChangeArrowheads="1"/>
          </p:cNvSpPr>
          <p:nvPr userDrawn="1"/>
        </p:nvSpPr>
        <p:spPr bwMode="auto">
          <a:xfrm>
            <a:off x="295275" y="171450"/>
            <a:ext cx="962025" cy="962025"/>
          </a:xfrm>
          <a:prstGeom prst="ellipse">
            <a:avLst/>
          </a:prstGeom>
          <a:solidFill>
            <a:srgbClr val="EF8B81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en-US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77" name="椭圆 18"/>
          <p:cNvSpPr>
            <a:spLocks noChangeArrowheads="1"/>
          </p:cNvSpPr>
          <p:nvPr userDrawn="1"/>
        </p:nvSpPr>
        <p:spPr bwMode="auto">
          <a:xfrm>
            <a:off x="904875" y="0"/>
            <a:ext cx="514350" cy="512763"/>
          </a:xfrm>
          <a:prstGeom prst="ellipse">
            <a:avLst/>
          </a:prstGeom>
          <a:solidFill>
            <a:srgbClr val="CCFFCC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en-US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87" name="文本框 19"/>
          <p:cNvSpPr txBox="1">
            <a:spLocks noChangeArrowheads="1"/>
          </p:cNvSpPr>
          <p:nvPr userDrawn="1"/>
        </p:nvSpPr>
        <p:spPr bwMode="auto">
          <a:xfrm>
            <a:off x="7818438" y="4724400"/>
            <a:ext cx="1252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143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143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143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143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600" b="1" i="1">
                <a:solidFill>
                  <a:srgbClr val="595959"/>
                </a:solidFill>
                <a:latin typeface="方正兰亭黑_GBK" pitchFamily="2" charset="-122"/>
                <a:ea typeface="方正兰亭黑_GBK" pitchFamily="2" charset="-122"/>
              </a:rPr>
              <a:t>公司</a:t>
            </a:r>
            <a:r>
              <a:rPr lang="en-US" sz="1600" b="1" i="1">
                <a:solidFill>
                  <a:srgbClr val="595959"/>
                </a:solidFill>
                <a:latin typeface="方正兰亭黑_GBK" pitchFamily="2" charset="-122"/>
                <a:ea typeface="方正兰亭黑_GBK" pitchFamily="2" charset="-122"/>
              </a:rPr>
              <a:t>LOGO</a:t>
            </a:r>
            <a:endParaRPr lang="zh-CN" altLang="en-US" sz="1600" b="1" i="1">
              <a:solidFill>
                <a:srgbClr val="595959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3079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80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663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wip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5pPr>
      <a:lvl6pPr marL="2000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6pPr>
      <a:lvl7pPr marL="24574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7pPr>
      <a:lvl8pPr marL="29146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8pPr>
      <a:lvl9pPr marL="33718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1CB9A3-D7AD-466D-ACB0-76E29BB02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2931582" y="4083918"/>
            <a:ext cx="30828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二语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2019-2020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第一学期教研组总结</a:t>
            </a:r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汇报人：黄汝群</a:t>
            </a:r>
          </a:p>
        </p:txBody>
      </p:sp>
      <p:pic>
        <p:nvPicPr>
          <p:cNvPr id="43" name="Lenka - The Sh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720" y="-228600"/>
            <a:ext cx="457200" cy="4572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0C4020-D317-46DE-BB07-FF02D6F6A3AF}"/>
              </a:ext>
            </a:extLst>
          </p:cNvPr>
          <p:cNvSpPr/>
          <p:nvPr/>
        </p:nvSpPr>
        <p:spPr>
          <a:xfrm>
            <a:off x="519314" y="1419622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一心</a:t>
            </a:r>
            <a:r>
              <a:rPr lang="en-US" altLang="zh-CN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·</a:t>
            </a:r>
            <a:r>
              <a:rPr lang="zh-CN" altLang="en-US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一灯</a:t>
            </a:r>
            <a:endParaRPr lang="en-US" altLang="zh-CN" sz="5400" b="1" spc="300" dirty="0"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一方</a:t>
            </a:r>
            <a:r>
              <a:rPr lang="en-US" altLang="zh-CN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·</a:t>
            </a:r>
            <a:r>
              <a:rPr lang="zh-CN" altLang="en-US" sz="5400" b="1" spc="3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一味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1F3958-6898-4EC2-8341-20E1D519F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02084" y="1838775"/>
            <a:ext cx="1519899" cy="2327062"/>
            <a:chOff x="1658816" y="966849"/>
            <a:chExt cx="1519899" cy="2327062"/>
          </a:xfrm>
        </p:grpSpPr>
        <p:sp>
          <p:nvSpPr>
            <p:cNvPr id="5" name="Freeform: Shape 17"/>
            <p:cNvSpPr>
              <a:spLocks/>
            </p:cNvSpPr>
            <p:nvPr/>
          </p:nvSpPr>
          <p:spPr bwMode="auto">
            <a:xfrm>
              <a:off x="1658816" y="2059865"/>
              <a:ext cx="1519899" cy="1234046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10849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cubicBezTo>
                    <a:pt x="15074" y="15093"/>
                    <a:pt x="10849" y="0"/>
                    <a:pt x="10849" y="0"/>
                  </a:cubicBezTo>
                  <a:cubicBezTo>
                    <a:pt x="7796" y="12113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ectangle 18"/>
            <p:cNvSpPr>
              <a:spLocks/>
            </p:cNvSpPr>
            <p:nvPr/>
          </p:nvSpPr>
          <p:spPr bwMode="auto">
            <a:xfrm>
              <a:off x="2102150" y="966849"/>
              <a:ext cx="597848" cy="16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市调研课</a:t>
              </a:r>
              <a:endParaRPr lang="en-US" altLang="zh-CN" sz="2000" b="1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我要的是葫芦</a:t>
              </a:r>
              <a:r>
                <a:rPr lang="en-US" altLang="zh-CN" sz="2000" b="1" dirty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</a:p>
          </p:txBody>
        </p:sp>
        <p:cxnSp>
          <p:nvCxnSpPr>
            <p:cNvPr id="7" name="Straight Connector 16"/>
            <p:cNvCxnSpPr>
              <a:cxnSpLocks/>
              <a:endCxn id="5" idx="2"/>
            </p:cNvCxnSpPr>
            <p:nvPr/>
          </p:nvCxnSpPr>
          <p:spPr>
            <a:xfrm>
              <a:off x="2401074" y="1485492"/>
              <a:ext cx="21139" cy="57437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22"/>
          <p:cNvSpPr>
            <a:spLocks/>
          </p:cNvSpPr>
          <p:nvPr/>
        </p:nvSpPr>
        <p:spPr bwMode="auto">
          <a:xfrm>
            <a:off x="2891519" y="3674446"/>
            <a:ext cx="1519899" cy="601989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0849 w 21600"/>
              <a:gd name="T5" fmla="*/ 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cubicBezTo>
                  <a:pt x="15074" y="15093"/>
                  <a:pt x="10849" y="0"/>
                  <a:pt x="10849" y="0"/>
                </a:cubicBezTo>
                <a:cubicBezTo>
                  <a:pt x="7796" y="12113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Freeform: Shape 27"/>
          <p:cNvSpPr>
            <a:spLocks/>
          </p:cNvSpPr>
          <p:nvPr/>
        </p:nvSpPr>
        <p:spPr bwMode="auto">
          <a:xfrm>
            <a:off x="5100671" y="3236535"/>
            <a:ext cx="1519899" cy="1039900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0849 w 21600"/>
              <a:gd name="T5" fmla="*/ 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cubicBezTo>
                  <a:pt x="15074" y="15093"/>
                  <a:pt x="10849" y="0"/>
                  <a:pt x="10849" y="0"/>
                </a:cubicBezTo>
                <a:cubicBezTo>
                  <a:pt x="7796" y="12113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8" name="组合 37"/>
          <p:cNvGrpSpPr/>
          <p:nvPr/>
        </p:nvGrpSpPr>
        <p:grpSpPr>
          <a:xfrm>
            <a:off x="4071830" y="1907666"/>
            <a:ext cx="1520701" cy="2279512"/>
            <a:chOff x="3782179" y="1014399"/>
            <a:chExt cx="1520701" cy="2279512"/>
          </a:xfrm>
        </p:grpSpPr>
        <p:sp>
          <p:nvSpPr>
            <p:cNvPr id="14" name="Freeform: Shape 32"/>
            <p:cNvSpPr>
              <a:spLocks/>
            </p:cNvSpPr>
            <p:nvPr/>
          </p:nvSpPr>
          <p:spPr bwMode="auto">
            <a:xfrm>
              <a:off x="3782179" y="1820012"/>
              <a:ext cx="1520701" cy="1473899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10849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cubicBezTo>
                    <a:pt x="15074" y="15093"/>
                    <a:pt x="10849" y="0"/>
                    <a:pt x="10849" y="0"/>
                  </a:cubicBezTo>
                  <a:cubicBezTo>
                    <a:pt x="7796" y="12113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Rectangle 33"/>
            <p:cNvSpPr>
              <a:spLocks/>
            </p:cNvSpPr>
            <p:nvPr/>
          </p:nvSpPr>
          <p:spPr bwMode="auto">
            <a:xfrm>
              <a:off x="4264908" y="1014399"/>
              <a:ext cx="598164" cy="16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3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区评优课</a:t>
              </a:r>
              <a:endParaRPr lang="en-US" altLang="zh-CN" sz="2000" b="1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accent3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accent3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难忘的泼水节</a:t>
              </a:r>
              <a:r>
                <a:rPr lang="en-US" altLang="zh-CN" sz="2000" b="1" dirty="0">
                  <a:solidFill>
                    <a:schemeClr val="accent3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en-US" sz="2000" b="1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6" name="Straight Connector 31"/>
            <p:cNvCxnSpPr/>
            <p:nvPr/>
          </p:nvCxnSpPr>
          <p:spPr>
            <a:xfrm rot="5400000" flipV="1">
              <a:off x="4375448" y="1641351"/>
              <a:ext cx="315805" cy="408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6420571" y="1971853"/>
            <a:ext cx="1519899" cy="2254849"/>
            <a:chOff x="5980978" y="1039063"/>
            <a:chExt cx="1519899" cy="2254849"/>
          </a:xfrm>
        </p:grpSpPr>
        <p:sp>
          <p:nvSpPr>
            <p:cNvPr id="4" name="Oval 13"/>
            <p:cNvSpPr>
              <a:spLocks/>
            </p:cNvSpPr>
            <p:nvPr/>
          </p:nvSpPr>
          <p:spPr bwMode="auto">
            <a:xfrm>
              <a:off x="7260003" y="2848878"/>
              <a:ext cx="140069" cy="10726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7"/>
            <p:cNvSpPr>
              <a:spLocks/>
            </p:cNvSpPr>
            <p:nvPr/>
          </p:nvSpPr>
          <p:spPr bwMode="auto">
            <a:xfrm>
              <a:off x="5980978" y="2331458"/>
              <a:ext cx="1519899" cy="962454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10849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cubicBezTo>
                    <a:pt x="15074" y="15093"/>
                    <a:pt x="10849" y="0"/>
                    <a:pt x="10849" y="0"/>
                  </a:cubicBezTo>
                  <a:cubicBezTo>
                    <a:pt x="7796" y="12113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" name="Rectangle 38"/>
            <p:cNvSpPr>
              <a:spLocks/>
            </p:cNvSpPr>
            <p:nvPr/>
          </p:nvSpPr>
          <p:spPr bwMode="auto">
            <a:xfrm>
              <a:off x="6510833" y="1039063"/>
              <a:ext cx="421809" cy="9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区督导课</a:t>
              </a:r>
              <a:endParaRPr lang="en-US" altLang="zh-CN" sz="2000" b="1" dirty="0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accent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accent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纸船和风筝</a:t>
              </a:r>
              <a:r>
                <a:rPr lang="en-US" altLang="zh-CN" sz="2000" b="1" dirty="0">
                  <a:solidFill>
                    <a:schemeClr val="accent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en-US" sz="2000" b="1" dirty="0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9" name="Straight Connector 36"/>
            <p:cNvCxnSpPr/>
            <p:nvPr/>
          </p:nvCxnSpPr>
          <p:spPr>
            <a:xfrm>
              <a:off x="6756699" y="1485492"/>
              <a:ext cx="0" cy="1165291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/>
          <p:cNvSpPr txBox="1">
            <a:spLocks/>
          </p:cNvSpPr>
          <p:nvPr/>
        </p:nvSpPr>
        <p:spPr>
          <a:xfrm>
            <a:off x="1475656" y="216204"/>
            <a:ext cx="655272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情趣教学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悟情明理</a:t>
            </a:r>
            <a:r>
              <a:rPr lang="zh-CN" altLang="en-US" sz="1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（教学研讨）</a:t>
            </a:r>
            <a:endParaRPr lang="en-GB" altLang="zh-CN" sz="1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826DE6B-EC80-4F22-8B0A-758201D38F55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43" name="椭圆 45">
              <a:extLst>
                <a:ext uri="{FF2B5EF4-FFF2-40B4-BE49-F238E27FC236}">
                  <a16:creationId xmlns:a16="http://schemas.microsoft.com/office/drawing/2014/main" id="{273F3208-76AA-4DB7-8102-A28137039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8AC28A0-8DB8-4689-AA96-1DFE9FBA443B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45" name="椭圆 45">
                <a:extLst>
                  <a:ext uri="{FF2B5EF4-FFF2-40B4-BE49-F238E27FC236}">
                    <a16:creationId xmlns:a16="http://schemas.microsoft.com/office/drawing/2014/main" id="{8504651E-18F6-4B9D-ABC1-C5DF6BD14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6" name="椭圆 25">
                <a:extLst>
                  <a:ext uri="{FF2B5EF4-FFF2-40B4-BE49-F238E27FC236}">
                    <a16:creationId xmlns:a16="http://schemas.microsoft.com/office/drawing/2014/main" id="{A3AEA35E-BF76-4B69-91C9-BA00088FE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C8C63A72-BF43-43F6-97CF-BD384DCDEF43}"/>
              </a:ext>
            </a:extLst>
          </p:cNvPr>
          <p:cNvSpPr txBox="1"/>
          <p:nvPr/>
        </p:nvSpPr>
        <p:spPr>
          <a:xfrm>
            <a:off x="3013379" y="3387153"/>
            <a:ext cx="154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校级研讨课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41F152B-0110-4006-9149-D98B599520E1}"/>
              </a:ext>
            </a:extLst>
          </p:cNvPr>
          <p:cNvSpPr txBox="1"/>
          <p:nvPr/>
        </p:nvSpPr>
        <p:spPr>
          <a:xfrm>
            <a:off x="5231626" y="2713279"/>
            <a:ext cx="136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双师课堂</a:t>
            </a:r>
            <a:endParaRPr lang="en-US" altLang="zh-CN" b="1" dirty="0">
              <a:solidFill>
                <a:schemeClr val="accent6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技术展示课</a:t>
            </a:r>
          </a:p>
        </p:txBody>
      </p:sp>
      <p:sp>
        <p:nvSpPr>
          <p:cNvPr id="49" name="Freeform: Shape 17">
            <a:extLst>
              <a:ext uri="{FF2B5EF4-FFF2-40B4-BE49-F238E27FC236}">
                <a16:creationId xmlns:a16="http://schemas.microsoft.com/office/drawing/2014/main" id="{745B3FA8-7EDD-4BF4-A1EA-E7DCBAA785E9}"/>
              </a:ext>
            </a:extLst>
          </p:cNvPr>
          <p:cNvSpPr>
            <a:spLocks/>
          </p:cNvSpPr>
          <p:nvPr/>
        </p:nvSpPr>
        <p:spPr bwMode="auto">
          <a:xfrm>
            <a:off x="7534899" y="3236535"/>
            <a:ext cx="1519899" cy="908861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0849 w 21600"/>
              <a:gd name="T5" fmla="*/ 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cubicBezTo>
                  <a:pt x="15074" y="15093"/>
                  <a:pt x="10849" y="0"/>
                  <a:pt x="10849" y="0"/>
                </a:cubicBezTo>
                <a:cubicBezTo>
                  <a:pt x="7796" y="12113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BAA3735-35AC-4A3C-B22A-2E72AA870A43}"/>
              </a:ext>
            </a:extLst>
          </p:cNvPr>
          <p:cNvSpPr txBox="1"/>
          <p:nvPr/>
        </p:nvSpPr>
        <p:spPr>
          <a:xfrm>
            <a:off x="7623617" y="2879493"/>
            <a:ext cx="14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6597D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组内学习课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5E7E40D-E739-4032-9178-57408F3D7895}"/>
              </a:ext>
            </a:extLst>
          </p:cNvPr>
          <p:cNvSpPr txBox="1"/>
          <p:nvPr/>
        </p:nvSpPr>
        <p:spPr>
          <a:xfrm>
            <a:off x="2236008" y="3329109"/>
            <a:ext cx="59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6</a:t>
            </a:r>
          </a:p>
          <a:p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C3C8D53-6A28-4B33-A733-1C8F581315F0}"/>
              </a:ext>
            </a:extLst>
          </p:cNvPr>
          <p:cNvSpPr txBox="1"/>
          <p:nvPr/>
        </p:nvSpPr>
        <p:spPr>
          <a:xfrm>
            <a:off x="4624966" y="2894915"/>
            <a:ext cx="51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C0DED1D-F637-4E5F-B261-9C4F0C6527DA}"/>
              </a:ext>
            </a:extLst>
          </p:cNvPr>
          <p:cNvSpPr txBox="1"/>
          <p:nvPr/>
        </p:nvSpPr>
        <p:spPr>
          <a:xfrm>
            <a:off x="7054063" y="3652274"/>
            <a:ext cx="38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C761FA5-8FC4-4E6C-97D3-D1F2E956E936}"/>
              </a:ext>
            </a:extLst>
          </p:cNvPr>
          <p:cNvSpPr txBox="1"/>
          <p:nvPr/>
        </p:nvSpPr>
        <p:spPr>
          <a:xfrm>
            <a:off x="8149653" y="3351497"/>
            <a:ext cx="38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6C35DF2-2048-40B7-8452-D0FD6F66EBE1}"/>
              </a:ext>
            </a:extLst>
          </p:cNvPr>
          <p:cNvSpPr txBox="1"/>
          <p:nvPr/>
        </p:nvSpPr>
        <p:spPr>
          <a:xfrm>
            <a:off x="5707858" y="3412336"/>
            <a:ext cx="38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F6D7B2B-30AD-4D9B-9693-DB8D0E5545D1}"/>
              </a:ext>
            </a:extLst>
          </p:cNvPr>
          <p:cNvSpPr txBox="1"/>
          <p:nvPr/>
        </p:nvSpPr>
        <p:spPr>
          <a:xfrm>
            <a:off x="3489132" y="3754871"/>
            <a:ext cx="38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417722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9FA18E-3537-4E7A-9001-0AB7BE994543}"/>
              </a:ext>
            </a:extLst>
          </p:cNvPr>
          <p:cNvSpPr txBox="1">
            <a:spLocks/>
          </p:cNvSpPr>
          <p:nvPr/>
        </p:nvSpPr>
        <p:spPr>
          <a:xfrm>
            <a:off x="1475656" y="216204"/>
            <a:ext cx="640871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情趣教学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悟情明理</a:t>
            </a:r>
            <a:r>
              <a:rPr lang="zh-CN" altLang="en-US" sz="1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（教学研讨）</a:t>
            </a:r>
            <a:endParaRPr lang="en-GB" altLang="zh-CN" sz="1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1E7C92C-4044-4057-9488-7F35B2FB0198}"/>
              </a:ext>
            </a:extLst>
          </p:cNvPr>
          <p:cNvSpPr/>
          <p:nvPr/>
        </p:nvSpPr>
        <p:spPr bwMode="auto">
          <a:xfrm>
            <a:off x="838610" y="1051799"/>
            <a:ext cx="2304256" cy="223224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143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5E34313-0A98-4784-9042-3A14D2FF94AA}"/>
              </a:ext>
            </a:extLst>
          </p:cNvPr>
          <p:cNvSpPr/>
          <p:nvPr/>
        </p:nvSpPr>
        <p:spPr bwMode="auto">
          <a:xfrm>
            <a:off x="3025925" y="2021471"/>
            <a:ext cx="1980626" cy="19082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762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4FF737B-E064-4A00-8395-B01B733DADAE}"/>
              </a:ext>
            </a:extLst>
          </p:cNvPr>
          <p:cNvSpPr/>
          <p:nvPr/>
        </p:nvSpPr>
        <p:spPr bwMode="auto">
          <a:xfrm>
            <a:off x="4682921" y="905347"/>
            <a:ext cx="2304256" cy="223224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39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54DA2BA-1660-4244-B876-7030080B10C5}"/>
              </a:ext>
            </a:extLst>
          </p:cNvPr>
          <p:cNvSpPr/>
          <p:nvPr/>
        </p:nvSpPr>
        <p:spPr bwMode="auto">
          <a:xfrm>
            <a:off x="6660232" y="2021471"/>
            <a:ext cx="2304256" cy="223224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000" t="-111000" b="-11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032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C4399E7-DA39-4CCA-94D8-56B836DEC999}"/>
              </a:ext>
            </a:extLst>
          </p:cNvPr>
          <p:cNvSpPr/>
          <p:nvPr/>
        </p:nvSpPr>
        <p:spPr bwMode="auto">
          <a:xfrm>
            <a:off x="4896785" y="3137594"/>
            <a:ext cx="1980626" cy="1908213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D68B257-C4DA-4E02-B26B-31BA8D49482B}"/>
              </a:ext>
            </a:extLst>
          </p:cNvPr>
          <p:cNvSpPr/>
          <p:nvPr/>
        </p:nvSpPr>
        <p:spPr bwMode="auto">
          <a:xfrm>
            <a:off x="1480286" y="3235287"/>
            <a:ext cx="1980626" cy="1908213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76F2F7-949F-485E-BDF5-33E0A5E3D102}"/>
              </a:ext>
            </a:extLst>
          </p:cNvPr>
          <p:cNvGrpSpPr/>
          <p:nvPr/>
        </p:nvGrpSpPr>
        <p:grpSpPr>
          <a:xfrm>
            <a:off x="7483973" y="3835399"/>
            <a:ext cx="1658622" cy="1321573"/>
            <a:chOff x="7629916" y="3933824"/>
            <a:chExt cx="1658622" cy="1321573"/>
          </a:xfrm>
        </p:grpSpPr>
        <p:sp>
          <p:nvSpPr>
            <p:cNvPr id="13" name="椭圆 45">
              <a:extLst>
                <a:ext uri="{FF2B5EF4-FFF2-40B4-BE49-F238E27FC236}">
                  <a16:creationId xmlns:a16="http://schemas.microsoft.com/office/drawing/2014/main" id="{B7175C71-BA1E-4CD0-95DB-5405DD03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FAE99F4-B558-48FC-8920-C905CE1765C1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15" name="椭圆 45">
                <a:extLst>
                  <a:ext uri="{FF2B5EF4-FFF2-40B4-BE49-F238E27FC236}">
                    <a16:creationId xmlns:a16="http://schemas.microsoft.com/office/drawing/2014/main" id="{BBD57A4A-DCAA-46B0-A3DE-69C114215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6" name="椭圆 25">
                <a:extLst>
                  <a:ext uri="{FF2B5EF4-FFF2-40B4-BE49-F238E27FC236}">
                    <a16:creationId xmlns:a16="http://schemas.microsoft.com/office/drawing/2014/main" id="{B2813B89-D5A0-4F02-9138-1E6B0B735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95890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/>
          <p:nvPr/>
        </p:nvGrpSpPr>
        <p:grpSpPr>
          <a:xfrm>
            <a:off x="3923928" y="1275859"/>
            <a:ext cx="6718287" cy="3937686"/>
            <a:chOff x="4144879" y="1701145"/>
            <a:chExt cx="8957717" cy="5250248"/>
          </a:xfrm>
        </p:grpSpPr>
        <p:sp>
          <p:nvSpPr>
            <p:cNvPr id="34" name="Freeform: Shape 18"/>
            <p:cNvSpPr>
              <a:spLocks/>
            </p:cNvSpPr>
            <p:nvPr/>
          </p:nvSpPr>
          <p:spPr bwMode="auto">
            <a:xfrm rot="1644517" flipH="1">
              <a:off x="5284737" y="1701145"/>
              <a:ext cx="2440535" cy="933303"/>
            </a:xfrm>
            <a:custGeom>
              <a:avLst/>
              <a:gdLst>
                <a:gd name="T0" fmla="*/ 287 w 455"/>
                <a:gd name="T1" fmla="*/ 0 h 174"/>
                <a:gd name="T2" fmla="*/ 287 w 455"/>
                <a:gd name="T3" fmla="*/ 81 h 174"/>
                <a:gd name="T4" fmla="*/ 0 w 455"/>
                <a:gd name="T5" fmla="*/ 81 h 174"/>
                <a:gd name="T6" fmla="*/ 0 w 455"/>
                <a:gd name="T7" fmla="*/ 174 h 174"/>
                <a:gd name="T8" fmla="*/ 287 w 455"/>
                <a:gd name="T9" fmla="*/ 174 h 174"/>
                <a:gd name="T10" fmla="*/ 455 w 455"/>
                <a:gd name="T11" fmla="*/ 174 h 174"/>
                <a:gd name="T12" fmla="*/ 287 w 45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174">
                  <a:moveTo>
                    <a:pt x="287" y="0"/>
                  </a:moveTo>
                  <a:lnTo>
                    <a:pt x="287" y="81"/>
                  </a:lnTo>
                  <a:lnTo>
                    <a:pt x="0" y="81"/>
                  </a:lnTo>
                  <a:lnTo>
                    <a:pt x="0" y="174"/>
                  </a:lnTo>
                  <a:lnTo>
                    <a:pt x="287" y="174"/>
                  </a:lnTo>
                  <a:lnTo>
                    <a:pt x="455" y="1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5" name="Group 19"/>
            <p:cNvGrpSpPr/>
            <p:nvPr/>
          </p:nvGrpSpPr>
          <p:grpSpPr>
            <a:xfrm>
              <a:off x="4144879" y="2162188"/>
              <a:ext cx="8957717" cy="4789205"/>
              <a:chOff x="4144879" y="2162188"/>
              <a:chExt cx="8957717" cy="4789205"/>
            </a:xfrm>
          </p:grpSpPr>
          <p:sp>
            <p:nvSpPr>
              <p:cNvPr id="36" name="Freeform: Shape 20"/>
              <p:cNvSpPr>
                <a:spLocks/>
              </p:cNvSpPr>
              <p:nvPr/>
            </p:nvSpPr>
            <p:spPr bwMode="auto">
              <a:xfrm rot="1644517" flipH="1">
                <a:off x="8394314" y="3503921"/>
                <a:ext cx="4708282" cy="847481"/>
              </a:xfrm>
              <a:custGeom>
                <a:avLst/>
                <a:gdLst>
                  <a:gd name="T0" fmla="*/ 1022 w 1022"/>
                  <a:gd name="T1" fmla="*/ 0 h 158"/>
                  <a:gd name="T2" fmla="*/ 0 w 1022"/>
                  <a:gd name="T3" fmla="*/ 0 h 158"/>
                  <a:gd name="T4" fmla="*/ 0 w 1022"/>
                  <a:gd name="T5" fmla="*/ 158 h 158"/>
                  <a:gd name="T6" fmla="*/ 1022 w 1022"/>
                  <a:gd name="T7" fmla="*/ 158 h 158"/>
                  <a:gd name="T8" fmla="*/ 1022 w 1022"/>
                  <a:gd name="T9" fmla="*/ 0 h 158"/>
                  <a:gd name="T10" fmla="*/ 1022 w 1022"/>
                  <a:gd name="T1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2" h="158">
                    <a:moveTo>
                      <a:pt x="1022" y="0"/>
                    </a:moveTo>
                    <a:lnTo>
                      <a:pt x="0" y="0"/>
                    </a:lnTo>
                    <a:lnTo>
                      <a:pt x="0" y="158"/>
                    </a:lnTo>
                    <a:lnTo>
                      <a:pt x="1022" y="158"/>
                    </a:lnTo>
                    <a:lnTo>
                      <a:pt x="1022" y="0"/>
                    </a:lnTo>
                    <a:lnTo>
                      <a:pt x="1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none" lIns="91440" tIns="144000" rIns="180000" bIns="4572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: Shape 21"/>
              <p:cNvSpPr>
                <a:spLocks/>
              </p:cNvSpPr>
              <p:nvPr/>
            </p:nvSpPr>
            <p:spPr bwMode="auto">
              <a:xfrm rot="1644517" flipH="1">
                <a:off x="7910498" y="4430217"/>
                <a:ext cx="4999849" cy="886358"/>
              </a:xfrm>
              <a:custGeom>
                <a:avLst/>
                <a:gdLst>
                  <a:gd name="T0" fmla="*/ 431 w 431"/>
                  <a:gd name="T1" fmla="*/ 0 h 67"/>
                  <a:gd name="T2" fmla="*/ 0 w 431"/>
                  <a:gd name="T3" fmla="*/ 0 h 67"/>
                  <a:gd name="T4" fmla="*/ 0 w 431"/>
                  <a:gd name="T5" fmla="*/ 67 h 67"/>
                  <a:gd name="T6" fmla="*/ 431 w 431"/>
                  <a:gd name="T7" fmla="*/ 67 h 67"/>
                  <a:gd name="T8" fmla="*/ 431 w 431"/>
                  <a:gd name="T9" fmla="*/ 0 h 67"/>
                  <a:gd name="connsiteX0" fmla="*/ 11899 w 11899"/>
                  <a:gd name="connsiteY0" fmla="*/ 0 h 10328"/>
                  <a:gd name="connsiteX1" fmla="*/ 1899 w 11899"/>
                  <a:gd name="connsiteY1" fmla="*/ 0 h 10328"/>
                  <a:gd name="connsiteX2" fmla="*/ 0 w 11899"/>
                  <a:gd name="connsiteY2" fmla="*/ 10328 h 10328"/>
                  <a:gd name="connsiteX3" fmla="*/ 11899 w 11899"/>
                  <a:gd name="connsiteY3" fmla="*/ 10000 h 10328"/>
                  <a:gd name="connsiteX4" fmla="*/ 11899 w 11899"/>
                  <a:gd name="connsiteY4" fmla="*/ 0 h 10328"/>
                  <a:gd name="connsiteX0" fmla="*/ 11924 w 11924"/>
                  <a:gd name="connsiteY0" fmla="*/ 0 h 10328"/>
                  <a:gd name="connsiteX1" fmla="*/ 0 w 11924"/>
                  <a:gd name="connsiteY1" fmla="*/ 164 h 10328"/>
                  <a:gd name="connsiteX2" fmla="*/ 25 w 11924"/>
                  <a:gd name="connsiteY2" fmla="*/ 10328 h 10328"/>
                  <a:gd name="connsiteX3" fmla="*/ 11924 w 11924"/>
                  <a:gd name="connsiteY3" fmla="*/ 10000 h 10328"/>
                  <a:gd name="connsiteX4" fmla="*/ 11924 w 11924"/>
                  <a:gd name="connsiteY4" fmla="*/ 0 h 1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4" h="10328">
                    <a:moveTo>
                      <a:pt x="11924" y="0"/>
                    </a:moveTo>
                    <a:lnTo>
                      <a:pt x="0" y="164"/>
                    </a:lnTo>
                    <a:cubicBezTo>
                      <a:pt x="0" y="3448"/>
                      <a:pt x="25" y="6895"/>
                      <a:pt x="25" y="10328"/>
                    </a:cubicBezTo>
                    <a:cubicBezTo>
                      <a:pt x="3134" y="10328"/>
                      <a:pt x="8792" y="10000"/>
                      <a:pt x="11924" y="10000"/>
                    </a:cubicBezTo>
                    <a:lnTo>
                      <a:pt x="11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none" lIns="91440" tIns="180000" rIns="180000" bIns="4572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: Shape 22"/>
              <p:cNvSpPr>
                <a:spLocks/>
              </p:cNvSpPr>
              <p:nvPr/>
            </p:nvSpPr>
            <p:spPr bwMode="auto">
              <a:xfrm rot="1644517" flipH="1">
                <a:off x="7467142" y="5305642"/>
                <a:ext cx="5051883" cy="858209"/>
              </a:xfrm>
              <a:custGeom>
                <a:avLst/>
                <a:gdLst>
                  <a:gd name="T0" fmla="*/ 431 w 431"/>
                  <a:gd name="T1" fmla="*/ 0 h 67"/>
                  <a:gd name="T2" fmla="*/ 0 w 431"/>
                  <a:gd name="T3" fmla="*/ 0 h 67"/>
                  <a:gd name="T4" fmla="*/ 0 w 431"/>
                  <a:gd name="T5" fmla="*/ 67 h 67"/>
                  <a:gd name="T6" fmla="*/ 431 w 431"/>
                  <a:gd name="T7" fmla="*/ 67 h 67"/>
                  <a:gd name="T8" fmla="*/ 431 w 431"/>
                  <a:gd name="T9" fmla="*/ 0 h 67"/>
                  <a:gd name="connsiteX0" fmla="*/ 11924 w 11924"/>
                  <a:gd name="connsiteY0" fmla="*/ 0 h 10000"/>
                  <a:gd name="connsiteX1" fmla="*/ 1924 w 11924"/>
                  <a:gd name="connsiteY1" fmla="*/ 0 h 10000"/>
                  <a:gd name="connsiteX2" fmla="*/ 0 w 11924"/>
                  <a:gd name="connsiteY2" fmla="*/ 10000 h 10000"/>
                  <a:gd name="connsiteX3" fmla="*/ 11924 w 11924"/>
                  <a:gd name="connsiteY3" fmla="*/ 10000 h 10000"/>
                  <a:gd name="connsiteX4" fmla="*/ 11924 w 11924"/>
                  <a:gd name="connsiteY4" fmla="*/ 0 h 10000"/>
                  <a:gd name="connsiteX0" fmla="*/ 11924 w 11924"/>
                  <a:gd name="connsiteY0" fmla="*/ 0 h 10000"/>
                  <a:gd name="connsiteX1" fmla="*/ 0 w 11924"/>
                  <a:gd name="connsiteY1" fmla="*/ 164 h 10000"/>
                  <a:gd name="connsiteX2" fmla="*/ 0 w 11924"/>
                  <a:gd name="connsiteY2" fmla="*/ 10000 h 10000"/>
                  <a:gd name="connsiteX3" fmla="*/ 11924 w 11924"/>
                  <a:gd name="connsiteY3" fmla="*/ 10000 h 10000"/>
                  <a:gd name="connsiteX4" fmla="*/ 11924 w 11924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4" h="10000">
                    <a:moveTo>
                      <a:pt x="11924" y="0"/>
                    </a:moveTo>
                    <a:lnTo>
                      <a:pt x="0" y="164"/>
                    </a:lnTo>
                    <a:lnTo>
                      <a:pt x="0" y="10000"/>
                    </a:lnTo>
                    <a:lnTo>
                      <a:pt x="11924" y="10000"/>
                    </a:lnTo>
                    <a:lnTo>
                      <a:pt x="119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none" lIns="91440" tIns="180000" rIns="180000" bIns="4572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: Shape 23"/>
              <p:cNvSpPr>
                <a:spLocks/>
              </p:cNvSpPr>
              <p:nvPr/>
            </p:nvSpPr>
            <p:spPr bwMode="auto">
              <a:xfrm rot="1644517" flipH="1">
                <a:off x="7037046" y="6093184"/>
                <a:ext cx="4708281" cy="858209"/>
              </a:xfrm>
              <a:custGeom>
                <a:avLst/>
                <a:gdLst>
                  <a:gd name="T0" fmla="*/ 1022 w 1022"/>
                  <a:gd name="T1" fmla="*/ 0 h 160"/>
                  <a:gd name="T2" fmla="*/ 0 w 1022"/>
                  <a:gd name="T3" fmla="*/ 0 h 160"/>
                  <a:gd name="T4" fmla="*/ 0 w 1022"/>
                  <a:gd name="T5" fmla="*/ 160 h 160"/>
                  <a:gd name="T6" fmla="*/ 1022 w 1022"/>
                  <a:gd name="T7" fmla="*/ 160 h 160"/>
                  <a:gd name="T8" fmla="*/ 1022 w 1022"/>
                  <a:gd name="T9" fmla="*/ 0 h 160"/>
                  <a:gd name="T10" fmla="*/ 1022 w 1022"/>
                  <a:gd name="T1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2" h="160">
                    <a:moveTo>
                      <a:pt x="1022" y="0"/>
                    </a:moveTo>
                    <a:lnTo>
                      <a:pt x="0" y="0"/>
                    </a:lnTo>
                    <a:lnTo>
                      <a:pt x="0" y="160"/>
                    </a:lnTo>
                    <a:lnTo>
                      <a:pt x="1022" y="160"/>
                    </a:lnTo>
                    <a:lnTo>
                      <a:pt x="1022" y="0"/>
                    </a:lnTo>
                    <a:lnTo>
                      <a:pt x="10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none" lIns="91440" tIns="180000" rIns="180000" bIns="4572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: Shape 24"/>
              <p:cNvSpPr>
                <a:spLocks/>
              </p:cNvSpPr>
              <p:nvPr/>
            </p:nvSpPr>
            <p:spPr bwMode="auto">
              <a:xfrm rot="1644517" flipH="1">
                <a:off x="7612845" y="2162188"/>
                <a:ext cx="992306" cy="1281951"/>
              </a:xfrm>
              <a:custGeom>
                <a:avLst/>
                <a:gdLst>
                  <a:gd name="T0" fmla="*/ 185 w 185"/>
                  <a:gd name="T1" fmla="*/ 146 h 239"/>
                  <a:gd name="T2" fmla="*/ 0 w 185"/>
                  <a:gd name="T3" fmla="*/ 0 h 239"/>
                  <a:gd name="T4" fmla="*/ 0 w 185"/>
                  <a:gd name="T5" fmla="*/ 158 h 239"/>
                  <a:gd name="T6" fmla="*/ 185 w 185"/>
                  <a:gd name="T7" fmla="*/ 239 h 239"/>
                  <a:gd name="T8" fmla="*/ 185 w 185"/>
                  <a:gd name="T9" fmla="*/ 146 h 239"/>
                  <a:gd name="T10" fmla="*/ 185 w 185"/>
                  <a:gd name="T11" fmla="*/ 14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239">
                    <a:moveTo>
                      <a:pt x="185" y="146"/>
                    </a:moveTo>
                    <a:lnTo>
                      <a:pt x="0" y="0"/>
                    </a:lnTo>
                    <a:lnTo>
                      <a:pt x="0" y="158"/>
                    </a:lnTo>
                    <a:lnTo>
                      <a:pt x="185" y="239"/>
                    </a:lnTo>
                    <a:lnTo>
                      <a:pt x="185" y="146"/>
                    </a:lnTo>
                    <a:lnTo>
                      <a:pt x="185" y="14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25"/>
              <p:cNvSpPr>
                <a:spLocks/>
              </p:cNvSpPr>
              <p:nvPr/>
            </p:nvSpPr>
            <p:spPr bwMode="auto">
              <a:xfrm rot="1644517" flipH="1">
                <a:off x="6465928" y="4365954"/>
                <a:ext cx="992306" cy="1298042"/>
              </a:xfrm>
              <a:custGeom>
                <a:avLst/>
                <a:gdLst>
                  <a:gd name="T0" fmla="*/ 185 w 185"/>
                  <a:gd name="T1" fmla="*/ 93 h 242"/>
                  <a:gd name="T2" fmla="*/ 0 w 185"/>
                  <a:gd name="T3" fmla="*/ 242 h 242"/>
                  <a:gd name="T4" fmla="*/ 0 w 185"/>
                  <a:gd name="T5" fmla="*/ 82 h 242"/>
                  <a:gd name="T6" fmla="*/ 185 w 185"/>
                  <a:gd name="T7" fmla="*/ 0 h 242"/>
                  <a:gd name="T8" fmla="*/ 185 w 185"/>
                  <a:gd name="T9" fmla="*/ 93 h 242"/>
                  <a:gd name="T10" fmla="*/ 185 w 185"/>
                  <a:gd name="T11" fmla="*/ 93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242">
                    <a:moveTo>
                      <a:pt x="185" y="93"/>
                    </a:moveTo>
                    <a:lnTo>
                      <a:pt x="0" y="242"/>
                    </a:lnTo>
                    <a:lnTo>
                      <a:pt x="0" y="82"/>
                    </a:lnTo>
                    <a:lnTo>
                      <a:pt x="185" y="0"/>
                    </a:lnTo>
                    <a:lnTo>
                      <a:pt x="185" y="93"/>
                    </a:lnTo>
                    <a:lnTo>
                      <a:pt x="185" y="9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26"/>
              <p:cNvSpPr>
                <a:spLocks/>
              </p:cNvSpPr>
              <p:nvPr/>
            </p:nvSpPr>
            <p:spPr bwMode="auto">
              <a:xfrm rot="1644517" flipH="1">
                <a:off x="6820250" y="3889155"/>
                <a:ext cx="992306" cy="885029"/>
              </a:xfrm>
              <a:custGeom>
                <a:avLst/>
                <a:gdLst>
                  <a:gd name="T0" fmla="*/ 0 w 185"/>
                  <a:gd name="T1" fmla="*/ 5 h 165"/>
                  <a:gd name="T2" fmla="*/ 0 w 185"/>
                  <a:gd name="T3" fmla="*/ 165 h 165"/>
                  <a:gd name="T4" fmla="*/ 185 w 185"/>
                  <a:gd name="T5" fmla="*/ 93 h 165"/>
                  <a:gd name="T6" fmla="*/ 185 w 185"/>
                  <a:gd name="T7" fmla="*/ 0 h 165"/>
                  <a:gd name="T8" fmla="*/ 0 w 185"/>
                  <a:gd name="T9" fmla="*/ 5 h 165"/>
                  <a:gd name="T10" fmla="*/ 0 w 185"/>
                  <a:gd name="T11" fmla="*/ 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165">
                    <a:moveTo>
                      <a:pt x="0" y="5"/>
                    </a:moveTo>
                    <a:lnTo>
                      <a:pt x="0" y="165"/>
                    </a:lnTo>
                    <a:lnTo>
                      <a:pt x="185" y="93"/>
                    </a:lnTo>
                    <a:lnTo>
                      <a:pt x="185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27"/>
              <p:cNvSpPr>
                <a:spLocks/>
              </p:cNvSpPr>
              <p:nvPr/>
            </p:nvSpPr>
            <p:spPr bwMode="auto">
              <a:xfrm rot="1644517" flipH="1">
                <a:off x="7256055" y="3051398"/>
                <a:ext cx="992306" cy="879664"/>
              </a:xfrm>
              <a:custGeom>
                <a:avLst/>
                <a:gdLst>
                  <a:gd name="T0" fmla="*/ 0 w 185"/>
                  <a:gd name="T1" fmla="*/ 160 h 164"/>
                  <a:gd name="T2" fmla="*/ 0 w 185"/>
                  <a:gd name="T3" fmla="*/ 0 h 164"/>
                  <a:gd name="T4" fmla="*/ 185 w 185"/>
                  <a:gd name="T5" fmla="*/ 71 h 164"/>
                  <a:gd name="T6" fmla="*/ 185 w 185"/>
                  <a:gd name="T7" fmla="*/ 164 h 164"/>
                  <a:gd name="T8" fmla="*/ 0 w 185"/>
                  <a:gd name="T9" fmla="*/ 160 h 164"/>
                  <a:gd name="T10" fmla="*/ 0 w 185"/>
                  <a:gd name="T11" fmla="*/ 16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164">
                    <a:moveTo>
                      <a:pt x="0" y="160"/>
                    </a:moveTo>
                    <a:lnTo>
                      <a:pt x="0" y="0"/>
                    </a:lnTo>
                    <a:lnTo>
                      <a:pt x="185" y="71"/>
                    </a:lnTo>
                    <a:lnTo>
                      <a:pt x="185" y="164"/>
                    </a:lnTo>
                    <a:lnTo>
                      <a:pt x="0" y="16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28"/>
              <p:cNvSpPr>
                <a:spLocks/>
              </p:cNvSpPr>
              <p:nvPr/>
            </p:nvSpPr>
            <p:spPr bwMode="auto">
              <a:xfrm rot="1644517" flipH="1">
                <a:off x="4298315" y="3595397"/>
                <a:ext cx="2440535" cy="949395"/>
              </a:xfrm>
              <a:custGeom>
                <a:avLst/>
                <a:gdLst>
                  <a:gd name="T0" fmla="*/ 455 w 455"/>
                  <a:gd name="T1" fmla="*/ 0 h 177"/>
                  <a:gd name="T2" fmla="*/ 287 w 455"/>
                  <a:gd name="T3" fmla="*/ 0 h 177"/>
                  <a:gd name="T4" fmla="*/ 0 w 455"/>
                  <a:gd name="T5" fmla="*/ 0 h 177"/>
                  <a:gd name="T6" fmla="*/ 0 w 455"/>
                  <a:gd name="T7" fmla="*/ 93 h 177"/>
                  <a:gd name="T8" fmla="*/ 287 w 455"/>
                  <a:gd name="T9" fmla="*/ 93 h 177"/>
                  <a:gd name="T10" fmla="*/ 287 w 455"/>
                  <a:gd name="T11" fmla="*/ 177 h 177"/>
                  <a:gd name="T12" fmla="*/ 455 w 455"/>
                  <a:gd name="T13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5" h="177">
                    <a:moveTo>
                      <a:pt x="455" y="0"/>
                    </a:moveTo>
                    <a:lnTo>
                      <a:pt x="287" y="0"/>
                    </a:lnTo>
                    <a:lnTo>
                      <a:pt x="0" y="0"/>
                    </a:lnTo>
                    <a:lnTo>
                      <a:pt x="0" y="93"/>
                    </a:lnTo>
                    <a:lnTo>
                      <a:pt x="287" y="93"/>
                    </a:lnTo>
                    <a:lnTo>
                      <a:pt x="287" y="177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29"/>
              <p:cNvSpPr>
                <a:spLocks/>
              </p:cNvSpPr>
              <p:nvPr/>
            </p:nvSpPr>
            <p:spPr bwMode="auto">
              <a:xfrm rot="1644517" flipH="1">
                <a:off x="4144879" y="2994780"/>
                <a:ext cx="2987643" cy="498836"/>
              </a:xfrm>
              <a:custGeom>
                <a:avLst/>
                <a:gdLst>
                  <a:gd name="T0" fmla="*/ 121 w 235"/>
                  <a:gd name="T1" fmla="*/ 0 h 39"/>
                  <a:gd name="T2" fmla="*/ 0 w 235"/>
                  <a:gd name="T3" fmla="*/ 0 h 39"/>
                  <a:gd name="T4" fmla="*/ 0 w 235"/>
                  <a:gd name="T5" fmla="*/ 39 h 39"/>
                  <a:gd name="T6" fmla="*/ 121 w 235"/>
                  <a:gd name="T7" fmla="*/ 39 h 39"/>
                  <a:gd name="T8" fmla="*/ 197 w 235"/>
                  <a:gd name="T9" fmla="*/ 39 h 39"/>
                  <a:gd name="T10" fmla="*/ 235 w 235"/>
                  <a:gd name="T11" fmla="*/ 0 h 39"/>
                  <a:gd name="T12" fmla="*/ 121 w 235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39">
                    <a:moveTo>
                      <a:pt x="121" y="0"/>
                    </a:moveTo>
                    <a:cubicBezTo>
                      <a:pt x="81" y="0"/>
                      <a:pt x="41" y="0"/>
                      <a:pt x="0" y="0"/>
                    </a:cubicBezTo>
                    <a:cubicBezTo>
                      <a:pt x="0" y="13"/>
                      <a:pt x="0" y="26"/>
                      <a:pt x="0" y="39"/>
                    </a:cubicBezTo>
                    <a:cubicBezTo>
                      <a:pt x="41" y="39"/>
                      <a:pt x="81" y="39"/>
                      <a:pt x="121" y="39"/>
                    </a:cubicBezTo>
                    <a:cubicBezTo>
                      <a:pt x="147" y="39"/>
                      <a:pt x="172" y="39"/>
                      <a:pt x="197" y="39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197" y="0"/>
                      <a:pt x="159" y="0"/>
                      <a:pt x="1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30"/>
              <p:cNvSpPr>
                <a:spLocks/>
              </p:cNvSpPr>
              <p:nvPr/>
            </p:nvSpPr>
            <p:spPr bwMode="auto">
              <a:xfrm rot="1644517" flipH="1">
                <a:off x="4404138" y="2494803"/>
                <a:ext cx="2987643" cy="498836"/>
              </a:xfrm>
              <a:custGeom>
                <a:avLst/>
                <a:gdLst>
                  <a:gd name="T0" fmla="*/ 197 w 235"/>
                  <a:gd name="T1" fmla="*/ 0 h 39"/>
                  <a:gd name="T2" fmla="*/ 121 w 235"/>
                  <a:gd name="T3" fmla="*/ 0 h 39"/>
                  <a:gd name="T4" fmla="*/ 121 w 235"/>
                  <a:gd name="T5" fmla="*/ 0 h 39"/>
                  <a:gd name="T6" fmla="*/ 0 w 235"/>
                  <a:gd name="T7" fmla="*/ 0 h 39"/>
                  <a:gd name="T8" fmla="*/ 0 w 235"/>
                  <a:gd name="T9" fmla="*/ 39 h 39"/>
                  <a:gd name="T10" fmla="*/ 121 w 235"/>
                  <a:gd name="T11" fmla="*/ 39 h 39"/>
                  <a:gd name="T12" fmla="*/ 121 w 235"/>
                  <a:gd name="T13" fmla="*/ 39 h 39"/>
                  <a:gd name="T14" fmla="*/ 235 w 235"/>
                  <a:gd name="T15" fmla="*/ 39 h 39"/>
                  <a:gd name="T16" fmla="*/ 197 w 235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39">
                    <a:moveTo>
                      <a:pt x="197" y="0"/>
                    </a:moveTo>
                    <a:cubicBezTo>
                      <a:pt x="172" y="0"/>
                      <a:pt x="147" y="0"/>
                      <a:pt x="121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81" y="0"/>
                      <a:pt x="41" y="0"/>
                      <a:pt x="0" y="0"/>
                    </a:cubicBezTo>
                    <a:cubicBezTo>
                      <a:pt x="0" y="13"/>
                      <a:pt x="0" y="26"/>
                      <a:pt x="0" y="39"/>
                    </a:cubicBezTo>
                    <a:cubicBezTo>
                      <a:pt x="41" y="39"/>
                      <a:pt x="81" y="39"/>
                      <a:pt x="121" y="39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59" y="39"/>
                      <a:pt x="197" y="39"/>
                      <a:pt x="235" y="39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35"/>
          <p:cNvGrpSpPr/>
          <p:nvPr/>
        </p:nvGrpSpPr>
        <p:grpSpPr>
          <a:xfrm>
            <a:off x="467544" y="1597259"/>
            <a:ext cx="1786879" cy="2278048"/>
            <a:chOff x="5649047" y="1569101"/>
            <a:chExt cx="2382506" cy="3037399"/>
          </a:xfrm>
        </p:grpSpPr>
        <p:grpSp>
          <p:nvGrpSpPr>
            <p:cNvPr id="6" name="Group 36"/>
            <p:cNvGrpSpPr/>
            <p:nvPr/>
          </p:nvGrpSpPr>
          <p:grpSpPr>
            <a:xfrm>
              <a:off x="5649047" y="1569101"/>
              <a:ext cx="1833121" cy="412657"/>
              <a:chOff x="5028687" y="1841272"/>
              <a:chExt cx="1833121" cy="412657"/>
            </a:xfrm>
          </p:grpSpPr>
          <p:sp>
            <p:nvSpPr>
              <p:cNvPr id="32" name="Freeform: Shape 62"/>
              <p:cNvSpPr/>
              <p:nvPr/>
            </p:nvSpPr>
            <p:spPr>
              <a:xfrm>
                <a:off x="5028687" y="1854715"/>
                <a:ext cx="399213" cy="39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Rectangle 60"/>
              <p:cNvSpPr/>
              <p:nvPr/>
            </p:nvSpPr>
            <p:spPr>
              <a:xfrm>
                <a:off x="5493778" y="1841272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Autofit/>
              </a:bodyPr>
              <a:lstStyle/>
              <a:p>
                <a:r>
                  <a:rPr lang="zh-CN" altLang="en-US" b="1" dirty="0">
                    <a:solidFill>
                      <a:schemeClr val="accent1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能用普通话正确流利读文，</a:t>
                </a:r>
                <a:endParaRPr lang="en-US" altLang="zh-CN" b="1" dirty="0">
                  <a:solidFill>
                    <a:schemeClr val="accent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CN" altLang="en-US" b="1" dirty="0">
                    <a:solidFill>
                      <a:schemeClr val="accent1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感受语言美、韵律美，</a:t>
                </a:r>
                <a:endParaRPr lang="en-US" altLang="zh-CN" b="1" dirty="0">
                  <a:solidFill>
                    <a:schemeClr val="accent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CN" altLang="en-US" b="1" dirty="0">
                    <a:solidFill>
                      <a:schemeClr val="accent1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获得初步情感体验。</a:t>
                </a:r>
              </a:p>
            </p:txBody>
          </p:sp>
        </p:grpSp>
        <p:grpSp>
          <p:nvGrpSpPr>
            <p:cNvPr id="7" name="Group 37"/>
            <p:cNvGrpSpPr/>
            <p:nvPr/>
          </p:nvGrpSpPr>
          <p:grpSpPr>
            <a:xfrm>
              <a:off x="5664599" y="2588444"/>
              <a:ext cx="1785244" cy="528802"/>
              <a:chOff x="5044239" y="2962116"/>
              <a:chExt cx="1785244" cy="528802"/>
            </a:xfrm>
          </p:grpSpPr>
          <p:sp>
            <p:nvSpPr>
              <p:cNvPr id="26" name="Freeform: Shape 56"/>
              <p:cNvSpPr/>
              <p:nvPr/>
            </p:nvSpPr>
            <p:spPr>
              <a:xfrm>
                <a:off x="5044239" y="2962116"/>
                <a:ext cx="399213" cy="39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Rectangle 54"/>
              <p:cNvSpPr/>
              <p:nvPr/>
            </p:nvSpPr>
            <p:spPr>
              <a:xfrm>
                <a:off x="5461453" y="3275474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Autofit/>
              </a:bodyPr>
              <a:lstStyle/>
              <a:p>
                <a:r>
                  <a:rPr lang="zh-CN" altLang="en-US" b="1" dirty="0">
                    <a:solidFill>
                      <a:srgbClr val="FFC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在理解作品内容基础上，</a:t>
                </a:r>
                <a:endParaRPr lang="en-US" altLang="zh-CN" b="1" dirty="0">
                  <a:solidFill>
                    <a:srgbClr val="FFC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CN" altLang="en-US" b="1" dirty="0">
                    <a:solidFill>
                      <a:srgbClr val="FFC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积累感兴趣的词句，敢于表达</a:t>
                </a:r>
                <a:endParaRPr lang="en-US" altLang="zh-CN" b="1" dirty="0">
                  <a:solidFill>
                    <a:srgbClr val="FFC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CN" altLang="en-US" b="1" dirty="0">
                    <a:solidFill>
                      <a:srgbClr val="FFC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对作品中人物和事件的感受和想法。</a:t>
                </a:r>
                <a:endParaRPr lang="en-US" altLang="zh-CN" b="1" dirty="0">
                  <a:solidFill>
                    <a:srgbClr val="FFC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8" name="Group 38"/>
            <p:cNvGrpSpPr/>
            <p:nvPr/>
          </p:nvGrpSpPr>
          <p:grpSpPr>
            <a:xfrm>
              <a:off x="5682600" y="3649034"/>
              <a:ext cx="2348953" cy="399214"/>
              <a:chOff x="5062240" y="4425531"/>
              <a:chExt cx="2348953" cy="399214"/>
            </a:xfrm>
          </p:grpSpPr>
          <p:sp>
            <p:nvSpPr>
              <p:cNvPr id="20" name="Freeform: Shape 50"/>
              <p:cNvSpPr/>
              <p:nvPr/>
            </p:nvSpPr>
            <p:spPr>
              <a:xfrm>
                <a:off x="5062240" y="4425531"/>
                <a:ext cx="399213" cy="39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Rectangle 48"/>
              <p:cNvSpPr/>
              <p:nvPr/>
            </p:nvSpPr>
            <p:spPr>
              <a:xfrm>
                <a:off x="6043163" y="4583018"/>
                <a:ext cx="1368030" cy="14928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rmAutofit fontScale="55000" lnSpcReduction="20000"/>
              </a:bodyPr>
              <a:lstStyle/>
              <a:p>
                <a:endParaRPr lang="zh-CN" altLang="en-US" sz="1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2" name="Rectangle 42"/>
            <p:cNvSpPr/>
            <p:nvPr/>
          </p:nvSpPr>
          <p:spPr>
            <a:xfrm>
              <a:off x="6423205" y="4391056"/>
              <a:ext cx="1368030" cy="215444"/>
            </a:xfrm>
            <a:prstGeom prst="rect">
              <a:avLst/>
            </a:prstGeom>
          </p:spPr>
          <p:txBody>
            <a:bodyPr wrap="none" lIns="144000" tIns="0" rIns="144000" bIns="0" anchor="ctr">
              <a:normAutofit fontScale="85000" lnSpcReduction="20000"/>
            </a:bodyPr>
            <a:lstStyle/>
            <a:p>
              <a:endParaRPr lang="zh-CN" altLang="en-US" sz="14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D7BA0C8C-2FED-41A7-8D1C-8760093547FD}"/>
              </a:ext>
            </a:extLst>
          </p:cNvPr>
          <p:cNvSpPr txBox="1"/>
          <p:nvPr/>
        </p:nvSpPr>
        <p:spPr>
          <a:xfrm rot="1651884">
            <a:off x="7290045" y="2423087"/>
            <a:ext cx="178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汉仪星球体W" panose="00020600040101010101" pitchFamily="18" charset="-122"/>
                <a:ea typeface="汉仪星球体W" panose="00020600040101010101" pitchFamily="18" charset="-122"/>
              </a:rPr>
              <a:t>诗意阅读课程</a:t>
            </a:r>
            <a:endParaRPr lang="en-US" altLang="zh-CN" dirty="0">
              <a:solidFill>
                <a:srgbClr val="7030A0"/>
              </a:solidFill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endParaRPr lang="en-US" altLang="zh-CN" dirty="0">
              <a:solidFill>
                <a:srgbClr val="7030A0"/>
              </a:solidFill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endParaRPr lang="en-US" altLang="zh-CN" dirty="0">
              <a:solidFill>
                <a:srgbClr val="7030A0"/>
              </a:solidFill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zh-CN" altLang="en-US" dirty="0">
                <a:solidFill>
                  <a:srgbClr val="7030A0"/>
                </a:solidFill>
                <a:latin typeface="汉仪星球体W" panose="00020600040101010101" pitchFamily="18" charset="-122"/>
                <a:ea typeface="汉仪星球体W" panose="00020600040101010101" pitchFamily="18" charset="-122"/>
              </a:rPr>
              <a:t>拓宽阅读视角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8174C14-7ADD-4A6D-9A87-9DBB92E4EA25}"/>
              </a:ext>
            </a:extLst>
          </p:cNvPr>
          <p:cNvSpPr txBox="1"/>
          <p:nvPr/>
        </p:nvSpPr>
        <p:spPr>
          <a:xfrm rot="1653892">
            <a:off x="6591600" y="3820811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汉仪星球体W" panose="00020600040101010101" pitchFamily="18" charset="-122"/>
                <a:ea typeface="汉仪星球体W" panose="00020600040101010101" pitchFamily="18" charset="-122"/>
              </a:rPr>
              <a:t>蒙学精粹课程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endParaRPr lang="en-US" altLang="zh-CN" dirty="0">
              <a:solidFill>
                <a:schemeClr val="accent5">
                  <a:lumMod val="75000"/>
                </a:schemeClr>
              </a:solidFill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汉仪星球体W" panose="00020600040101010101" pitchFamily="18" charset="-122"/>
                <a:ea typeface="汉仪星球体W" panose="00020600040101010101" pitchFamily="18" charset="-122"/>
              </a:rPr>
              <a:t>传承少儿国学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599B224-8D52-4D1C-A1CC-1DF87BB9DCDD}"/>
              </a:ext>
            </a:extLst>
          </p:cNvPr>
          <p:cNvSpPr txBox="1">
            <a:spLocks/>
          </p:cNvSpPr>
          <p:nvPr/>
        </p:nvSpPr>
        <p:spPr>
          <a:xfrm>
            <a:off x="1475656" y="216204"/>
            <a:ext cx="619268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蒙学新研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蒙以养正</a:t>
            </a:r>
            <a:r>
              <a:rPr lang="zh-CN" altLang="en-US" sz="18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（课程教学）</a:t>
            </a:r>
            <a:endParaRPr lang="en-GB" altLang="zh-CN" sz="18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2FC86FB-3519-49B8-8009-C2B38B58F2E5}"/>
              </a:ext>
            </a:extLst>
          </p:cNvPr>
          <p:cNvSpPr txBox="1"/>
          <p:nvPr/>
        </p:nvSpPr>
        <p:spPr>
          <a:xfrm rot="1621814">
            <a:off x="5345817" y="1624272"/>
            <a:ext cx="74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指向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5C1D496-DA0F-4C73-9316-3474BAAB5F51}"/>
              </a:ext>
            </a:extLst>
          </p:cNvPr>
          <p:cNvSpPr txBox="1"/>
          <p:nvPr/>
        </p:nvSpPr>
        <p:spPr>
          <a:xfrm rot="1621814">
            <a:off x="5117107" y="2022652"/>
            <a:ext cx="74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学生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05257BE-B278-446F-A45D-3EE53E0BB73A}"/>
              </a:ext>
            </a:extLst>
          </p:cNvPr>
          <p:cNvSpPr txBox="1"/>
          <p:nvPr/>
        </p:nvSpPr>
        <p:spPr>
          <a:xfrm rot="1621814">
            <a:off x="4899508" y="2414526"/>
            <a:ext cx="74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发展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3C4097A-DECE-4F3A-8FCD-D1E13DB2A665}"/>
              </a:ext>
            </a:extLst>
          </p:cNvPr>
          <p:cNvSpPr txBox="1"/>
          <p:nvPr/>
        </p:nvSpPr>
        <p:spPr>
          <a:xfrm rot="1621814">
            <a:off x="4724718" y="2768011"/>
            <a:ext cx="74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目标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F60A734-10FC-4383-9DD3-16AF28FD523A}"/>
              </a:ext>
            </a:extLst>
          </p:cNvPr>
          <p:cNvSpPr txBox="1"/>
          <p:nvPr/>
        </p:nvSpPr>
        <p:spPr>
          <a:xfrm>
            <a:off x="822163" y="3342246"/>
            <a:ext cx="495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通过借助一些古代经典读物对学生进行识字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对仗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押韵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知识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的基本教育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辅助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阅读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教学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进而进行一种道德伦理文化的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熏陶</a:t>
            </a:r>
            <a:r>
              <a:rPr lang="zh-CN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6572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85B9164-A23D-41E9-8DD0-8FCDD9B4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195486"/>
            <a:ext cx="166016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58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汉仪星球体W" panose="00020600040101010101" pitchFamily="18" charset="-122"/>
                <a:ea typeface="汉仪星球体W" panose="00020600040101010101" pitchFamily="18" charset="-122"/>
                <a:cs typeface="Times New Roman" panose="02020603050405020304" pitchFamily="18" charset="0"/>
              </a:rPr>
              <a:t>   二上</a:t>
            </a:r>
            <a:r>
              <a:rPr kumimoji="0" lang="zh-CN" altLang="zh-CN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汉仪星球体W" panose="00020600040101010101" pitchFamily="18" charset="-122"/>
                <a:ea typeface="汉仪星球体W" panose="00020600040101010101" pitchFamily="18" charset="-122"/>
                <a:cs typeface="Times New Roman" panose="02020603050405020304" pitchFamily="18" charset="0"/>
              </a:rPr>
              <a:t>《蒙学精粹》内容体系</a:t>
            </a:r>
            <a:endParaRPr kumimoji="0" lang="zh-CN" altLang="zh-CN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pPr marL="0" marR="0" lvl="0" indent="558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EC3B75D9-9AC5-4FF3-8BE4-B97726584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043341"/>
              </p:ext>
            </p:extLst>
          </p:nvPr>
        </p:nvGraphicFramePr>
        <p:xfrm>
          <a:off x="1547664" y="593911"/>
          <a:ext cx="7416823" cy="4518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220">
                  <a:extLst>
                    <a:ext uri="{9D8B030D-6E8A-4147-A177-3AD203B41FA5}">
                      <a16:colId xmlns:a16="http://schemas.microsoft.com/office/drawing/2014/main" val="3728344444"/>
                    </a:ext>
                  </a:extLst>
                </a:gridCol>
                <a:gridCol w="855569">
                  <a:extLst>
                    <a:ext uri="{9D8B030D-6E8A-4147-A177-3AD203B41FA5}">
                      <a16:colId xmlns:a16="http://schemas.microsoft.com/office/drawing/2014/main" val="1162215263"/>
                    </a:ext>
                  </a:extLst>
                </a:gridCol>
                <a:gridCol w="1499606">
                  <a:extLst>
                    <a:ext uri="{9D8B030D-6E8A-4147-A177-3AD203B41FA5}">
                      <a16:colId xmlns:a16="http://schemas.microsoft.com/office/drawing/2014/main" val="3229115336"/>
                    </a:ext>
                  </a:extLst>
                </a:gridCol>
                <a:gridCol w="1499606">
                  <a:extLst>
                    <a:ext uri="{9D8B030D-6E8A-4147-A177-3AD203B41FA5}">
                      <a16:colId xmlns:a16="http://schemas.microsoft.com/office/drawing/2014/main" val="2026950690"/>
                    </a:ext>
                  </a:extLst>
                </a:gridCol>
                <a:gridCol w="1472411">
                  <a:extLst>
                    <a:ext uri="{9D8B030D-6E8A-4147-A177-3AD203B41FA5}">
                      <a16:colId xmlns:a16="http://schemas.microsoft.com/office/drawing/2014/main" val="130820594"/>
                    </a:ext>
                  </a:extLst>
                </a:gridCol>
                <a:gridCol w="1472411">
                  <a:extLst>
                    <a:ext uri="{9D8B030D-6E8A-4147-A177-3AD203B41FA5}">
                      <a16:colId xmlns:a16="http://schemas.microsoft.com/office/drawing/2014/main" val="342838766"/>
                    </a:ext>
                  </a:extLst>
                </a:gridCol>
              </a:tblGrid>
              <a:tr h="27772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500" u="none" strike="noStrike" kern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CN" sz="4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500" u="none" strike="noStrike" kern="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u="sng" kern="0" dirty="0">
                          <a:effectLst/>
                        </a:rPr>
                        <a:t>二</a:t>
                      </a:r>
                      <a:endParaRPr lang="zh-CN" sz="2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u="sng" kern="0" dirty="0">
                          <a:effectLst/>
                        </a:rPr>
                        <a:t>年</a:t>
                      </a:r>
                      <a:endParaRPr lang="zh-CN" sz="20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u="sng" kern="0" dirty="0">
                          <a:effectLst/>
                        </a:rPr>
                        <a:t>级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主题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人 文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153035" algn="ctr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153035" algn="ctr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知礼明德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立志修身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勤学笃行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诚实守信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extLst>
                  <a:ext uri="{0D108BD9-81ED-4DB2-BD59-A6C34878D82A}">
                    <a16:rowId xmlns:a16="http://schemas.microsoft.com/office/drawing/2014/main" val="2968248842"/>
                  </a:ext>
                </a:extLst>
              </a:tr>
              <a:tr h="24732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第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一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学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期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《三字经》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《弟子规》</a:t>
                      </a:r>
                      <a:r>
                        <a:rPr lang="en-US" sz="1000" kern="0" dirty="0">
                          <a:effectLst/>
                        </a:rPr>
                        <a:t>---</a:t>
                      </a:r>
                      <a:r>
                        <a:rPr lang="zh-CN" sz="1000" kern="0" dirty="0">
                          <a:effectLst/>
                        </a:rPr>
                        <a:t>“出则弟”“入则孝”“谨”篇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《幼学琼林·卷二·师生》</a:t>
                      </a:r>
                      <a:r>
                        <a:rPr lang="zh-CN" sz="1000" kern="0" dirty="0">
                          <a:effectLst/>
                        </a:rPr>
                        <a:t>句子节选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《孝经》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《增广贤文》</a:t>
                      </a:r>
                      <a:r>
                        <a:rPr lang="zh-CN" sz="1000" kern="0" dirty="0">
                          <a:effectLst/>
                        </a:rPr>
                        <a:t> </a:t>
                      </a:r>
                      <a:r>
                        <a:rPr lang="en-US" sz="1000" kern="0" dirty="0">
                          <a:effectLst/>
                        </a:rPr>
                        <a:t>  </a:t>
                      </a:r>
                      <a:r>
                        <a:rPr lang="zh-CN" sz="1000" kern="0" dirty="0">
                          <a:effectLst/>
                        </a:rPr>
                        <a:t>经典句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《幼学琼林·卷三·人事》</a:t>
                      </a:r>
                      <a:r>
                        <a:rPr lang="zh-CN" sz="1000" kern="0" dirty="0">
                          <a:effectLst/>
                        </a:rPr>
                        <a:t>句子节选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indent="3048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《古文观止》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u="sng" kern="0" dirty="0">
                          <a:effectLst/>
                        </a:rPr>
                        <a:t>《三字经》</a:t>
                      </a:r>
                      <a:r>
                        <a:rPr lang="en-US" sz="1000" u="sng" kern="0" dirty="0">
                          <a:effectLst/>
                        </a:rPr>
                        <a:t>—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1333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</a:rPr>
                        <a:t>子不学，非所宜。幼不学，老何为。 </a:t>
                      </a:r>
                      <a:br>
                        <a:rPr lang="en-US" sz="1000" kern="0" dirty="0">
                          <a:effectLst/>
                        </a:rPr>
                      </a:br>
                      <a:r>
                        <a:rPr lang="zh-CN" sz="1000" kern="0" dirty="0">
                          <a:effectLst/>
                        </a:rPr>
                        <a:t>玉不琢，不成器。人不学，不知义。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《成语故事》</a:t>
                      </a:r>
                      <a:r>
                        <a:rPr lang="zh-CN" sz="1000" kern="0" dirty="0">
                          <a:effectLst/>
                        </a:rPr>
                        <a:t>“囊萤映雪”“头悬梁、锥刺股”“凿壁偷光”“随月读书”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《论语》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r>
                        <a:rPr lang="en-US" sz="1000" kern="0" dirty="0">
                          <a:effectLst/>
                        </a:rPr>
                        <a:t>--</a:t>
                      </a:r>
                      <a:r>
                        <a:rPr lang="zh-CN" sz="1000" kern="0" dirty="0">
                          <a:effectLst/>
                        </a:rPr>
                        <a:t>言必信，行必果。硁硁然小人哉！抑亦可以为次矣。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《道德经》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r>
                        <a:rPr lang="en-US" sz="1000" kern="0" dirty="0">
                          <a:effectLst/>
                        </a:rPr>
                        <a:t>--</a:t>
                      </a:r>
                      <a:r>
                        <a:rPr lang="zh-CN" sz="1000" kern="0" dirty="0">
                          <a:effectLst/>
                        </a:rPr>
                        <a:t>夫轻诺必寡信，多易必多难。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《周易》</a:t>
                      </a:r>
                      <a:r>
                        <a:rPr lang="en-US" sz="1000" kern="0" dirty="0">
                          <a:effectLst/>
                        </a:rPr>
                        <a:t>--</a:t>
                      </a:r>
                      <a:r>
                        <a:rPr lang="zh-CN" sz="1000" kern="0" dirty="0">
                          <a:effectLst/>
                        </a:rPr>
                        <a:t>修辞立其诚，所以居业也。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extLst>
                  <a:ext uri="{0D108BD9-81ED-4DB2-BD59-A6C34878D82A}">
                    <a16:rowId xmlns:a16="http://schemas.microsoft.com/office/drawing/2014/main" val="3346510261"/>
                  </a:ext>
                </a:extLst>
              </a:tr>
              <a:tr h="2777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kern="0">
                          <a:effectLst/>
                        </a:rPr>
                        <a:t>主题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自然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306070"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天文奇观  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306070"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indent="306070"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广袤河山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306070" algn="l"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</a:endParaRPr>
                    </a:p>
                    <a:p>
                      <a:pPr indent="306070"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动物笑谈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</a:endParaRPr>
                    </a:p>
                    <a:p>
                      <a:pPr indent="153035" algn="l">
                        <a:spcAft>
                          <a:spcPts val="0"/>
                        </a:spcAft>
                      </a:pPr>
                      <a:r>
                        <a:rPr lang="zh-CN" sz="1000" u="sng" kern="0" dirty="0">
                          <a:effectLst/>
                        </a:rPr>
                        <a:t>植物百科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extLst>
                  <a:ext uri="{0D108BD9-81ED-4DB2-BD59-A6C34878D82A}">
                    <a16:rowId xmlns:a16="http://schemas.microsoft.com/office/drawing/2014/main" val="531376417"/>
                  </a:ext>
                </a:extLst>
              </a:tr>
              <a:tr h="14358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第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二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学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u="sng" kern="0">
                          <a:effectLst/>
                        </a:rPr>
                        <a:t>期</a:t>
                      </a:r>
                      <a:endParaRPr lang="zh-CN" sz="100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</a:rPr>
                        <a:t> 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《声律启蒙》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《山海经》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《梦溪笔谈》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《水经注》</a:t>
                      </a:r>
                      <a:r>
                        <a:rPr lang="zh-CN" sz="1000" kern="0" dirty="0">
                          <a:effectLst/>
                        </a:rPr>
                        <a:t>句子节选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effectLst/>
                        </a:rPr>
                        <a:t>古诗《望庐山瀑布》《望岳》《梦游天姥吟留别》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中国古代神话故事</a:t>
                      </a:r>
                      <a:r>
                        <a:rPr lang="zh-CN" sz="1000" kern="0" dirty="0">
                          <a:effectLst/>
                        </a:rPr>
                        <a:t>《九色鹿》《精卫填海》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《山海经</a:t>
                      </a:r>
                      <a:r>
                        <a:rPr lang="en-US" sz="1000" kern="0" dirty="0">
                          <a:solidFill>
                            <a:srgbClr val="FF0000"/>
                          </a:solidFill>
                          <a:effectLst/>
                        </a:rPr>
                        <a:t>·</a:t>
                      </a: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大荒东经</a:t>
                      </a:r>
                      <a:r>
                        <a:rPr lang="zh-CN" sz="1000" kern="0" dirty="0">
                          <a:effectLst/>
                        </a:rPr>
                        <a:t>》故事节选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</a:rPr>
                        <a:t> 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effectLst/>
                        </a:rPr>
                        <a:t>《声律启蒙》节选</a:t>
                      </a:r>
                      <a:endParaRPr lang="zh-CN" sz="10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zh-CN" sz="1000" kern="0" dirty="0">
                          <a:solidFill>
                            <a:srgbClr val="FF0000"/>
                          </a:solidFill>
                          <a:effectLst/>
                        </a:rPr>
                        <a:t>《本草纲目》</a:t>
                      </a:r>
                      <a:r>
                        <a:rPr lang="zh-CN" sz="1000" kern="0" dirty="0">
                          <a:effectLst/>
                        </a:rPr>
                        <a:t>节选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7096" marR="27096" marT="0" marB="0"/>
                </a:tc>
                <a:extLst>
                  <a:ext uri="{0D108BD9-81ED-4DB2-BD59-A6C34878D82A}">
                    <a16:rowId xmlns:a16="http://schemas.microsoft.com/office/drawing/2014/main" val="8802411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07FA4C1-D337-4AD8-B3C5-53977A77CB1D}"/>
              </a:ext>
            </a:extLst>
          </p:cNvPr>
          <p:cNvSpPr txBox="1"/>
          <p:nvPr/>
        </p:nvSpPr>
        <p:spPr>
          <a:xfrm>
            <a:off x="285200" y="1563638"/>
            <a:ext cx="104644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主题明</a:t>
            </a:r>
            <a:endParaRPr lang="en-US" altLang="zh-CN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涉猎广</a:t>
            </a:r>
          </a:p>
        </p:txBody>
      </p:sp>
    </p:spTree>
    <p:extLst>
      <p:ext uri="{BB962C8B-B14F-4D97-AF65-F5344CB8AC3E}">
        <p14:creationId xmlns:p14="http://schemas.microsoft.com/office/powerpoint/2010/main" val="14660330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A4A1A7F-0D20-4A71-BEDA-1C054CD98A72}"/>
              </a:ext>
            </a:extLst>
          </p:cNvPr>
          <p:cNvGrpSpPr/>
          <p:nvPr/>
        </p:nvGrpSpPr>
        <p:grpSpPr>
          <a:xfrm>
            <a:off x="7483973" y="3835399"/>
            <a:ext cx="1658622" cy="1321573"/>
            <a:chOff x="7629916" y="3933824"/>
            <a:chExt cx="1658622" cy="1321573"/>
          </a:xfrm>
        </p:grpSpPr>
        <p:sp>
          <p:nvSpPr>
            <p:cNvPr id="5" name="椭圆 45">
              <a:extLst>
                <a:ext uri="{FF2B5EF4-FFF2-40B4-BE49-F238E27FC236}">
                  <a16:creationId xmlns:a16="http://schemas.microsoft.com/office/drawing/2014/main" id="{9D51FD38-4024-4201-97D0-4B9EBDB86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ED2F63F-79EB-4E07-A829-3DE22CAC7EE0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" name="椭圆 45">
                <a:extLst>
                  <a:ext uri="{FF2B5EF4-FFF2-40B4-BE49-F238E27FC236}">
                    <a16:creationId xmlns:a16="http://schemas.microsoft.com/office/drawing/2014/main" id="{5CD1AB0A-8A8F-4CC7-A9EB-6EE36AF80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8" name="椭圆 25">
                <a:extLst>
                  <a:ext uri="{FF2B5EF4-FFF2-40B4-BE49-F238E27FC236}">
                    <a16:creationId xmlns:a16="http://schemas.microsoft.com/office/drawing/2014/main" id="{42701218-6079-42DC-A79C-618BAD60D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1BC5DE1-4515-4703-A4E7-96DED3DB0119}"/>
              </a:ext>
            </a:extLst>
          </p:cNvPr>
          <p:cNvSpPr/>
          <p:nvPr/>
        </p:nvSpPr>
        <p:spPr bwMode="auto">
          <a:xfrm>
            <a:off x="928497" y="1028714"/>
            <a:ext cx="2952328" cy="115212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D3F39D7-2B46-43C4-8653-A3099912C3F3}"/>
              </a:ext>
            </a:extLst>
          </p:cNvPr>
          <p:cNvSpPr/>
          <p:nvPr/>
        </p:nvSpPr>
        <p:spPr bwMode="auto">
          <a:xfrm>
            <a:off x="5814898" y="999333"/>
            <a:ext cx="2952328" cy="1152128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4CF1376-9D9C-458A-9040-3528D3795BD8}"/>
              </a:ext>
            </a:extLst>
          </p:cNvPr>
          <p:cNvSpPr/>
          <p:nvPr/>
        </p:nvSpPr>
        <p:spPr bwMode="auto">
          <a:xfrm>
            <a:off x="1043608" y="2859782"/>
            <a:ext cx="2952328" cy="1152128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6FC07B0-DAA9-4764-B5C0-92CAC79B8D26}"/>
              </a:ext>
            </a:extLst>
          </p:cNvPr>
          <p:cNvSpPr/>
          <p:nvPr/>
        </p:nvSpPr>
        <p:spPr bwMode="auto">
          <a:xfrm>
            <a:off x="5734372" y="2816398"/>
            <a:ext cx="2952328" cy="1152128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33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490216A-677A-4AC6-A3C2-A413A6E09AEF}"/>
              </a:ext>
            </a:extLst>
          </p:cNvPr>
          <p:cNvSpPr/>
          <p:nvPr/>
        </p:nvSpPr>
        <p:spPr bwMode="auto">
          <a:xfrm>
            <a:off x="3851717" y="1424745"/>
            <a:ext cx="1992289" cy="187220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57C913A-A730-459B-B64C-EFA0C4A6FB5F}"/>
              </a:ext>
            </a:extLst>
          </p:cNvPr>
          <p:cNvSpPr txBox="1">
            <a:spLocks/>
          </p:cNvSpPr>
          <p:nvPr/>
        </p:nvSpPr>
        <p:spPr>
          <a:xfrm>
            <a:off x="1475656" y="216204"/>
            <a:ext cx="619268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蒙学新研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蒙以养正</a:t>
            </a:r>
            <a:r>
              <a:rPr lang="zh-CN" altLang="en-US" sz="18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（课程教学）</a:t>
            </a:r>
            <a:endParaRPr lang="en-GB" altLang="zh-CN" sz="18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859065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>
            <a:extLst>
              <a:ext uri="{FF2B5EF4-FFF2-40B4-BE49-F238E27FC236}">
                <a16:creationId xmlns:a16="http://schemas.microsoft.com/office/drawing/2014/main" id="{50B58C31-6DD3-4C9F-A4C4-6EF9FE089180}"/>
              </a:ext>
            </a:extLst>
          </p:cNvPr>
          <p:cNvSpPr/>
          <p:nvPr/>
        </p:nvSpPr>
        <p:spPr bwMode="auto">
          <a:xfrm>
            <a:off x="5790442" y="665845"/>
            <a:ext cx="3246054" cy="449112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3014403" y="1461179"/>
            <a:ext cx="2158130" cy="3278263"/>
            <a:chOff x="6991729" y="2078801"/>
            <a:chExt cx="3315235" cy="4947081"/>
          </a:xfrm>
        </p:grpSpPr>
        <p:sp>
          <p:nvSpPr>
            <p:cNvPr id="20" name="Freeform: Shape 18"/>
            <p:cNvSpPr>
              <a:spLocks/>
            </p:cNvSpPr>
            <p:nvPr/>
          </p:nvSpPr>
          <p:spPr bwMode="auto">
            <a:xfrm>
              <a:off x="8036683" y="6313157"/>
              <a:ext cx="612664" cy="712725"/>
            </a:xfrm>
            <a:custGeom>
              <a:avLst/>
              <a:gdLst>
                <a:gd name="T0" fmla="*/ 106 w 395"/>
                <a:gd name="T1" fmla="*/ 5 h 183"/>
                <a:gd name="T2" fmla="*/ 105 w 395"/>
                <a:gd name="T3" fmla="*/ 5 h 183"/>
                <a:gd name="T4" fmla="*/ 85 w 395"/>
                <a:gd name="T5" fmla="*/ 21 h 183"/>
                <a:gd name="T6" fmla="*/ 46 w 395"/>
                <a:gd name="T7" fmla="*/ 62 h 183"/>
                <a:gd name="T8" fmla="*/ 105 w 395"/>
                <a:gd name="T9" fmla="*/ 28 h 183"/>
                <a:gd name="T10" fmla="*/ 158 w 395"/>
                <a:gd name="T11" fmla="*/ 12 h 183"/>
                <a:gd name="T12" fmla="*/ 127 w 395"/>
                <a:gd name="T13" fmla="*/ 61 h 183"/>
                <a:gd name="T14" fmla="*/ 116 w 395"/>
                <a:gd name="T15" fmla="*/ 74 h 183"/>
                <a:gd name="T16" fmla="*/ 70 w 395"/>
                <a:gd name="T17" fmla="*/ 87 h 183"/>
                <a:gd name="T18" fmla="*/ 18 w 395"/>
                <a:gd name="T19" fmla="*/ 113 h 183"/>
                <a:gd name="T20" fmla="*/ 85 w 395"/>
                <a:gd name="T21" fmla="*/ 93 h 183"/>
                <a:gd name="T22" fmla="*/ 98 w 395"/>
                <a:gd name="T23" fmla="*/ 92 h 183"/>
                <a:gd name="T24" fmla="*/ 0 w 395"/>
                <a:gd name="T25" fmla="*/ 174 h 183"/>
                <a:gd name="T26" fmla="*/ 127 w 395"/>
                <a:gd name="T27" fmla="*/ 98 h 183"/>
                <a:gd name="T28" fmla="*/ 194 w 395"/>
                <a:gd name="T29" fmla="*/ 40 h 183"/>
                <a:gd name="T30" fmla="*/ 211 w 395"/>
                <a:gd name="T31" fmla="*/ 79 h 183"/>
                <a:gd name="T32" fmla="*/ 251 w 395"/>
                <a:gd name="T33" fmla="*/ 183 h 183"/>
                <a:gd name="T34" fmla="*/ 234 w 395"/>
                <a:gd name="T35" fmla="*/ 95 h 183"/>
                <a:gd name="T36" fmla="*/ 250 w 395"/>
                <a:gd name="T37" fmla="*/ 102 h 183"/>
                <a:gd name="T38" fmla="*/ 283 w 395"/>
                <a:gd name="T39" fmla="*/ 110 h 183"/>
                <a:gd name="T40" fmla="*/ 246 w 395"/>
                <a:gd name="T41" fmla="*/ 94 h 183"/>
                <a:gd name="T42" fmla="*/ 233 w 395"/>
                <a:gd name="T43" fmla="*/ 84 h 183"/>
                <a:gd name="T44" fmla="*/ 233 w 395"/>
                <a:gd name="T45" fmla="*/ 63 h 183"/>
                <a:gd name="T46" fmla="*/ 241 w 395"/>
                <a:gd name="T47" fmla="*/ 28 h 183"/>
                <a:gd name="T48" fmla="*/ 243 w 395"/>
                <a:gd name="T49" fmla="*/ 28 h 183"/>
                <a:gd name="T50" fmla="*/ 276 w 395"/>
                <a:gd name="T51" fmla="*/ 62 h 183"/>
                <a:gd name="T52" fmla="*/ 327 w 395"/>
                <a:gd name="T53" fmla="*/ 162 h 183"/>
                <a:gd name="T54" fmla="*/ 303 w 395"/>
                <a:gd name="T55" fmla="*/ 71 h 183"/>
                <a:gd name="T56" fmla="*/ 299 w 395"/>
                <a:gd name="T57" fmla="*/ 61 h 183"/>
                <a:gd name="T58" fmla="*/ 323 w 395"/>
                <a:gd name="T59" fmla="*/ 72 h 183"/>
                <a:gd name="T60" fmla="*/ 380 w 395"/>
                <a:gd name="T61" fmla="*/ 86 h 183"/>
                <a:gd name="T62" fmla="*/ 317 w 395"/>
                <a:gd name="T63" fmla="*/ 58 h 183"/>
                <a:gd name="T64" fmla="*/ 288 w 395"/>
                <a:gd name="T65" fmla="*/ 34 h 183"/>
                <a:gd name="T66" fmla="*/ 279 w 395"/>
                <a:gd name="T67" fmla="*/ 12 h 183"/>
                <a:gd name="T68" fmla="*/ 336 w 395"/>
                <a:gd name="T69" fmla="*/ 28 h 183"/>
                <a:gd name="T70" fmla="*/ 395 w 395"/>
                <a:gd name="T71" fmla="*/ 62 h 183"/>
                <a:gd name="T72" fmla="*/ 360 w 395"/>
                <a:gd name="T73" fmla="*/ 17 h 183"/>
                <a:gd name="T74" fmla="*/ 354 w 395"/>
                <a:gd name="T75" fmla="*/ 13 h 183"/>
                <a:gd name="T76" fmla="*/ 329 w 395"/>
                <a:gd name="T77" fmla="*/ 0 h 183"/>
                <a:gd name="T78" fmla="*/ 112 w 395"/>
                <a:gd name="T79" fmla="*/ 0 h 183"/>
                <a:gd name="T80" fmla="*/ 106 w 395"/>
                <a:gd name="T81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5" h="183">
                  <a:moveTo>
                    <a:pt x="106" y="5"/>
                  </a:moveTo>
                  <a:cubicBezTo>
                    <a:pt x="105" y="5"/>
                    <a:pt x="105" y="5"/>
                    <a:pt x="105" y="5"/>
                  </a:cubicBezTo>
                  <a:cubicBezTo>
                    <a:pt x="99" y="10"/>
                    <a:pt x="92" y="15"/>
                    <a:pt x="85" y="21"/>
                  </a:cubicBezTo>
                  <a:cubicBezTo>
                    <a:pt x="64" y="35"/>
                    <a:pt x="46" y="62"/>
                    <a:pt x="46" y="62"/>
                  </a:cubicBezTo>
                  <a:cubicBezTo>
                    <a:pt x="46" y="62"/>
                    <a:pt x="86" y="37"/>
                    <a:pt x="105" y="28"/>
                  </a:cubicBezTo>
                  <a:cubicBezTo>
                    <a:pt x="115" y="24"/>
                    <a:pt x="138" y="17"/>
                    <a:pt x="158" y="12"/>
                  </a:cubicBezTo>
                  <a:cubicBezTo>
                    <a:pt x="149" y="29"/>
                    <a:pt x="139" y="46"/>
                    <a:pt x="127" y="61"/>
                  </a:cubicBezTo>
                  <a:cubicBezTo>
                    <a:pt x="124" y="65"/>
                    <a:pt x="120" y="69"/>
                    <a:pt x="116" y="74"/>
                  </a:cubicBezTo>
                  <a:cubicBezTo>
                    <a:pt x="102" y="77"/>
                    <a:pt x="81" y="83"/>
                    <a:pt x="70" y="87"/>
                  </a:cubicBezTo>
                  <a:cubicBezTo>
                    <a:pt x="52" y="93"/>
                    <a:pt x="18" y="113"/>
                    <a:pt x="18" y="113"/>
                  </a:cubicBezTo>
                  <a:cubicBezTo>
                    <a:pt x="18" y="113"/>
                    <a:pt x="62" y="97"/>
                    <a:pt x="85" y="93"/>
                  </a:cubicBezTo>
                  <a:cubicBezTo>
                    <a:pt x="89" y="93"/>
                    <a:pt x="94" y="92"/>
                    <a:pt x="98" y="92"/>
                  </a:cubicBezTo>
                  <a:cubicBezTo>
                    <a:pt x="56" y="131"/>
                    <a:pt x="0" y="174"/>
                    <a:pt x="0" y="174"/>
                  </a:cubicBezTo>
                  <a:cubicBezTo>
                    <a:pt x="0" y="174"/>
                    <a:pt x="91" y="128"/>
                    <a:pt x="127" y="98"/>
                  </a:cubicBezTo>
                  <a:cubicBezTo>
                    <a:pt x="145" y="84"/>
                    <a:pt x="171" y="61"/>
                    <a:pt x="194" y="40"/>
                  </a:cubicBezTo>
                  <a:cubicBezTo>
                    <a:pt x="202" y="52"/>
                    <a:pt x="209" y="66"/>
                    <a:pt x="211" y="79"/>
                  </a:cubicBezTo>
                  <a:cubicBezTo>
                    <a:pt x="218" y="112"/>
                    <a:pt x="251" y="183"/>
                    <a:pt x="251" y="183"/>
                  </a:cubicBezTo>
                  <a:cubicBezTo>
                    <a:pt x="251" y="183"/>
                    <a:pt x="239" y="135"/>
                    <a:pt x="234" y="95"/>
                  </a:cubicBezTo>
                  <a:cubicBezTo>
                    <a:pt x="240" y="98"/>
                    <a:pt x="246" y="100"/>
                    <a:pt x="250" y="102"/>
                  </a:cubicBezTo>
                  <a:cubicBezTo>
                    <a:pt x="260" y="106"/>
                    <a:pt x="283" y="110"/>
                    <a:pt x="283" y="110"/>
                  </a:cubicBezTo>
                  <a:cubicBezTo>
                    <a:pt x="283" y="110"/>
                    <a:pt x="257" y="101"/>
                    <a:pt x="246" y="94"/>
                  </a:cubicBezTo>
                  <a:cubicBezTo>
                    <a:pt x="241" y="91"/>
                    <a:pt x="237" y="87"/>
                    <a:pt x="233" y="84"/>
                  </a:cubicBezTo>
                  <a:cubicBezTo>
                    <a:pt x="233" y="76"/>
                    <a:pt x="232" y="69"/>
                    <a:pt x="233" y="63"/>
                  </a:cubicBezTo>
                  <a:cubicBezTo>
                    <a:pt x="234" y="50"/>
                    <a:pt x="237" y="38"/>
                    <a:pt x="241" y="28"/>
                  </a:cubicBezTo>
                  <a:cubicBezTo>
                    <a:pt x="242" y="28"/>
                    <a:pt x="243" y="28"/>
                    <a:pt x="243" y="28"/>
                  </a:cubicBezTo>
                  <a:cubicBezTo>
                    <a:pt x="253" y="37"/>
                    <a:pt x="265" y="49"/>
                    <a:pt x="276" y="62"/>
                  </a:cubicBezTo>
                  <a:cubicBezTo>
                    <a:pt x="298" y="92"/>
                    <a:pt x="327" y="162"/>
                    <a:pt x="327" y="162"/>
                  </a:cubicBezTo>
                  <a:cubicBezTo>
                    <a:pt x="327" y="162"/>
                    <a:pt x="315" y="99"/>
                    <a:pt x="303" y="71"/>
                  </a:cubicBezTo>
                  <a:cubicBezTo>
                    <a:pt x="302" y="68"/>
                    <a:pt x="300" y="65"/>
                    <a:pt x="299" y="61"/>
                  </a:cubicBezTo>
                  <a:cubicBezTo>
                    <a:pt x="308" y="65"/>
                    <a:pt x="317" y="69"/>
                    <a:pt x="323" y="72"/>
                  </a:cubicBezTo>
                  <a:cubicBezTo>
                    <a:pt x="341" y="79"/>
                    <a:pt x="380" y="86"/>
                    <a:pt x="380" y="86"/>
                  </a:cubicBezTo>
                  <a:cubicBezTo>
                    <a:pt x="380" y="86"/>
                    <a:pt x="336" y="70"/>
                    <a:pt x="317" y="58"/>
                  </a:cubicBezTo>
                  <a:cubicBezTo>
                    <a:pt x="304" y="49"/>
                    <a:pt x="293" y="40"/>
                    <a:pt x="288" y="34"/>
                  </a:cubicBezTo>
                  <a:cubicBezTo>
                    <a:pt x="285" y="27"/>
                    <a:pt x="282" y="20"/>
                    <a:pt x="279" y="12"/>
                  </a:cubicBezTo>
                  <a:cubicBezTo>
                    <a:pt x="298" y="17"/>
                    <a:pt x="321" y="24"/>
                    <a:pt x="336" y="28"/>
                  </a:cubicBezTo>
                  <a:cubicBezTo>
                    <a:pt x="367" y="38"/>
                    <a:pt x="395" y="62"/>
                    <a:pt x="395" y="62"/>
                  </a:cubicBezTo>
                  <a:cubicBezTo>
                    <a:pt x="395" y="62"/>
                    <a:pt x="381" y="31"/>
                    <a:pt x="360" y="17"/>
                  </a:cubicBezTo>
                  <a:cubicBezTo>
                    <a:pt x="358" y="15"/>
                    <a:pt x="356" y="14"/>
                    <a:pt x="354" y="13"/>
                  </a:cubicBezTo>
                  <a:cubicBezTo>
                    <a:pt x="347" y="8"/>
                    <a:pt x="338" y="4"/>
                    <a:pt x="32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0" y="1"/>
                    <a:pt x="108" y="3"/>
                    <a:pt x="10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37"/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38"/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39"/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40"/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1"/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42"/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43"/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44"/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45"/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46"/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47"/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48"/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49"/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2"/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23"/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24"/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25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26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27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28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Rectangle 29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Rectangle 30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31"/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32"/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Rectangle 33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Rectangle 34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35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36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>
          <a:xfrm>
            <a:off x="1763688" y="286368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1800" dirty="0">
              <a:solidFill>
                <a:srgbClr val="67B8C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EE56498-D90F-460B-A5AC-60589CD6EF13}"/>
              </a:ext>
            </a:extLst>
          </p:cNvPr>
          <p:cNvSpPr/>
          <p:nvPr/>
        </p:nvSpPr>
        <p:spPr>
          <a:xfrm>
            <a:off x="1331640" y="165253"/>
            <a:ext cx="5057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智慧背囊</a:t>
            </a:r>
            <a:r>
              <a:rPr lang="en-US" altLang="zh-CN" sz="28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28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以读促学</a:t>
            </a:r>
            <a:r>
              <a:rPr lang="zh-CN" altLang="en-US" sz="1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（教师阅读成长）</a:t>
            </a:r>
            <a:endParaRPr lang="en-GB" altLang="zh-CN" sz="1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7B9E901-1CBA-4A82-9AD0-1110FD3CCF82}"/>
              </a:ext>
            </a:extLst>
          </p:cNvPr>
          <p:cNvGrpSpPr/>
          <p:nvPr/>
        </p:nvGrpSpPr>
        <p:grpSpPr>
          <a:xfrm>
            <a:off x="7483973" y="3835399"/>
            <a:ext cx="1658622" cy="1321573"/>
            <a:chOff x="7629916" y="3933824"/>
            <a:chExt cx="1658622" cy="1321573"/>
          </a:xfrm>
        </p:grpSpPr>
        <p:sp>
          <p:nvSpPr>
            <p:cNvPr id="57" name="椭圆 45">
              <a:extLst>
                <a:ext uri="{FF2B5EF4-FFF2-40B4-BE49-F238E27FC236}">
                  <a16:creationId xmlns:a16="http://schemas.microsoft.com/office/drawing/2014/main" id="{6F3546AF-5B8D-4664-8282-354AF14AD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2FF35CC8-3857-4C40-A611-CA200E171070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59" name="椭圆 45">
                <a:extLst>
                  <a:ext uri="{FF2B5EF4-FFF2-40B4-BE49-F238E27FC236}">
                    <a16:creationId xmlns:a16="http://schemas.microsoft.com/office/drawing/2014/main" id="{E58E310D-2C5F-42F2-B783-2BF01689B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60" name="椭圆 25">
                <a:extLst>
                  <a:ext uri="{FF2B5EF4-FFF2-40B4-BE49-F238E27FC236}">
                    <a16:creationId xmlns:a16="http://schemas.microsoft.com/office/drawing/2014/main" id="{DA1826F7-E6CD-4C8B-8ECD-B26B661B4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B40A8789-D24F-4994-BB67-FF6C0CB07711}"/>
              </a:ext>
            </a:extLst>
          </p:cNvPr>
          <p:cNvSpPr/>
          <p:nvPr/>
        </p:nvSpPr>
        <p:spPr bwMode="auto">
          <a:xfrm>
            <a:off x="394209" y="1175021"/>
            <a:ext cx="1671212" cy="181359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D470EF4-A9F1-4DA3-B50F-25F0E33FE9D3}"/>
              </a:ext>
            </a:extLst>
          </p:cNvPr>
          <p:cNvSpPr/>
          <p:nvPr/>
        </p:nvSpPr>
        <p:spPr bwMode="auto">
          <a:xfrm>
            <a:off x="1285630" y="2365972"/>
            <a:ext cx="1589397" cy="1861961"/>
          </a:xfrm>
          <a:prstGeom prst="rect">
            <a:avLst/>
          </a:prstGeom>
          <a:blipFill dpi="0" rotWithShape="1">
            <a:blip r:embed="rId5" cstate="print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21299979" rev="54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5770108-C598-499C-B6D7-700F0BA00E91}"/>
              </a:ext>
            </a:extLst>
          </p:cNvPr>
          <p:cNvSpPr txBox="1"/>
          <p:nvPr/>
        </p:nvSpPr>
        <p:spPr>
          <a:xfrm>
            <a:off x="5790442" y="544742"/>
            <a:ext cx="3293638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获奖</a:t>
            </a:r>
            <a:r>
              <a:rPr lang="en-US" altLang="zh-CN" sz="4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---</a:t>
            </a: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许阳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小学低年级看图写话教学的指导策略研究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            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蓝天杯二等奖</a:t>
            </a:r>
            <a:endParaRPr lang="en-US" altLang="zh-CN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房丽丽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“话”腐朽为神奇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我在一年级写话实践中的探索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           </a:t>
            </a:r>
          </a:p>
          <a:p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蓝天杯二等奖</a:t>
            </a:r>
            <a:endParaRPr lang="en-US" altLang="zh-CN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黄汝群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插图在部编版低段教材的特点及运用策略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</a:p>
          <a:p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蓝天杯三等奖</a:t>
            </a:r>
            <a:endParaRPr lang="en-US" altLang="zh-CN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发表</a:t>
            </a:r>
            <a:r>
              <a:rPr lang="en-US" altLang="zh-CN" sz="4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---</a:t>
            </a:r>
          </a:p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黄汝群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智慧学习环境下小学低段语文教学路径创新研究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 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省级刊物</a:t>
            </a:r>
          </a:p>
        </p:txBody>
      </p:sp>
      <p:sp>
        <p:nvSpPr>
          <p:cNvPr id="66" name="椭圆 45">
            <a:extLst>
              <a:ext uri="{FF2B5EF4-FFF2-40B4-BE49-F238E27FC236}">
                <a16:creationId xmlns:a16="http://schemas.microsoft.com/office/drawing/2014/main" id="{CB35B983-94D7-4ABF-AC1D-8E001F52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09" y="870193"/>
            <a:ext cx="1163451" cy="1181973"/>
          </a:xfrm>
          <a:prstGeom prst="ellipse">
            <a:avLst/>
          </a:prstGeom>
          <a:solidFill>
            <a:srgbClr val="FFD842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7" name="椭圆 45">
            <a:extLst>
              <a:ext uri="{FF2B5EF4-FFF2-40B4-BE49-F238E27FC236}">
                <a16:creationId xmlns:a16="http://schemas.microsoft.com/office/drawing/2014/main" id="{97C791E7-C387-43CC-B1BF-7CCDD67A5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807" y="847060"/>
            <a:ext cx="1163451" cy="1181973"/>
          </a:xfrm>
          <a:prstGeom prst="ellipse">
            <a:avLst/>
          </a:prstGeom>
          <a:solidFill>
            <a:srgbClr val="FFD842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5AB2410-B0EB-417D-A81B-9A0E68A1B4C7}"/>
              </a:ext>
            </a:extLst>
          </p:cNvPr>
          <p:cNvSpPr txBox="1"/>
          <p:nvPr/>
        </p:nvSpPr>
        <p:spPr>
          <a:xfrm>
            <a:off x="2410574" y="1047020"/>
            <a:ext cx="530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71DAC5F-3C79-4367-BA6E-E0FDD96FA7E7}"/>
              </a:ext>
            </a:extLst>
          </p:cNvPr>
          <p:cNvSpPr txBox="1"/>
          <p:nvPr/>
        </p:nvSpPr>
        <p:spPr>
          <a:xfrm>
            <a:off x="4860700" y="1031031"/>
            <a:ext cx="530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思</a:t>
            </a:r>
          </a:p>
        </p:txBody>
      </p:sp>
    </p:spTree>
    <p:extLst>
      <p:ext uri="{BB962C8B-B14F-4D97-AF65-F5344CB8AC3E}">
        <p14:creationId xmlns:p14="http://schemas.microsoft.com/office/powerpoint/2010/main" val="31792849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9672" y="1055943"/>
            <a:ext cx="6353641" cy="1917711"/>
            <a:chOff x="1297527" y="-2854532"/>
            <a:chExt cx="6353641" cy="1917711"/>
          </a:xfrm>
        </p:grpSpPr>
        <p:sp>
          <p:nvSpPr>
            <p:cNvPr id="18" name="TextBox 43"/>
            <p:cNvSpPr txBox="1"/>
            <p:nvPr/>
          </p:nvSpPr>
          <p:spPr>
            <a:xfrm>
              <a:off x="6829984" y="-1160864"/>
              <a:ext cx="821184" cy="22404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3600" b="1" dirty="0">
                  <a:solidFill>
                    <a:schemeClr val="accent5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家长助力</a:t>
              </a:r>
            </a:p>
          </p:txBody>
        </p:sp>
        <p:sp>
          <p:nvSpPr>
            <p:cNvPr id="22" name="TextBox 49"/>
            <p:cNvSpPr txBox="1"/>
            <p:nvPr/>
          </p:nvSpPr>
          <p:spPr>
            <a:xfrm>
              <a:off x="1297527" y="-1186758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/>
              <a:r>
                <a:rPr lang="zh-CN" altLang="en-US" sz="3600" b="1" dirty="0">
                  <a:solidFill>
                    <a:schemeClr val="accent1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教师点灯</a:t>
              </a:r>
            </a:p>
          </p:txBody>
        </p:sp>
        <p:sp>
          <p:nvSpPr>
            <p:cNvPr id="26" name="TextBox 55"/>
            <p:cNvSpPr txBox="1"/>
            <p:nvPr/>
          </p:nvSpPr>
          <p:spPr>
            <a:xfrm>
              <a:off x="4106825" y="-2854532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accent3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学生悦读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19672" y="1779662"/>
            <a:ext cx="6496681" cy="3024953"/>
            <a:chOff x="1323511" y="1865451"/>
            <a:chExt cx="6496681" cy="3024953"/>
          </a:xfrm>
        </p:grpSpPr>
        <p:grpSp>
          <p:nvGrpSpPr>
            <p:cNvPr id="4" name="Group 1"/>
            <p:cNvGrpSpPr/>
            <p:nvPr/>
          </p:nvGrpSpPr>
          <p:grpSpPr>
            <a:xfrm>
              <a:off x="4597468" y="2004688"/>
              <a:ext cx="1155329" cy="545570"/>
              <a:chOff x="6129954" y="2843530"/>
              <a:chExt cx="1540439" cy="727427"/>
            </a:xfrm>
          </p:grpSpPr>
          <p:sp>
            <p:nvSpPr>
              <p:cNvPr id="64" name="Freeform: Shape 2"/>
              <p:cNvSpPr/>
              <p:nvPr/>
            </p:nvSpPr>
            <p:spPr>
              <a:xfrm>
                <a:off x="6141352" y="2843530"/>
                <a:ext cx="1529041" cy="514777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"/>
              <p:cNvSpPr/>
              <p:nvPr/>
            </p:nvSpPr>
            <p:spPr>
              <a:xfrm>
                <a:off x="6129954" y="3094399"/>
                <a:ext cx="1415518" cy="476558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421884" y="2005156"/>
              <a:ext cx="1143008" cy="543878"/>
              <a:chOff x="4562511" y="2844155"/>
              <a:chExt cx="1524010" cy="725171"/>
            </a:xfrm>
          </p:grpSpPr>
          <p:sp>
            <p:nvSpPr>
              <p:cNvPr id="62" name="Freeform: Shape 5"/>
              <p:cNvSpPr/>
              <p:nvPr/>
            </p:nvSpPr>
            <p:spPr>
              <a:xfrm>
                <a:off x="4562511" y="2844155"/>
                <a:ext cx="1524010" cy="512392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6"/>
              <p:cNvSpPr/>
              <p:nvPr/>
            </p:nvSpPr>
            <p:spPr>
              <a:xfrm>
                <a:off x="4668333" y="3094977"/>
                <a:ext cx="1410862" cy="474349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2096553" y="2314201"/>
              <a:ext cx="1422755" cy="2182227"/>
              <a:chOff x="2795401" y="3256214"/>
              <a:chExt cx="1897006" cy="2909636"/>
            </a:xfrm>
          </p:grpSpPr>
          <p:sp>
            <p:nvSpPr>
              <p:cNvPr id="57" name="Freeform: Shape 8"/>
              <p:cNvSpPr/>
              <p:nvPr/>
            </p:nvSpPr>
            <p:spPr>
              <a:xfrm>
                <a:off x="3343455" y="3256214"/>
                <a:ext cx="1245061" cy="1152952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9"/>
              <p:cNvSpPr/>
              <p:nvPr/>
            </p:nvSpPr>
            <p:spPr>
              <a:xfrm>
                <a:off x="3539785" y="3476443"/>
                <a:ext cx="1152622" cy="1067351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10"/>
              <p:cNvGrpSpPr/>
              <p:nvPr/>
            </p:nvGrpSpPr>
            <p:grpSpPr>
              <a:xfrm>
                <a:off x="2795401" y="4381292"/>
                <a:ext cx="834811" cy="1784558"/>
                <a:chOff x="2795401" y="4381292"/>
                <a:chExt cx="834811" cy="1784558"/>
              </a:xfrm>
            </p:grpSpPr>
            <p:sp>
              <p:nvSpPr>
                <p:cNvPr id="60" name="Freeform: Shape 11"/>
                <p:cNvSpPr/>
                <p:nvPr/>
              </p:nvSpPr>
              <p:spPr>
                <a:xfrm>
                  <a:off x="2795401" y="4381292"/>
                  <a:ext cx="645733" cy="1780015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Freeform: Shape 12"/>
                <p:cNvSpPr/>
                <p:nvPr/>
              </p:nvSpPr>
              <p:spPr>
                <a:xfrm>
                  <a:off x="3032421" y="4517991"/>
                  <a:ext cx="597791" cy="1647859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3"/>
            <p:cNvGrpSpPr/>
            <p:nvPr/>
          </p:nvGrpSpPr>
          <p:grpSpPr>
            <a:xfrm>
              <a:off x="5641446" y="2314516"/>
              <a:ext cx="1022543" cy="967176"/>
              <a:chOff x="7521925" y="3256636"/>
              <a:chExt cx="1363390" cy="1289568"/>
            </a:xfrm>
          </p:grpSpPr>
          <p:sp>
            <p:nvSpPr>
              <p:cNvPr id="55" name="Freeform: Shape 14"/>
              <p:cNvSpPr/>
              <p:nvPr/>
            </p:nvSpPr>
            <p:spPr>
              <a:xfrm>
                <a:off x="7644956" y="3256636"/>
                <a:ext cx="1240359" cy="1155131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15"/>
              <p:cNvSpPr/>
              <p:nvPr/>
            </p:nvSpPr>
            <p:spPr>
              <a:xfrm>
                <a:off x="7521925" y="3476834"/>
                <a:ext cx="1148270" cy="1069370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6"/>
            <p:cNvGrpSpPr/>
            <p:nvPr/>
          </p:nvGrpSpPr>
          <p:grpSpPr>
            <a:xfrm>
              <a:off x="6438093" y="3158010"/>
              <a:ext cx="640821" cy="1335837"/>
              <a:chOff x="8584122" y="4381292"/>
              <a:chExt cx="854428" cy="1781116"/>
            </a:xfrm>
          </p:grpSpPr>
          <p:sp>
            <p:nvSpPr>
              <p:cNvPr id="53" name="Freeform: Shape 17"/>
              <p:cNvSpPr/>
              <p:nvPr/>
            </p:nvSpPr>
            <p:spPr>
              <a:xfrm>
                <a:off x="8792339" y="4381292"/>
                <a:ext cx="646211" cy="177629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18"/>
              <p:cNvSpPr/>
              <p:nvPr/>
            </p:nvSpPr>
            <p:spPr>
              <a:xfrm>
                <a:off x="8584122" y="4517991"/>
                <a:ext cx="598233" cy="164441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9" name="Straight Connector 19"/>
            <p:cNvCxnSpPr/>
            <p:nvPr/>
          </p:nvCxnSpPr>
          <p:spPr>
            <a:xfrm>
              <a:off x="1323511" y="4496428"/>
              <a:ext cx="649668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0"/>
            <p:cNvSpPr/>
            <p:nvPr/>
          </p:nvSpPr>
          <p:spPr>
            <a:xfrm>
              <a:off x="5405893" y="2161419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21"/>
            <p:cNvSpPr/>
            <p:nvPr/>
          </p:nvSpPr>
          <p:spPr>
            <a:xfrm>
              <a:off x="6269757" y="293939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22"/>
            <p:cNvGrpSpPr/>
            <p:nvPr/>
          </p:nvGrpSpPr>
          <p:grpSpPr>
            <a:xfrm>
              <a:off x="2337150" y="2939391"/>
              <a:ext cx="563376" cy="563376"/>
              <a:chOff x="3116200" y="4089802"/>
              <a:chExt cx="751168" cy="751168"/>
            </a:xfrm>
          </p:grpSpPr>
          <p:sp>
            <p:nvSpPr>
              <p:cNvPr id="49" name="Oval 23"/>
              <p:cNvSpPr/>
              <p:nvPr/>
            </p:nvSpPr>
            <p:spPr>
              <a:xfrm>
                <a:off x="3116200" y="4089802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0" name="Group 24"/>
              <p:cNvGrpSpPr/>
              <p:nvPr/>
            </p:nvGrpSpPr>
            <p:grpSpPr>
              <a:xfrm>
                <a:off x="3156702" y="4130305"/>
                <a:ext cx="670163" cy="670163"/>
                <a:chOff x="3654456" y="4189619"/>
                <a:chExt cx="558800" cy="558800"/>
              </a:xfrm>
            </p:grpSpPr>
            <p:sp>
              <p:nvSpPr>
                <p:cNvPr id="51" name="Oval 25"/>
                <p:cNvSpPr/>
                <p:nvPr/>
              </p:nvSpPr>
              <p:spPr>
                <a:xfrm>
                  <a:off x="3654456" y="4189619"/>
                  <a:ext cx="558800" cy="558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/>
                </a:p>
              </p:txBody>
            </p:sp>
            <p:sp>
              <p:nvSpPr>
                <p:cNvPr id="52" name="Freeform: Shape 26"/>
                <p:cNvSpPr>
                  <a:spLocks/>
                </p:cNvSpPr>
                <p:nvPr/>
              </p:nvSpPr>
              <p:spPr bwMode="auto">
                <a:xfrm>
                  <a:off x="3792664" y="4339529"/>
                  <a:ext cx="305203" cy="305203"/>
                </a:xfrm>
                <a:custGeom>
                  <a:avLst/>
                  <a:gdLst>
                    <a:gd name="T0" fmla="*/ 96 w 176"/>
                    <a:gd name="T1" fmla="*/ 124 h 176"/>
                    <a:gd name="T2" fmla="*/ 92 w 176"/>
                    <a:gd name="T3" fmla="*/ 120 h 176"/>
                    <a:gd name="T4" fmla="*/ 89 w 176"/>
                    <a:gd name="T5" fmla="*/ 121 h 176"/>
                    <a:gd name="T6" fmla="*/ 65 w 176"/>
                    <a:gd name="T7" fmla="*/ 145 h 176"/>
                    <a:gd name="T8" fmla="*/ 64 w 176"/>
                    <a:gd name="T9" fmla="*/ 148 h 176"/>
                    <a:gd name="T10" fmla="*/ 68 w 176"/>
                    <a:gd name="T11" fmla="*/ 152 h 176"/>
                    <a:gd name="T12" fmla="*/ 82 w 176"/>
                    <a:gd name="T13" fmla="*/ 152 h 176"/>
                    <a:gd name="T14" fmla="*/ 65 w 176"/>
                    <a:gd name="T15" fmla="*/ 169 h 176"/>
                    <a:gd name="T16" fmla="*/ 64 w 176"/>
                    <a:gd name="T17" fmla="*/ 172 h 176"/>
                    <a:gd name="T18" fmla="*/ 68 w 176"/>
                    <a:gd name="T19" fmla="*/ 176 h 176"/>
                    <a:gd name="T20" fmla="*/ 71 w 176"/>
                    <a:gd name="T21" fmla="*/ 175 h 176"/>
                    <a:gd name="T22" fmla="*/ 95 w 176"/>
                    <a:gd name="T23" fmla="*/ 151 h 176"/>
                    <a:gd name="T24" fmla="*/ 96 w 176"/>
                    <a:gd name="T25" fmla="*/ 148 h 176"/>
                    <a:gd name="T26" fmla="*/ 92 w 176"/>
                    <a:gd name="T27" fmla="*/ 144 h 176"/>
                    <a:gd name="T28" fmla="*/ 92 w 176"/>
                    <a:gd name="T29" fmla="*/ 144 h 176"/>
                    <a:gd name="T30" fmla="*/ 78 w 176"/>
                    <a:gd name="T31" fmla="*/ 144 h 176"/>
                    <a:gd name="T32" fmla="*/ 95 w 176"/>
                    <a:gd name="T33" fmla="*/ 127 h 176"/>
                    <a:gd name="T34" fmla="*/ 96 w 176"/>
                    <a:gd name="T35" fmla="*/ 124 h 176"/>
                    <a:gd name="T36" fmla="*/ 152 w 176"/>
                    <a:gd name="T37" fmla="*/ 41 h 176"/>
                    <a:gd name="T38" fmla="*/ 152 w 176"/>
                    <a:gd name="T39" fmla="*/ 40 h 176"/>
                    <a:gd name="T40" fmla="*/ 128 w 176"/>
                    <a:gd name="T41" fmla="*/ 16 h 176"/>
                    <a:gd name="T42" fmla="*/ 112 w 176"/>
                    <a:gd name="T43" fmla="*/ 22 h 176"/>
                    <a:gd name="T44" fmla="*/ 72 w 176"/>
                    <a:gd name="T45" fmla="*/ 0 h 176"/>
                    <a:gd name="T46" fmla="*/ 25 w 176"/>
                    <a:gd name="T47" fmla="*/ 41 h 176"/>
                    <a:gd name="T48" fmla="*/ 0 w 176"/>
                    <a:gd name="T49" fmla="*/ 72 h 176"/>
                    <a:gd name="T50" fmla="*/ 32 w 176"/>
                    <a:gd name="T51" fmla="*/ 104 h 176"/>
                    <a:gd name="T52" fmla="*/ 144 w 176"/>
                    <a:gd name="T53" fmla="*/ 104 h 176"/>
                    <a:gd name="T54" fmla="*/ 176 w 176"/>
                    <a:gd name="T55" fmla="*/ 72 h 176"/>
                    <a:gd name="T56" fmla="*/ 152 w 176"/>
                    <a:gd name="T57" fmla="*/ 41 h 176"/>
                    <a:gd name="T58" fmla="*/ 144 w 176"/>
                    <a:gd name="T59" fmla="*/ 96 h 176"/>
                    <a:gd name="T60" fmla="*/ 32 w 176"/>
                    <a:gd name="T61" fmla="*/ 96 h 176"/>
                    <a:gd name="T62" fmla="*/ 8 w 176"/>
                    <a:gd name="T63" fmla="*/ 72 h 176"/>
                    <a:gd name="T64" fmla="*/ 26 w 176"/>
                    <a:gd name="T65" fmla="*/ 49 h 176"/>
                    <a:gd name="T66" fmla="*/ 32 w 176"/>
                    <a:gd name="T67" fmla="*/ 42 h 176"/>
                    <a:gd name="T68" fmla="*/ 72 w 176"/>
                    <a:gd name="T69" fmla="*/ 8 h 176"/>
                    <a:gd name="T70" fmla="*/ 102 w 176"/>
                    <a:gd name="T71" fmla="*/ 22 h 176"/>
                    <a:gd name="T72" fmla="*/ 111 w 176"/>
                    <a:gd name="T73" fmla="*/ 30 h 176"/>
                    <a:gd name="T74" fmla="*/ 112 w 176"/>
                    <a:gd name="T75" fmla="*/ 30 h 176"/>
                    <a:gd name="T76" fmla="*/ 117 w 176"/>
                    <a:gd name="T77" fmla="*/ 28 h 176"/>
                    <a:gd name="T78" fmla="*/ 128 w 176"/>
                    <a:gd name="T79" fmla="*/ 24 h 176"/>
                    <a:gd name="T80" fmla="*/ 144 w 176"/>
                    <a:gd name="T81" fmla="*/ 40 h 176"/>
                    <a:gd name="T82" fmla="*/ 144 w 176"/>
                    <a:gd name="T83" fmla="*/ 41 h 176"/>
                    <a:gd name="T84" fmla="*/ 150 w 176"/>
                    <a:gd name="T85" fmla="*/ 49 h 176"/>
                    <a:gd name="T86" fmla="*/ 168 w 176"/>
                    <a:gd name="T87" fmla="*/ 72 h 176"/>
                    <a:gd name="T88" fmla="*/ 144 w 176"/>
                    <a:gd name="T89" fmla="*/ 9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6" h="176">
                      <a:moveTo>
                        <a:pt x="96" y="124"/>
                      </a:moveTo>
                      <a:cubicBezTo>
                        <a:pt x="96" y="122"/>
                        <a:pt x="94" y="120"/>
                        <a:pt x="92" y="120"/>
                      </a:cubicBezTo>
                      <a:cubicBezTo>
                        <a:pt x="91" y="120"/>
                        <a:pt x="90" y="120"/>
                        <a:pt x="89" y="121"/>
                      </a:cubicBezTo>
                      <a:cubicBezTo>
                        <a:pt x="65" y="145"/>
                        <a:pt x="65" y="145"/>
                        <a:pt x="65" y="145"/>
                      </a:cubicBezTo>
                      <a:cubicBezTo>
                        <a:pt x="64" y="146"/>
                        <a:pt x="64" y="147"/>
                        <a:pt x="64" y="148"/>
                      </a:cubicBezTo>
                      <a:cubicBezTo>
                        <a:pt x="64" y="150"/>
                        <a:pt x="66" y="152"/>
                        <a:pt x="68" y="152"/>
                      </a:cubicBezTo>
                      <a:cubicBezTo>
                        <a:pt x="82" y="152"/>
                        <a:pt x="82" y="152"/>
                        <a:pt x="82" y="152"/>
                      </a:cubicBezTo>
                      <a:cubicBezTo>
                        <a:pt x="65" y="169"/>
                        <a:pt x="65" y="169"/>
                        <a:pt x="65" y="169"/>
                      </a:cubicBezTo>
                      <a:cubicBezTo>
                        <a:pt x="64" y="170"/>
                        <a:pt x="64" y="171"/>
                        <a:pt x="64" y="172"/>
                      </a:cubicBezTo>
                      <a:cubicBezTo>
                        <a:pt x="64" y="174"/>
                        <a:pt x="66" y="176"/>
                        <a:pt x="68" y="176"/>
                      </a:cubicBezTo>
                      <a:cubicBezTo>
                        <a:pt x="69" y="176"/>
                        <a:pt x="70" y="176"/>
                        <a:pt x="71" y="175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6" y="150"/>
                        <a:pt x="96" y="149"/>
                        <a:pt x="96" y="148"/>
                      </a:cubicBezTo>
                      <a:cubicBezTo>
                        <a:pt x="96" y="146"/>
                        <a:pt x="94" y="144"/>
                        <a:pt x="92" y="144"/>
                      </a:cubicBezTo>
                      <a:cubicBezTo>
                        <a:pt x="92" y="144"/>
                        <a:pt x="92" y="144"/>
                        <a:pt x="92" y="144"/>
                      </a:cubicBezTo>
                      <a:cubicBezTo>
                        <a:pt x="78" y="144"/>
                        <a:pt x="78" y="144"/>
                        <a:pt x="78" y="144"/>
                      </a:cubicBezTo>
                      <a:cubicBezTo>
                        <a:pt x="95" y="127"/>
                        <a:pt x="95" y="127"/>
                        <a:pt x="95" y="127"/>
                      </a:cubicBezTo>
                      <a:cubicBezTo>
                        <a:pt x="96" y="126"/>
                        <a:pt x="96" y="125"/>
                        <a:pt x="96" y="124"/>
                      </a:cubicBezTo>
                      <a:moveTo>
                        <a:pt x="152" y="41"/>
                      </a:moveTo>
                      <a:cubicBezTo>
                        <a:pt x="152" y="41"/>
                        <a:pt x="152" y="40"/>
                        <a:pt x="152" y="40"/>
                      </a:cubicBezTo>
                      <a:cubicBezTo>
                        <a:pt x="152" y="27"/>
                        <a:pt x="141" y="16"/>
                        <a:pt x="128" y="16"/>
                      </a:cubicBezTo>
                      <a:cubicBezTo>
                        <a:pt x="122" y="16"/>
                        <a:pt x="116" y="18"/>
                        <a:pt x="112" y="22"/>
                      </a:cubicBezTo>
                      <a:cubicBezTo>
                        <a:pt x="104" y="9"/>
                        <a:pt x="89" y="0"/>
                        <a:pt x="72" y="0"/>
                      </a:cubicBezTo>
                      <a:cubicBezTo>
                        <a:pt x="48" y="0"/>
                        <a:pt x="28" y="18"/>
                        <a:pt x="25" y="41"/>
                      </a:cubicBezTo>
                      <a:cubicBezTo>
                        <a:pt x="10" y="44"/>
                        <a:pt x="0" y="57"/>
                        <a:pt x="0" y="72"/>
                      </a:cubicBezTo>
                      <a:cubicBezTo>
                        <a:pt x="0" y="90"/>
                        <a:pt x="14" y="104"/>
                        <a:pt x="32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62" y="104"/>
                        <a:pt x="176" y="90"/>
                        <a:pt x="176" y="72"/>
                      </a:cubicBezTo>
                      <a:cubicBezTo>
                        <a:pt x="176" y="57"/>
                        <a:pt x="166" y="45"/>
                        <a:pt x="152" y="41"/>
                      </a:cubicBezTo>
                      <a:moveTo>
                        <a:pt x="144" y="96"/>
                      </a:moveTo>
                      <a:cubicBezTo>
                        <a:pt x="32" y="96"/>
                        <a:pt x="32" y="96"/>
                        <a:pt x="32" y="96"/>
                      </a:cubicBezTo>
                      <a:cubicBezTo>
                        <a:pt x="19" y="96"/>
                        <a:pt x="8" y="85"/>
                        <a:pt x="8" y="72"/>
                      </a:cubicBezTo>
                      <a:cubicBezTo>
                        <a:pt x="8" y="61"/>
                        <a:pt x="16" y="51"/>
                        <a:pt x="26" y="49"/>
                      </a:cubicBezTo>
                      <a:cubicBezTo>
                        <a:pt x="30" y="48"/>
                        <a:pt x="32" y="45"/>
                        <a:pt x="32" y="42"/>
                      </a:cubicBezTo>
                      <a:cubicBezTo>
                        <a:pt x="35" y="23"/>
                        <a:pt x="52" y="8"/>
                        <a:pt x="72" y="8"/>
                      </a:cubicBezTo>
                      <a:cubicBezTo>
                        <a:pt x="86" y="8"/>
                        <a:pt x="94" y="11"/>
                        <a:pt x="102" y="22"/>
                      </a:cubicBezTo>
                      <a:cubicBezTo>
                        <a:pt x="103" y="24"/>
                        <a:pt x="109" y="30"/>
                        <a:pt x="111" y="30"/>
                      </a:cubicBezTo>
                      <a:cubicBezTo>
                        <a:pt x="111" y="30"/>
                        <a:pt x="112" y="30"/>
                        <a:pt x="112" y="30"/>
                      </a:cubicBezTo>
                      <a:cubicBezTo>
                        <a:pt x="114" y="30"/>
                        <a:pt x="116" y="29"/>
                        <a:pt x="117" y="28"/>
                      </a:cubicBezTo>
                      <a:cubicBezTo>
                        <a:pt x="120" y="25"/>
                        <a:pt x="124" y="24"/>
                        <a:pt x="128" y="24"/>
                      </a:cubicBezTo>
                      <a:cubicBezTo>
                        <a:pt x="137" y="24"/>
                        <a:pt x="144" y="31"/>
                        <a:pt x="144" y="40"/>
                      </a:cubicBezTo>
                      <a:cubicBezTo>
                        <a:pt x="144" y="41"/>
                        <a:pt x="144" y="41"/>
                        <a:pt x="144" y="41"/>
                      </a:cubicBezTo>
                      <a:cubicBezTo>
                        <a:pt x="144" y="44"/>
                        <a:pt x="146" y="48"/>
                        <a:pt x="150" y="49"/>
                      </a:cubicBezTo>
                      <a:cubicBezTo>
                        <a:pt x="161" y="52"/>
                        <a:pt x="168" y="61"/>
                        <a:pt x="168" y="72"/>
                      </a:cubicBezTo>
                      <a:cubicBezTo>
                        <a:pt x="168" y="85"/>
                        <a:pt x="157" y="96"/>
                        <a:pt x="144" y="9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27"/>
            <p:cNvGrpSpPr/>
            <p:nvPr/>
          </p:nvGrpSpPr>
          <p:grpSpPr>
            <a:xfrm>
              <a:off x="3182640" y="2161419"/>
              <a:ext cx="563376" cy="563376"/>
              <a:chOff x="4243519" y="3052505"/>
              <a:chExt cx="751168" cy="751168"/>
            </a:xfrm>
          </p:grpSpPr>
          <p:sp>
            <p:nvSpPr>
              <p:cNvPr id="45" name="Oval 28"/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6" name="Group 29"/>
              <p:cNvGrpSpPr/>
              <p:nvPr/>
            </p:nvGrpSpPr>
            <p:grpSpPr>
              <a:xfrm>
                <a:off x="4284021" y="3093007"/>
                <a:ext cx="670163" cy="670163"/>
                <a:chOff x="4622141" y="3293102"/>
                <a:chExt cx="558800" cy="558800"/>
              </a:xfrm>
            </p:grpSpPr>
            <p:sp>
              <p:nvSpPr>
                <p:cNvPr id="47" name="Oval 30"/>
                <p:cNvSpPr/>
                <p:nvPr/>
              </p:nvSpPr>
              <p:spPr>
                <a:xfrm>
                  <a:off x="4622141" y="3293102"/>
                  <a:ext cx="558800" cy="558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31"/>
                <p:cNvSpPr>
                  <a:spLocks/>
                </p:cNvSpPr>
                <p:nvPr/>
              </p:nvSpPr>
              <p:spPr bwMode="auto">
                <a:xfrm>
                  <a:off x="4762374" y="3429000"/>
                  <a:ext cx="267815" cy="267815"/>
                </a:xfrm>
                <a:custGeom>
                  <a:avLst/>
                  <a:gdLst>
                    <a:gd name="T0" fmla="*/ 156 w 176"/>
                    <a:gd name="T1" fmla="*/ 0 h 176"/>
                    <a:gd name="T2" fmla="*/ 136 w 176"/>
                    <a:gd name="T3" fmla="*/ 20 h 176"/>
                    <a:gd name="T4" fmla="*/ 152 w 176"/>
                    <a:gd name="T5" fmla="*/ 40 h 176"/>
                    <a:gd name="T6" fmla="*/ 152 w 176"/>
                    <a:gd name="T7" fmla="*/ 84 h 176"/>
                    <a:gd name="T8" fmla="*/ 108 w 176"/>
                    <a:gd name="T9" fmla="*/ 84 h 176"/>
                    <a:gd name="T10" fmla="*/ 88 w 176"/>
                    <a:gd name="T11" fmla="*/ 68 h 176"/>
                    <a:gd name="T12" fmla="*/ 68 w 176"/>
                    <a:gd name="T13" fmla="*/ 84 h 176"/>
                    <a:gd name="T14" fmla="*/ 20 w 176"/>
                    <a:gd name="T15" fmla="*/ 84 h 176"/>
                    <a:gd name="T16" fmla="*/ 16 w 176"/>
                    <a:gd name="T17" fmla="*/ 88 h 176"/>
                    <a:gd name="T18" fmla="*/ 16 w 176"/>
                    <a:gd name="T19" fmla="*/ 136 h 176"/>
                    <a:gd name="T20" fmla="*/ 0 w 176"/>
                    <a:gd name="T21" fmla="*/ 156 h 176"/>
                    <a:gd name="T22" fmla="*/ 20 w 176"/>
                    <a:gd name="T23" fmla="*/ 176 h 176"/>
                    <a:gd name="T24" fmla="*/ 40 w 176"/>
                    <a:gd name="T25" fmla="*/ 156 h 176"/>
                    <a:gd name="T26" fmla="*/ 24 w 176"/>
                    <a:gd name="T27" fmla="*/ 136 h 176"/>
                    <a:gd name="T28" fmla="*/ 24 w 176"/>
                    <a:gd name="T29" fmla="*/ 92 h 176"/>
                    <a:gd name="T30" fmla="*/ 68 w 176"/>
                    <a:gd name="T31" fmla="*/ 92 h 176"/>
                    <a:gd name="T32" fmla="*/ 88 w 176"/>
                    <a:gd name="T33" fmla="*/ 108 h 176"/>
                    <a:gd name="T34" fmla="*/ 108 w 176"/>
                    <a:gd name="T35" fmla="*/ 92 h 176"/>
                    <a:gd name="T36" fmla="*/ 156 w 176"/>
                    <a:gd name="T37" fmla="*/ 92 h 176"/>
                    <a:gd name="T38" fmla="*/ 160 w 176"/>
                    <a:gd name="T39" fmla="*/ 88 h 176"/>
                    <a:gd name="T40" fmla="*/ 160 w 176"/>
                    <a:gd name="T41" fmla="*/ 40 h 176"/>
                    <a:gd name="T42" fmla="*/ 176 w 176"/>
                    <a:gd name="T43" fmla="*/ 20 h 176"/>
                    <a:gd name="T44" fmla="*/ 156 w 176"/>
                    <a:gd name="T45" fmla="*/ 0 h 176"/>
                    <a:gd name="T46" fmla="*/ 32 w 176"/>
                    <a:gd name="T47" fmla="*/ 156 h 176"/>
                    <a:gd name="T48" fmla="*/ 20 w 176"/>
                    <a:gd name="T49" fmla="*/ 168 h 176"/>
                    <a:gd name="T50" fmla="*/ 8 w 176"/>
                    <a:gd name="T51" fmla="*/ 156 h 176"/>
                    <a:gd name="T52" fmla="*/ 20 w 176"/>
                    <a:gd name="T53" fmla="*/ 144 h 176"/>
                    <a:gd name="T54" fmla="*/ 32 w 176"/>
                    <a:gd name="T55" fmla="*/ 156 h 176"/>
                    <a:gd name="T56" fmla="*/ 88 w 176"/>
                    <a:gd name="T57" fmla="*/ 100 h 176"/>
                    <a:gd name="T58" fmla="*/ 76 w 176"/>
                    <a:gd name="T59" fmla="*/ 88 h 176"/>
                    <a:gd name="T60" fmla="*/ 88 w 176"/>
                    <a:gd name="T61" fmla="*/ 76 h 176"/>
                    <a:gd name="T62" fmla="*/ 100 w 176"/>
                    <a:gd name="T63" fmla="*/ 88 h 176"/>
                    <a:gd name="T64" fmla="*/ 88 w 176"/>
                    <a:gd name="T65" fmla="*/ 100 h 176"/>
                    <a:gd name="T66" fmla="*/ 156 w 176"/>
                    <a:gd name="T67" fmla="*/ 32 h 176"/>
                    <a:gd name="T68" fmla="*/ 144 w 176"/>
                    <a:gd name="T69" fmla="*/ 20 h 176"/>
                    <a:gd name="T70" fmla="*/ 156 w 176"/>
                    <a:gd name="T71" fmla="*/ 8 h 176"/>
                    <a:gd name="T72" fmla="*/ 168 w 176"/>
                    <a:gd name="T73" fmla="*/ 20 h 176"/>
                    <a:gd name="T74" fmla="*/ 156 w 176"/>
                    <a:gd name="T75" fmla="*/ 32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6" h="176">
                      <a:moveTo>
                        <a:pt x="156" y="0"/>
                      </a:moveTo>
                      <a:cubicBezTo>
                        <a:pt x="145" y="0"/>
                        <a:pt x="136" y="9"/>
                        <a:pt x="136" y="20"/>
                      </a:cubicBezTo>
                      <a:cubicBezTo>
                        <a:pt x="136" y="30"/>
                        <a:pt x="143" y="38"/>
                        <a:pt x="152" y="40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6" y="75"/>
                        <a:pt x="98" y="68"/>
                        <a:pt x="88" y="68"/>
                      </a:cubicBezTo>
                      <a:cubicBezTo>
                        <a:pt x="78" y="68"/>
                        <a:pt x="70" y="75"/>
                        <a:pt x="68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6" y="86"/>
                        <a:pt x="16" y="88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7" y="138"/>
                        <a:pt x="0" y="146"/>
                        <a:pt x="0" y="156"/>
                      </a:cubicBezTo>
                      <a:cubicBezTo>
                        <a:pt x="0" y="167"/>
                        <a:pt x="9" y="176"/>
                        <a:pt x="20" y="176"/>
                      </a:cubicBezTo>
                      <a:cubicBezTo>
                        <a:pt x="31" y="176"/>
                        <a:pt x="40" y="167"/>
                        <a:pt x="40" y="156"/>
                      </a:cubicBezTo>
                      <a:cubicBezTo>
                        <a:pt x="40" y="146"/>
                        <a:pt x="33" y="138"/>
                        <a:pt x="24" y="136"/>
                      </a:cubicBezTo>
                      <a:cubicBezTo>
                        <a:pt x="24" y="92"/>
                        <a:pt x="24" y="92"/>
                        <a:pt x="24" y="92"/>
                      </a:cubicBez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70" y="101"/>
                        <a:pt x="78" y="108"/>
                        <a:pt x="88" y="108"/>
                      </a:cubicBezTo>
                      <a:cubicBezTo>
                        <a:pt x="98" y="108"/>
                        <a:pt x="106" y="101"/>
                        <a:pt x="108" y="92"/>
                      </a:cubicBezTo>
                      <a:cubicBezTo>
                        <a:pt x="156" y="92"/>
                        <a:pt x="156" y="92"/>
                        <a:pt x="156" y="92"/>
                      </a:cubicBezTo>
                      <a:cubicBezTo>
                        <a:pt x="158" y="92"/>
                        <a:pt x="160" y="90"/>
                        <a:pt x="160" y="88"/>
                      </a:cubicBezTo>
                      <a:cubicBezTo>
                        <a:pt x="160" y="40"/>
                        <a:pt x="160" y="40"/>
                        <a:pt x="160" y="40"/>
                      </a:cubicBezTo>
                      <a:cubicBezTo>
                        <a:pt x="169" y="38"/>
                        <a:pt x="176" y="30"/>
                        <a:pt x="176" y="20"/>
                      </a:cubicBezTo>
                      <a:cubicBezTo>
                        <a:pt x="176" y="9"/>
                        <a:pt x="167" y="0"/>
                        <a:pt x="156" y="0"/>
                      </a:cubicBezTo>
                      <a:moveTo>
                        <a:pt x="32" y="156"/>
                      </a:moveTo>
                      <a:cubicBezTo>
                        <a:pt x="32" y="163"/>
                        <a:pt x="27" y="168"/>
                        <a:pt x="20" y="168"/>
                      </a:cubicBezTo>
                      <a:cubicBezTo>
                        <a:pt x="13" y="168"/>
                        <a:pt x="8" y="163"/>
                        <a:pt x="8" y="156"/>
                      </a:cubicBezTo>
                      <a:cubicBezTo>
                        <a:pt x="8" y="149"/>
                        <a:pt x="13" y="144"/>
                        <a:pt x="20" y="144"/>
                      </a:cubicBezTo>
                      <a:cubicBezTo>
                        <a:pt x="27" y="144"/>
                        <a:pt x="32" y="149"/>
                        <a:pt x="32" y="156"/>
                      </a:cubicBezTo>
                      <a:moveTo>
                        <a:pt x="88" y="100"/>
                      </a:moveTo>
                      <a:cubicBezTo>
                        <a:pt x="81" y="100"/>
                        <a:pt x="76" y="95"/>
                        <a:pt x="76" y="88"/>
                      </a:cubicBezTo>
                      <a:cubicBezTo>
                        <a:pt x="76" y="81"/>
                        <a:pt x="81" y="76"/>
                        <a:pt x="88" y="76"/>
                      </a:cubicBezTo>
                      <a:cubicBezTo>
                        <a:pt x="95" y="76"/>
                        <a:pt x="100" y="81"/>
                        <a:pt x="100" y="88"/>
                      </a:cubicBezTo>
                      <a:cubicBezTo>
                        <a:pt x="100" y="95"/>
                        <a:pt x="95" y="100"/>
                        <a:pt x="88" y="100"/>
                      </a:cubicBezTo>
                      <a:moveTo>
                        <a:pt x="156" y="32"/>
                      </a:moveTo>
                      <a:cubicBezTo>
                        <a:pt x="149" y="32"/>
                        <a:pt x="144" y="27"/>
                        <a:pt x="144" y="20"/>
                      </a:cubicBezTo>
                      <a:cubicBezTo>
                        <a:pt x="144" y="13"/>
                        <a:pt x="149" y="8"/>
                        <a:pt x="156" y="8"/>
                      </a:cubicBezTo>
                      <a:cubicBezTo>
                        <a:pt x="163" y="8"/>
                        <a:pt x="168" y="13"/>
                        <a:pt x="168" y="20"/>
                      </a:cubicBezTo>
                      <a:cubicBezTo>
                        <a:pt x="168" y="27"/>
                        <a:pt x="163" y="32"/>
                        <a:pt x="156" y="3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4" name="Group 32"/>
            <p:cNvGrpSpPr/>
            <p:nvPr/>
          </p:nvGrpSpPr>
          <p:grpSpPr>
            <a:xfrm>
              <a:off x="5436271" y="2191795"/>
              <a:ext cx="502622" cy="502622"/>
              <a:chOff x="7103113" y="3293102"/>
              <a:chExt cx="558800" cy="558800"/>
            </a:xfrm>
          </p:grpSpPr>
          <p:sp>
            <p:nvSpPr>
              <p:cNvPr id="43" name="Oval 33"/>
              <p:cNvSpPr/>
              <p:nvPr/>
            </p:nvSpPr>
            <p:spPr>
              <a:xfrm>
                <a:off x="7103113" y="3293102"/>
                <a:ext cx="558800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34"/>
              <p:cNvSpPr>
                <a:spLocks/>
              </p:cNvSpPr>
              <p:nvPr/>
            </p:nvSpPr>
            <p:spPr bwMode="auto">
              <a:xfrm>
                <a:off x="7248606" y="3438595"/>
                <a:ext cx="267815" cy="267815"/>
              </a:xfrm>
              <a:custGeom>
                <a:avLst/>
                <a:gdLst>
                  <a:gd name="T0" fmla="*/ 88 w 176"/>
                  <a:gd name="T1" fmla="*/ 110 h 176"/>
                  <a:gd name="T2" fmla="*/ 51 w 176"/>
                  <a:gd name="T3" fmla="*/ 73 h 176"/>
                  <a:gd name="T4" fmla="*/ 48 w 176"/>
                  <a:gd name="T5" fmla="*/ 72 h 176"/>
                  <a:gd name="T6" fmla="*/ 44 w 176"/>
                  <a:gd name="T7" fmla="*/ 76 h 176"/>
                  <a:gd name="T8" fmla="*/ 45 w 176"/>
                  <a:gd name="T9" fmla="*/ 79 h 176"/>
                  <a:gd name="T10" fmla="*/ 85 w 176"/>
                  <a:gd name="T11" fmla="*/ 119 h 176"/>
                  <a:gd name="T12" fmla="*/ 88 w 176"/>
                  <a:gd name="T13" fmla="*/ 120 h 176"/>
                  <a:gd name="T14" fmla="*/ 91 w 176"/>
                  <a:gd name="T15" fmla="*/ 119 h 176"/>
                  <a:gd name="T16" fmla="*/ 91 w 176"/>
                  <a:gd name="T17" fmla="*/ 119 h 176"/>
                  <a:gd name="T18" fmla="*/ 158 w 176"/>
                  <a:gd name="T19" fmla="*/ 49 h 176"/>
                  <a:gd name="T20" fmla="*/ 158 w 176"/>
                  <a:gd name="T21" fmla="*/ 49 h 176"/>
                  <a:gd name="T22" fmla="*/ 163 w 176"/>
                  <a:gd name="T23" fmla="*/ 43 h 176"/>
                  <a:gd name="T24" fmla="*/ 163 w 176"/>
                  <a:gd name="T25" fmla="*/ 43 h 176"/>
                  <a:gd name="T26" fmla="*/ 175 w 176"/>
                  <a:gd name="T27" fmla="*/ 31 h 176"/>
                  <a:gd name="T28" fmla="*/ 175 w 176"/>
                  <a:gd name="T29" fmla="*/ 31 h 176"/>
                  <a:gd name="T30" fmla="*/ 176 w 176"/>
                  <a:gd name="T31" fmla="*/ 28 h 176"/>
                  <a:gd name="T32" fmla="*/ 172 w 176"/>
                  <a:gd name="T33" fmla="*/ 24 h 176"/>
                  <a:gd name="T34" fmla="*/ 169 w 176"/>
                  <a:gd name="T35" fmla="*/ 25 h 176"/>
                  <a:gd name="T36" fmla="*/ 169 w 176"/>
                  <a:gd name="T37" fmla="*/ 25 h 176"/>
                  <a:gd name="T38" fmla="*/ 159 w 176"/>
                  <a:gd name="T39" fmla="*/ 36 h 176"/>
                  <a:gd name="T40" fmla="*/ 159 w 176"/>
                  <a:gd name="T41" fmla="*/ 36 h 176"/>
                  <a:gd name="T42" fmla="*/ 153 w 176"/>
                  <a:gd name="T43" fmla="*/ 42 h 176"/>
                  <a:gd name="T44" fmla="*/ 153 w 176"/>
                  <a:gd name="T45" fmla="*/ 42 h 176"/>
                  <a:gd name="T46" fmla="*/ 88 w 176"/>
                  <a:gd name="T47" fmla="*/ 110 h 176"/>
                  <a:gd name="T48" fmla="*/ 169 w 176"/>
                  <a:gd name="T49" fmla="*/ 54 h 176"/>
                  <a:gd name="T50" fmla="*/ 163 w 176"/>
                  <a:gd name="T51" fmla="*/ 54 h 176"/>
                  <a:gd name="T52" fmla="*/ 162 w 176"/>
                  <a:gd name="T53" fmla="*/ 58 h 176"/>
                  <a:gd name="T54" fmla="*/ 162 w 176"/>
                  <a:gd name="T55" fmla="*/ 58 h 176"/>
                  <a:gd name="T56" fmla="*/ 168 w 176"/>
                  <a:gd name="T57" fmla="*/ 88 h 176"/>
                  <a:gd name="T58" fmla="*/ 88 w 176"/>
                  <a:gd name="T59" fmla="*/ 168 h 176"/>
                  <a:gd name="T60" fmla="*/ 8 w 176"/>
                  <a:gd name="T61" fmla="*/ 88 h 176"/>
                  <a:gd name="T62" fmla="*/ 88 w 176"/>
                  <a:gd name="T63" fmla="*/ 8 h 176"/>
                  <a:gd name="T64" fmla="*/ 146 w 176"/>
                  <a:gd name="T65" fmla="*/ 33 h 176"/>
                  <a:gd name="T66" fmla="*/ 146 w 176"/>
                  <a:gd name="T67" fmla="*/ 32 h 176"/>
                  <a:gd name="T68" fmla="*/ 151 w 176"/>
                  <a:gd name="T69" fmla="*/ 32 h 176"/>
                  <a:gd name="T70" fmla="*/ 151 w 176"/>
                  <a:gd name="T71" fmla="*/ 27 h 176"/>
                  <a:gd name="T72" fmla="*/ 151 w 176"/>
                  <a:gd name="T73" fmla="*/ 26 h 176"/>
                  <a:gd name="T74" fmla="*/ 88 w 176"/>
                  <a:gd name="T75" fmla="*/ 0 h 176"/>
                  <a:gd name="T76" fmla="*/ 0 w 176"/>
                  <a:gd name="T77" fmla="*/ 88 h 176"/>
                  <a:gd name="T78" fmla="*/ 88 w 176"/>
                  <a:gd name="T79" fmla="*/ 176 h 176"/>
                  <a:gd name="T80" fmla="*/ 176 w 176"/>
                  <a:gd name="T81" fmla="*/ 88 h 176"/>
                  <a:gd name="T82" fmla="*/ 170 w 176"/>
                  <a:gd name="T83" fmla="*/ 56 h 176"/>
                  <a:gd name="T84" fmla="*/ 169 w 176"/>
                  <a:gd name="T85" fmla="*/ 5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76">
                    <a:moveTo>
                      <a:pt x="88" y="110"/>
                    </a:move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2"/>
                      <a:pt x="49" y="72"/>
                      <a:pt x="48" y="72"/>
                    </a:cubicBezTo>
                    <a:cubicBezTo>
                      <a:pt x="46" y="72"/>
                      <a:pt x="44" y="74"/>
                      <a:pt x="44" y="76"/>
                    </a:cubicBezTo>
                    <a:cubicBezTo>
                      <a:pt x="44" y="77"/>
                      <a:pt x="44" y="78"/>
                      <a:pt x="45" y="79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6" y="120"/>
                      <a:pt x="87" y="120"/>
                      <a:pt x="88" y="120"/>
                    </a:cubicBezTo>
                    <a:cubicBezTo>
                      <a:pt x="89" y="120"/>
                      <a:pt x="90" y="120"/>
                      <a:pt x="91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6" y="30"/>
                      <a:pt x="176" y="29"/>
                      <a:pt x="176" y="28"/>
                    </a:cubicBezTo>
                    <a:cubicBezTo>
                      <a:pt x="176" y="26"/>
                      <a:pt x="174" y="24"/>
                      <a:pt x="172" y="24"/>
                    </a:cubicBezTo>
                    <a:cubicBezTo>
                      <a:pt x="171" y="24"/>
                      <a:pt x="170" y="24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3" y="42"/>
                      <a:pt x="153" y="42"/>
                      <a:pt x="153" y="42"/>
                    </a:cubicBezTo>
                    <a:cubicBezTo>
                      <a:pt x="153" y="42"/>
                      <a:pt x="153" y="42"/>
                      <a:pt x="153" y="42"/>
                    </a:cubicBezTo>
                    <a:lnTo>
                      <a:pt x="88" y="110"/>
                    </a:lnTo>
                    <a:close/>
                    <a:moveTo>
                      <a:pt x="169" y="54"/>
                    </a:moveTo>
                    <a:cubicBezTo>
                      <a:pt x="167" y="53"/>
                      <a:pt x="165" y="53"/>
                      <a:pt x="163" y="54"/>
                    </a:cubicBezTo>
                    <a:cubicBezTo>
                      <a:pt x="162" y="55"/>
                      <a:pt x="162" y="57"/>
                      <a:pt x="162" y="58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166" y="68"/>
                      <a:pt x="168" y="78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11" y="8"/>
                      <a:pt x="131" y="17"/>
                      <a:pt x="146" y="33"/>
                    </a:cubicBezTo>
                    <a:cubicBezTo>
                      <a:pt x="146" y="32"/>
                      <a:pt x="146" y="32"/>
                      <a:pt x="146" y="32"/>
                    </a:cubicBezTo>
                    <a:cubicBezTo>
                      <a:pt x="147" y="34"/>
                      <a:pt x="150" y="34"/>
                      <a:pt x="151" y="32"/>
                    </a:cubicBezTo>
                    <a:cubicBezTo>
                      <a:pt x="153" y="31"/>
                      <a:pt x="153" y="28"/>
                      <a:pt x="151" y="27"/>
                    </a:cubicBezTo>
                    <a:cubicBezTo>
                      <a:pt x="151" y="27"/>
                      <a:pt x="151" y="26"/>
                      <a:pt x="151" y="26"/>
                    </a:cubicBezTo>
                    <a:cubicBezTo>
                      <a:pt x="135" y="10"/>
                      <a:pt x="113" y="0"/>
                      <a:pt x="88" y="0"/>
                    </a:cubicBez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77"/>
                      <a:pt x="174" y="66"/>
                      <a:pt x="170" y="56"/>
                    </a:cubicBezTo>
                    <a:cubicBezTo>
                      <a:pt x="170" y="55"/>
                      <a:pt x="169" y="55"/>
                      <a:pt x="169" y="5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6303927" y="2969769"/>
              <a:ext cx="502622" cy="502622"/>
              <a:chOff x="8052323" y="4169373"/>
              <a:chExt cx="558800" cy="558800"/>
            </a:xfrm>
          </p:grpSpPr>
          <p:sp>
            <p:nvSpPr>
              <p:cNvPr id="41" name="Oval 36"/>
              <p:cNvSpPr/>
              <p:nvPr/>
            </p:nvSpPr>
            <p:spPr>
              <a:xfrm>
                <a:off x="8052323" y="4169373"/>
                <a:ext cx="558800" cy="5588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37"/>
              <p:cNvSpPr>
                <a:spLocks/>
              </p:cNvSpPr>
              <p:nvPr/>
            </p:nvSpPr>
            <p:spPr bwMode="auto">
              <a:xfrm>
                <a:off x="8209059" y="4304822"/>
                <a:ext cx="245327" cy="279503"/>
              </a:xfrm>
              <a:custGeom>
                <a:avLst/>
                <a:gdLst>
                  <a:gd name="T0" fmla="*/ 152 w 304"/>
                  <a:gd name="T1" fmla="*/ 0 h 347"/>
                  <a:gd name="T2" fmla="*/ 0 w 304"/>
                  <a:gd name="T3" fmla="*/ 71 h 347"/>
                  <a:gd name="T4" fmla="*/ 0 w 304"/>
                  <a:gd name="T5" fmla="*/ 277 h 347"/>
                  <a:gd name="T6" fmla="*/ 152 w 304"/>
                  <a:gd name="T7" fmla="*/ 347 h 347"/>
                  <a:gd name="T8" fmla="*/ 304 w 304"/>
                  <a:gd name="T9" fmla="*/ 277 h 347"/>
                  <a:gd name="T10" fmla="*/ 304 w 304"/>
                  <a:gd name="T11" fmla="*/ 71 h 347"/>
                  <a:gd name="T12" fmla="*/ 152 w 304"/>
                  <a:gd name="T13" fmla="*/ 0 h 347"/>
                  <a:gd name="T14" fmla="*/ 282 w 304"/>
                  <a:gd name="T15" fmla="*/ 277 h 347"/>
                  <a:gd name="T16" fmla="*/ 152 w 304"/>
                  <a:gd name="T17" fmla="*/ 326 h 347"/>
                  <a:gd name="T18" fmla="*/ 22 w 304"/>
                  <a:gd name="T19" fmla="*/ 277 h 347"/>
                  <a:gd name="T20" fmla="*/ 22 w 304"/>
                  <a:gd name="T21" fmla="*/ 236 h 347"/>
                  <a:gd name="T22" fmla="*/ 152 w 304"/>
                  <a:gd name="T23" fmla="*/ 271 h 347"/>
                  <a:gd name="T24" fmla="*/ 282 w 304"/>
                  <a:gd name="T25" fmla="*/ 236 h 347"/>
                  <a:gd name="T26" fmla="*/ 282 w 304"/>
                  <a:gd name="T27" fmla="*/ 277 h 347"/>
                  <a:gd name="T28" fmla="*/ 282 w 304"/>
                  <a:gd name="T29" fmla="*/ 212 h 347"/>
                  <a:gd name="T30" fmla="*/ 282 w 304"/>
                  <a:gd name="T31" fmla="*/ 212 h 347"/>
                  <a:gd name="T32" fmla="*/ 282 w 304"/>
                  <a:gd name="T33" fmla="*/ 212 h 347"/>
                  <a:gd name="T34" fmla="*/ 152 w 304"/>
                  <a:gd name="T35" fmla="*/ 261 h 347"/>
                  <a:gd name="T36" fmla="*/ 22 w 304"/>
                  <a:gd name="T37" fmla="*/ 212 h 347"/>
                  <a:gd name="T38" fmla="*/ 22 w 304"/>
                  <a:gd name="T39" fmla="*/ 212 h 347"/>
                  <a:gd name="T40" fmla="*/ 22 w 304"/>
                  <a:gd name="T41" fmla="*/ 212 h 347"/>
                  <a:gd name="T42" fmla="*/ 22 w 304"/>
                  <a:gd name="T43" fmla="*/ 171 h 347"/>
                  <a:gd name="T44" fmla="*/ 152 w 304"/>
                  <a:gd name="T45" fmla="*/ 206 h 347"/>
                  <a:gd name="T46" fmla="*/ 282 w 304"/>
                  <a:gd name="T47" fmla="*/ 171 h 347"/>
                  <a:gd name="T48" fmla="*/ 282 w 304"/>
                  <a:gd name="T49" fmla="*/ 212 h 347"/>
                  <a:gd name="T50" fmla="*/ 282 w 304"/>
                  <a:gd name="T51" fmla="*/ 147 h 347"/>
                  <a:gd name="T52" fmla="*/ 282 w 304"/>
                  <a:gd name="T53" fmla="*/ 147 h 347"/>
                  <a:gd name="T54" fmla="*/ 282 w 304"/>
                  <a:gd name="T55" fmla="*/ 147 h 347"/>
                  <a:gd name="T56" fmla="*/ 152 w 304"/>
                  <a:gd name="T57" fmla="*/ 195 h 347"/>
                  <a:gd name="T58" fmla="*/ 22 w 304"/>
                  <a:gd name="T59" fmla="*/ 147 h 347"/>
                  <a:gd name="T60" fmla="*/ 22 w 304"/>
                  <a:gd name="T61" fmla="*/ 147 h 347"/>
                  <a:gd name="T62" fmla="*/ 22 w 304"/>
                  <a:gd name="T63" fmla="*/ 147 h 347"/>
                  <a:gd name="T64" fmla="*/ 22 w 304"/>
                  <a:gd name="T65" fmla="*/ 109 h 347"/>
                  <a:gd name="T66" fmla="*/ 152 w 304"/>
                  <a:gd name="T67" fmla="*/ 141 h 347"/>
                  <a:gd name="T68" fmla="*/ 282 w 304"/>
                  <a:gd name="T69" fmla="*/ 109 h 347"/>
                  <a:gd name="T70" fmla="*/ 282 w 304"/>
                  <a:gd name="T71" fmla="*/ 147 h 347"/>
                  <a:gd name="T72" fmla="*/ 152 w 304"/>
                  <a:gd name="T73" fmla="*/ 119 h 347"/>
                  <a:gd name="T74" fmla="*/ 22 w 304"/>
                  <a:gd name="T75" fmla="*/ 71 h 347"/>
                  <a:gd name="T76" fmla="*/ 152 w 304"/>
                  <a:gd name="T77" fmla="*/ 22 h 347"/>
                  <a:gd name="T78" fmla="*/ 282 w 304"/>
                  <a:gd name="T79" fmla="*/ 71 h 347"/>
                  <a:gd name="T80" fmla="*/ 152 w 304"/>
                  <a:gd name="T81" fmla="*/ 119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4" h="347">
                    <a:moveTo>
                      <a:pt x="152" y="0"/>
                    </a:moveTo>
                    <a:cubicBezTo>
                      <a:pt x="79" y="0"/>
                      <a:pt x="0" y="22"/>
                      <a:pt x="0" y="71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325"/>
                      <a:pt x="79" y="347"/>
                      <a:pt x="152" y="347"/>
                    </a:cubicBezTo>
                    <a:cubicBezTo>
                      <a:pt x="225" y="347"/>
                      <a:pt x="304" y="325"/>
                      <a:pt x="304" y="277"/>
                    </a:cubicBezTo>
                    <a:cubicBezTo>
                      <a:pt x="304" y="71"/>
                      <a:pt x="304" y="71"/>
                      <a:pt x="304" y="71"/>
                    </a:cubicBezTo>
                    <a:cubicBezTo>
                      <a:pt x="304" y="22"/>
                      <a:pt x="225" y="0"/>
                      <a:pt x="152" y="0"/>
                    </a:cubicBezTo>
                    <a:close/>
                    <a:moveTo>
                      <a:pt x="282" y="277"/>
                    </a:moveTo>
                    <a:cubicBezTo>
                      <a:pt x="282" y="304"/>
                      <a:pt x="224" y="326"/>
                      <a:pt x="152" y="326"/>
                    </a:cubicBezTo>
                    <a:cubicBezTo>
                      <a:pt x="80" y="326"/>
                      <a:pt x="22" y="304"/>
                      <a:pt x="22" y="277"/>
                    </a:cubicBezTo>
                    <a:cubicBezTo>
                      <a:pt x="22" y="236"/>
                      <a:pt x="22" y="236"/>
                      <a:pt x="22" y="236"/>
                    </a:cubicBezTo>
                    <a:cubicBezTo>
                      <a:pt x="44" y="259"/>
                      <a:pt x="98" y="271"/>
                      <a:pt x="152" y="271"/>
                    </a:cubicBezTo>
                    <a:cubicBezTo>
                      <a:pt x="206" y="271"/>
                      <a:pt x="260" y="259"/>
                      <a:pt x="282" y="236"/>
                    </a:cubicBezTo>
                    <a:lnTo>
                      <a:pt x="282" y="277"/>
                    </a:lnTo>
                    <a:close/>
                    <a:moveTo>
                      <a:pt x="282" y="212"/>
                    </a:move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39"/>
                      <a:pt x="224" y="261"/>
                      <a:pt x="152" y="261"/>
                    </a:cubicBezTo>
                    <a:cubicBezTo>
                      <a:pt x="80" y="261"/>
                      <a:pt x="22" y="239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171"/>
                      <a:pt x="22" y="171"/>
                      <a:pt x="22" y="171"/>
                    </a:cubicBezTo>
                    <a:cubicBezTo>
                      <a:pt x="44" y="194"/>
                      <a:pt x="98" y="206"/>
                      <a:pt x="152" y="206"/>
                    </a:cubicBezTo>
                    <a:cubicBezTo>
                      <a:pt x="206" y="206"/>
                      <a:pt x="260" y="194"/>
                      <a:pt x="282" y="171"/>
                    </a:cubicBezTo>
                    <a:lnTo>
                      <a:pt x="282" y="212"/>
                    </a:lnTo>
                    <a:close/>
                    <a:moveTo>
                      <a:pt x="282" y="147"/>
                    </a:move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74"/>
                      <a:pt x="224" y="195"/>
                      <a:pt x="152" y="195"/>
                    </a:cubicBezTo>
                    <a:cubicBezTo>
                      <a:pt x="80" y="195"/>
                      <a:pt x="22" y="174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50" y="131"/>
                      <a:pt x="102" y="141"/>
                      <a:pt x="152" y="141"/>
                    </a:cubicBezTo>
                    <a:cubicBezTo>
                      <a:pt x="202" y="141"/>
                      <a:pt x="254" y="131"/>
                      <a:pt x="282" y="109"/>
                    </a:cubicBezTo>
                    <a:lnTo>
                      <a:pt x="282" y="147"/>
                    </a:lnTo>
                    <a:close/>
                    <a:moveTo>
                      <a:pt x="152" y="119"/>
                    </a:moveTo>
                    <a:cubicBezTo>
                      <a:pt x="80" y="119"/>
                      <a:pt x="22" y="98"/>
                      <a:pt x="22" y="71"/>
                    </a:cubicBezTo>
                    <a:cubicBezTo>
                      <a:pt x="22" y="44"/>
                      <a:pt x="80" y="22"/>
                      <a:pt x="152" y="22"/>
                    </a:cubicBezTo>
                    <a:cubicBezTo>
                      <a:pt x="224" y="22"/>
                      <a:pt x="282" y="44"/>
                      <a:pt x="282" y="71"/>
                    </a:cubicBezTo>
                    <a:cubicBezTo>
                      <a:pt x="282" y="98"/>
                      <a:pt x="224" y="119"/>
                      <a:pt x="152" y="1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Oval 38"/>
            <p:cNvSpPr/>
            <p:nvPr/>
          </p:nvSpPr>
          <p:spPr>
            <a:xfrm>
              <a:off x="4261365" y="186545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39"/>
            <p:cNvGrpSpPr/>
            <p:nvPr/>
          </p:nvGrpSpPr>
          <p:grpSpPr>
            <a:xfrm>
              <a:off x="4291741" y="1892922"/>
              <a:ext cx="502622" cy="502622"/>
              <a:chOff x="5854236" y="2976687"/>
              <a:chExt cx="558800" cy="558800"/>
            </a:xfrm>
          </p:grpSpPr>
          <p:sp>
            <p:nvSpPr>
              <p:cNvPr id="39" name="Oval 40"/>
              <p:cNvSpPr/>
              <p:nvPr/>
            </p:nvSpPr>
            <p:spPr>
              <a:xfrm>
                <a:off x="5854236" y="2976687"/>
                <a:ext cx="558800" cy="558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41"/>
              <p:cNvSpPr>
                <a:spLocks/>
              </p:cNvSpPr>
              <p:nvPr/>
            </p:nvSpPr>
            <p:spPr bwMode="auto">
              <a:xfrm>
                <a:off x="5981782" y="3104233"/>
                <a:ext cx="303709" cy="303709"/>
              </a:xfrm>
              <a:custGeom>
                <a:avLst/>
                <a:gdLst>
                  <a:gd name="T0" fmla="*/ 44 w 176"/>
                  <a:gd name="T1" fmla="*/ 132 h 176"/>
                  <a:gd name="T2" fmla="*/ 78 w 176"/>
                  <a:gd name="T3" fmla="*/ 126 h 176"/>
                  <a:gd name="T4" fmla="*/ 170 w 176"/>
                  <a:gd name="T5" fmla="*/ 34 h 176"/>
                  <a:gd name="T6" fmla="*/ 176 w 176"/>
                  <a:gd name="T7" fmla="*/ 20 h 176"/>
                  <a:gd name="T8" fmla="*/ 156 w 176"/>
                  <a:gd name="T9" fmla="*/ 0 h 176"/>
                  <a:gd name="T10" fmla="*/ 142 w 176"/>
                  <a:gd name="T11" fmla="*/ 6 h 176"/>
                  <a:gd name="T12" fmla="*/ 50 w 176"/>
                  <a:gd name="T13" fmla="*/ 98 h 176"/>
                  <a:gd name="T14" fmla="*/ 44 w 176"/>
                  <a:gd name="T15" fmla="*/ 132 h 176"/>
                  <a:gd name="T16" fmla="*/ 148 w 176"/>
                  <a:gd name="T17" fmla="*/ 12 h 176"/>
                  <a:gd name="T18" fmla="*/ 156 w 176"/>
                  <a:gd name="T19" fmla="*/ 8 h 176"/>
                  <a:gd name="T20" fmla="*/ 168 w 176"/>
                  <a:gd name="T21" fmla="*/ 20 h 176"/>
                  <a:gd name="T22" fmla="*/ 164 w 176"/>
                  <a:gd name="T23" fmla="*/ 28 h 176"/>
                  <a:gd name="T24" fmla="*/ 159 w 176"/>
                  <a:gd name="T25" fmla="*/ 34 h 176"/>
                  <a:gd name="T26" fmla="*/ 142 w 176"/>
                  <a:gd name="T27" fmla="*/ 17 h 176"/>
                  <a:gd name="T28" fmla="*/ 148 w 176"/>
                  <a:gd name="T29" fmla="*/ 12 h 176"/>
                  <a:gd name="T30" fmla="*/ 137 w 176"/>
                  <a:gd name="T31" fmla="*/ 22 h 176"/>
                  <a:gd name="T32" fmla="*/ 154 w 176"/>
                  <a:gd name="T33" fmla="*/ 39 h 176"/>
                  <a:gd name="T34" fmla="*/ 80 w 176"/>
                  <a:gd name="T35" fmla="*/ 113 h 176"/>
                  <a:gd name="T36" fmla="*/ 80 w 176"/>
                  <a:gd name="T37" fmla="*/ 96 h 176"/>
                  <a:gd name="T38" fmla="*/ 63 w 176"/>
                  <a:gd name="T39" fmla="*/ 96 h 176"/>
                  <a:gd name="T40" fmla="*/ 137 w 176"/>
                  <a:gd name="T41" fmla="*/ 22 h 176"/>
                  <a:gd name="T42" fmla="*/ 57 w 176"/>
                  <a:gd name="T43" fmla="*/ 104 h 176"/>
                  <a:gd name="T44" fmla="*/ 72 w 176"/>
                  <a:gd name="T45" fmla="*/ 104 h 176"/>
                  <a:gd name="T46" fmla="*/ 72 w 176"/>
                  <a:gd name="T47" fmla="*/ 119 h 176"/>
                  <a:gd name="T48" fmla="*/ 54 w 176"/>
                  <a:gd name="T49" fmla="*/ 122 h 176"/>
                  <a:gd name="T50" fmla="*/ 57 w 176"/>
                  <a:gd name="T51" fmla="*/ 104 h 176"/>
                  <a:gd name="T52" fmla="*/ 172 w 176"/>
                  <a:gd name="T53" fmla="*/ 60 h 176"/>
                  <a:gd name="T54" fmla="*/ 168 w 176"/>
                  <a:gd name="T55" fmla="*/ 64 h 176"/>
                  <a:gd name="T56" fmla="*/ 168 w 176"/>
                  <a:gd name="T57" fmla="*/ 152 h 176"/>
                  <a:gd name="T58" fmla="*/ 152 w 176"/>
                  <a:gd name="T59" fmla="*/ 168 h 176"/>
                  <a:gd name="T60" fmla="*/ 24 w 176"/>
                  <a:gd name="T61" fmla="*/ 168 h 176"/>
                  <a:gd name="T62" fmla="*/ 8 w 176"/>
                  <a:gd name="T63" fmla="*/ 152 h 176"/>
                  <a:gd name="T64" fmla="*/ 8 w 176"/>
                  <a:gd name="T65" fmla="*/ 24 h 176"/>
                  <a:gd name="T66" fmla="*/ 24 w 176"/>
                  <a:gd name="T67" fmla="*/ 8 h 176"/>
                  <a:gd name="T68" fmla="*/ 112 w 176"/>
                  <a:gd name="T69" fmla="*/ 8 h 176"/>
                  <a:gd name="T70" fmla="*/ 116 w 176"/>
                  <a:gd name="T71" fmla="*/ 4 h 176"/>
                  <a:gd name="T72" fmla="*/ 112 w 176"/>
                  <a:gd name="T73" fmla="*/ 0 h 176"/>
                  <a:gd name="T74" fmla="*/ 24 w 176"/>
                  <a:gd name="T75" fmla="*/ 0 h 176"/>
                  <a:gd name="T76" fmla="*/ 0 w 176"/>
                  <a:gd name="T77" fmla="*/ 24 h 176"/>
                  <a:gd name="T78" fmla="*/ 0 w 176"/>
                  <a:gd name="T79" fmla="*/ 152 h 176"/>
                  <a:gd name="T80" fmla="*/ 24 w 176"/>
                  <a:gd name="T81" fmla="*/ 176 h 176"/>
                  <a:gd name="T82" fmla="*/ 152 w 176"/>
                  <a:gd name="T83" fmla="*/ 176 h 176"/>
                  <a:gd name="T84" fmla="*/ 176 w 176"/>
                  <a:gd name="T85" fmla="*/ 152 h 176"/>
                  <a:gd name="T86" fmla="*/ 176 w 176"/>
                  <a:gd name="T87" fmla="*/ 64 h 176"/>
                  <a:gd name="T88" fmla="*/ 172 w 176"/>
                  <a:gd name="T89" fmla="*/ 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44" y="132"/>
                    </a:moveTo>
                    <a:cubicBezTo>
                      <a:pt x="78" y="126"/>
                      <a:pt x="78" y="126"/>
                      <a:pt x="78" y="126"/>
                    </a:cubicBezTo>
                    <a:cubicBezTo>
                      <a:pt x="170" y="34"/>
                      <a:pt x="170" y="34"/>
                      <a:pt x="170" y="34"/>
                    </a:cubicBezTo>
                    <a:cubicBezTo>
                      <a:pt x="174" y="31"/>
                      <a:pt x="176" y="26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cubicBezTo>
                      <a:pt x="150" y="0"/>
                      <a:pt x="145" y="2"/>
                      <a:pt x="142" y="6"/>
                    </a:cubicBezTo>
                    <a:cubicBezTo>
                      <a:pt x="50" y="98"/>
                      <a:pt x="50" y="98"/>
                      <a:pt x="50" y="98"/>
                    </a:cubicBezTo>
                    <a:lnTo>
                      <a:pt x="44" y="132"/>
                    </a:lnTo>
                    <a:close/>
                    <a:moveTo>
                      <a:pt x="148" y="12"/>
                    </a:moveTo>
                    <a:cubicBezTo>
                      <a:pt x="150" y="9"/>
                      <a:pt x="153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3"/>
                      <a:pt x="167" y="26"/>
                      <a:pt x="164" y="28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42" y="17"/>
                      <a:pt x="142" y="17"/>
                      <a:pt x="142" y="17"/>
                    </a:cubicBezTo>
                    <a:lnTo>
                      <a:pt x="148" y="12"/>
                    </a:lnTo>
                    <a:close/>
                    <a:moveTo>
                      <a:pt x="137" y="22"/>
                    </a:moveTo>
                    <a:cubicBezTo>
                      <a:pt x="154" y="39"/>
                      <a:pt x="154" y="39"/>
                      <a:pt x="154" y="39"/>
                    </a:cubicBezTo>
                    <a:cubicBezTo>
                      <a:pt x="80" y="113"/>
                      <a:pt x="80" y="113"/>
                      <a:pt x="80" y="113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63" y="96"/>
                      <a:pt x="63" y="96"/>
                      <a:pt x="63" y="96"/>
                    </a:cubicBezTo>
                    <a:lnTo>
                      <a:pt x="137" y="22"/>
                    </a:lnTo>
                    <a:close/>
                    <a:moveTo>
                      <a:pt x="57" y="104"/>
                    </a:move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54" y="122"/>
                      <a:pt x="54" y="122"/>
                      <a:pt x="54" y="122"/>
                    </a:cubicBezTo>
                    <a:lnTo>
                      <a:pt x="57" y="104"/>
                    </a:lnTo>
                    <a:close/>
                    <a:moveTo>
                      <a:pt x="172" y="60"/>
                    </a:moveTo>
                    <a:cubicBezTo>
                      <a:pt x="170" y="60"/>
                      <a:pt x="168" y="62"/>
                      <a:pt x="168" y="64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161"/>
                      <a:pt x="161" y="168"/>
                      <a:pt x="152" y="168"/>
                    </a:cubicBezTo>
                    <a:cubicBezTo>
                      <a:pt x="24" y="168"/>
                      <a:pt x="24" y="168"/>
                      <a:pt x="24" y="168"/>
                    </a:cubicBezTo>
                    <a:cubicBezTo>
                      <a:pt x="15" y="168"/>
                      <a:pt x="8" y="161"/>
                      <a:pt x="8" y="15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5"/>
                      <a:pt x="15" y="8"/>
                      <a:pt x="24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4" y="8"/>
                      <a:pt x="116" y="6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1" y="176"/>
                      <a:pt x="24" y="176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65" y="176"/>
                      <a:pt x="176" y="165"/>
                      <a:pt x="176" y="152"/>
                    </a:cubicBezTo>
                    <a:cubicBezTo>
                      <a:pt x="176" y="64"/>
                      <a:pt x="176" y="64"/>
                      <a:pt x="176" y="64"/>
                    </a:cubicBezTo>
                    <a:cubicBezTo>
                      <a:pt x="176" y="62"/>
                      <a:pt x="174" y="60"/>
                      <a:pt x="172" y="6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0" name="Freeform: Shape 60"/>
            <p:cNvSpPr>
              <a:spLocks/>
            </p:cNvSpPr>
            <p:nvPr/>
          </p:nvSpPr>
          <p:spPr bwMode="auto">
            <a:xfrm>
              <a:off x="3177135" y="4497451"/>
              <a:ext cx="2424422" cy="392953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  <a:gd name="connsiteX0" fmla="*/ 0 w 10000"/>
                <a:gd name="connsiteY0" fmla="*/ 1325 h 9955"/>
                <a:gd name="connsiteX1" fmla="*/ 5772 w 10000"/>
                <a:gd name="connsiteY1" fmla="*/ 9955 h 9955"/>
                <a:gd name="connsiteX2" fmla="*/ 10000 w 10000"/>
                <a:gd name="connsiteY2" fmla="*/ 0 h 9955"/>
                <a:gd name="connsiteX3" fmla="*/ 8877 w 10000"/>
                <a:gd name="connsiteY3" fmla="*/ 1073 h 9955"/>
                <a:gd name="connsiteX4" fmla="*/ 7922 w 10000"/>
                <a:gd name="connsiteY4" fmla="*/ 1566 h 9955"/>
                <a:gd name="connsiteX5" fmla="*/ 7077 w 10000"/>
                <a:gd name="connsiteY5" fmla="*/ 844 h 9955"/>
                <a:gd name="connsiteX6" fmla="*/ 6211 w 10000"/>
                <a:gd name="connsiteY6" fmla="*/ 2319 h 9955"/>
                <a:gd name="connsiteX7" fmla="*/ 5647 w 10000"/>
                <a:gd name="connsiteY7" fmla="*/ 1853 h 9955"/>
                <a:gd name="connsiteX8" fmla="*/ 4830 w 10000"/>
                <a:gd name="connsiteY8" fmla="*/ 3088 h 9955"/>
                <a:gd name="connsiteX9" fmla="*/ 3274 w 10000"/>
                <a:gd name="connsiteY9" fmla="*/ 1612 h 9955"/>
                <a:gd name="connsiteX10" fmla="*/ 2173 w 10000"/>
                <a:gd name="connsiteY10" fmla="*/ 2560 h 9955"/>
                <a:gd name="connsiteX11" fmla="*/ 1355 w 10000"/>
                <a:gd name="connsiteY11" fmla="*/ 1325 h 9955"/>
                <a:gd name="connsiteX12" fmla="*/ 0 w 10000"/>
                <a:gd name="connsiteY12" fmla="*/ 1325 h 9955"/>
                <a:gd name="connsiteX0" fmla="*/ 0 w 9563"/>
                <a:gd name="connsiteY0" fmla="*/ 483 h 9152"/>
                <a:gd name="connsiteX1" fmla="*/ 5772 w 9563"/>
                <a:gd name="connsiteY1" fmla="*/ 9152 h 9152"/>
                <a:gd name="connsiteX2" fmla="*/ 9563 w 9563"/>
                <a:gd name="connsiteY2" fmla="*/ 358 h 9152"/>
                <a:gd name="connsiteX3" fmla="*/ 8877 w 9563"/>
                <a:gd name="connsiteY3" fmla="*/ 230 h 9152"/>
                <a:gd name="connsiteX4" fmla="*/ 7922 w 9563"/>
                <a:gd name="connsiteY4" fmla="*/ 725 h 9152"/>
                <a:gd name="connsiteX5" fmla="*/ 7077 w 9563"/>
                <a:gd name="connsiteY5" fmla="*/ 0 h 9152"/>
                <a:gd name="connsiteX6" fmla="*/ 6211 w 9563"/>
                <a:gd name="connsiteY6" fmla="*/ 1481 h 9152"/>
                <a:gd name="connsiteX7" fmla="*/ 5647 w 9563"/>
                <a:gd name="connsiteY7" fmla="*/ 1013 h 9152"/>
                <a:gd name="connsiteX8" fmla="*/ 4830 w 9563"/>
                <a:gd name="connsiteY8" fmla="*/ 2254 h 9152"/>
                <a:gd name="connsiteX9" fmla="*/ 3274 w 9563"/>
                <a:gd name="connsiteY9" fmla="*/ 771 h 9152"/>
                <a:gd name="connsiteX10" fmla="*/ 2173 w 9563"/>
                <a:gd name="connsiteY10" fmla="*/ 1724 h 9152"/>
                <a:gd name="connsiteX11" fmla="*/ 1355 w 9563"/>
                <a:gd name="connsiteY11" fmla="*/ 483 h 9152"/>
                <a:gd name="connsiteX12" fmla="*/ 0 w 9563"/>
                <a:gd name="connsiteY12" fmla="*/ 483 h 9152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9180 w 10000"/>
                <a:gd name="connsiteY3" fmla="*/ 433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8981 w 10000"/>
                <a:gd name="connsiteY3" fmla="*/ 388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0" y="528"/>
                  </a:moveTo>
                  <a:lnTo>
                    <a:pt x="6036" y="10000"/>
                  </a:lnTo>
                  <a:lnTo>
                    <a:pt x="10000" y="391"/>
                  </a:lnTo>
                  <a:lnTo>
                    <a:pt x="8981" y="388"/>
                  </a:lnTo>
                  <a:lnTo>
                    <a:pt x="8284" y="792"/>
                  </a:lnTo>
                  <a:lnTo>
                    <a:pt x="7400" y="0"/>
                  </a:lnTo>
                  <a:lnTo>
                    <a:pt x="6495" y="1618"/>
                  </a:lnTo>
                  <a:lnTo>
                    <a:pt x="5905" y="1107"/>
                  </a:lnTo>
                  <a:lnTo>
                    <a:pt x="5051" y="2463"/>
                  </a:lnTo>
                  <a:lnTo>
                    <a:pt x="3424" y="842"/>
                  </a:lnTo>
                  <a:lnTo>
                    <a:pt x="2272" y="1884"/>
                  </a:lnTo>
                  <a:lnTo>
                    <a:pt x="1417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59C8AD88-D945-487F-9A01-CF732214CFFA}"/>
              </a:ext>
            </a:extLst>
          </p:cNvPr>
          <p:cNvSpPr txBox="1"/>
          <p:nvPr/>
        </p:nvSpPr>
        <p:spPr>
          <a:xfrm>
            <a:off x="3234475" y="3216424"/>
            <a:ext cx="48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36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36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36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3600" dirty="0">
                <a:solidFill>
                  <a:srgbClr val="D7712B">
                    <a:lumMod val="60000"/>
                    <a:lumOff val="40000"/>
                  </a:srgb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36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1E0E9CC-52BB-4A44-8CFD-E25075AFC942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71" name="椭圆 45">
              <a:extLst>
                <a:ext uri="{FF2B5EF4-FFF2-40B4-BE49-F238E27FC236}">
                  <a16:creationId xmlns:a16="http://schemas.microsoft.com/office/drawing/2014/main" id="{DEAB1CB5-82BB-403D-A50E-FCC3009C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CD9EF84-8122-4762-A9B6-CBB9C5DC92A2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3" name="椭圆 45">
                <a:extLst>
                  <a:ext uri="{FF2B5EF4-FFF2-40B4-BE49-F238E27FC236}">
                    <a16:creationId xmlns:a16="http://schemas.microsoft.com/office/drawing/2014/main" id="{722FE65A-43C3-462B-9F44-69026401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74" name="椭圆 25">
                <a:extLst>
                  <a:ext uri="{FF2B5EF4-FFF2-40B4-BE49-F238E27FC236}">
                    <a16:creationId xmlns:a16="http://schemas.microsoft.com/office/drawing/2014/main" id="{EE5D84A2-0B2D-4A7F-A630-217574D8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30947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up 1"/>
          <p:cNvGrpSpPr>
            <a:grpSpLocks/>
          </p:cNvGrpSpPr>
          <p:nvPr/>
        </p:nvGrpSpPr>
        <p:grpSpPr bwMode="auto">
          <a:xfrm>
            <a:off x="2827077" y="1147489"/>
            <a:ext cx="3597275" cy="3198812"/>
            <a:chOff x="0" y="0"/>
            <a:chExt cx="4292100" cy="3816695"/>
          </a:xfrm>
        </p:grpSpPr>
        <p:sp>
          <p:nvSpPr>
            <p:cNvPr id="19472" name="Freeform 28"/>
            <p:cNvSpPr>
              <a:spLocks/>
            </p:cNvSpPr>
            <p:nvPr/>
          </p:nvSpPr>
          <p:spPr bwMode="auto">
            <a:xfrm>
              <a:off x="2906165" y="979018"/>
              <a:ext cx="639249" cy="929328"/>
            </a:xfrm>
            <a:custGeom>
              <a:avLst/>
              <a:gdLst>
                <a:gd name="T0" fmla="*/ 2147483647 w 476"/>
                <a:gd name="T1" fmla="*/ 0 h 692"/>
                <a:gd name="T2" fmla="*/ 0 w 476"/>
                <a:gd name="T3" fmla="*/ 2147483647 h 692"/>
                <a:gd name="T4" fmla="*/ 2147483647 w 476"/>
                <a:gd name="T5" fmla="*/ 2147483647 h 692"/>
                <a:gd name="T6" fmla="*/ 2147483647 w 476"/>
                <a:gd name="T7" fmla="*/ 0 h 6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6" h="692">
                  <a:moveTo>
                    <a:pt x="476" y="0"/>
                  </a:moveTo>
                  <a:lnTo>
                    <a:pt x="0" y="559"/>
                  </a:lnTo>
                  <a:lnTo>
                    <a:pt x="78" y="692"/>
                  </a:lnTo>
                  <a:lnTo>
                    <a:pt x="4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3" name="Freeform 29"/>
            <p:cNvSpPr>
              <a:spLocks/>
            </p:cNvSpPr>
            <p:nvPr/>
          </p:nvSpPr>
          <p:spPr bwMode="auto">
            <a:xfrm>
              <a:off x="2578483" y="2477762"/>
              <a:ext cx="102065" cy="181300"/>
            </a:xfrm>
            <a:custGeom>
              <a:avLst/>
              <a:gdLst>
                <a:gd name="T0" fmla="*/ 2147483647 w 76"/>
                <a:gd name="T1" fmla="*/ 0 h 135"/>
                <a:gd name="T2" fmla="*/ 0 w 76"/>
                <a:gd name="T3" fmla="*/ 2147483647 h 135"/>
                <a:gd name="T4" fmla="*/ 2147483647 w 76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" h="135">
                  <a:moveTo>
                    <a:pt x="76" y="0"/>
                  </a:moveTo>
                  <a:lnTo>
                    <a:pt x="0" y="13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4" name="Freeform 30"/>
            <p:cNvSpPr>
              <a:spLocks/>
            </p:cNvSpPr>
            <p:nvPr/>
          </p:nvSpPr>
          <p:spPr bwMode="auto">
            <a:xfrm>
              <a:off x="2578483" y="2477762"/>
              <a:ext cx="102065" cy="181300"/>
            </a:xfrm>
            <a:custGeom>
              <a:avLst/>
              <a:gdLst>
                <a:gd name="T0" fmla="*/ 2147483647 w 76"/>
                <a:gd name="T1" fmla="*/ 0 h 135"/>
                <a:gd name="T2" fmla="*/ 0 w 76"/>
                <a:gd name="T3" fmla="*/ 2147483647 h 135"/>
                <a:gd name="T4" fmla="*/ 2147483647 w 76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" h="135">
                  <a:moveTo>
                    <a:pt x="76" y="0"/>
                  </a:moveTo>
                  <a:lnTo>
                    <a:pt x="0" y="135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5" name="Freeform 31"/>
            <p:cNvSpPr>
              <a:spLocks/>
            </p:cNvSpPr>
            <p:nvPr/>
          </p:nvSpPr>
          <p:spPr bwMode="auto">
            <a:xfrm>
              <a:off x="2578483" y="2477762"/>
              <a:ext cx="1071682" cy="181300"/>
            </a:xfrm>
            <a:custGeom>
              <a:avLst/>
              <a:gdLst>
                <a:gd name="T0" fmla="*/ 2147483647 w 798"/>
                <a:gd name="T1" fmla="*/ 0 h 135"/>
                <a:gd name="T2" fmla="*/ 0 w 798"/>
                <a:gd name="T3" fmla="*/ 2147483647 h 135"/>
                <a:gd name="T4" fmla="*/ 2147483647 w 798"/>
                <a:gd name="T5" fmla="*/ 2147483647 h 135"/>
                <a:gd name="T6" fmla="*/ 2147483647 w 798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8" h="135">
                  <a:moveTo>
                    <a:pt x="76" y="0"/>
                  </a:moveTo>
                  <a:lnTo>
                    <a:pt x="0" y="135"/>
                  </a:lnTo>
                  <a:lnTo>
                    <a:pt x="798" y="135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6" name="Freeform 32"/>
            <p:cNvSpPr>
              <a:spLocks/>
            </p:cNvSpPr>
            <p:nvPr/>
          </p:nvSpPr>
          <p:spPr bwMode="auto">
            <a:xfrm>
              <a:off x="1713617" y="2659061"/>
              <a:ext cx="206816" cy="0"/>
            </a:xfrm>
            <a:custGeom>
              <a:avLst/>
              <a:gdLst>
                <a:gd name="T0" fmla="*/ 2147483647 w 154"/>
                <a:gd name="T1" fmla="*/ 0 w 154"/>
                <a:gd name="T2" fmla="*/ 2147483647 w 15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54">
                  <a:moveTo>
                    <a:pt x="154" y="0"/>
                  </a:moveTo>
                  <a:lnTo>
                    <a:pt x="0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7" name="Freeform 33"/>
            <p:cNvSpPr>
              <a:spLocks/>
            </p:cNvSpPr>
            <p:nvPr/>
          </p:nvSpPr>
          <p:spPr bwMode="auto">
            <a:xfrm>
              <a:off x="1713617" y="2659061"/>
              <a:ext cx="206816" cy="0"/>
            </a:xfrm>
            <a:custGeom>
              <a:avLst/>
              <a:gdLst>
                <a:gd name="T0" fmla="*/ 2147483647 w 154"/>
                <a:gd name="T1" fmla="*/ 0 w 154"/>
                <a:gd name="T2" fmla="*/ 2147483647 w 15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54">
                  <a:moveTo>
                    <a:pt x="154" y="0"/>
                  </a:moveTo>
                  <a:lnTo>
                    <a:pt x="0" y="0"/>
                  </a:lnTo>
                  <a:lnTo>
                    <a:pt x="1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8" name="Freeform 34"/>
            <p:cNvSpPr>
              <a:spLocks/>
            </p:cNvSpPr>
            <p:nvPr/>
          </p:nvSpPr>
          <p:spPr bwMode="auto">
            <a:xfrm>
              <a:off x="1713617" y="2659061"/>
              <a:ext cx="534498" cy="927986"/>
            </a:xfrm>
            <a:custGeom>
              <a:avLst/>
              <a:gdLst>
                <a:gd name="T0" fmla="*/ 0 w 398"/>
                <a:gd name="T1" fmla="*/ 0 h 691"/>
                <a:gd name="T2" fmla="*/ 2147483647 w 398"/>
                <a:gd name="T3" fmla="*/ 2147483647 h 691"/>
                <a:gd name="T4" fmla="*/ 2147483647 w 398"/>
                <a:gd name="T5" fmla="*/ 2147483647 h 691"/>
                <a:gd name="T6" fmla="*/ 2147483647 w 398"/>
                <a:gd name="T7" fmla="*/ 0 h 691"/>
                <a:gd name="T8" fmla="*/ 0 w 398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" h="691">
                  <a:moveTo>
                    <a:pt x="0" y="0"/>
                  </a:moveTo>
                  <a:lnTo>
                    <a:pt x="5" y="7"/>
                  </a:lnTo>
                  <a:lnTo>
                    <a:pt x="398" y="691"/>
                  </a:lnTo>
                  <a:lnTo>
                    <a:pt x="15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79" name="Freeform 35"/>
            <p:cNvSpPr>
              <a:spLocks/>
            </p:cNvSpPr>
            <p:nvPr/>
          </p:nvSpPr>
          <p:spPr bwMode="auto">
            <a:xfrm>
              <a:off x="744000" y="1908346"/>
              <a:ext cx="639249" cy="927986"/>
            </a:xfrm>
            <a:custGeom>
              <a:avLst/>
              <a:gdLst>
                <a:gd name="T0" fmla="*/ 2147483647 w 476"/>
                <a:gd name="T1" fmla="*/ 0 h 691"/>
                <a:gd name="T2" fmla="*/ 0 w 476"/>
                <a:gd name="T3" fmla="*/ 2147483647 h 691"/>
                <a:gd name="T4" fmla="*/ 2147483647 w 476"/>
                <a:gd name="T5" fmla="*/ 0 h 691"/>
                <a:gd name="T6" fmla="*/ 2147483647 w 476"/>
                <a:gd name="T7" fmla="*/ 2147483647 h 691"/>
                <a:gd name="T8" fmla="*/ 2147483647 w 476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00" y="0"/>
                  </a:lnTo>
                  <a:lnTo>
                    <a:pt x="476" y="13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0" name="Freeform 36"/>
            <p:cNvSpPr>
              <a:spLocks/>
            </p:cNvSpPr>
            <p:nvPr/>
          </p:nvSpPr>
          <p:spPr bwMode="auto">
            <a:xfrm>
              <a:off x="744000" y="1908346"/>
              <a:ext cx="639249" cy="927986"/>
            </a:xfrm>
            <a:custGeom>
              <a:avLst/>
              <a:gdLst>
                <a:gd name="T0" fmla="*/ 2147483647 w 476"/>
                <a:gd name="T1" fmla="*/ 0 h 691"/>
                <a:gd name="T2" fmla="*/ 0 w 476"/>
                <a:gd name="T3" fmla="*/ 2147483647 h 691"/>
                <a:gd name="T4" fmla="*/ 2147483647 w 476"/>
                <a:gd name="T5" fmla="*/ 0 h 691"/>
                <a:gd name="T6" fmla="*/ 2147483647 w 476"/>
                <a:gd name="T7" fmla="*/ 2147483647 h 691"/>
                <a:gd name="T8" fmla="*/ 2147483647 w 476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00" y="0"/>
                  </a:lnTo>
                  <a:lnTo>
                    <a:pt x="476" y="132"/>
                  </a:lnTo>
                  <a:lnTo>
                    <a:pt x="4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1" name="Freeform 37"/>
            <p:cNvSpPr>
              <a:spLocks/>
            </p:cNvSpPr>
            <p:nvPr/>
          </p:nvSpPr>
          <p:spPr bwMode="auto">
            <a:xfrm>
              <a:off x="744000" y="1908346"/>
              <a:ext cx="639249" cy="927986"/>
            </a:xfrm>
            <a:custGeom>
              <a:avLst/>
              <a:gdLst>
                <a:gd name="T0" fmla="*/ 2147483647 w 476"/>
                <a:gd name="T1" fmla="*/ 0 h 691"/>
                <a:gd name="T2" fmla="*/ 0 w 476"/>
                <a:gd name="T3" fmla="*/ 2147483647 h 691"/>
                <a:gd name="T4" fmla="*/ 2147483647 w 476"/>
                <a:gd name="T5" fmla="*/ 2147483647 h 691"/>
                <a:gd name="T6" fmla="*/ 2147483647 w 476"/>
                <a:gd name="T7" fmla="*/ 0 h 6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76" y="132"/>
                  </a:lnTo>
                  <a:lnTo>
                    <a:pt x="4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2" name="Freeform 38"/>
            <p:cNvSpPr>
              <a:spLocks/>
            </p:cNvSpPr>
            <p:nvPr/>
          </p:nvSpPr>
          <p:spPr bwMode="auto">
            <a:xfrm>
              <a:off x="1608866" y="1160317"/>
              <a:ext cx="104751" cy="178614"/>
            </a:xfrm>
            <a:custGeom>
              <a:avLst/>
              <a:gdLst>
                <a:gd name="T0" fmla="*/ 2147483647 w 78"/>
                <a:gd name="T1" fmla="*/ 0 h 133"/>
                <a:gd name="T2" fmla="*/ 0 w 78"/>
                <a:gd name="T3" fmla="*/ 2147483647 h 133"/>
                <a:gd name="T4" fmla="*/ 2147483647 w 78"/>
                <a:gd name="T5" fmla="*/ 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133">
                  <a:moveTo>
                    <a:pt x="78" y="0"/>
                  </a:moveTo>
                  <a:lnTo>
                    <a:pt x="0" y="13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3" name="Freeform 39"/>
            <p:cNvSpPr>
              <a:spLocks/>
            </p:cNvSpPr>
            <p:nvPr/>
          </p:nvSpPr>
          <p:spPr bwMode="auto">
            <a:xfrm>
              <a:off x="1608866" y="1160317"/>
              <a:ext cx="104751" cy="178614"/>
            </a:xfrm>
            <a:custGeom>
              <a:avLst/>
              <a:gdLst>
                <a:gd name="T0" fmla="*/ 2147483647 w 78"/>
                <a:gd name="T1" fmla="*/ 0 h 133"/>
                <a:gd name="T2" fmla="*/ 0 w 78"/>
                <a:gd name="T3" fmla="*/ 2147483647 h 133"/>
                <a:gd name="T4" fmla="*/ 2147483647 w 78"/>
                <a:gd name="T5" fmla="*/ 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133">
                  <a:moveTo>
                    <a:pt x="78" y="0"/>
                  </a:moveTo>
                  <a:lnTo>
                    <a:pt x="0" y="133"/>
                  </a:lnTo>
                  <a:lnTo>
                    <a:pt x="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4" name="Freeform 40"/>
            <p:cNvSpPr>
              <a:spLocks/>
            </p:cNvSpPr>
            <p:nvPr/>
          </p:nvSpPr>
          <p:spPr bwMode="auto">
            <a:xfrm>
              <a:off x="639249" y="1160317"/>
              <a:ext cx="1074368" cy="178614"/>
            </a:xfrm>
            <a:custGeom>
              <a:avLst/>
              <a:gdLst>
                <a:gd name="T0" fmla="*/ 2147483647 w 800"/>
                <a:gd name="T1" fmla="*/ 0 h 133"/>
                <a:gd name="T2" fmla="*/ 0 w 800"/>
                <a:gd name="T3" fmla="*/ 0 h 133"/>
                <a:gd name="T4" fmla="*/ 2147483647 w 800"/>
                <a:gd name="T5" fmla="*/ 2147483647 h 133"/>
                <a:gd name="T6" fmla="*/ 2147483647 w 800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0" h="133">
                  <a:moveTo>
                    <a:pt x="800" y="0"/>
                  </a:moveTo>
                  <a:lnTo>
                    <a:pt x="0" y="0"/>
                  </a:lnTo>
                  <a:lnTo>
                    <a:pt x="722" y="133"/>
                  </a:lnTo>
                  <a:lnTo>
                    <a:pt x="8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5" name="Freeform 41"/>
            <p:cNvSpPr>
              <a:spLocks/>
            </p:cNvSpPr>
            <p:nvPr/>
          </p:nvSpPr>
          <p:spPr bwMode="auto">
            <a:xfrm>
              <a:off x="2371667" y="1160317"/>
              <a:ext cx="206816" cy="0"/>
            </a:xfrm>
            <a:custGeom>
              <a:avLst/>
              <a:gdLst>
                <a:gd name="T0" fmla="*/ 0 w 154"/>
                <a:gd name="T1" fmla="*/ 0 w 154"/>
                <a:gd name="T2" fmla="*/ 2147483647 w 154"/>
                <a:gd name="T3" fmla="*/ 0 w 154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54">
                  <a:moveTo>
                    <a:pt x="0" y="0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6" name="Freeform 42"/>
            <p:cNvSpPr>
              <a:spLocks/>
            </p:cNvSpPr>
            <p:nvPr/>
          </p:nvSpPr>
          <p:spPr bwMode="auto">
            <a:xfrm>
              <a:off x="2371667" y="1160317"/>
              <a:ext cx="206816" cy="0"/>
            </a:xfrm>
            <a:custGeom>
              <a:avLst/>
              <a:gdLst>
                <a:gd name="T0" fmla="*/ 0 w 154"/>
                <a:gd name="T1" fmla="*/ 0 w 154"/>
                <a:gd name="T2" fmla="*/ 2147483647 w 154"/>
                <a:gd name="T3" fmla="*/ 0 w 154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54">
                  <a:moveTo>
                    <a:pt x="0" y="0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9487" name="Freeform 43"/>
            <p:cNvSpPr>
              <a:spLocks/>
            </p:cNvSpPr>
            <p:nvPr/>
          </p:nvSpPr>
          <p:spPr bwMode="auto">
            <a:xfrm>
              <a:off x="2041299" y="232332"/>
              <a:ext cx="537184" cy="927986"/>
            </a:xfrm>
            <a:custGeom>
              <a:avLst/>
              <a:gdLst>
                <a:gd name="T0" fmla="*/ 0 w 400"/>
                <a:gd name="T1" fmla="*/ 0 h 691"/>
                <a:gd name="T2" fmla="*/ 2147483647 w 400"/>
                <a:gd name="T3" fmla="*/ 2147483647 h 691"/>
                <a:gd name="T4" fmla="*/ 2147483647 w 400"/>
                <a:gd name="T5" fmla="*/ 2147483647 h 691"/>
                <a:gd name="T6" fmla="*/ 2147483647 w 400"/>
                <a:gd name="T7" fmla="*/ 2147483647 h 691"/>
                <a:gd name="T8" fmla="*/ 0 w 400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0" h="691">
                  <a:moveTo>
                    <a:pt x="0" y="0"/>
                  </a:moveTo>
                  <a:lnTo>
                    <a:pt x="246" y="691"/>
                  </a:lnTo>
                  <a:lnTo>
                    <a:pt x="400" y="691"/>
                  </a:lnTo>
                  <a:lnTo>
                    <a:pt x="182" y="3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grpSp>
          <p:nvGrpSpPr>
            <p:cNvPr id="19488" name="Group 44"/>
            <p:cNvGrpSpPr>
              <a:grpSpLocks/>
            </p:cNvGrpSpPr>
            <p:nvPr/>
          </p:nvGrpSpPr>
          <p:grpSpPr bwMode="auto">
            <a:xfrm>
              <a:off x="0" y="1160317"/>
              <a:ext cx="1713617" cy="2152765"/>
              <a:chOff x="0" y="0"/>
              <a:chExt cx="1713617" cy="2152765"/>
            </a:xfrm>
          </p:grpSpPr>
          <p:sp>
            <p:nvSpPr>
              <p:cNvPr id="19512" name="Freeform 75"/>
              <p:cNvSpPr>
                <a:spLocks/>
              </p:cNvSpPr>
              <p:nvPr/>
            </p:nvSpPr>
            <p:spPr bwMode="auto">
              <a:xfrm>
                <a:off x="0" y="250"/>
                <a:ext cx="1714300" cy="2152844"/>
              </a:xfrm>
              <a:custGeom>
                <a:avLst/>
                <a:gdLst>
                  <a:gd name="T0" fmla="*/ 2147483647 w 539"/>
                  <a:gd name="T1" fmla="*/ 0 h 677"/>
                  <a:gd name="T2" fmla="*/ 2147483647 w 539"/>
                  <a:gd name="T3" fmla="*/ 2147483647 h 677"/>
                  <a:gd name="T4" fmla="*/ 2147483647 w 539"/>
                  <a:gd name="T5" fmla="*/ 2147483647 h 677"/>
                  <a:gd name="T6" fmla="*/ 2147483647 w 539"/>
                  <a:gd name="T7" fmla="*/ 2147483647 h 677"/>
                  <a:gd name="T8" fmla="*/ 2147483647 w 539"/>
                  <a:gd name="T9" fmla="*/ 2147483647 h 677"/>
                  <a:gd name="T10" fmla="*/ 2147483647 w 539"/>
                  <a:gd name="T11" fmla="*/ 2147483647 h 677"/>
                  <a:gd name="T12" fmla="*/ 2147483647 w 539"/>
                  <a:gd name="T13" fmla="*/ 0 h 677"/>
                  <a:gd name="T14" fmla="*/ 2147483647 w 539"/>
                  <a:gd name="T15" fmla="*/ 0 h 6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9" h="677">
                    <a:moveTo>
                      <a:pt x="201" y="0"/>
                    </a:moveTo>
                    <a:cubicBezTo>
                      <a:pt x="150" y="2"/>
                      <a:pt x="101" y="29"/>
                      <a:pt x="73" y="77"/>
                    </a:cubicBezTo>
                    <a:cubicBezTo>
                      <a:pt x="22" y="166"/>
                      <a:pt x="22" y="166"/>
                      <a:pt x="22" y="166"/>
                    </a:cubicBezTo>
                    <a:cubicBezTo>
                      <a:pt x="0" y="204"/>
                      <a:pt x="0" y="266"/>
                      <a:pt x="22" y="304"/>
                    </a:cubicBezTo>
                    <a:cubicBezTo>
                      <a:pt x="237" y="677"/>
                      <a:pt x="237" y="677"/>
                      <a:pt x="237" y="677"/>
                    </a:cubicBezTo>
                    <a:cubicBezTo>
                      <a:pt x="209" y="629"/>
                      <a:pt x="210" y="573"/>
                      <a:pt x="234" y="527"/>
                    </a:cubicBezTo>
                    <a:cubicBezTo>
                      <a:pt x="539" y="0"/>
                      <a:pt x="539" y="0"/>
                      <a:pt x="539" y="0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rgbClr val="88D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513" name="Freeform 76"/>
              <p:cNvSpPr>
                <a:spLocks/>
              </p:cNvSpPr>
              <p:nvPr/>
            </p:nvSpPr>
            <p:spPr bwMode="auto">
              <a:xfrm>
                <a:off x="639688" y="250"/>
                <a:ext cx="1074612" cy="179404"/>
              </a:xfrm>
              <a:custGeom>
                <a:avLst/>
                <a:gdLst>
                  <a:gd name="T0" fmla="*/ 2147483647 w 800"/>
                  <a:gd name="T1" fmla="*/ 0 h 133"/>
                  <a:gd name="T2" fmla="*/ 0 w 800"/>
                  <a:gd name="T3" fmla="*/ 0 h 133"/>
                  <a:gd name="T4" fmla="*/ 2147483647 w 800"/>
                  <a:gd name="T5" fmla="*/ 2147483647 h 133"/>
                  <a:gd name="T6" fmla="*/ 2147483647 w 800"/>
                  <a:gd name="T7" fmla="*/ 0 h 1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0" h="133">
                    <a:moveTo>
                      <a:pt x="800" y="0"/>
                    </a:moveTo>
                    <a:lnTo>
                      <a:pt x="0" y="0"/>
                    </a:lnTo>
                    <a:lnTo>
                      <a:pt x="722" y="13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9489" name="Group 71"/>
            <p:cNvGrpSpPr>
              <a:grpSpLocks/>
            </p:cNvGrpSpPr>
            <p:nvPr/>
          </p:nvGrpSpPr>
          <p:grpSpPr bwMode="auto">
            <a:xfrm>
              <a:off x="232332" y="0"/>
              <a:ext cx="2346151" cy="1404736"/>
              <a:chOff x="0" y="0"/>
              <a:chExt cx="2346151" cy="1404736"/>
            </a:xfrm>
          </p:grpSpPr>
          <p:sp>
            <p:nvSpPr>
              <p:cNvPr id="19510" name="Freeform 73"/>
              <p:cNvSpPr>
                <a:spLocks/>
              </p:cNvSpPr>
              <p:nvPr/>
            </p:nvSpPr>
            <p:spPr bwMode="auto">
              <a:xfrm>
                <a:off x="-584" y="0"/>
                <a:ext cx="2346052" cy="1405064"/>
              </a:xfrm>
              <a:custGeom>
                <a:avLst/>
                <a:gdLst>
                  <a:gd name="T0" fmla="*/ 2147483647 w 738"/>
                  <a:gd name="T1" fmla="*/ 2147483647 h 442"/>
                  <a:gd name="T2" fmla="*/ 2147483647 w 738"/>
                  <a:gd name="T3" fmla="*/ 0 h 442"/>
                  <a:gd name="T4" fmla="*/ 2147483647 w 738"/>
                  <a:gd name="T5" fmla="*/ 0 h 442"/>
                  <a:gd name="T6" fmla="*/ 2147483647 w 738"/>
                  <a:gd name="T7" fmla="*/ 2147483647 h 442"/>
                  <a:gd name="T8" fmla="*/ 0 w 738"/>
                  <a:gd name="T9" fmla="*/ 2147483647 h 442"/>
                  <a:gd name="T10" fmla="*/ 2147483647 w 738"/>
                  <a:gd name="T11" fmla="*/ 2147483647 h 442"/>
                  <a:gd name="T12" fmla="*/ 2147483647 w 738"/>
                  <a:gd name="T13" fmla="*/ 2147483647 h 442"/>
                  <a:gd name="T14" fmla="*/ 2147483647 w 738"/>
                  <a:gd name="T15" fmla="*/ 2147483647 h 4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8" h="442">
                    <a:moveTo>
                      <a:pt x="569" y="73"/>
                    </a:moveTo>
                    <a:cubicBezTo>
                      <a:pt x="542" y="29"/>
                      <a:pt x="493" y="0"/>
                      <a:pt x="438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291" y="0"/>
                      <a:pt x="237" y="31"/>
                      <a:pt x="215" y="69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28" y="394"/>
                      <a:pt x="77" y="367"/>
                      <a:pt x="128" y="365"/>
                    </a:cubicBezTo>
                    <a:cubicBezTo>
                      <a:pt x="738" y="365"/>
                      <a:pt x="738" y="365"/>
                      <a:pt x="738" y="365"/>
                    </a:cubicBezTo>
                    <a:cubicBezTo>
                      <a:pt x="569" y="73"/>
                      <a:pt x="569" y="73"/>
                      <a:pt x="569" y="73"/>
                    </a:cubicBezTo>
                  </a:path>
                </a:pathLst>
              </a:custGeom>
              <a:solidFill>
                <a:srgbClr val="F09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511" name="Freeform 74"/>
              <p:cNvSpPr>
                <a:spLocks/>
              </p:cNvSpPr>
              <p:nvPr/>
            </p:nvSpPr>
            <p:spPr bwMode="auto">
              <a:xfrm>
                <a:off x="1808956" y="231796"/>
                <a:ext cx="536513" cy="928771"/>
              </a:xfrm>
              <a:custGeom>
                <a:avLst/>
                <a:gdLst>
                  <a:gd name="T0" fmla="*/ 0 w 400"/>
                  <a:gd name="T1" fmla="*/ 0 h 691"/>
                  <a:gd name="T2" fmla="*/ 2147483647 w 400"/>
                  <a:gd name="T3" fmla="*/ 2147483647 h 691"/>
                  <a:gd name="T4" fmla="*/ 2147483647 w 400"/>
                  <a:gd name="T5" fmla="*/ 2147483647 h 691"/>
                  <a:gd name="T6" fmla="*/ 2147483647 w 400"/>
                  <a:gd name="T7" fmla="*/ 2147483647 h 691"/>
                  <a:gd name="T8" fmla="*/ 0 w 400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0" h="691">
                    <a:moveTo>
                      <a:pt x="0" y="0"/>
                    </a:moveTo>
                    <a:lnTo>
                      <a:pt x="246" y="691"/>
                    </a:lnTo>
                    <a:lnTo>
                      <a:pt x="400" y="691"/>
                    </a:lnTo>
                    <a:lnTo>
                      <a:pt x="182" y="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9506" name="Group 65"/>
            <p:cNvGrpSpPr>
              <a:grpSpLocks/>
            </p:cNvGrpSpPr>
            <p:nvPr/>
          </p:nvGrpSpPr>
          <p:grpSpPr bwMode="auto">
            <a:xfrm>
              <a:off x="1714299" y="2410043"/>
              <a:ext cx="2346052" cy="1406652"/>
              <a:chOff x="0" y="0"/>
              <a:chExt cx="2346052" cy="1406652"/>
            </a:xfrm>
          </p:grpSpPr>
          <p:sp>
            <p:nvSpPr>
              <p:cNvPr id="19508" name="Freeform 69"/>
              <p:cNvSpPr>
                <a:spLocks/>
              </p:cNvSpPr>
              <p:nvPr/>
            </p:nvSpPr>
            <p:spPr bwMode="auto">
              <a:xfrm>
                <a:off x="0" y="0"/>
                <a:ext cx="2346052" cy="1406652"/>
              </a:xfrm>
              <a:custGeom>
                <a:avLst/>
                <a:gdLst>
                  <a:gd name="T0" fmla="*/ 2147483647 w 738"/>
                  <a:gd name="T1" fmla="*/ 2147483647 h 442"/>
                  <a:gd name="T2" fmla="*/ 2147483647 w 738"/>
                  <a:gd name="T3" fmla="*/ 2147483647 h 442"/>
                  <a:gd name="T4" fmla="*/ 2147483647 w 738"/>
                  <a:gd name="T5" fmla="*/ 2147483647 h 442"/>
                  <a:gd name="T6" fmla="*/ 2147483647 w 738"/>
                  <a:gd name="T7" fmla="*/ 2147483647 h 442"/>
                  <a:gd name="T8" fmla="*/ 2147483647 w 738"/>
                  <a:gd name="T9" fmla="*/ 0 h 442"/>
                  <a:gd name="T10" fmla="*/ 2147483647 w 738"/>
                  <a:gd name="T11" fmla="*/ 2147483647 h 442"/>
                  <a:gd name="T12" fmla="*/ 0 w 738"/>
                  <a:gd name="T13" fmla="*/ 2147483647 h 442"/>
                  <a:gd name="T14" fmla="*/ 2147483647 w 738"/>
                  <a:gd name="T15" fmla="*/ 2147483647 h 4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8" h="442">
                    <a:moveTo>
                      <a:pt x="168" y="370"/>
                    </a:moveTo>
                    <a:cubicBezTo>
                      <a:pt x="196" y="413"/>
                      <a:pt x="244" y="442"/>
                      <a:pt x="300" y="442"/>
                    </a:cubicBezTo>
                    <a:cubicBezTo>
                      <a:pt x="402" y="442"/>
                      <a:pt x="402" y="442"/>
                      <a:pt x="402" y="442"/>
                    </a:cubicBezTo>
                    <a:cubicBezTo>
                      <a:pt x="446" y="442"/>
                      <a:pt x="500" y="411"/>
                      <a:pt x="522" y="373"/>
                    </a:cubicBezTo>
                    <a:cubicBezTo>
                      <a:pt x="738" y="0"/>
                      <a:pt x="738" y="0"/>
                      <a:pt x="738" y="0"/>
                    </a:cubicBezTo>
                    <a:cubicBezTo>
                      <a:pt x="710" y="48"/>
                      <a:pt x="661" y="76"/>
                      <a:pt x="609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68" y="370"/>
                      <a:pt x="168" y="370"/>
                      <a:pt x="168" y="370"/>
                    </a:cubicBezTo>
                  </a:path>
                </a:pathLst>
              </a:custGeom>
              <a:solidFill>
                <a:srgbClr val="88D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509" name="Freeform 70"/>
              <p:cNvSpPr>
                <a:spLocks/>
              </p:cNvSpPr>
              <p:nvPr/>
            </p:nvSpPr>
            <p:spPr bwMode="auto">
              <a:xfrm>
                <a:off x="1" y="249258"/>
                <a:ext cx="534926" cy="927184"/>
              </a:xfrm>
              <a:custGeom>
                <a:avLst/>
                <a:gdLst>
                  <a:gd name="T0" fmla="*/ 0 w 398"/>
                  <a:gd name="T1" fmla="*/ 0 h 691"/>
                  <a:gd name="T2" fmla="*/ 2147483647 w 398"/>
                  <a:gd name="T3" fmla="*/ 2147483647 h 691"/>
                  <a:gd name="T4" fmla="*/ 2147483647 w 398"/>
                  <a:gd name="T5" fmla="*/ 2147483647 h 691"/>
                  <a:gd name="T6" fmla="*/ 2147483647 w 398"/>
                  <a:gd name="T7" fmla="*/ 0 h 691"/>
                  <a:gd name="T8" fmla="*/ 0 w 398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8" h="691">
                    <a:moveTo>
                      <a:pt x="0" y="0"/>
                    </a:moveTo>
                    <a:lnTo>
                      <a:pt x="5" y="7"/>
                    </a:lnTo>
                    <a:lnTo>
                      <a:pt x="398" y="691"/>
                    </a:lnTo>
                    <a:lnTo>
                      <a:pt x="1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9502" name="Group 61"/>
            <p:cNvGrpSpPr>
              <a:grpSpLocks/>
            </p:cNvGrpSpPr>
            <p:nvPr/>
          </p:nvGrpSpPr>
          <p:grpSpPr bwMode="auto">
            <a:xfrm>
              <a:off x="664766" y="1908346"/>
              <a:ext cx="2002354" cy="1908348"/>
              <a:chOff x="0" y="0"/>
              <a:chExt cx="2002354" cy="1908348"/>
            </a:xfrm>
          </p:grpSpPr>
          <p:sp>
            <p:nvSpPr>
              <p:cNvPr id="19504" name="Freeform 63"/>
              <p:cNvSpPr>
                <a:spLocks/>
              </p:cNvSpPr>
              <p:nvPr/>
            </p:nvSpPr>
            <p:spPr bwMode="auto">
              <a:xfrm>
                <a:off x="320" y="1"/>
                <a:ext cx="2001604" cy="1908347"/>
              </a:xfrm>
              <a:custGeom>
                <a:avLst/>
                <a:gdLst>
                  <a:gd name="T0" fmla="*/ 2147483647 w 630"/>
                  <a:gd name="T1" fmla="*/ 2147483647 h 600"/>
                  <a:gd name="T2" fmla="*/ 2147483647 w 630"/>
                  <a:gd name="T3" fmla="*/ 2147483647 h 600"/>
                  <a:gd name="T4" fmla="*/ 2147483647 w 630"/>
                  <a:gd name="T5" fmla="*/ 2147483647 h 600"/>
                  <a:gd name="T6" fmla="*/ 2147483647 w 630"/>
                  <a:gd name="T7" fmla="*/ 2147483647 h 600"/>
                  <a:gd name="T8" fmla="*/ 2147483647 w 630"/>
                  <a:gd name="T9" fmla="*/ 2147483647 h 600"/>
                  <a:gd name="T10" fmla="*/ 2147483647 w 630"/>
                  <a:gd name="T11" fmla="*/ 2147483647 h 600"/>
                  <a:gd name="T12" fmla="*/ 2147483647 w 630"/>
                  <a:gd name="T13" fmla="*/ 0 h 600"/>
                  <a:gd name="T14" fmla="*/ 2147483647 w 630"/>
                  <a:gd name="T15" fmla="*/ 2147483647 h 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0" h="600">
                    <a:moveTo>
                      <a:pt x="25" y="292"/>
                    </a:moveTo>
                    <a:cubicBezTo>
                      <a:pt x="1" y="338"/>
                      <a:pt x="0" y="394"/>
                      <a:pt x="28" y="442"/>
                    </a:cubicBezTo>
                    <a:cubicBezTo>
                      <a:pt x="79" y="531"/>
                      <a:pt x="79" y="531"/>
                      <a:pt x="79" y="531"/>
                    </a:cubicBezTo>
                    <a:cubicBezTo>
                      <a:pt x="101" y="569"/>
                      <a:pt x="155" y="600"/>
                      <a:pt x="199" y="600"/>
                    </a:cubicBezTo>
                    <a:cubicBezTo>
                      <a:pt x="630" y="600"/>
                      <a:pt x="630" y="600"/>
                      <a:pt x="630" y="600"/>
                    </a:cubicBezTo>
                    <a:cubicBezTo>
                      <a:pt x="574" y="600"/>
                      <a:pt x="526" y="571"/>
                      <a:pt x="498" y="528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25" y="292"/>
                      <a:pt x="25" y="292"/>
                      <a:pt x="25" y="292"/>
                    </a:cubicBezTo>
                  </a:path>
                </a:pathLst>
              </a:custGeom>
              <a:solidFill>
                <a:srgbClr val="F09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505" name="Freeform 64"/>
              <p:cNvSpPr>
                <a:spLocks/>
              </p:cNvSpPr>
              <p:nvPr/>
            </p:nvSpPr>
            <p:spPr bwMode="auto">
              <a:xfrm>
                <a:off x="79686" y="1"/>
                <a:ext cx="638101" cy="928771"/>
              </a:xfrm>
              <a:custGeom>
                <a:avLst/>
                <a:gdLst>
                  <a:gd name="T0" fmla="*/ 2147483647 w 476"/>
                  <a:gd name="T1" fmla="*/ 0 h 691"/>
                  <a:gd name="T2" fmla="*/ 0 w 476"/>
                  <a:gd name="T3" fmla="*/ 2147483647 h 691"/>
                  <a:gd name="T4" fmla="*/ 2147483647 w 476"/>
                  <a:gd name="T5" fmla="*/ 2147483647 h 691"/>
                  <a:gd name="T6" fmla="*/ 2147483647 w 476"/>
                  <a:gd name="T7" fmla="*/ 0 h 6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6" h="691">
                    <a:moveTo>
                      <a:pt x="400" y="0"/>
                    </a:moveTo>
                    <a:lnTo>
                      <a:pt x="0" y="691"/>
                    </a:lnTo>
                    <a:lnTo>
                      <a:pt x="476" y="13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9492" name="Group 55"/>
            <p:cNvGrpSpPr>
              <a:grpSpLocks/>
            </p:cNvGrpSpPr>
            <p:nvPr/>
          </p:nvGrpSpPr>
          <p:grpSpPr bwMode="auto">
            <a:xfrm>
              <a:off x="1624982" y="0"/>
              <a:ext cx="1999668" cy="1908347"/>
              <a:chOff x="0" y="0"/>
              <a:chExt cx="1999668" cy="1908347"/>
            </a:xfrm>
          </p:grpSpPr>
          <p:sp>
            <p:nvSpPr>
              <p:cNvPr id="19500" name="Freeform 59"/>
              <p:cNvSpPr>
                <a:spLocks/>
              </p:cNvSpPr>
              <p:nvPr/>
            </p:nvSpPr>
            <p:spPr bwMode="auto">
              <a:xfrm>
                <a:off x="429" y="0"/>
                <a:ext cx="2000017" cy="1908347"/>
              </a:xfrm>
              <a:custGeom>
                <a:avLst/>
                <a:gdLst>
                  <a:gd name="T0" fmla="*/ 2147483647 w 629"/>
                  <a:gd name="T1" fmla="*/ 2147483647 h 600"/>
                  <a:gd name="T2" fmla="*/ 2147483647 w 629"/>
                  <a:gd name="T3" fmla="*/ 2147483647 h 600"/>
                  <a:gd name="T4" fmla="*/ 2147483647 w 629"/>
                  <a:gd name="T5" fmla="*/ 2147483647 h 600"/>
                  <a:gd name="T6" fmla="*/ 2147483647 w 629"/>
                  <a:gd name="T7" fmla="*/ 0 h 600"/>
                  <a:gd name="T8" fmla="*/ 0 w 629"/>
                  <a:gd name="T9" fmla="*/ 0 h 600"/>
                  <a:gd name="T10" fmla="*/ 2147483647 w 629"/>
                  <a:gd name="T11" fmla="*/ 2147483647 h 600"/>
                  <a:gd name="T12" fmla="*/ 2147483647 w 629"/>
                  <a:gd name="T13" fmla="*/ 2147483647 h 600"/>
                  <a:gd name="T14" fmla="*/ 2147483647 w 629"/>
                  <a:gd name="T15" fmla="*/ 2147483647 h 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9" h="600">
                    <a:moveTo>
                      <a:pt x="604" y="308"/>
                    </a:moveTo>
                    <a:cubicBezTo>
                      <a:pt x="628" y="262"/>
                      <a:pt x="629" y="206"/>
                      <a:pt x="602" y="158"/>
                    </a:cubicBezTo>
                    <a:cubicBezTo>
                      <a:pt x="550" y="69"/>
                      <a:pt x="550" y="69"/>
                      <a:pt x="550" y="69"/>
                    </a:cubicBezTo>
                    <a:cubicBezTo>
                      <a:pt x="528" y="31"/>
                      <a:pt x="474" y="0"/>
                      <a:pt x="4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0"/>
                      <a:pt x="104" y="29"/>
                      <a:pt x="131" y="73"/>
                    </a:cubicBezTo>
                    <a:cubicBezTo>
                      <a:pt x="436" y="600"/>
                      <a:pt x="436" y="600"/>
                      <a:pt x="436" y="600"/>
                    </a:cubicBezTo>
                    <a:cubicBezTo>
                      <a:pt x="604" y="308"/>
                      <a:pt x="604" y="308"/>
                      <a:pt x="604" y="308"/>
                    </a:cubicBezTo>
                  </a:path>
                </a:pathLst>
              </a:custGeom>
              <a:solidFill>
                <a:srgbClr val="88D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501" name="Freeform 60"/>
              <p:cNvSpPr>
                <a:spLocks/>
              </p:cNvSpPr>
              <p:nvPr/>
            </p:nvSpPr>
            <p:spPr bwMode="auto">
              <a:xfrm>
                <a:off x="1281393" y="979575"/>
                <a:ext cx="639687" cy="928772"/>
              </a:xfrm>
              <a:custGeom>
                <a:avLst/>
                <a:gdLst>
                  <a:gd name="T0" fmla="*/ 2147483647 w 476"/>
                  <a:gd name="T1" fmla="*/ 0 h 692"/>
                  <a:gd name="T2" fmla="*/ 0 w 476"/>
                  <a:gd name="T3" fmla="*/ 2147483647 h 692"/>
                  <a:gd name="T4" fmla="*/ 2147483647 w 476"/>
                  <a:gd name="T5" fmla="*/ 2147483647 h 692"/>
                  <a:gd name="T6" fmla="*/ 2147483647 w 476"/>
                  <a:gd name="T7" fmla="*/ 0 h 6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6" h="692">
                    <a:moveTo>
                      <a:pt x="476" y="0"/>
                    </a:moveTo>
                    <a:lnTo>
                      <a:pt x="0" y="559"/>
                    </a:lnTo>
                    <a:lnTo>
                      <a:pt x="78" y="692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9493" name="Group 51"/>
            <p:cNvGrpSpPr>
              <a:grpSpLocks/>
            </p:cNvGrpSpPr>
            <p:nvPr/>
          </p:nvGrpSpPr>
          <p:grpSpPr bwMode="auto">
            <a:xfrm>
              <a:off x="2578483" y="502267"/>
              <a:ext cx="1713617" cy="2156795"/>
              <a:chOff x="0" y="0"/>
              <a:chExt cx="1713617" cy="2156795"/>
            </a:xfrm>
          </p:grpSpPr>
          <p:sp>
            <p:nvSpPr>
              <p:cNvPr id="19498" name="Freeform 53"/>
              <p:cNvSpPr>
                <a:spLocks/>
              </p:cNvSpPr>
              <p:nvPr/>
            </p:nvSpPr>
            <p:spPr bwMode="auto">
              <a:xfrm>
                <a:off x="-683" y="-572"/>
                <a:ext cx="1714300" cy="2157606"/>
              </a:xfrm>
              <a:custGeom>
                <a:avLst/>
                <a:gdLst>
                  <a:gd name="T0" fmla="*/ 2147483647 w 539"/>
                  <a:gd name="T1" fmla="*/ 2147483647 h 678"/>
                  <a:gd name="T2" fmla="*/ 2147483647 w 539"/>
                  <a:gd name="T3" fmla="*/ 2147483647 h 678"/>
                  <a:gd name="T4" fmla="*/ 2147483647 w 539"/>
                  <a:gd name="T5" fmla="*/ 2147483647 h 678"/>
                  <a:gd name="T6" fmla="*/ 2147483647 w 539"/>
                  <a:gd name="T7" fmla="*/ 2147483647 h 678"/>
                  <a:gd name="T8" fmla="*/ 2147483647 w 539"/>
                  <a:gd name="T9" fmla="*/ 0 h 678"/>
                  <a:gd name="T10" fmla="*/ 2147483647 w 539"/>
                  <a:gd name="T11" fmla="*/ 2147483647 h 678"/>
                  <a:gd name="T12" fmla="*/ 0 w 539"/>
                  <a:gd name="T13" fmla="*/ 2147483647 h 678"/>
                  <a:gd name="T14" fmla="*/ 2147483647 w 539"/>
                  <a:gd name="T15" fmla="*/ 2147483647 h 6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9" h="678">
                    <a:moveTo>
                      <a:pt x="337" y="678"/>
                    </a:moveTo>
                    <a:cubicBezTo>
                      <a:pt x="389" y="676"/>
                      <a:pt x="438" y="648"/>
                      <a:pt x="466" y="600"/>
                    </a:cubicBezTo>
                    <a:cubicBezTo>
                      <a:pt x="517" y="511"/>
                      <a:pt x="517" y="511"/>
                      <a:pt x="517" y="511"/>
                    </a:cubicBezTo>
                    <a:cubicBezTo>
                      <a:pt x="539" y="473"/>
                      <a:pt x="539" y="411"/>
                      <a:pt x="517" y="373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329" y="48"/>
                      <a:pt x="328" y="104"/>
                      <a:pt x="304" y="150"/>
                    </a:cubicBezTo>
                    <a:cubicBezTo>
                      <a:pt x="0" y="678"/>
                      <a:pt x="0" y="678"/>
                      <a:pt x="0" y="678"/>
                    </a:cubicBezTo>
                    <a:cubicBezTo>
                      <a:pt x="337" y="678"/>
                      <a:pt x="337" y="678"/>
                      <a:pt x="337" y="678"/>
                    </a:cubicBezTo>
                  </a:path>
                </a:pathLst>
              </a:custGeom>
              <a:solidFill>
                <a:srgbClr val="F09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499" name="Freeform 54"/>
              <p:cNvSpPr>
                <a:spLocks/>
              </p:cNvSpPr>
              <p:nvPr/>
            </p:nvSpPr>
            <p:spPr bwMode="auto">
              <a:xfrm>
                <a:off x="-683" y="1976043"/>
                <a:ext cx="1071438" cy="180991"/>
              </a:xfrm>
              <a:custGeom>
                <a:avLst/>
                <a:gdLst>
                  <a:gd name="T0" fmla="*/ 2147483647 w 798"/>
                  <a:gd name="T1" fmla="*/ 0 h 135"/>
                  <a:gd name="T2" fmla="*/ 0 w 798"/>
                  <a:gd name="T3" fmla="*/ 2147483647 h 135"/>
                  <a:gd name="T4" fmla="*/ 2147483647 w 798"/>
                  <a:gd name="T5" fmla="*/ 2147483647 h 135"/>
                  <a:gd name="T6" fmla="*/ 2147483647 w 798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98" h="135">
                    <a:moveTo>
                      <a:pt x="76" y="0"/>
                    </a:moveTo>
                    <a:lnTo>
                      <a:pt x="0" y="135"/>
                    </a:lnTo>
                    <a:lnTo>
                      <a:pt x="798" y="13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sp>
        <p:nvSpPr>
          <p:cNvPr id="19461" name="矩形 50"/>
          <p:cNvSpPr>
            <a:spLocks noChangeArrowheads="1"/>
          </p:cNvSpPr>
          <p:nvPr/>
        </p:nvSpPr>
        <p:spPr bwMode="auto">
          <a:xfrm>
            <a:off x="677246" y="3139420"/>
            <a:ext cx="28745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F096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打造午间微课</a:t>
            </a:r>
            <a:endParaRPr lang="en-US" altLang="zh-CN" sz="2400" b="1" dirty="0">
              <a:solidFill>
                <a:srgbClr val="F096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968D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开放班班展示平台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0968D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0968D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463" name="矩形 52"/>
          <p:cNvSpPr>
            <a:spLocks noChangeArrowheads="1"/>
          </p:cNvSpPr>
          <p:nvPr/>
        </p:nvSpPr>
        <p:spPr bwMode="auto">
          <a:xfrm>
            <a:off x="533178" y="1318989"/>
            <a:ext cx="2842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8D0E0"/>
                </a:solidFill>
                <a:effectLst/>
                <a:uLnTx/>
                <a:uFillTx/>
                <a:latin typeface="方正兰亭黑_GBK" pitchFamily="2" charset="-122"/>
                <a:ea typeface="方正兰亭黑_GBK" pitchFamily="2" charset="-122"/>
                <a:cs typeface="+mn-cs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D0E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“语”你相约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88D0E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88D0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暑期阅读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D0E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故事分享</a:t>
            </a:r>
          </a:p>
        </p:txBody>
      </p:sp>
      <p:sp>
        <p:nvSpPr>
          <p:cNvPr id="19465" name="矩形 54"/>
          <p:cNvSpPr>
            <a:spLocks noChangeArrowheads="1"/>
          </p:cNvSpPr>
          <p:nvPr/>
        </p:nvSpPr>
        <p:spPr bwMode="auto">
          <a:xfrm>
            <a:off x="5864288" y="969990"/>
            <a:ext cx="2748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E85E6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图书漂流</a:t>
            </a:r>
            <a:endParaRPr lang="en-US" altLang="zh-CN" sz="2400" b="1" dirty="0">
              <a:solidFill>
                <a:srgbClr val="E85E6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5E6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绿色书香流淌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85E6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85E6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7" name="矩形 56"/>
          <p:cNvSpPr>
            <a:spLocks noChangeArrowheads="1"/>
          </p:cNvSpPr>
          <p:nvPr/>
        </p:nvSpPr>
        <p:spPr bwMode="auto">
          <a:xfrm>
            <a:off x="6269551" y="2554525"/>
            <a:ext cx="257607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1400" b="1" dirty="0">
                <a:solidFill>
                  <a:srgbClr val="F0968D"/>
                </a:solidFill>
                <a:latin typeface="方正兰亭黑_GBK" pitchFamily="2" charset="-122"/>
                <a:ea typeface="方正兰亭黑_GBK" pitchFamily="2" charset="-122"/>
              </a:rPr>
              <a:t>      </a:t>
            </a:r>
            <a:r>
              <a:rPr lang="zh-CN" altLang="en-US" sz="2400" b="1" dirty="0">
                <a:solidFill>
                  <a:srgbClr val="F096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班报出刊</a:t>
            </a:r>
            <a:endParaRPr lang="en-US" altLang="zh-CN" sz="2400" b="1" dirty="0">
              <a:solidFill>
                <a:srgbClr val="F096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F096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阅读写话双把控</a:t>
            </a:r>
            <a:endParaRPr lang="en-US" altLang="zh-CN" sz="2400" b="1" dirty="0">
              <a:solidFill>
                <a:srgbClr val="F096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0968D"/>
                </a:solidFill>
                <a:effectLst/>
                <a:uLnTx/>
                <a:uFillTx/>
                <a:latin typeface="方正兰亭黑_GBK" pitchFamily="2" charset="-122"/>
                <a:ea typeface="方正兰亭黑_GBK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0968D"/>
              </a:solidFill>
              <a:effectLst/>
              <a:uLnTx/>
              <a:uFillTx/>
              <a:latin typeface="方正兰亭黑_GBK" pitchFamily="2" charset="-122"/>
              <a:ea typeface="方正兰亭黑_GBK" pitchFamily="2" charset="-122"/>
              <a:cs typeface="+mn-cs"/>
            </a:endParaRPr>
          </a:p>
        </p:txBody>
      </p:sp>
      <p:sp>
        <p:nvSpPr>
          <p:cNvPr id="19469" name="矩形 58"/>
          <p:cNvSpPr>
            <a:spLocks noChangeArrowheads="1"/>
          </p:cNvSpPr>
          <p:nvPr/>
        </p:nvSpPr>
        <p:spPr bwMode="auto">
          <a:xfrm>
            <a:off x="1344737" y="3789964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88D0E0"/>
                </a:solidFill>
                <a:effectLst/>
                <a:uLnTx/>
                <a:uFillTx/>
                <a:latin typeface="方正兰亭黑_GBK" pitchFamily="2" charset="-122"/>
                <a:ea typeface="方正兰亭黑_GBK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88D0E0"/>
              </a:solidFill>
              <a:effectLst/>
              <a:uLnTx/>
              <a:uFillTx/>
              <a:latin typeface="方正兰亭黑_GBK" pitchFamily="2" charset="-122"/>
              <a:ea typeface="方正兰亭黑_GBK" pitchFamily="2" charset="-122"/>
              <a:cs typeface="+mn-cs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4A0C5BF-78D4-4D6D-8252-70188F93B221}"/>
              </a:ext>
            </a:extLst>
          </p:cNvPr>
          <p:cNvGrpSpPr/>
          <p:nvPr/>
        </p:nvGrpSpPr>
        <p:grpSpPr>
          <a:xfrm>
            <a:off x="7815756" y="4233210"/>
            <a:ext cx="1374378" cy="1056716"/>
            <a:chOff x="7629916" y="3933824"/>
            <a:chExt cx="1658622" cy="1321573"/>
          </a:xfrm>
        </p:grpSpPr>
        <p:sp>
          <p:nvSpPr>
            <p:cNvPr id="59" name="椭圆 45">
              <a:extLst>
                <a:ext uri="{FF2B5EF4-FFF2-40B4-BE49-F238E27FC236}">
                  <a16:creationId xmlns:a16="http://schemas.microsoft.com/office/drawing/2014/main" id="{8543B2BB-5C30-4E7D-9242-29E876EAE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2757FFB-18AC-4EC7-A690-B170BE8947DD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61" name="椭圆 45">
                <a:extLst>
                  <a:ext uri="{FF2B5EF4-FFF2-40B4-BE49-F238E27FC236}">
                    <a16:creationId xmlns:a16="http://schemas.microsoft.com/office/drawing/2014/main" id="{0887F5BD-AC5C-4E06-BC6E-0259FE923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62" name="椭圆 25">
                <a:extLst>
                  <a:ext uri="{FF2B5EF4-FFF2-40B4-BE49-F238E27FC236}">
                    <a16:creationId xmlns:a16="http://schemas.microsoft.com/office/drawing/2014/main" id="{43E1F08A-5E9D-412F-8069-58712BCBA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4E639484-5E96-4B4B-A9CC-32AC17448EC0}"/>
              </a:ext>
            </a:extLst>
          </p:cNvPr>
          <p:cNvSpPr txBox="1">
            <a:spLocks/>
          </p:cNvSpPr>
          <p:nvPr/>
        </p:nvSpPr>
        <p:spPr>
          <a:xfrm>
            <a:off x="1428086" y="153012"/>
            <a:ext cx="4152025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学生悦读</a:t>
            </a:r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70C156-C5C3-4523-BDEF-F5451E5BDFC6}"/>
              </a:ext>
            </a:extLst>
          </p:cNvPr>
          <p:cNvSpPr txBox="1"/>
          <p:nvPr/>
        </p:nvSpPr>
        <p:spPr>
          <a:xfrm>
            <a:off x="4286206" y="2262049"/>
            <a:ext cx="723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打造</a:t>
            </a:r>
            <a:endParaRPr lang="en-US" altLang="zh-CN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多元平台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E3471F-54FE-4368-A68D-9119A3BC9F7F}"/>
              </a:ext>
            </a:extLst>
          </p:cNvPr>
          <p:cNvSpPr txBox="1"/>
          <p:nvPr/>
        </p:nvSpPr>
        <p:spPr>
          <a:xfrm>
            <a:off x="4787797" y="1348982"/>
            <a:ext cx="114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周五</a:t>
            </a:r>
            <a:endParaRPr lang="en-US" altLang="zh-CN" dirty="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班本阅读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459C3BA-EAE2-42F9-8635-A9511330ED22}"/>
              </a:ext>
            </a:extLst>
          </p:cNvPr>
          <p:cNvSpPr txBox="1"/>
          <p:nvPr/>
        </p:nvSpPr>
        <p:spPr>
          <a:xfrm>
            <a:off x="2924074" y="2442720"/>
            <a:ext cx="114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午间</a:t>
            </a:r>
            <a:endParaRPr lang="en-US" altLang="zh-CN" dirty="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微课程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4603126-3B0A-4532-8178-937678F165E2}"/>
              </a:ext>
            </a:extLst>
          </p:cNvPr>
          <p:cNvSpPr txBox="1"/>
          <p:nvPr/>
        </p:nvSpPr>
        <p:spPr>
          <a:xfrm>
            <a:off x="3582001" y="3645585"/>
            <a:ext cx="114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图书馆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8C9BD-DC3F-4751-8C5A-84F39829AA84}"/>
              </a:ext>
            </a:extLst>
          </p:cNvPr>
          <p:cNvSpPr txBox="1"/>
          <p:nvPr/>
        </p:nvSpPr>
        <p:spPr>
          <a:xfrm>
            <a:off x="4847365" y="3626126"/>
            <a:ext cx="91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班队课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36AD168-58D2-4B07-8114-FCCC5DBBA60E}"/>
              </a:ext>
            </a:extLst>
          </p:cNvPr>
          <p:cNvSpPr txBox="1"/>
          <p:nvPr/>
        </p:nvSpPr>
        <p:spPr>
          <a:xfrm>
            <a:off x="3678356" y="1648790"/>
            <a:ext cx="114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展销会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EA47949-1263-4106-A769-C4FE32EAE2A2}"/>
              </a:ext>
            </a:extLst>
          </p:cNvPr>
          <p:cNvSpPr txBox="1"/>
          <p:nvPr/>
        </p:nvSpPr>
        <p:spPr>
          <a:xfrm>
            <a:off x="5410646" y="2644557"/>
            <a:ext cx="114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语文课</a:t>
            </a:r>
          </a:p>
        </p:txBody>
      </p:sp>
      <p:sp>
        <p:nvSpPr>
          <p:cNvPr id="72" name="矩形 52">
            <a:extLst>
              <a:ext uri="{FF2B5EF4-FFF2-40B4-BE49-F238E27FC236}">
                <a16:creationId xmlns:a16="http://schemas.microsoft.com/office/drawing/2014/main" id="{908ADC17-4FAC-499C-BB75-8BD1EE40D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111" y="4369481"/>
            <a:ext cx="47477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D0E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    整合班队资源，阅读红色经典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88D0E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88D0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争做新时代小先锋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88D0E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3"/>
          <p:cNvGrpSpPr/>
          <p:nvPr/>
        </p:nvGrpSpPr>
        <p:grpSpPr>
          <a:xfrm>
            <a:off x="1158094" y="1284711"/>
            <a:ext cx="3048000" cy="2942285"/>
            <a:chOff x="1544125" y="1712948"/>
            <a:chExt cx="4064000" cy="3923046"/>
          </a:xfrm>
        </p:grpSpPr>
        <p:grpSp>
          <p:nvGrpSpPr>
            <p:cNvPr id="40" name="Group 3"/>
            <p:cNvGrpSpPr/>
            <p:nvPr/>
          </p:nvGrpSpPr>
          <p:grpSpPr>
            <a:xfrm>
              <a:off x="4130979" y="2623012"/>
              <a:ext cx="315809" cy="399615"/>
              <a:chOff x="2943440" y="2191613"/>
              <a:chExt cx="236857" cy="299711"/>
            </a:xfrm>
          </p:grpSpPr>
          <p:sp>
            <p:nvSpPr>
              <p:cNvPr id="73" name="Arrow: Right 4"/>
              <p:cNvSpPr/>
              <p:nvPr/>
            </p:nvSpPr>
            <p:spPr>
              <a:xfrm rot="2160000">
                <a:off x="2943440" y="2191613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Rectangle 5"/>
              <p:cNvSpPr/>
              <p:nvPr/>
            </p:nvSpPr>
            <p:spPr>
              <a:xfrm rot="2160000">
                <a:off x="2950225" y="2230672"/>
                <a:ext cx="165800" cy="17982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1" name="Group 6"/>
            <p:cNvGrpSpPr/>
            <p:nvPr/>
          </p:nvGrpSpPr>
          <p:grpSpPr>
            <a:xfrm>
              <a:off x="4544047" y="4031171"/>
              <a:ext cx="399615" cy="315809"/>
              <a:chOff x="3253241" y="3247732"/>
              <a:chExt cx="299711" cy="236857"/>
            </a:xfrm>
          </p:grpSpPr>
          <p:sp>
            <p:nvSpPr>
              <p:cNvPr id="71" name="Arrow: Right 7"/>
              <p:cNvSpPr/>
              <p:nvPr/>
            </p:nvSpPr>
            <p:spPr>
              <a:xfrm rot="6480000">
                <a:off x="3284668" y="321630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3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Rectangle 8"/>
              <p:cNvSpPr/>
              <p:nvPr/>
            </p:nvSpPr>
            <p:spPr>
              <a:xfrm rot="17280000">
                <a:off x="3331176" y="324245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2" name="Group 9"/>
            <p:cNvGrpSpPr/>
            <p:nvPr/>
          </p:nvGrpSpPr>
          <p:grpSpPr>
            <a:xfrm>
              <a:off x="3427159" y="4844165"/>
              <a:ext cx="315809" cy="399615"/>
              <a:chOff x="2415575" y="3857478"/>
              <a:chExt cx="236857" cy="299711"/>
            </a:xfrm>
          </p:grpSpPr>
          <p:sp>
            <p:nvSpPr>
              <p:cNvPr id="69" name="Arrow: Right 10"/>
              <p:cNvSpPr/>
              <p:nvPr/>
            </p:nvSpPr>
            <p:spPr>
              <a:xfrm rot="10800000">
                <a:off x="2415575" y="3857478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4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Rectangle 11"/>
              <p:cNvSpPr/>
              <p:nvPr/>
            </p:nvSpPr>
            <p:spPr>
              <a:xfrm>
                <a:off x="2486632" y="3917420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3" name="Group 12"/>
            <p:cNvGrpSpPr/>
            <p:nvPr/>
          </p:nvGrpSpPr>
          <p:grpSpPr>
            <a:xfrm>
              <a:off x="2214113" y="4048171"/>
              <a:ext cx="399615" cy="315809"/>
              <a:chOff x="1505791" y="3260482"/>
              <a:chExt cx="299711" cy="236857"/>
            </a:xfrm>
          </p:grpSpPr>
          <p:sp>
            <p:nvSpPr>
              <p:cNvPr id="67" name="Arrow: Right 13"/>
              <p:cNvSpPr/>
              <p:nvPr/>
            </p:nvSpPr>
            <p:spPr>
              <a:xfrm rot="15120000">
                <a:off x="1537218" y="322905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5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Rectangle 14"/>
              <p:cNvSpPr/>
              <p:nvPr/>
            </p:nvSpPr>
            <p:spPr>
              <a:xfrm rot="4320000">
                <a:off x="1583726" y="332278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4" name="Group 15"/>
            <p:cNvGrpSpPr/>
            <p:nvPr/>
          </p:nvGrpSpPr>
          <p:grpSpPr>
            <a:xfrm>
              <a:off x="2691002" y="2633520"/>
              <a:ext cx="315809" cy="399615"/>
              <a:chOff x="1863457" y="2199494"/>
              <a:chExt cx="236857" cy="299711"/>
            </a:xfrm>
          </p:grpSpPr>
          <p:sp>
            <p:nvSpPr>
              <p:cNvPr id="65" name="Arrow: Right 16"/>
              <p:cNvSpPr/>
              <p:nvPr/>
            </p:nvSpPr>
            <p:spPr>
              <a:xfrm rot="19440000">
                <a:off x="1863457" y="2199494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Rectangle 17"/>
              <p:cNvSpPr/>
              <p:nvPr/>
            </p:nvSpPr>
            <p:spPr>
              <a:xfrm rot="19440000">
                <a:off x="1870242" y="2280319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1" name="Group 19"/>
            <p:cNvGrpSpPr/>
            <p:nvPr/>
          </p:nvGrpSpPr>
          <p:grpSpPr>
            <a:xfrm>
              <a:off x="2746392" y="2980204"/>
              <a:ext cx="1659467" cy="1659466"/>
              <a:chOff x="4343400" y="1854885"/>
              <a:chExt cx="457200" cy="457200"/>
            </a:xfrm>
          </p:grpSpPr>
          <p:sp>
            <p:nvSpPr>
              <p:cNvPr id="63" name="Oval 21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Oval 22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9" name="Oval 24"/>
            <p:cNvSpPr/>
            <p:nvPr/>
          </p:nvSpPr>
          <p:spPr>
            <a:xfrm>
              <a:off x="2984104" y="1712948"/>
              <a:ext cx="1184043" cy="118404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57" name="Oval 27"/>
            <p:cNvSpPr/>
            <p:nvPr/>
          </p:nvSpPr>
          <p:spPr>
            <a:xfrm>
              <a:off x="4424082" y="2759154"/>
              <a:ext cx="1184043" cy="1184042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Oval 30"/>
            <p:cNvSpPr/>
            <p:nvPr/>
          </p:nvSpPr>
          <p:spPr>
            <a:xfrm>
              <a:off x="3874060" y="4451952"/>
              <a:ext cx="1184043" cy="1184042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53" name="Oval 33"/>
            <p:cNvSpPr/>
            <p:nvPr/>
          </p:nvSpPr>
          <p:spPr>
            <a:xfrm>
              <a:off x="2094148" y="4451952"/>
              <a:ext cx="1184043" cy="118404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Oval 36"/>
            <p:cNvSpPr/>
            <p:nvPr/>
          </p:nvSpPr>
          <p:spPr>
            <a:xfrm>
              <a:off x="1544125" y="2759154"/>
              <a:ext cx="1184043" cy="11840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89"/>
          <p:cNvGrpSpPr/>
          <p:nvPr/>
        </p:nvGrpSpPr>
        <p:grpSpPr>
          <a:xfrm>
            <a:off x="4528998" y="3275469"/>
            <a:ext cx="3627928" cy="457201"/>
            <a:chOff x="5831273" y="4294731"/>
            <a:chExt cx="4837237" cy="609600"/>
          </a:xfrm>
        </p:grpSpPr>
        <p:grpSp>
          <p:nvGrpSpPr>
            <p:cNvPr id="34" name="Group 67"/>
            <p:cNvGrpSpPr/>
            <p:nvPr/>
          </p:nvGrpSpPr>
          <p:grpSpPr>
            <a:xfrm>
              <a:off x="5831273" y="4294731"/>
              <a:ext cx="609600" cy="609600"/>
              <a:chOff x="5831273" y="5140838"/>
              <a:chExt cx="609600" cy="609600"/>
            </a:xfrm>
          </p:grpSpPr>
          <p:sp>
            <p:nvSpPr>
              <p:cNvPr id="38" name="Oval 68"/>
              <p:cNvSpPr/>
              <p:nvPr/>
            </p:nvSpPr>
            <p:spPr>
              <a:xfrm>
                <a:off x="5831273" y="5140838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Oval 69"/>
              <p:cNvSpPr/>
              <p:nvPr/>
            </p:nvSpPr>
            <p:spPr>
              <a:xfrm>
                <a:off x="5917446" y="5227013"/>
                <a:ext cx="437252" cy="43725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6" name="TextBox 71"/>
            <p:cNvSpPr txBox="1"/>
            <p:nvPr/>
          </p:nvSpPr>
          <p:spPr>
            <a:xfrm>
              <a:off x="6440873" y="4471102"/>
              <a:ext cx="4227637" cy="2914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Autofit/>
            </a:bodyPr>
            <a:lstStyle/>
            <a:p>
              <a:r>
                <a:rPr lang="zh-CN" altLang="en-US" sz="2400" b="1" dirty="0">
                  <a:solidFill>
                    <a:schemeClr val="accent4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养成爱书习惯</a:t>
              </a:r>
              <a:endParaRPr lang="en-US" altLang="zh-CN" sz="2400" b="1" dirty="0">
                <a:solidFill>
                  <a:schemeClr val="accent4">
                    <a:lumMod val="10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400" b="1" dirty="0">
                  <a:solidFill>
                    <a:schemeClr val="accent4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提升公民素养</a:t>
              </a:r>
            </a:p>
          </p:txBody>
        </p:sp>
      </p:grpSp>
      <p:grpSp>
        <p:nvGrpSpPr>
          <p:cNvPr id="7" name="Group 91"/>
          <p:cNvGrpSpPr/>
          <p:nvPr/>
        </p:nvGrpSpPr>
        <p:grpSpPr>
          <a:xfrm>
            <a:off x="4528998" y="2422275"/>
            <a:ext cx="3627927" cy="457201"/>
            <a:chOff x="5831273" y="2324306"/>
            <a:chExt cx="4837236" cy="609600"/>
          </a:xfrm>
        </p:grpSpPr>
        <p:grpSp>
          <p:nvGrpSpPr>
            <p:cNvPr id="22" name="Group 61"/>
            <p:cNvGrpSpPr/>
            <p:nvPr/>
          </p:nvGrpSpPr>
          <p:grpSpPr>
            <a:xfrm>
              <a:off x="5831273" y="2324306"/>
              <a:ext cx="609600" cy="609600"/>
              <a:chOff x="5831273" y="3137061"/>
              <a:chExt cx="609600" cy="609600"/>
            </a:xfrm>
          </p:grpSpPr>
          <p:sp>
            <p:nvSpPr>
              <p:cNvPr id="26" name="Oval 62"/>
              <p:cNvSpPr/>
              <p:nvPr/>
            </p:nvSpPr>
            <p:spPr>
              <a:xfrm>
                <a:off x="5831273" y="3137061"/>
                <a:ext cx="609600" cy="6096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Oval 63"/>
              <p:cNvSpPr/>
              <p:nvPr/>
            </p:nvSpPr>
            <p:spPr>
              <a:xfrm>
                <a:off x="5917446" y="3223236"/>
                <a:ext cx="437252" cy="43725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TextBox 77"/>
            <p:cNvSpPr txBox="1"/>
            <p:nvPr/>
          </p:nvSpPr>
          <p:spPr>
            <a:xfrm>
              <a:off x="6440872" y="2475845"/>
              <a:ext cx="4227637" cy="2914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Autofit/>
            </a:bodyPr>
            <a:lstStyle/>
            <a:p>
              <a:r>
                <a:rPr lang="zh-CN" altLang="en-US" sz="2400" b="1" dirty="0">
                  <a:solidFill>
                    <a:schemeClr val="accent2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激发阅读期待</a:t>
              </a:r>
              <a:endParaRPr lang="en-US" altLang="zh-CN" sz="2400" b="1" dirty="0">
                <a:solidFill>
                  <a:schemeClr val="accent2">
                    <a:lumMod val="10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400" b="1" dirty="0">
                  <a:solidFill>
                    <a:schemeClr val="accent2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点燃阅读之光</a:t>
              </a:r>
            </a:p>
          </p:txBody>
        </p:sp>
      </p:grpSp>
      <p:grpSp>
        <p:nvGrpSpPr>
          <p:cNvPr id="8" name="Group 92"/>
          <p:cNvGrpSpPr/>
          <p:nvPr/>
        </p:nvGrpSpPr>
        <p:grpSpPr>
          <a:xfrm>
            <a:off x="4516840" y="1520510"/>
            <a:ext cx="3627928" cy="469530"/>
            <a:chOff x="5831273" y="1576357"/>
            <a:chExt cx="4837237" cy="626039"/>
          </a:xfrm>
        </p:grpSpPr>
        <p:grpSp>
          <p:nvGrpSpPr>
            <p:cNvPr id="16" name="Group 58"/>
            <p:cNvGrpSpPr/>
            <p:nvPr/>
          </p:nvGrpSpPr>
          <p:grpSpPr>
            <a:xfrm>
              <a:off x="5831273" y="1592796"/>
              <a:ext cx="609600" cy="609600"/>
              <a:chOff x="5831273" y="2135171"/>
              <a:chExt cx="609600" cy="609600"/>
            </a:xfrm>
          </p:grpSpPr>
          <p:sp>
            <p:nvSpPr>
              <p:cNvPr id="20" name="Oval 59"/>
              <p:cNvSpPr/>
              <p:nvPr/>
            </p:nvSpPr>
            <p:spPr>
              <a:xfrm>
                <a:off x="5831273" y="2135171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Oval 60"/>
              <p:cNvSpPr/>
              <p:nvPr/>
            </p:nvSpPr>
            <p:spPr>
              <a:xfrm>
                <a:off x="5917446" y="2221346"/>
                <a:ext cx="437252" cy="43725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TextBox 80"/>
            <p:cNvSpPr txBox="1"/>
            <p:nvPr/>
          </p:nvSpPr>
          <p:spPr>
            <a:xfrm>
              <a:off x="6440873" y="1576357"/>
              <a:ext cx="4227637" cy="2914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一月一本，一班一漂，</a:t>
              </a:r>
              <a:endPara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400" b="1" dirty="0">
                  <a:solidFill>
                    <a:schemeClr val="accent1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绿色环保动起来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4593628" y="4186983"/>
            <a:ext cx="3762205" cy="457201"/>
            <a:chOff x="5822373" y="5574595"/>
            <a:chExt cx="5016273" cy="609600"/>
          </a:xfrm>
        </p:grpSpPr>
        <p:grpSp>
          <p:nvGrpSpPr>
            <p:cNvPr id="10" name="Group 82"/>
            <p:cNvGrpSpPr/>
            <p:nvPr/>
          </p:nvGrpSpPr>
          <p:grpSpPr>
            <a:xfrm>
              <a:off x="5822373" y="5574595"/>
              <a:ext cx="609600" cy="609600"/>
              <a:chOff x="5822373" y="5545118"/>
              <a:chExt cx="609600" cy="609600"/>
            </a:xfrm>
          </p:grpSpPr>
          <p:sp>
            <p:nvSpPr>
              <p:cNvPr id="14" name="Oval 83"/>
              <p:cNvSpPr/>
              <p:nvPr/>
            </p:nvSpPr>
            <p:spPr>
              <a:xfrm>
                <a:off x="5822373" y="5545118"/>
                <a:ext cx="609600" cy="6096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5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5">
                        <a:lumMod val="100000"/>
                      </a:schemeClr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" name="Oval 84"/>
              <p:cNvSpPr/>
              <p:nvPr/>
            </p:nvSpPr>
            <p:spPr>
              <a:xfrm>
                <a:off x="5917446" y="5621841"/>
                <a:ext cx="437252" cy="437252"/>
              </a:xfrm>
              <a:prstGeom prst="ellipse">
                <a:avLst/>
              </a:prstGeom>
              <a:solidFill>
                <a:schemeClr val="accent5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5">
                        <a:lumMod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TextBox 86"/>
            <p:cNvSpPr txBox="1"/>
            <p:nvPr/>
          </p:nvSpPr>
          <p:spPr>
            <a:xfrm>
              <a:off x="6611009" y="5790808"/>
              <a:ext cx="4227637" cy="2914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60000" tIns="0" rIns="288000" bIns="0" anchor="ctr" anchorCtr="0">
              <a:noAutofit/>
            </a:bodyPr>
            <a:lstStyle/>
            <a:p>
              <a:r>
                <a:rPr lang="zh-CN" altLang="en-US" sz="2400" b="1" dirty="0">
                  <a:solidFill>
                    <a:schemeClr val="accent5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学会分享</a:t>
              </a:r>
              <a:endParaRPr lang="en-US" altLang="zh-CN" sz="2400" b="1" dirty="0">
                <a:solidFill>
                  <a:schemeClr val="accent5">
                    <a:lumMod val="10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400" b="1" dirty="0">
                  <a:solidFill>
                    <a:schemeClr val="accent5">
                      <a:lumMod val="10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以书会友</a:t>
              </a:r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1570611" y="192396"/>
            <a:ext cx="58817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lvl="0" algn="l" defTabSz="685800" fontAlgn="base"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E85E61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图书漂流，绿色书香流淌</a:t>
            </a:r>
            <a:r>
              <a:rPr lang="en-US" altLang="zh-CN" sz="3600" b="1" dirty="0">
                <a:solidFill>
                  <a:srgbClr val="E85E61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 </a:t>
            </a:r>
            <a:endParaRPr lang="zh-CN" altLang="en-US" sz="3600" b="1" dirty="0">
              <a:solidFill>
                <a:srgbClr val="E85E61"/>
              </a:solidFill>
              <a:latin typeface="青呱石头体" panose="03000509000000000000" pitchFamily="65" charset="-122"/>
              <a:ea typeface="青呱石头体" panose="03000509000000000000" pitchFamily="65" charset="-122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398964D-9837-4A4F-9A33-8F789208864C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77" name="椭圆 45">
              <a:extLst>
                <a:ext uri="{FF2B5EF4-FFF2-40B4-BE49-F238E27FC236}">
                  <a16:creationId xmlns:a16="http://schemas.microsoft.com/office/drawing/2014/main" id="{417C39C3-75C3-4B73-8B9A-2FE2BC401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CC1B5E1B-145E-4F6A-83E4-2ED4E1F9EC66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9" name="椭圆 45">
                <a:extLst>
                  <a:ext uri="{FF2B5EF4-FFF2-40B4-BE49-F238E27FC236}">
                    <a16:creationId xmlns:a16="http://schemas.microsoft.com/office/drawing/2014/main" id="{67F137B1-D51B-488D-882F-FB3F9E1F5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80" name="椭圆 25">
                <a:extLst>
                  <a:ext uri="{FF2B5EF4-FFF2-40B4-BE49-F238E27FC236}">
                    <a16:creationId xmlns:a16="http://schemas.microsoft.com/office/drawing/2014/main" id="{AE94DE8E-A0F3-404E-88A9-0F7512861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4E88B5DD-F152-4273-BD82-1357DA1672FD}"/>
              </a:ext>
            </a:extLst>
          </p:cNvPr>
          <p:cNvSpPr txBox="1"/>
          <p:nvPr/>
        </p:nvSpPr>
        <p:spPr>
          <a:xfrm>
            <a:off x="2354337" y="2572128"/>
            <a:ext cx="75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图书漂流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F15BC7C-757E-465F-B8E0-27A869977769}"/>
              </a:ext>
            </a:extLst>
          </p:cNvPr>
          <p:cNvSpPr txBox="1"/>
          <p:nvPr/>
        </p:nvSpPr>
        <p:spPr>
          <a:xfrm>
            <a:off x="2185757" y="1420337"/>
            <a:ext cx="11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《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孤独的</a:t>
            </a:r>
            <a:endParaRPr lang="en-US" altLang="zh-CN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 小螃蟹</a:t>
            </a:r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》</a:t>
            </a:r>
            <a:endParaRPr lang="zh-CN" altLang="en-US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87418D4-32F8-4F06-9C5A-D4D8656365E0}"/>
              </a:ext>
            </a:extLst>
          </p:cNvPr>
          <p:cNvSpPr txBox="1"/>
          <p:nvPr/>
        </p:nvSpPr>
        <p:spPr>
          <a:xfrm>
            <a:off x="3215362" y="2264857"/>
            <a:ext cx="11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《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小鲤鱼</a:t>
            </a:r>
            <a:endParaRPr lang="en-US" altLang="zh-CN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  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跳龙门</a:t>
            </a:r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》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41211B0-7447-4908-8E32-79BB74DA6367}"/>
              </a:ext>
            </a:extLst>
          </p:cNvPr>
          <p:cNvSpPr txBox="1"/>
          <p:nvPr/>
        </p:nvSpPr>
        <p:spPr>
          <a:xfrm>
            <a:off x="2862771" y="3531215"/>
            <a:ext cx="11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《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小狗的</a:t>
            </a:r>
            <a:endParaRPr lang="en-US" altLang="zh-CN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 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小房子</a:t>
            </a:r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》</a:t>
            </a:r>
            <a:endParaRPr lang="zh-CN" altLang="en-US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36238178-25C2-42E2-892F-84991548F406}"/>
              </a:ext>
            </a:extLst>
          </p:cNvPr>
          <p:cNvSpPr txBox="1"/>
          <p:nvPr/>
        </p:nvSpPr>
        <p:spPr>
          <a:xfrm>
            <a:off x="1515821" y="3542163"/>
            <a:ext cx="11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《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一只想</a:t>
            </a:r>
            <a:endParaRPr lang="en-US" altLang="zh-CN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 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飞的猫</a:t>
            </a:r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》</a:t>
            </a:r>
            <a:endParaRPr lang="zh-CN" altLang="en-US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E301BF9-0C6D-4089-82D6-88E9049C3B5E}"/>
              </a:ext>
            </a:extLst>
          </p:cNvPr>
          <p:cNvSpPr txBox="1"/>
          <p:nvPr/>
        </p:nvSpPr>
        <p:spPr>
          <a:xfrm>
            <a:off x="1108994" y="2242537"/>
            <a:ext cx="11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《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歪脑袋</a:t>
            </a:r>
            <a:endParaRPr lang="en-US" altLang="zh-CN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  <a:p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 </a:t>
            </a:r>
            <a:r>
              <a:rPr lang="zh-CN" altLang="en-US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木头桩</a:t>
            </a:r>
            <a:r>
              <a:rPr lang="en-US" altLang="zh-CN" sz="1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》</a:t>
            </a:r>
            <a:endParaRPr lang="zh-CN" altLang="en-US" sz="1400" dirty="0">
              <a:latin typeface="汉仪星球体W" panose="00020600040101010101" pitchFamily="18" charset="-122"/>
              <a:ea typeface="汉仪星球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321318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3733bf4-062b-4be4-beff-36a42eaec55c"/>
          <p:cNvGrpSpPr>
            <a:grpSpLocks noChangeAspect="1"/>
          </p:cNvGrpSpPr>
          <p:nvPr/>
        </p:nvGrpSpPr>
        <p:grpSpPr>
          <a:xfrm>
            <a:off x="539552" y="1579692"/>
            <a:ext cx="6423550" cy="2223648"/>
            <a:chOff x="723063" y="2112073"/>
            <a:chExt cx="8564733" cy="2964864"/>
          </a:xfrm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2927466" y="4441805"/>
              <a:ext cx="3168534" cy="635132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阅读内容竞赛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FF6600"/>
                  </a:solidFill>
                </a:rPr>
                <a:t>（对话）</a:t>
              </a:r>
            </a:p>
          </p:txBody>
        </p:sp>
        <p:sp>
          <p:nvSpPr>
            <p:cNvPr id="5" name="Freeform: Shape 22"/>
            <p:cNvSpPr/>
            <p:nvPr/>
          </p:nvSpPr>
          <p:spPr>
            <a:xfrm>
              <a:off x="5786485" y="2112074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23"/>
            <p:cNvSpPr/>
            <p:nvPr/>
          </p:nvSpPr>
          <p:spPr>
            <a:xfrm>
              <a:off x="5963672" y="2112074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24"/>
            <p:cNvSpPr/>
            <p:nvPr/>
          </p:nvSpPr>
          <p:spPr>
            <a:xfrm flipH="1">
              <a:off x="6227309" y="2112073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19"/>
            <p:cNvSpPr/>
            <p:nvPr/>
          </p:nvSpPr>
          <p:spPr>
            <a:xfrm>
              <a:off x="5786935" y="2807382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20"/>
            <p:cNvSpPr/>
            <p:nvPr/>
          </p:nvSpPr>
          <p:spPr>
            <a:xfrm>
              <a:off x="5964122" y="2807382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21"/>
            <p:cNvSpPr/>
            <p:nvPr/>
          </p:nvSpPr>
          <p:spPr>
            <a:xfrm flipH="1">
              <a:off x="6227759" y="2807381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6"/>
            <p:cNvSpPr/>
            <p:nvPr/>
          </p:nvSpPr>
          <p:spPr>
            <a:xfrm>
              <a:off x="5785618" y="3506119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7"/>
            <p:cNvSpPr/>
            <p:nvPr/>
          </p:nvSpPr>
          <p:spPr>
            <a:xfrm>
              <a:off x="5962805" y="3506119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8"/>
            <p:cNvSpPr/>
            <p:nvPr/>
          </p:nvSpPr>
          <p:spPr>
            <a:xfrm flipH="1">
              <a:off x="6226442" y="3506118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9"/>
            <p:cNvGrpSpPr/>
            <p:nvPr/>
          </p:nvGrpSpPr>
          <p:grpSpPr>
            <a:xfrm>
              <a:off x="5962608" y="4201427"/>
              <a:ext cx="263878" cy="759478"/>
              <a:chOff x="4469832" y="3408828"/>
              <a:chExt cx="263878" cy="759478"/>
            </a:xfrm>
            <a:solidFill>
              <a:schemeClr val="accent4"/>
            </a:solidFill>
          </p:grpSpPr>
          <p:sp>
            <p:nvSpPr>
              <p:cNvPr id="27" name="Freeform: Shape 15"/>
              <p:cNvSpPr/>
              <p:nvPr/>
            </p:nvSpPr>
            <p:spPr>
              <a:xfrm>
                <a:off x="4470479" y="3408828"/>
                <a:ext cx="263231" cy="705227"/>
              </a:xfrm>
              <a:custGeom>
                <a:avLst/>
                <a:gdLst>
                  <a:gd name="connsiteX0" fmla="*/ 0 w 445945"/>
                  <a:gd name="connsiteY0" fmla="*/ 0 h 1194737"/>
                  <a:gd name="connsiteX1" fmla="*/ 445945 w 445945"/>
                  <a:gd name="connsiteY1" fmla="*/ 0 h 1194737"/>
                  <a:gd name="connsiteX2" fmla="*/ 445945 w 445945"/>
                  <a:gd name="connsiteY2" fmla="*/ 1194737 h 1194737"/>
                  <a:gd name="connsiteX3" fmla="*/ 0 w 445945"/>
                  <a:gd name="connsiteY3" fmla="*/ 1194737 h 1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945" h="1194737">
                    <a:moveTo>
                      <a:pt x="0" y="0"/>
                    </a:moveTo>
                    <a:lnTo>
                      <a:pt x="445945" y="0"/>
                    </a:lnTo>
                    <a:lnTo>
                      <a:pt x="445945" y="1194737"/>
                    </a:lnTo>
                    <a:lnTo>
                      <a:pt x="0" y="11947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16"/>
              <p:cNvSpPr/>
              <p:nvPr/>
            </p:nvSpPr>
            <p:spPr>
              <a:xfrm>
                <a:off x="4469832" y="4115863"/>
                <a:ext cx="263231" cy="52443"/>
              </a:xfrm>
              <a:custGeom>
                <a:avLst/>
                <a:gdLst>
                  <a:gd name="connsiteX0" fmla="*/ 0 w 413533"/>
                  <a:gd name="connsiteY0" fmla="*/ 0 h 82388"/>
                  <a:gd name="connsiteX1" fmla="*/ 413533 w 413533"/>
                  <a:gd name="connsiteY1" fmla="*/ 0 h 82388"/>
                  <a:gd name="connsiteX2" fmla="*/ 410293 w 413533"/>
                  <a:gd name="connsiteY2" fmla="*/ 4444 h 82388"/>
                  <a:gd name="connsiteX3" fmla="*/ 206766 w 413533"/>
                  <a:gd name="connsiteY3" fmla="*/ 82388 h 82388"/>
                  <a:gd name="connsiteX4" fmla="*/ 3240 w 413533"/>
                  <a:gd name="connsiteY4" fmla="*/ 4444 h 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33" h="82388">
                    <a:moveTo>
                      <a:pt x="0" y="0"/>
                    </a:moveTo>
                    <a:lnTo>
                      <a:pt x="413533" y="0"/>
                    </a:lnTo>
                    <a:lnTo>
                      <a:pt x="410293" y="4444"/>
                    </a:lnTo>
                    <a:cubicBezTo>
                      <a:pt x="358206" y="52602"/>
                      <a:pt x="286248" y="82388"/>
                      <a:pt x="206766" y="82388"/>
                    </a:cubicBezTo>
                    <a:cubicBezTo>
                      <a:pt x="127284" y="82388"/>
                      <a:pt x="55327" y="52602"/>
                      <a:pt x="3240" y="44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Freeform: Shape 10"/>
            <p:cNvSpPr/>
            <p:nvPr/>
          </p:nvSpPr>
          <p:spPr>
            <a:xfrm rot="20560681">
              <a:off x="5683023" y="4244326"/>
              <a:ext cx="399216" cy="72050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1"/>
            <p:cNvSpPr/>
            <p:nvPr/>
          </p:nvSpPr>
          <p:spPr>
            <a:xfrm rot="1039319" flipH="1">
              <a:off x="6109760" y="4239368"/>
              <a:ext cx="399216" cy="72050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12"/>
            <p:cNvGrpSpPr/>
            <p:nvPr/>
          </p:nvGrpSpPr>
          <p:grpSpPr>
            <a:xfrm>
              <a:off x="5785618" y="4832689"/>
              <a:ext cx="612414" cy="244247"/>
              <a:chOff x="4292842" y="4040090"/>
              <a:chExt cx="612414" cy="244247"/>
            </a:xfrm>
          </p:grpSpPr>
          <p:sp>
            <p:nvSpPr>
              <p:cNvPr id="25" name="Oval 13"/>
              <p:cNvSpPr/>
              <p:nvPr/>
            </p:nvSpPr>
            <p:spPr>
              <a:xfrm>
                <a:off x="4292842" y="4040090"/>
                <a:ext cx="612414" cy="244247"/>
              </a:xfrm>
              <a:prstGeom prst="ellipse">
                <a:avLst/>
              </a:prstGeom>
              <a:solidFill>
                <a:srgbClr val="F2A1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Oval 14"/>
              <p:cNvSpPr/>
              <p:nvPr/>
            </p:nvSpPr>
            <p:spPr>
              <a:xfrm>
                <a:off x="4469832" y="4112952"/>
                <a:ext cx="277584" cy="110708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Freeform: Shape 25"/>
            <p:cNvSpPr>
              <a:spLocks/>
            </p:cNvSpPr>
            <p:nvPr/>
          </p:nvSpPr>
          <p:spPr bwMode="auto">
            <a:xfrm>
              <a:off x="2912324" y="3042800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阅读心得分享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FF6600"/>
                  </a:solidFill>
                </a:rPr>
                <a:t>（讲述）</a:t>
              </a:r>
            </a:p>
          </p:txBody>
        </p:sp>
        <p:sp>
          <p:nvSpPr>
            <p:cNvPr id="19" name="Freeform: Shape 26"/>
            <p:cNvSpPr>
              <a:spLocks/>
            </p:cNvSpPr>
            <p:nvPr/>
          </p:nvSpPr>
          <p:spPr bwMode="auto">
            <a:xfrm flipH="1">
              <a:off x="6404539" y="2349214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好词好句积累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FF6600"/>
                  </a:solidFill>
                </a:rPr>
                <a:t>（诵读）</a:t>
              </a:r>
            </a:p>
          </p:txBody>
        </p:sp>
        <p:sp>
          <p:nvSpPr>
            <p:cNvPr id="20" name="Freeform: Shape 27"/>
            <p:cNvSpPr>
              <a:spLocks/>
            </p:cNvSpPr>
            <p:nvPr/>
          </p:nvSpPr>
          <p:spPr bwMode="auto">
            <a:xfrm flipH="1">
              <a:off x="6404539" y="3770315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阅读故事表演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FF6600"/>
                  </a:solidFill>
                </a:rPr>
                <a:t>（表演）</a:t>
              </a:r>
            </a:p>
          </p:txBody>
        </p:sp>
        <p:sp>
          <p:nvSpPr>
            <p:cNvPr id="23" name="TextBox 34"/>
            <p:cNvSpPr txBox="1">
              <a:spLocks/>
            </p:cNvSpPr>
            <p:nvPr/>
          </p:nvSpPr>
          <p:spPr>
            <a:xfrm>
              <a:off x="723063" y="3024663"/>
              <a:ext cx="2103537" cy="690125"/>
            </a:xfrm>
            <a:prstGeom prst="rect">
              <a:avLst/>
            </a:prstGeom>
          </p:spPr>
          <p:txBody>
            <a:bodyPr vert="horz"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1000" dirty="0"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1475656" y="267494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1800" dirty="0">
              <a:solidFill>
                <a:srgbClr val="67B8C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82AEB57-EF9E-4BCE-BE82-00008DB80306}"/>
              </a:ext>
            </a:extLst>
          </p:cNvPr>
          <p:cNvSpPr/>
          <p:nvPr/>
        </p:nvSpPr>
        <p:spPr>
          <a:xfrm>
            <a:off x="1378226" y="140380"/>
            <a:ext cx="7352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chemeClr val="accent5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打造午间微课，开放班班展示平台</a:t>
            </a:r>
            <a:r>
              <a:rPr lang="en-US" altLang="zh-CN" sz="3200" b="1" dirty="0">
                <a:solidFill>
                  <a:schemeClr val="accent5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 </a:t>
            </a:r>
            <a:endParaRPr lang="zh-CN" altLang="en-US" sz="3200" b="1" dirty="0">
              <a:solidFill>
                <a:schemeClr val="accent5"/>
              </a:solidFill>
              <a:latin typeface="青呱石头体" panose="03000509000000000000" pitchFamily="65" charset="-122"/>
              <a:ea typeface="青呱石头体" panose="03000509000000000000" pitchFamily="65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EC381EC-B9E8-4010-AB40-A8392C1BA7E0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33" name="椭圆 45">
              <a:extLst>
                <a:ext uri="{FF2B5EF4-FFF2-40B4-BE49-F238E27FC236}">
                  <a16:creationId xmlns:a16="http://schemas.microsoft.com/office/drawing/2014/main" id="{CFC96A73-E6C3-4D77-B9DE-0FFFD7732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0FFC0C2-7D76-481C-B343-0E0070D07D34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5" name="椭圆 45">
                <a:extLst>
                  <a:ext uri="{FF2B5EF4-FFF2-40B4-BE49-F238E27FC236}">
                    <a16:creationId xmlns:a16="http://schemas.microsoft.com/office/drawing/2014/main" id="{F4983E9B-DAF2-4B69-91EF-1DFFDB803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6" name="椭圆 25">
                <a:extLst>
                  <a:ext uri="{FF2B5EF4-FFF2-40B4-BE49-F238E27FC236}">
                    <a16:creationId xmlns:a16="http://schemas.microsoft.com/office/drawing/2014/main" id="{8E5A830A-61AF-40F4-85DE-7997C429D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95BBB290-B0DF-40FC-9514-7F896A66B018}"/>
              </a:ext>
            </a:extLst>
          </p:cNvPr>
          <p:cNvSpPr txBox="1"/>
          <p:nvPr/>
        </p:nvSpPr>
        <p:spPr>
          <a:xfrm>
            <a:off x="1869738" y="4094277"/>
            <a:ext cx="5911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6600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一班一最、一周一展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F49C88-7FC1-437A-ADC0-DC017DA8260F}"/>
              </a:ext>
            </a:extLst>
          </p:cNvPr>
          <p:cNvSpPr txBox="1"/>
          <p:nvPr/>
        </p:nvSpPr>
        <p:spPr>
          <a:xfrm>
            <a:off x="922155" y="334513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口语交际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983745F-AFEA-4C49-8E5B-B849EFA660BC}"/>
              </a:ext>
            </a:extLst>
          </p:cNvPr>
          <p:cNvSpPr txBox="1"/>
          <p:nvPr/>
        </p:nvSpPr>
        <p:spPr>
          <a:xfrm>
            <a:off x="942860" y="230401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语言表达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42C6E1-0F8A-4424-8AA1-78BC6F426FE2}"/>
              </a:ext>
            </a:extLst>
          </p:cNvPr>
          <p:cNvSpPr txBox="1"/>
          <p:nvPr/>
        </p:nvSpPr>
        <p:spPr>
          <a:xfrm>
            <a:off x="7098432" y="17979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学会复述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3AFEC2F-AFF2-44B0-8A12-C8263073B49F}"/>
              </a:ext>
            </a:extLst>
          </p:cNvPr>
          <p:cNvSpPr txBox="1"/>
          <p:nvPr/>
        </p:nvSpPr>
        <p:spPr>
          <a:xfrm>
            <a:off x="7092073" y="2891988"/>
            <a:ext cx="19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提高想象力、</a:t>
            </a:r>
            <a:endParaRPr lang="en-US" altLang="zh-CN" dirty="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创造力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0A81FAF-56F1-4D33-8376-F3DE3198C5F3}"/>
              </a:ext>
            </a:extLst>
          </p:cNvPr>
          <p:cNvSpPr txBox="1"/>
          <p:nvPr/>
        </p:nvSpPr>
        <p:spPr>
          <a:xfrm>
            <a:off x="4271705" y="1797956"/>
            <a:ext cx="553998" cy="19165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语用价值</a:t>
            </a:r>
          </a:p>
        </p:txBody>
      </p:sp>
    </p:spTree>
    <p:extLst>
      <p:ext uri="{BB962C8B-B14F-4D97-AF65-F5344CB8AC3E}">
        <p14:creationId xmlns:p14="http://schemas.microsoft.com/office/powerpoint/2010/main" val="17058237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3EFCA71-AA8A-4896-9F9D-AC16F4FC41F4}"/>
              </a:ext>
            </a:extLst>
          </p:cNvPr>
          <p:cNvSpPr/>
          <p:nvPr/>
        </p:nvSpPr>
        <p:spPr>
          <a:xfrm>
            <a:off x="3817936" y="2337400"/>
            <a:ext cx="4092634" cy="1478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"/>
          <p:cNvGrpSpPr/>
          <p:nvPr/>
        </p:nvGrpSpPr>
        <p:grpSpPr>
          <a:xfrm>
            <a:off x="650027" y="46208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5" name="Group 2"/>
          <p:cNvGrpSpPr/>
          <p:nvPr/>
        </p:nvGrpSpPr>
        <p:grpSpPr>
          <a:xfrm>
            <a:off x="1266841" y="1030744"/>
            <a:ext cx="1825143" cy="1778742"/>
            <a:chOff x="-282423" y="272598"/>
            <a:chExt cx="2768566" cy="2768566"/>
          </a:xfrm>
        </p:grpSpPr>
        <p:sp>
          <p:nvSpPr>
            <p:cNvPr id="22" name="Diamond 5"/>
            <p:cNvSpPr/>
            <p:nvPr/>
          </p:nvSpPr>
          <p:spPr bwMode="auto">
            <a:xfrm>
              <a:off x="-282423" y="272598"/>
              <a:ext cx="2768566" cy="2768566"/>
            </a:xfrm>
            <a:prstGeom prst="diamond">
              <a:avLst/>
            </a:prstGeom>
            <a:solidFill>
              <a:schemeClr val="accent1"/>
            </a:solidFill>
            <a:ln w="5080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TextBox 7"/>
            <p:cNvSpPr txBox="1"/>
            <p:nvPr/>
          </p:nvSpPr>
          <p:spPr>
            <a:xfrm>
              <a:off x="207273" y="822019"/>
              <a:ext cx="1800199" cy="67710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期初</a:t>
              </a:r>
              <a:endParaRPr lang="en-US" altLang="zh-CN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目标</a:t>
              </a:r>
            </a:p>
          </p:txBody>
        </p:sp>
      </p:grpSp>
      <p:sp>
        <p:nvSpPr>
          <p:cNvPr id="18" name="TextBox 23"/>
          <p:cNvSpPr txBox="1"/>
          <p:nvPr/>
        </p:nvSpPr>
        <p:spPr>
          <a:xfrm>
            <a:off x="3697411" y="2809486"/>
            <a:ext cx="1088388" cy="90968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>
              <a:lnSpc>
                <a:spcPct val="220000"/>
              </a:lnSpc>
            </a:pP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序列推进“识字写字”、“字词句训练”、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2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儿童课外阅读体系的建立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为重点专题研究，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20000"/>
              </a:lnSpc>
            </a:pP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日常教研正常开展并不断提升质量。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4FA9A7AF-E8C2-4001-A05B-CD597188A811}"/>
              </a:ext>
            </a:extLst>
          </p:cNvPr>
          <p:cNvGrpSpPr/>
          <p:nvPr/>
        </p:nvGrpSpPr>
        <p:grpSpPr>
          <a:xfrm>
            <a:off x="7629916" y="3933824"/>
            <a:ext cx="1658622" cy="1321573"/>
            <a:chOff x="7629916" y="3933824"/>
            <a:chExt cx="1658622" cy="1321573"/>
          </a:xfrm>
        </p:grpSpPr>
        <p:sp>
          <p:nvSpPr>
            <p:cNvPr id="32" name="椭圆 45">
              <a:extLst>
                <a:ext uri="{FF2B5EF4-FFF2-40B4-BE49-F238E27FC236}">
                  <a16:creationId xmlns:a16="http://schemas.microsoft.com/office/drawing/2014/main" id="{1384BF7A-31DF-41BA-AADC-1431A8C0D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F8EDC519-2862-48CC-839B-497AC0DF30BF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4" name="椭圆 45">
                <a:extLst>
                  <a:ext uri="{FF2B5EF4-FFF2-40B4-BE49-F238E27FC236}">
                    <a16:creationId xmlns:a16="http://schemas.microsoft.com/office/drawing/2014/main" id="{7C7F3147-E4CD-4F07-A0F9-9B783C98F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5" name="椭圆 25">
                <a:extLst>
                  <a:ext uri="{FF2B5EF4-FFF2-40B4-BE49-F238E27FC236}">
                    <a16:creationId xmlns:a16="http://schemas.microsoft.com/office/drawing/2014/main" id="{95285B63-EF4F-4B01-9E65-B4C1E868E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84510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1800" dirty="0">
              <a:solidFill>
                <a:srgbClr val="67B8C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1FEA298-7AB7-4B5D-A58A-9A9CF59838F6}"/>
              </a:ext>
            </a:extLst>
          </p:cNvPr>
          <p:cNvSpPr/>
          <p:nvPr/>
        </p:nvSpPr>
        <p:spPr>
          <a:xfrm>
            <a:off x="1418633" y="126461"/>
            <a:ext cx="6055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F0968D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班报出刊，阅读写话双把控</a:t>
            </a:r>
            <a:endParaRPr lang="en-US" altLang="zh-CN" sz="3200" b="1" dirty="0">
              <a:solidFill>
                <a:srgbClr val="F0968D"/>
              </a:solidFill>
              <a:latin typeface="青呱石头体" panose="03000509000000000000" pitchFamily="65" charset="-122"/>
              <a:ea typeface="青呱石头体" panose="03000509000000000000" pitchFamily="65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D93CF5E-7CD0-408D-8F52-ED932EE19481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43" name="椭圆 45">
              <a:extLst>
                <a:ext uri="{FF2B5EF4-FFF2-40B4-BE49-F238E27FC236}">
                  <a16:creationId xmlns:a16="http://schemas.microsoft.com/office/drawing/2014/main" id="{E5ABEFDC-6C4A-407A-99B9-7391C851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07C94FD5-C4A5-41DC-9E13-A9A6EDFB107D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45" name="椭圆 45">
                <a:extLst>
                  <a:ext uri="{FF2B5EF4-FFF2-40B4-BE49-F238E27FC236}">
                    <a16:creationId xmlns:a16="http://schemas.microsoft.com/office/drawing/2014/main" id="{3C482ECE-D2D7-48B1-9883-C4634A4F2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6" name="椭圆 25">
                <a:extLst>
                  <a:ext uri="{FF2B5EF4-FFF2-40B4-BE49-F238E27FC236}">
                    <a16:creationId xmlns:a16="http://schemas.microsoft.com/office/drawing/2014/main" id="{D91BEC08-FC5B-452D-A9CD-801437BA2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5907210E-ECAB-4085-B9A5-3C42C2D09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147814"/>
            <a:ext cx="2176771" cy="2176771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12F397F4-A8B8-4E3B-8A79-86A7CEBEFCF2}"/>
              </a:ext>
            </a:extLst>
          </p:cNvPr>
          <p:cNvSpPr/>
          <p:nvPr/>
        </p:nvSpPr>
        <p:spPr bwMode="auto">
          <a:xfrm>
            <a:off x="1331640" y="758619"/>
            <a:ext cx="3312368" cy="259228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4B6579A-95F3-499A-A399-2F6AE522FFDB}"/>
              </a:ext>
            </a:extLst>
          </p:cNvPr>
          <p:cNvSpPr/>
          <p:nvPr/>
        </p:nvSpPr>
        <p:spPr bwMode="auto">
          <a:xfrm>
            <a:off x="3548137" y="2440822"/>
            <a:ext cx="3312368" cy="259228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5E1168C-385F-4908-8412-CE2CB5F43F6D}"/>
              </a:ext>
            </a:extLst>
          </p:cNvPr>
          <p:cNvSpPr/>
          <p:nvPr/>
        </p:nvSpPr>
        <p:spPr bwMode="auto">
          <a:xfrm>
            <a:off x="5164637" y="843607"/>
            <a:ext cx="3312368" cy="259228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2A0F388-51BF-4E70-8F24-C690E9E916DF}"/>
              </a:ext>
            </a:extLst>
          </p:cNvPr>
          <p:cNvSpPr txBox="1"/>
          <p:nvPr/>
        </p:nvSpPr>
        <p:spPr>
          <a:xfrm>
            <a:off x="537869" y="1086541"/>
            <a:ext cx="5462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6597D0"/>
                </a:solidFill>
                <a:latin typeface="青呱石头体" panose="03000509000000000000" pitchFamily="65" charset="-122"/>
                <a:ea typeface="青呱石头体" panose="03000509000000000000" pitchFamily="65" charset="-122"/>
              </a:rPr>
              <a:t>提高阅读和写作兴趣</a:t>
            </a:r>
          </a:p>
        </p:txBody>
      </p:sp>
    </p:spTree>
    <p:extLst>
      <p:ext uri="{BB962C8B-B14F-4D97-AF65-F5344CB8AC3E}">
        <p14:creationId xmlns:p14="http://schemas.microsoft.com/office/powerpoint/2010/main" val="126484977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"/>
          <p:cNvSpPr/>
          <p:nvPr/>
        </p:nvSpPr>
        <p:spPr>
          <a:xfrm>
            <a:off x="467545" y="2828470"/>
            <a:ext cx="3456384" cy="1010232"/>
          </a:xfrm>
          <a:custGeom>
            <a:avLst/>
            <a:gdLst>
              <a:gd name="connsiteX0" fmla="*/ 914400 w 2760453"/>
              <a:gd name="connsiteY0" fmla="*/ 0 h 931653"/>
              <a:gd name="connsiteX1" fmla="*/ 2760453 w 2760453"/>
              <a:gd name="connsiteY1" fmla="*/ 17253 h 931653"/>
              <a:gd name="connsiteX2" fmla="*/ 1837427 w 2760453"/>
              <a:gd name="connsiteY2" fmla="*/ 914400 h 931653"/>
              <a:gd name="connsiteX3" fmla="*/ 0 w 2760453"/>
              <a:gd name="connsiteY3" fmla="*/ 931653 h 931653"/>
              <a:gd name="connsiteX4" fmla="*/ 914400 w 2760453"/>
              <a:gd name="connsiteY4" fmla="*/ 0 h 931653"/>
              <a:gd name="connsiteX0" fmla="*/ 914400 w 2760453"/>
              <a:gd name="connsiteY0" fmla="*/ 0 h 931653"/>
              <a:gd name="connsiteX1" fmla="*/ 2760453 w 2760453"/>
              <a:gd name="connsiteY1" fmla="*/ 17253 h 931653"/>
              <a:gd name="connsiteX2" fmla="*/ 1829333 w 2760453"/>
              <a:gd name="connsiteY2" fmla="*/ 914400 h 931653"/>
              <a:gd name="connsiteX3" fmla="*/ 0 w 2760453"/>
              <a:gd name="connsiteY3" fmla="*/ 931653 h 931653"/>
              <a:gd name="connsiteX4" fmla="*/ 914400 w 2760453"/>
              <a:gd name="connsiteY4" fmla="*/ 0 h 931653"/>
              <a:gd name="connsiteX0" fmla="*/ 914400 w 2760453"/>
              <a:gd name="connsiteY0" fmla="*/ 0 h 939112"/>
              <a:gd name="connsiteX1" fmla="*/ 2760453 w 2760453"/>
              <a:gd name="connsiteY1" fmla="*/ 17253 h 939112"/>
              <a:gd name="connsiteX2" fmla="*/ 1837427 w 2760453"/>
              <a:gd name="connsiteY2" fmla="*/ 939112 h 939112"/>
              <a:gd name="connsiteX3" fmla="*/ 0 w 2760453"/>
              <a:gd name="connsiteY3" fmla="*/ 931653 h 939112"/>
              <a:gd name="connsiteX4" fmla="*/ 914400 w 2760453"/>
              <a:gd name="connsiteY4" fmla="*/ 0 h 939112"/>
              <a:gd name="connsiteX0" fmla="*/ 914400 w 2760453"/>
              <a:gd name="connsiteY0" fmla="*/ 0 h 956195"/>
              <a:gd name="connsiteX1" fmla="*/ 2760453 w 2760453"/>
              <a:gd name="connsiteY1" fmla="*/ 17253 h 956195"/>
              <a:gd name="connsiteX2" fmla="*/ 1861923 w 2760453"/>
              <a:gd name="connsiteY2" fmla="*/ 956195 h 956195"/>
              <a:gd name="connsiteX3" fmla="*/ 0 w 2760453"/>
              <a:gd name="connsiteY3" fmla="*/ 931653 h 956195"/>
              <a:gd name="connsiteX4" fmla="*/ 914400 w 2760453"/>
              <a:gd name="connsiteY4" fmla="*/ 0 h 95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453" h="956195">
                <a:moveTo>
                  <a:pt x="914400" y="0"/>
                </a:moveTo>
                <a:lnTo>
                  <a:pt x="2760453" y="17253"/>
                </a:lnTo>
                <a:lnTo>
                  <a:pt x="1861923" y="956195"/>
                </a:lnTo>
                <a:lnTo>
                  <a:pt x="0" y="931653"/>
                </a:lnTo>
                <a:lnTo>
                  <a:pt x="9144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</a:t>
            </a:r>
            <a:r>
              <a:rPr lang="zh-CN" altLang="en-US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整合班队资源</a:t>
            </a:r>
            <a:endParaRPr lang="en-US" altLang="zh-CN" b="1" dirty="0">
              <a:solidFill>
                <a:schemeClr val="bg1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       </a:t>
            </a:r>
            <a:r>
              <a:rPr lang="zh-CN" altLang="en-US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阅读红色经典</a:t>
            </a:r>
            <a:endParaRPr lang="en-US" altLang="zh-CN" b="1" dirty="0">
              <a:solidFill>
                <a:schemeClr val="bg1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 争做新时代小先锋</a:t>
            </a:r>
          </a:p>
        </p:txBody>
      </p:sp>
      <p:sp>
        <p:nvSpPr>
          <p:cNvPr id="9" name="Freeform: Shape 7"/>
          <p:cNvSpPr/>
          <p:nvPr/>
        </p:nvSpPr>
        <p:spPr>
          <a:xfrm>
            <a:off x="686142" y="1275606"/>
            <a:ext cx="3525817" cy="909194"/>
          </a:xfrm>
          <a:custGeom>
            <a:avLst/>
            <a:gdLst>
              <a:gd name="connsiteX0" fmla="*/ 888521 w 2708695"/>
              <a:gd name="connsiteY0" fmla="*/ 8627 h 931653"/>
              <a:gd name="connsiteX1" fmla="*/ 2708695 w 2708695"/>
              <a:gd name="connsiteY1" fmla="*/ 0 h 931653"/>
              <a:gd name="connsiteX2" fmla="*/ 1811547 w 2708695"/>
              <a:gd name="connsiteY2" fmla="*/ 914400 h 931653"/>
              <a:gd name="connsiteX3" fmla="*/ 0 w 2708695"/>
              <a:gd name="connsiteY3" fmla="*/ 931653 h 931653"/>
              <a:gd name="connsiteX4" fmla="*/ 888521 w 2708695"/>
              <a:gd name="connsiteY4" fmla="*/ 8627 h 931653"/>
              <a:gd name="connsiteX0" fmla="*/ 880426 w 2708695"/>
              <a:gd name="connsiteY0" fmla="*/ 0 h 939920"/>
              <a:gd name="connsiteX1" fmla="*/ 2708695 w 2708695"/>
              <a:gd name="connsiteY1" fmla="*/ 8267 h 939920"/>
              <a:gd name="connsiteX2" fmla="*/ 1811547 w 2708695"/>
              <a:gd name="connsiteY2" fmla="*/ 922667 h 939920"/>
              <a:gd name="connsiteX3" fmla="*/ 0 w 2708695"/>
              <a:gd name="connsiteY3" fmla="*/ 939920 h 939920"/>
              <a:gd name="connsiteX4" fmla="*/ 880426 w 2708695"/>
              <a:gd name="connsiteY4" fmla="*/ 0 h 939920"/>
              <a:gd name="connsiteX0" fmla="*/ 880426 w 2708695"/>
              <a:gd name="connsiteY0" fmla="*/ 0 h 939920"/>
              <a:gd name="connsiteX1" fmla="*/ 2708695 w 2708695"/>
              <a:gd name="connsiteY1" fmla="*/ 4133 h 939920"/>
              <a:gd name="connsiteX2" fmla="*/ 1811547 w 2708695"/>
              <a:gd name="connsiteY2" fmla="*/ 922667 h 939920"/>
              <a:gd name="connsiteX3" fmla="*/ 0 w 2708695"/>
              <a:gd name="connsiteY3" fmla="*/ 939920 h 939920"/>
              <a:gd name="connsiteX4" fmla="*/ 880426 w 2708695"/>
              <a:gd name="connsiteY4" fmla="*/ 0 h 939920"/>
              <a:gd name="connsiteX0" fmla="*/ 880426 w 2710660"/>
              <a:gd name="connsiteY0" fmla="*/ 2 h 939922"/>
              <a:gd name="connsiteX1" fmla="*/ 2710660 w 2710660"/>
              <a:gd name="connsiteY1" fmla="*/ 0 h 939922"/>
              <a:gd name="connsiteX2" fmla="*/ 1811547 w 2710660"/>
              <a:gd name="connsiteY2" fmla="*/ 922669 h 939922"/>
              <a:gd name="connsiteX3" fmla="*/ 0 w 2710660"/>
              <a:gd name="connsiteY3" fmla="*/ 939922 h 939922"/>
              <a:gd name="connsiteX4" fmla="*/ 880426 w 2710660"/>
              <a:gd name="connsiteY4" fmla="*/ 2 h 939922"/>
              <a:gd name="connsiteX0" fmla="*/ 882390 w 2712624"/>
              <a:gd name="connsiteY0" fmla="*/ 2 h 933720"/>
              <a:gd name="connsiteX1" fmla="*/ 2712624 w 2712624"/>
              <a:gd name="connsiteY1" fmla="*/ 0 h 933720"/>
              <a:gd name="connsiteX2" fmla="*/ 1813511 w 2712624"/>
              <a:gd name="connsiteY2" fmla="*/ 922669 h 933720"/>
              <a:gd name="connsiteX3" fmla="*/ 0 w 2712624"/>
              <a:gd name="connsiteY3" fmla="*/ 933720 h 933720"/>
              <a:gd name="connsiteX4" fmla="*/ 882390 w 2712624"/>
              <a:gd name="connsiteY4" fmla="*/ 2 h 933720"/>
              <a:gd name="connsiteX0" fmla="*/ 882390 w 2712624"/>
              <a:gd name="connsiteY0" fmla="*/ 2 h 933720"/>
              <a:gd name="connsiteX1" fmla="*/ 2712624 w 2712624"/>
              <a:gd name="connsiteY1" fmla="*/ 0 h 933720"/>
              <a:gd name="connsiteX2" fmla="*/ 1813511 w 2712624"/>
              <a:gd name="connsiteY2" fmla="*/ 928871 h 933720"/>
              <a:gd name="connsiteX3" fmla="*/ 0 w 2712624"/>
              <a:gd name="connsiteY3" fmla="*/ 933720 h 933720"/>
              <a:gd name="connsiteX4" fmla="*/ 882390 w 2712624"/>
              <a:gd name="connsiteY4" fmla="*/ 2 h 933720"/>
              <a:gd name="connsiteX0" fmla="*/ 882390 w 2712624"/>
              <a:gd name="connsiteY0" fmla="*/ 2 h 933720"/>
              <a:gd name="connsiteX1" fmla="*/ 2712624 w 2712624"/>
              <a:gd name="connsiteY1" fmla="*/ 0 h 933720"/>
              <a:gd name="connsiteX2" fmla="*/ 1817438 w 2712624"/>
              <a:gd name="connsiteY2" fmla="*/ 928871 h 933720"/>
              <a:gd name="connsiteX3" fmla="*/ 0 w 2712624"/>
              <a:gd name="connsiteY3" fmla="*/ 933720 h 933720"/>
              <a:gd name="connsiteX4" fmla="*/ 882390 w 2712624"/>
              <a:gd name="connsiteY4" fmla="*/ 2 h 93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2624" h="933720">
                <a:moveTo>
                  <a:pt x="882390" y="2"/>
                </a:moveTo>
                <a:lnTo>
                  <a:pt x="2712624" y="0"/>
                </a:lnTo>
                <a:lnTo>
                  <a:pt x="1817438" y="928871"/>
                </a:lnTo>
                <a:lnTo>
                  <a:pt x="0" y="933720"/>
                </a:lnTo>
                <a:lnTo>
                  <a:pt x="882390" y="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</a:t>
            </a:r>
            <a:r>
              <a:rPr lang="zh-CN" altLang="en-US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“语”你相约</a:t>
            </a:r>
            <a:endParaRPr lang="en-US" altLang="zh-CN" b="1" dirty="0">
              <a:solidFill>
                <a:schemeClr val="bg1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      暑期阅读故事分享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99EAE84-A4FB-4381-91D5-BC6F75B48790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22" name="椭圆 45">
              <a:extLst>
                <a:ext uri="{FF2B5EF4-FFF2-40B4-BE49-F238E27FC236}">
                  <a16:creationId xmlns:a16="http://schemas.microsoft.com/office/drawing/2014/main" id="{A537C59F-49C8-4375-A74E-B53DD1F64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8BD70ED-A49A-4455-BA36-5E17AA05473C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24" name="椭圆 45">
                <a:extLst>
                  <a:ext uri="{FF2B5EF4-FFF2-40B4-BE49-F238E27FC236}">
                    <a16:creationId xmlns:a16="http://schemas.microsoft.com/office/drawing/2014/main" id="{4AACA854-AA80-4B74-92C7-30DAC9E57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5" name="椭圆 25">
                <a:extLst>
                  <a:ext uri="{FF2B5EF4-FFF2-40B4-BE49-F238E27FC236}">
                    <a16:creationId xmlns:a16="http://schemas.microsoft.com/office/drawing/2014/main" id="{02C2E18F-1C54-4E1B-B06A-8F44CAB8A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26" name="箭头: 右 25">
            <a:extLst>
              <a:ext uri="{FF2B5EF4-FFF2-40B4-BE49-F238E27FC236}">
                <a16:creationId xmlns:a16="http://schemas.microsoft.com/office/drawing/2014/main" id="{CFCCA575-5523-4807-8FCD-A2FC72B32ABD}"/>
              </a:ext>
            </a:extLst>
          </p:cNvPr>
          <p:cNvSpPr/>
          <p:nvPr/>
        </p:nvSpPr>
        <p:spPr bwMode="auto">
          <a:xfrm>
            <a:off x="4139952" y="3219823"/>
            <a:ext cx="172819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C0EE5EFE-2A3B-432F-960A-93A2F81C60D1}"/>
              </a:ext>
            </a:extLst>
          </p:cNvPr>
          <p:cNvSpPr/>
          <p:nvPr/>
        </p:nvSpPr>
        <p:spPr bwMode="auto">
          <a:xfrm>
            <a:off x="4211959" y="1635646"/>
            <a:ext cx="172819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9CAE460-B262-4EC2-84D7-0A8FA67A7831}"/>
              </a:ext>
            </a:extLst>
          </p:cNvPr>
          <p:cNvGrpSpPr/>
          <p:nvPr/>
        </p:nvGrpSpPr>
        <p:grpSpPr>
          <a:xfrm>
            <a:off x="6444206" y="1048962"/>
            <a:ext cx="1949234" cy="1399971"/>
            <a:chOff x="1574664" y="919053"/>
            <a:chExt cx="1949234" cy="1399971"/>
          </a:xfrm>
        </p:grpSpPr>
        <p:sp>
          <p:nvSpPr>
            <p:cNvPr id="30" name="Freeform: Shape 55">
              <a:extLst>
                <a:ext uri="{FF2B5EF4-FFF2-40B4-BE49-F238E27FC236}">
                  <a16:creationId xmlns:a16="http://schemas.microsoft.com/office/drawing/2014/main" id="{40CE83C7-C730-411A-BA6D-52FDECBC9658}"/>
                </a:ext>
              </a:extLst>
            </p:cNvPr>
            <p:cNvSpPr/>
            <p:nvPr/>
          </p:nvSpPr>
          <p:spPr>
            <a:xfrm>
              <a:off x="1574667" y="919053"/>
              <a:ext cx="1949231" cy="136248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br>
                <a:rPr lang="en-US" altLang="zh-CN" b="1" dirty="0">
                  <a:solidFill>
                    <a:schemeClr val="accent1"/>
                  </a:solidFill>
                </a:rPr>
              </a:br>
              <a:endParaRPr lang="en-US" altLang="zh-CN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31" name="Group 56">
              <a:extLst>
                <a:ext uri="{FF2B5EF4-FFF2-40B4-BE49-F238E27FC236}">
                  <a16:creationId xmlns:a16="http://schemas.microsoft.com/office/drawing/2014/main" id="{F521D72F-63C5-49F8-B2BA-C2980B841B77}"/>
                </a:ext>
              </a:extLst>
            </p:cNvPr>
            <p:cNvGrpSpPr/>
            <p:nvPr/>
          </p:nvGrpSpPr>
          <p:grpSpPr>
            <a:xfrm>
              <a:off x="1574664" y="1122342"/>
              <a:ext cx="1949231" cy="1196682"/>
              <a:chOff x="4131789" y="2249638"/>
              <a:chExt cx="5867141" cy="4109008"/>
            </a:xfrm>
          </p:grpSpPr>
          <p:sp>
            <p:nvSpPr>
              <p:cNvPr id="34" name="Freeform: Shape 85">
                <a:extLst>
                  <a:ext uri="{FF2B5EF4-FFF2-40B4-BE49-F238E27FC236}">
                    <a16:creationId xmlns:a16="http://schemas.microsoft.com/office/drawing/2014/main" id="{266989CD-71B4-4406-AFE0-1D5A36476ADD}"/>
                  </a:ext>
                </a:extLst>
              </p:cNvPr>
              <p:cNvSpPr/>
              <p:nvPr/>
            </p:nvSpPr>
            <p:spPr>
              <a:xfrm>
                <a:off x="4131789" y="2249638"/>
                <a:ext cx="5867141" cy="4109008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CN" b="1" dirty="0"/>
                  <a:t> </a:t>
                </a:r>
                <a:r>
                  <a:rPr lang="zh-CN" altLang="en-US" b="1" dirty="0">
                    <a:latin typeface="汉仪字研卡通W" panose="00020600040101010101" pitchFamily="18" charset="-122"/>
                    <a:ea typeface="汉仪字研卡通W" panose="00020600040101010101" pitchFamily="18" charset="-122"/>
                  </a:rPr>
                  <a:t>利用学校平台          大胆展示</a:t>
                </a:r>
                <a:endParaRPr lang="en-US" altLang="zh-CN" b="1" dirty="0">
                  <a:latin typeface="汉仪字研卡通W" panose="00020600040101010101" pitchFamily="18" charset="-122"/>
                  <a:ea typeface="汉仪字研卡通W" panose="00020600040101010101" pitchFamily="18" charset="-122"/>
                </a:endParaRPr>
              </a:p>
              <a:p>
                <a:pPr algn="ctr"/>
                <a:r>
                  <a:rPr lang="zh-CN" altLang="en-US" b="1" dirty="0">
                    <a:latin typeface="汉仪字研卡通W" panose="00020600040101010101" pitchFamily="18" charset="-122"/>
                    <a:ea typeface="汉仪字研卡通W" panose="00020600040101010101" pitchFamily="18" charset="-122"/>
                  </a:rPr>
                  <a:t>自信表达</a:t>
                </a:r>
                <a:endParaRPr b="1" dirty="0">
                  <a:latin typeface="汉仪字研卡通W" panose="00020600040101010101" pitchFamily="18" charset="-122"/>
                  <a:ea typeface="汉仪字研卡通W" panose="00020600040101010101" pitchFamily="18" charset="-122"/>
                </a:endParaRPr>
              </a:p>
            </p:txBody>
          </p:sp>
          <p:sp>
            <p:nvSpPr>
              <p:cNvPr id="35" name="Freeform: Shape 86">
                <a:extLst>
                  <a:ext uri="{FF2B5EF4-FFF2-40B4-BE49-F238E27FC236}">
                    <a16:creationId xmlns:a16="http://schemas.microsoft.com/office/drawing/2014/main" id="{CA0B101A-F7C1-44A6-8717-14AE31E4BF12}"/>
                  </a:ext>
                </a:extLst>
              </p:cNvPr>
              <p:cNvSpPr/>
              <p:nvPr/>
            </p:nvSpPr>
            <p:spPr>
              <a:xfrm>
                <a:off x="5864817" y="2390775"/>
                <a:ext cx="666158" cy="625475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3" name="Rectangle 72">
              <a:extLst>
                <a:ext uri="{FF2B5EF4-FFF2-40B4-BE49-F238E27FC236}">
                  <a16:creationId xmlns:a16="http://schemas.microsoft.com/office/drawing/2014/main" id="{E74677A0-7106-489F-834F-62FB3F81E53E}"/>
                </a:ext>
              </a:extLst>
            </p:cNvPr>
            <p:cNvSpPr/>
            <p:nvPr/>
          </p:nvSpPr>
          <p:spPr>
            <a:xfrm>
              <a:off x="1780303" y="1602489"/>
              <a:ext cx="1537957" cy="236389"/>
            </a:xfrm>
            <a:prstGeom prst="rect">
              <a:avLst/>
            </a:prstGeom>
          </p:spPr>
          <p:txBody>
            <a:bodyPr wrap="none" lIns="72000" tIns="0" rIns="72000" bIns="0" anchor="ctr" anchorCtr="1">
              <a:normAutofit fontScale="92500" lnSpcReduction="10000"/>
            </a:bodyPr>
            <a:lstStyle/>
            <a:p>
              <a:pPr lvl="0" algn="ctr" defTabSz="914378">
                <a:defRPr/>
              </a:pP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5FA1C2C5-84FC-4A37-81AC-0DFAD83755E1}"/>
              </a:ext>
            </a:extLst>
          </p:cNvPr>
          <p:cNvGrpSpPr/>
          <p:nvPr/>
        </p:nvGrpSpPr>
        <p:grpSpPr>
          <a:xfrm>
            <a:off x="6444208" y="2750857"/>
            <a:ext cx="1949231" cy="1362482"/>
            <a:chOff x="5162690" y="919053"/>
            <a:chExt cx="1949231" cy="1362482"/>
          </a:xfrm>
        </p:grpSpPr>
        <p:sp>
          <p:nvSpPr>
            <p:cNvPr id="44" name="Freeform: Shape 57">
              <a:extLst>
                <a:ext uri="{FF2B5EF4-FFF2-40B4-BE49-F238E27FC236}">
                  <a16:creationId xmlns:a16="http://schemas.microsoft.com/office/drawing/2014/main" id="{D54D21C2-F526-4451-A28B-12C59C2963AB}"/>
                </a:ext>
              </a:extLst>
            </p:cNvPr>
            <p:cNvSpPr/>
            <p:nvPr/>
          </p:nvSpPr>
          <p:spPr>
            <a:xfrm>
              <a:off x="5162690" y="919053"/>
              <a:ext cx="1949231" cy="136248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45" name="Group 58">
              <a:extLst>
                <a:ext uri="{FF2B5EF4-FFF2-40B4-BE49-F238E27FC236}">
                  <a16:creationId xmlns:a16="http://schemas.microsoft.com/office/drawing/2014/main" id="{08818EAC-50DF-4A1E-982F-4729B7E77A9E}"/>
                </a:ext>
              </a:extLst>
            </p:cNvPr>
            <p:cNvGrpSpPr/>
            <p:nvPr/>
          </p:nvGrpSpPr>
          <p:grpSpPr>
            <a:xfrm>
              <a:off x="5162690" y="1084853"/>
              <a:ext cx="1949231" cy="1196682"/>
              <a:chOff x="4131798" y="2120913"/>
              <a:chExt cx="5867141" cy="4109008"/>
            </a:xfrm>
            <a:solidFill>
              <a:schemeClr val="accent2"/>
            </a:solidFill>
          </p:grpSpPr>
          <p:sp>
            <p:nvSpPr>
              <p:cNvPr id="49" name="Freeform: Shape 83">
                <a:extLst>
                  <a:ext uri="{FF2B5EF4-FFF2-40B4-BE49-F238E27FC236}">
                    <a16:creationId xmlns:a16="http://schemas.microsoft.com/office/drawing/2014/main" id="{0D360B1D-3589-44D7-8B04-AA9FF550BF5B}"/>
                  </a:ext>
                </a:extLst>
              </p:cNvPr>
              <p:cNvSpPr/>
              <p:nvPr/>
            </p:nvSpPr>
            <p:spPr>
              <a:xfrm>
                <a:off x="4131798" y="2120913"/>
                <a:ext cx="5867141" cy="4109008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0" name="Freeform: Shape 84">
                <a:extLst>
                  <a:ext uri="{FF2B5EF4-FFF2-40B4-BE49-F238E27FC236}">
                    <a16:creationId xmlns:a16="http://schemas.microsoft.com/office/drawing/2014/main" id="{8B9F7BE6-B6CC-4BD5-ABE3-847E9BCE6AD0}"/>
                  </a:ext>
                </a:extLst>
              </p:cNvPr>
              <p:cNvSpPr/>
              <p:nvPr/>
            </p:nvSpPr>
            <p:spPr>
              <a:xfrm>
                <a:off x="5864817" y="2390775"/>
                <a:ext cx="666158" cy="625475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7" name="Rectangle 74">
              <a:extLst>
                <a:ext uri="{FF2B5EF4-FFF2-40B4-BE49-F238E27FC236}">
                  <a16:creationId xmlns:a16="http://schemas.microsoft.com/office/drawing/2014/main" id="{03B2B986-FDDF-4A19-A1F8-92A95747DDC0}"/>
                </a:ext>
              </a:extLst>
            </p:cNvPr>
            <p:cNvSpPr/>
            <p:nvPr/>
          </p:nvSpPr>
          <p:spPr>
            <a:xfrm>
              <a:off x="5368326" y="1602489"/>
              <a:ext cx="1537957" cy="236389"/>
            </a:xfrm>
            <a:prstGeom prst="rect">
              <a:avLst/>
            </a:prstGeom>
          </p:spPr>
          <p:txBody>
            <a:bodyPr wrap="none" lIns="72000" tIns="0" rIns="72000" bIns="0" anchor="ctr" anchorCtr="1">
              <a:no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汉仪字研卡通W" panose="00020600040101010101" pitchFamily="18" charset="-122"/>
                  <a:ea typeface="汉仪字研卡通W" panose="00020600040101010101" pitchFamily="18" charset="-122"/>
                </a:rPr>
                <a:t>感受民族精神</a:t>
              </a:r>
              <a:endParaRPr lang="en-US" altLang="zh-CN" sz="2000" b="1" dirty="0">
                <a:solidFill>
                  <a:schemeClr val="bg1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endParaRPr>
            </a:p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汉仪字研卡通W" panose="00020600040101010101" pitchFamily="18" charset="-122"/>
                  <a:ea typeface="汉仪字研卡通W" panose="00020600040101010101" pitchFamily="18" charset="-122"/>
                </a:rPr>
                <a:t>传承红色基因</a:t>
              </a: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25F2815C-FCE1-4D11-83E0-AE0315D5B2DC}"/>
              </a:ext>
            </a:extLst>
          </p:cNvPr>
          <p:cNvSpPr txBox="1"/>
          <p:nvPr/>
        </p:nvSpPr>
        <p:spPr>
          <a:xfrm>
            <a:off x="4491724" y="1419784"/>
            <a:ext cx="123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达成目标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5EA0BF5-78D2-4E06-9CCF-F625EE64358C}"/>
              </a:ext>
            </a:extLst>
          </p:cNvPr>
          <p:cNvSpPr/>
          <p:nvPr/>
        </p:nvSpPr>
        <p:spPr>
          <a:xfrm>
            <a:off x="4427984" y="299525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达成目标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6CCCCDF-3C88-4F1D-A799-DC0C70E0612A}"/>
              </a:ext>
            </a:extLst>
          </p:cNvPr>
          <p:cNvSpPr txBox="1">
            <a:spLocks/>
          </p:cNvSpPr>
          <p:nvPr/>
        </p:nvSpPr>
        <p:spPr>
          <a:xfrm>
            <a:off x="1428086" y="153012"/>
            <a:ext cx="4152025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学生悦读</a:t>
            </a:r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28CE63D-DC9F-4AE4-A8B5-ECB0D1AC61AC}"/>
              </a:ext>
            </a:extLst>
          </p:cNvPr>
          <p:cNvGrpSpPr/>
          <p:nvPr/>
        </p:nvGrpSpPr>
        <p:grpSpPr>
          <a:xfrm rot="21332151">
            <a:off x="3938127" y="-14088"/>
            <a:ext cx="1842997" cy="1260000"/>
            <a:chOff x="978704" y="1532499"/>
            <a:chExt cx="1842997" cy="1211588"/>
          </a:xfrm>
        </p:grpSpPr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C069A85E-2410-4AC5-9BA6-C565BCEDA860}"/>
                </a:ext>
              </a:extLst>
            </p:cNvPr>
            <p:cNvSpPr/>
            <p:nvPr/>
          </p:nvSpPr>
          <p:spPr>
            <a:xfrm rot="155396">
              <a:off x="1006473" y="1532499"/>
              <a:ext cx="1368152" cy="1211588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t="5000" r="-24000" b="2000"/>
              </a:stretch>
            </a:blipFill>
            <a:ln w="762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335F2630-E1AD-4DEA-8DAB-F5539D94EA71}"/>
                </a:ext>
              </a:extLst>
            </p:cNvPr>
            <p:cNvSpPr/>
            <p:nvPr/>
          </p:nvSpPr>
          <p:spPr>
            <a:xfrm>
              <a:off x="978704" y="1684167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endParaRPr lang="en-US" altLang="zh-CN" sz="2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890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9672" y="1055943"/>
            <a:ext cx="6353641" cy="1917711"/>
            <a:chOff x="1297527" y="-2854532"/>
            <a:chExt cx="6353641" cy="1917711"/>
          </a:xfrm>
        </p:grpSpPr>
        <p:sp>
          <p:nvSpPr>
            <p:cNvPr id="18" name="TextBox 43"/>
            <p:cNvSpPr txBox="1"/>
            <p:nvPr/>
          </p:nvSpPr>
          <p:spPr>
            <a:xfrm>
              <a:off x="6829984" y="-1160864"/>
              <a:ext cx="821184" cy="22404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3600" b="1" dirty="0">
                  <a:solidFill>
                    <a:schemeClr val="accent5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家长助力</a:t>
              </a:r>
            </a:p>
          </p:txBody>
        </p:sp>
        <p:sp>
          <p:nvSpPr>
            <p:cNvPr id="22" name="TextBox 49"/>
            <p:cNvSpPr txBox="1"/>
            <p:nvPr/>
          </p:nvSpPr>
          <p:spPr>
            <a:xfrm>
              <a:off x="1297527" y="-1186758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/>
              <a:r>
                <a:rPr lang="zh-CN" altLang="en-US" sz="3600" b="1" dirty="0">
                  <a:solidFill>
                    <a:schemeClr val="accent1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教师点灯</a:t>
              </a:r>
            </a:p>
          </p:txBody>
        </p:sp>
        <p:sp>
          <p:nvSpPr>
            <p:cNvPr id="26" name="TextBox 55"/>
            <p:cNvSpPr txBox="1"/>
            <p:nvPr/>
          </p:nvSpPr>
          <p:spPr>
            <a:xfrm>
              <a:off x="4106825" y="-2854532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accent3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学生悦读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19672" y="1779662"/>
            <a:ext cx="6496681" cy="3024953"/>
            <a:chOff x="1323511" y="1865451"/>
            <a:chExt cx="6496681" cy="3024953"/>
          </a:xfrm>
        </p:grpSpPr>
        <p:grpSp>
          <p:nvGrpSpPr>
            <p:cNvPr id="4" name="Group 1"/>
            <p:cNvGrpSpPr/>
            <p:nvPr/>
          </p:nvGrpSpPr>
          <p:grpSpPr>
            <a:xfrm>
              <a:off x="4597468" y="2004688"/>
              <a:ext cx="1155329" cy="545570"/>
              <a:chOff x="6129954" y="2843530"/>
              <a:chExt cx="1540439" cy="727427"/>
            </a:xfrm>
          </p:grpSpPr>
          <p:sp>
            <p:nvSpPr>
              <p:cNvPr id="64" name="Freeform: Shape 2"/>
              <p:cNvSpPr/>
              <p:nvPr/>
            </p:nvSpPr>
            <p:spPr>
              <a:xfrm>
                <a:off x="6141352" y="2843530"/>
                <a:ext cx="1529041" cy="514777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"/>
              <p:cNvSpPr/>
              <p:nvPr/>
            </p:nvSpPr>
            <p:spPr>
              <a:xfrm>
                <a:off x="6129954" y="3094399"/>
                <a:ext cx="1415518" cy="476558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421884" y="2005156"/>
              <a:ext cx="1143008" cy="543878"/>
              <a:chOff x="4562511" y="2844155"/>
              <a:chExt cx="1524010" cy="725171"/>
            </a:xfrm>
          </p:grpSpPr>
          <p:sp>
            <p:nvSpPr>
              <p:cNvPr id="62" name="Freeform: Shape 5"/>
              <p:cNvSpPr/>
              <p:nvPr/>
            </p:nvSpPr>
            <p:spPr>
              <a:xfrm>
                <a:off x="4562511" y="2844155"/>
                <a:ext cx="1524010" cy="512392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6"/>
              <p:cNvSpPr/>
              <p:nvPr/>
            </p:nvSpPr>
            <p:spPr>
              <a:xfrm>
                <a:off x="4668333" y="3094977"/>
                <a:ext cx="1410862" cy="474349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2096553" y="2314201"/>
              <a:ext cx="1422755" cy="2182227"/>
              <a:chOff x="2795401" y="3256214"/>
              <a:chExt cx="1897006" cy="2909636"/>
            </a:xfrm>
          </p:grpSpPr>
          <p:sp>
            <p:nvSpPr>
              <p:cNvPr id="57" name="Freeform: Shape 8"/>
              <p:cNvSpPr/>
              <p:nvPr/>
            </p:nvSpPr>
            <p:spPr>
              <a:xfrm>
                <a:off x="3343455" y="3256214"/>
                <a:ext cx="1245061" cy="1152952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9"/>
              <p:cNvSpPr/>
              <p:nvPr/>
            </p:nvSpPr>
            <p:spPr>
              <a:xfrm>
                <a:off x="3539785" y="3476443"/>
                <a:ext cx="1152622" cy="1067351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10"/>
              <p:cNvGrpSpPr/>
              <p:nvPr/>
            </p:nvGrpSpPr>
            <p:grpSpPr>
              <a:xfrm>
                <a:off x="2795401" y="4381292"/>
                <a:ext cx="834811" cy="1784558"/>
                <a:chOff x="2795401" y="4381292"/>
                <a:chExt cx="834811" cy="1784558"/>
              </a:xfrm>
            </p:grpSpPr>
            <p:sp>
              <p:nvSpPr>
                <p:cNvPr id="60" name="Freeform: Shape 11"/>
                <p:cNvSpPr/>
                <p:nvPr/>
              </p:nvSpPr>
              <p:spPr>
                <a:xfrm>
                  <a:off x="2795401" y="4381292"/>
                  <a:ext cx="645733" cy="1780015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Freeform: Shape 12"/>
                <p:cNvSpPr/>
                <p:nvPr/>
              </p:nvSpPr>
              <p:spPr>
                <a:xfrm>
                  <a:off x="3032421" y="4517991"/>
                  <a:ext cx="597791" cy="1647859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3"/>
            <p:cNvGrpSpPr/>
            <p:nvPr/>
          </p:nvGrpSpPr>
          <p:grpSpPr>
            <a:xfrm>
              <a:off x="5641446" y="2314516"/>
              <a:ext cx="1022543" cy="967176"/>
              <a:chOff x="7521925" y="3256636"/>
              <a:chExt cx="1363390" cy="1289568"/>
            </a:xfrm>
          </p:grpSpPr>
          <p:sp>
            <p:nvSpPr>
              <p:cNvPr id="55" name="Freeform: Shape 14"/>
              <p:cNvSpPr/>
              <p:nvPr/>
            </p:nvSpPr>
            <p:spPr>
              <a:xfrm>
                <a:off x="7644956" y="3256636"/>
                <a:ext cx="1240359" cy="1155131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15"/>
              <p:cNvSpPr/>
              <p:nvPr/>
            </p:nvSpPr>
            <p:spPr>
              <a:xfrm>
                <a:off x="7521925" y="3476834"/>
                <a:ext cx="1148270" cy="1069370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6"/>
            <p:cNvGrpSpPr/>
            <p:nvPr/>
          </p:nvGrpSpPr>
          <p:grpSpPr>
            <a:xfrm>
              <a:off x="6438093" y="3158010"/>
              <a:ext cx="640821" cy="1335837"/>
              <a:chOff x="8584122" y="4381292"/>
              <a:chExt cx="854428" cy="1781116"/>
            </a:xfrm>
          </p:grpSpPr>
          <p:sp>
            <p:nvSpPr>
              <p:cNvPr id="53" name="Freeform: Shape 17"/>
              <p:cNvSpPr/>
              <p:nvPr/>
            </p:nvSpPr>
            <p:spPr>
              <a:xfrm>
                <a:off x="8792339" y="4381292"/>
                <a:ext cx="646211" cy="177629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18"/>
              <p:cNvSpPr/>
              <p:nvPr/>
            </p:nvSpPr>
            <p:spPr>
              <a:xfrm>
                <a:off x="8584122" y="4517991"/>
                <a:ext cx="598233" cy="164441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9" name="Straight Connector 19"/>
            <p:cNvCxnSpPr/>
            <p:nvPr/>
          </p:nvCxnSpPr>
          <p:spPr>
            <a:xfrm>
              <a:off x="1323511" y="4496428"/>
              <a:ext cx="649668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0"/>
            <p:cNvSpPr/>
            <p:nvPr/>
          </p:nvSpPr>
          <p:spPr>
            <a:xfrm>
              <a:off x="5405893" y="2161419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21"/>
            <p:cNvSpPr/>
            <p:nvPr/>
          </p:nvSpPr>
          <p:spPr>
            <a:xfrm>
              <a:off x="6269757" y="293939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22"/>
            <p:cNvGrpSpPr/>
            <p:nvPr/>
          </p:nvGrpSpPr>
          <p:grpSpPr>
            <a:xfrm>
              <a:off x="2337150" y="2939391"/>
              <a:ext cx="563376" cy="563376"/>
              <a:chOff x="3116200" y="4089802"/>
              <a:chExt cx="751168" cy="751168"/>
            </a:xfrm>
          </p:grpSpPr>
          <p:sp>
            <p:nvSpPr>
              <p:cNvPr id="49" name="Oval 23"/>
              <p:cNvSpPr/>
              <p:nvPr/>
            </p:nvSpPr>
            <p:spPr>
              <a:xfrm>
                <a:off x="3116200" y="4089802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0" name="Group 24"/>
              <p:cNvGrpSpPr/>
              <p:nvPr/>
            </p:nvGrpSpPr>
            <p:grpSpPr>
              <a:xfrm>
                <a:off x="3156702" y="4130305"/>
                <a:ext cx="670163" cy="670163"/>
                <a:chOff x="3654456" y="4189619"/>
                <a:chExt cx="558800" cy="558800"/>
              </a:xfrm>
            </p:grpSpPr>
            <p:sp>
              <p:nvSpPr>
                <p:cNvPr id="51" name="Oval 25"/>
                <p:cNvSpPr/>
                <p:nvPr/>
              </p:nvSpPr>
              <p:spPr>
                <a:xfrm>
                  <a:off x="3654456" y="4189619"/>
                  <a:ext cx="558800" cy="558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/>
                </a:p>
              </p:txBody>
            </p:sp>
            <p:sp>
              <p:nvSpPr>
                <p:cNvPr id="52" name="Freeform: Shape 26"/>
                <p:cNvSpPr>
                  <a:spLocks/>
                </p:cNvSpPr>
                <p:nvPr/>
              </p:nvSpPr>
              <p:spPr bwMode="auto">
                <a:xfrm>
                  <a:off x="3792664" y="4339529"/>
                  <a:ext cx="305203" cy="305203"/>
                </a:xfrm>
                <a:custGeom>
                  <a:avLst/>
                  <a:gdLst>
                    <a:gd name="T0" fmla="*/ 96 w 176"/>
                    <a:gd name="T1" fmla="*/ 124 h 176"/>
                    <a:gd name="T2" fmla="*/ 92 w 176"/>
                    <a:gd name="T3" fmla="*/ 120 h 176"/>
                    <a:gd name="T4" fmla="*/ 89 w 176"/>
                    <a:gd name="T5" fmla="*/ 121 h 176"/>
                    <a:gd name="T6" fmla="*/ 65 w 176"/>
                    <a:gd name="T7" fmla="*/ 145 h 176"/>
                    <a:gd name="T8" fmla="*/ 64 w 176"/>
                    <a:gd name="T9" fmla="*/ 148 h 176"/>
                    <a:gd name="T10" fmla="*/ 68 w 176"/>
                    <a:gd name="T11" fmla="*/ 152 h 176"/>
                    <a:gd name="T12" fmla="*/ 82 w 176"/>
                    <a:gd name="T13" fmla="*/ 152 h 176"/>
                    <a:gd name="T14" fmla="*/ 65 w 176"/>
                    <a:gd name="T15" fmla="*/ 169 h 176"/>
                    <a:gd name="T16" fmla="*/ 64 w 176"/>
                    <a:gd name="T17" fmla="*/ 172 h 176"/>
                    <a:gd name="T18" fmla="*/ 68 w 176"/>
                    <a:gd name="T19" fmla="*/ 176 h 176"/>
                    <a:gd name="T20" fmla="*/ 71 w 176"/>
                    <a:gd name="T21" fmla="*/ 175 h 176"/>
                    <a:gd name="T22" fmla="*/ 95 w 176"/>
                    <a:gd name="T23" fmla="*/ 151 h 176"/>
                    <a:gd name="T24" fmla="*/ 96 w 176"/>
                    <a:gd name="T25" fmla="*/ 148 h 176"/>
                    <a:gd name="T26" fmla="*/ 92 w 176"/>
                    <a:gd name="T27" fmla="*/ 144 h 176"/>
                    <a:gd name="T28" fmla="*/ 92 w 176"/>
                    <a:gd name="T29" fmla="*/ 144 h 176"/>
                    <a:gd name="T30" fmla="*/ 78 w 176"/>
                    <a:gd name="T31" fmla="*/ 144 h 176"/>
                    <a:gd name="T32" fmla="*/ 95 w 176"/>
                    <a:gd name="T33" fmla="*/ 127 h 176"/>
                    <a:gd name="T34" fmla="*/ 96 w 176"/>
                    <a:gd name="T35" fmla="*/ 124 h 176"/>
                    <a:gd name="T36" fmla="*/ 152 w 176"/>
                    <a:gd name="T37" fmla="*/ 41 h 176"/>
                    <a:gd name="T38" fmla="*/ 152 w 176"/>
                    <a:gd name="T39" fmla="*/ 40 h 176"/>
                    <a:gd name="T40" fmla="*/ 128 w 176"/>
                    <a:gd name="T41" fmla="*/ 16 h 176"/>
                    <a:gd name="T42" fmla="*/ 112 w 176"/>
                    <a:gd name="T43" fmla="*/ 22 h 176"/>
                    <a:gd name="T44" fmla="*/ 72 w 176"/>
                    <a:gd name="T45" fmla="*/ 0 h 176"/>
                    <a:gd name="T46" fmla="*/ 25 w 176"/>
                    <a:gd name="T47" fmla="*/ 41 h 176"/>
                    <a:gd name="T48" fmla="*/ 0 w 176"/>
                    <a:gd name="T49" fmla="*/ 72 h 176"/>
                    <a:gd name="T50" fmla="*/ 32 w 176"/>
                    <a:gd name="T51" fmla="*/ 104 h 176"/>
                    <a:gd name="T52" fmla="*/ 144 w 176"/>
                    <a:gd name="T53" fmla="*/ 104 h 176"/>
                    <a:gd name="T54" fmla="*/ 176 w 176"/>
                    <a:gd name="T55" fmla="*/ 72 h 176"/>
                    <a:gd name="T56" fmla="*/ 152 w 176"/>
                    <a:gd name="T57" fmla="*/ 41 h 176"/>
                    <a:gd name="T58" fmla="*/ 144 w 176"/>
                    <a:gd name="T59" fmla="*/ 96 h 176"/>
                    <a:gd name="T60" fmla="*/ 32 w 176"/>
                    <a:gd name="T61" fmla="*/ 96 h 176"/>
                    <a:gd name="T62" fmla="*/ 8 w 176"/>
                    <a:gd name="T63" fmla="*/ 72 h 176"/>
                    <a:gd name="T64" fmla="*/ 26 w 176"/>
                    <a:gd name="T65" fmla="*/ 49 h 176"/>
                    <a:gd name="T66" fmla="*/ 32 w 176"/>
                    <a:gd name="T67" fmla="*/ 42 h 176"/>
                    <a:gd name="T68" fmla="*/ 72 w 176"/>
                    <a:gd name="T69" fmla="*/ 8 h 176"/>
                    <a:gd name="T70" fmla="*/ 102 w 176"/>
                    <a:gd name="T71" fmla="*/ 22 h 176"/>
                    <a:gd name="T72" fmla="*/ 111 w 176"/>
                    <a:gd name="T73" fmla="*/ 30 h 176"/>
                    <a:gd name="T74" fmla="*/ 112 w 176"/>
                    <a:gd name="T75" fmla="*/ 30 h 176"/>
                    <a:gd name="T76" fmla="*/ 117 w 176"/>
                    <a:gd name="T77" fmla="*/ 28 h 176"/>
                    <a:gd name="T78" fmla="*/ 128 w 176"/>
                    <a:gd name="T79" fmla="*/ 24 h 176"/>
                    <a:gd name="T80" fmla="*/ 144 w 176"/>
                    <a:gd name="T81" fmla="*/ 40 h 176"/>
                    <a:gd name="T82" fmla="*/ 144 w 176"/>
                    <a:gd name="T83" fmla="*/ 41 h 176"/>
                    <a:gd name="T84" fmla="*/ 150 w 176"/>
                    <a:gd name="T85" fmla="*/ 49 h 176"/>
                    <a:gd name="T86" fmla="*/ 168 w 176"/>
                    <a:gd name="T87" fmla="*/ 72 h 176"/>
                    <a:gd name="T88" fmla="*/ 144 w 176"/>
                    <a:gd name="T89" fmla="*/ 9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6" h="176">
                      <a:moveTo>
                        <a:pt x="96" y="124"/>
                      </a:moveTo>
                      <a:cubicBezTo>
                        <a:pt x="96" y="122"/>
                        <a:pt x="94" y="120"/>
                        <a:pt x="92" y="120"/>
                      </a:cubicBezTo>
                      <a:cubicBezTo>
                        <a:pt x="91" y="120"/>
                        <a:pt x="90" y="120"/>
                        <a:pt x="89" y="121"/>
                      </a:cubicBezTo>
                      <a:cubicBezTo>
                        <a:pt x="65" y="145"/>
                        <a:pt x="65" y="145"/>
                        <a:pt x="65" y="145"/>
                      </a:cubicBezTo>
                      <a:cubicBezTo>
                        <a:pt x="64" y="146"/>
                        <a:pt x="64" y="147"/>
                        <a:pt x="64" y="148"/>
                      </a:cubicBezTo>
                      <a:cubicBezTo>
                        <a:pt x="64" y="150"/>
                        <a:pt x="66" y="152"/>
                        <a:pt x="68" y="152"/>
                      </a:cubicBezTo>
                      <a:cubicBezTo>
                        <a:pt x="82" y="152"/>
                        <a:pt x="82" y="152"/>
                        <a:pt x="82" y="152"/>
                      </a:cubicBezTo>
                      <a:cubicBezTo>
                        <a:pt x="65" y="169"/>
                        <a:pt x="65" y="169"/>
                        <a:pt x="65" y="169"/>
                      </a:cubicBezTo>
                      <a:cubicBezTo>
                        <a:pt x="64" y="170"/>
                        <a:pt x="64" y="171"/>
                        <a:pt x="64" y="172"/>
                      </a:cubicBezTo>
                      <a:cubicBezTo>
                        <a:pt x="64" y="174"/>
                        <a:pt x="66" y="176"/>
                        <a:pt x="68" y="176"/>
                      </a:cubicBezTo>
                      <a:cubicBezTo>
                        <a:pt x="69" y="176"/>
                        <a:pt x="70" y="176"/>
                        <a:pt x="71" y="175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6" y="150"/>
                        <a:pt x="96" y="149"/>
                        <a:pt x="96" y="148"/>
                      </a:cubicBezTo>
                      <a:cubicBezTo>
                        <a:pt x="96" y="146"/>
                        <a:pt x="94" y="144"/>
                        <a:pt x="92" y="144"/>
                      </a:cubicBezTo>
                      <a:cubicBezTo>
                        <a:pt x="92" y="144"/>
                        <a:pt x="92" y="144"/>
                        <a:pt x="92" y="144"/>
                      </a:cubicBezTo>
                      <a:cubicBezTo>
                        <a:pt x="78" y="144"/>
                        <a:pt x="78" y="144"/>
                        <a:pt x="78" y="144"/>
                      </a:cubicBezTo>
                      <a:cubicBezTo>
                        <a:pt x="95" y="127"/>
                        <a:pt x="95" y="127"/>
                        <a:pt x="95" y="127"/>
                      </a:cubicBezTo>
                      <a:cubicBezTo>
                        <a:pt x="96" y="126"/>
                        <a:pt x="96" y="125"/>
                        <a:pt x="96" y="124"/>
                      </a:cubicBezTo>
                      <a:moveTo>
                        <a:pt x="152" y="41"/>
                      </a:moveTo>
                      <a:cubicBezTo>
                        <a:pt x="152" y="41"/>
                        <a:pt x="152" y="40"/>
                        <a:pt x="152" y="40"/>
                      </a:cubicBezTo>
                      <a:cubicBezTo>
                        <a:pt x="152" y="27"/>
                        <a:pt x="141" y="16"/>
                        <a:pt x="128" y="16"/>
                      </a:cubicBezTo>
                      <a:cubicBezTo>
                        <a:pt x="122" y="16"/>
                        <a:pt x="116" y="18"/>
                        <a:pt x="112" y="22"/>
                      </a:cubicBezTo>
                      <a:cubicBezTo>
                        <a:pt x="104" y="9"/>
                        <a:pt x="89" y="0"/>
                        <a:pt x="72" y="0"/>
                      </a:cubicBezTo>
                      <a:cubicBezTo>
                        <a:pt x="48" y="0"/>
                        <a:pt x="28" y="18"/>
                        <a:pt x="25" y="41"/>
                      </a:cubicBezTo>
                      <a:cubicBezTo>
                        <a:pt x="10" y="44"/>
                        <a:pt x="0" y="57"/>
                        <a:pt x="0" y="72"/>
                      </a:cubicBezTo>
                      <a:cubicBezTo>
                        <a:pt x="0" y="90"/>
                        <a:pt x="14" y="104"/>
                        <a:pt x="32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62" y="104"/>
                        <a:pt x="176" y="90"/>
                        <a:pt x="176" y="72"/>
                      </a:cubicBezTo>
                      <a:cubicBezTo>
                        <a:pt x="176" y="57"/>
                        <a:pt x="166" y="45"/>
                        <a:pt x="152" y="41"/>
                      </a:cubicBezTo>
                      <a:moveTo>
                        <a:pt x="144" y="96"/>
                      </a:moveTo>
                      <a:cubicBezTo>
                        <a:pt x="32" y="96"/>
                        <a:pt x="32" y="96"/>
                        <a:pt x="32" y="96"/>
                      </a:cubicBezTo>
                      <a:cubicBezTo>
                        <a:pt x="19" y="96"/>
                        <a:pt x="8" y="85"/>
                        <a:pt x="8" y="72"/>
                      </a:cubicBezTo>
                      <a:cubicBezTo>
                        <a:pt x="8" y="61"/>
                        <a:pt x="16" y="51"/>
                        <a:pt x="26" y="49"/>
                      </a:cubicBezTo>
                      <a:cubicBezTo>
                        <a:pt x="30" y="48"/>
                        <a:pt x="32" y="45"/>
                        <a:pt x="32" y="42"/>
                      </a:cubicBezTo>
                      <a:cubicBezTo>
                        <a:pt x="35" y="23"/>
                        <a:pt x="52" y="8"/>
                        <a:pt x="72" y="8"/>
                      </a:cubicBezTo>
                      <a:cubicBezTo>
                        <a:pt x="86" y="8"/>
                        <a:pt x="94" y="11"/>
                        <a:pt x="102" y="22"/>
                      </a:cubicBezTo>
                      <a:cubicBezTo>
                        <a:pt x="103" y="24"/>
                        <a:pt x="109" y="30"/>
                        <a:pt x="111" y="30"/>
                      </a:cubicBezTo>
                      <a:cubicBezTo>
                        <a:pt x="111" y="30"/>
                        <a:pt x="112" y="30"/>
                        <a:pt x="112" y="30"/>
                      </a:cubicBezTo>
                      <a:cubicBezTo>
                        <a:pt x="114" y="30"/>
                        <a:pt x="116" y="29"/>
                        <a:pt x="117" y="28"/>
                      </a:cubicBezTo>
                      <a:cubicBezTo>
                        <a:pt x="120" y="25"/>
                        <a:pt x="124" y="24"/>
                        <a:pt x="128" y="24"/>
                      </a:cubicBezTo>
                      <a:cubicBezTo>
                        <a:pt x="137" y="24"/>
                        <a:pt x="144" y="31"/>
                        <a:pt x="144" y="40"/>
                      </a:cubicBezTo>
                      <a:cubicBezTo>
                        <a:pt x="144" y="41"/>
                        <a:pt x="144" y="41"/>
                        <a:pt x="144" y="41"/>
                      </a:cubicBezTo>
                      <a:cubicBezTo>
                        <a:pt x="144" y="44"/>
                        <a:pt x="146" y="48"/>
                        <a:pt x="150" y="49"/>
                      </a:cubicBezTo>
                      <a:cubicBezTo>
                        <a:pt x="161" y="52"/>
                        <a:pt x="168" y="61"/>
                        <a:pt x="168" y="72"/>
                      </a:cubicBezTo>
                      <a:cubicBezTo>
                        <a:pt x="168" y="85"/>
                        <a:pt x="157" y="96"/>
                        <a:pt x="144" y="9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27"/>
            <p:cNvGrpSpPr/>
            <p:nvPr/>
          </p:nvGrpSpPr>
          <p:grpSpPr>
            <a:xfrm>
              <a:off x="3182640" y="2161419"/>
              <a:ext cx="563376" cy="563376"/>
              <a:chOff x="4243519" y="3052505"/>
              <a:chExt cx="751168" cy="751168"/>
            </a:xfrm>
          </p:grpSpPr>
          <p:sp>
            <p:nvSpPr>
              <p:cNvPr id="45" name="Oval 28"/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6" name="Group 29"/>
              <p:cNvGrpSpPr/>
              <p:nvPr/>
            </p:nvGrpSpPr>
            <p:grpSpPr>
              <a:xfrm>
                <a:off x="4284021" y="3093007"/>
                <a:ext cx="670163" cy="670163"/>
                <a:chOff x="4622141" y="3293102"/>
                <a:chExt cx="558800" cy="558800"/>
              </a:xfrm>
            </p:grpSpPr>
            <p:sp>
              <p:nvSpPr>
                <p:cNvPr id="47" name="Oval 30"/>
                <p:cNvSpPr/>
                <p:nvPr/>
              </p:nvSpPr>
              <p:spPr>
                <a:xfrm>
                  <a:off x="4622141" y="3293102"/>
                  <a:ext cx="558800" cy="558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31"/>
                <p:cNvSpPr>
                  <a:spLocks/>
                </p:cNvSpPr>
                <p:nvPr/>
              </p:nvSpPr>
              <p:spPr bwMode="auto">
                <a:xfrm>
                  <a:off x="4762374" y="3429000"/>
                  <a:ext cx="267815" cy="267815"/>
                </a:xfrm>
                <a:custGeom>
                  <a:avLst/>
                  <a:gdLst>
                    <a:gd name="T0" fmla="*/ 156 w 176"/>
                    <a:gd name="T1" fmla="*/ 0 h 176"/>
                    <a:gd name="T2" fmla="*/ 136 w 176"/>
                    <a:gd name="T3" fmla="*/ 20 h 176"/>
                    <a:gd name="T4" fmla="*/ 152 w 176"/>
                    <a:gd name="T5" fmla="*/ 40 h 176"/>
                    <a:gd name="T6" fmla="*/ 152 w 176"/>
                    <a:gd name="T7" fmla="*/ 84 h 176"/>
                    <a:gd name="T8" fmla="*/ 108 w 176"/>
                    <a:gd name="T9" fmla="*/ 84 h 176"/>
                    <a:gd name="T10" fmla="*/ 88 w 176"/>
                    <a:gd name="T11" fmla="*/ 68 h 176"/>
                    <a:gd name="T12" fmla="*/ 68 w 176"/>
                    <a:gd name="T13" fmla="*/ 84 h 176"/>
                    <a:gd name="T14" fmla="*/ 20 w 176"/>
                    <a:gd name="T15" fmla="*/ 84 h 176"/>
                    <a:gd name="T16" fmla="*/ 16 w 176"/>
                    <a:gd name="T17" fmla="*/ 88 h 176"/>
                    <a:gd name="T18" fmla="*/ 16 w 176"/>
                    <a:gd name="T19" fmla="*/ 136 h 176"/>
                    <a:gd name="T20" fmla="*/ 0 w 176"/>
                    <a:gd name="T21" fmla="*/ 156 h 176"/>
                    <a:gd name="T22" fmla="*/ 20 w 176"/>
                    <a:gd name="T23" fmla="*/ 176 h 176"/>
                    <a:gd name="T24" fmla="*/ 40 w 176"/>
                    <a:gd name="T25" fmla="*/ 156 h 176"/>
                    <a:gd name="T26" fmla="*/ 24 w 176"/>
                    <a:gd name="T27" fmla="*/ 136 h 176"/>
                    <a:gd name="T28" fmla="*/ 24 w 176"/>
                    <a:gd name="T29" fmla="*/ 92 h 176"/>
                    <a:gd name="T30" fmla="*/ 68 w 176"/>
                    <a:gd name="T31" fmla="*/ 92 h 176"/>
                    <a:gd name="T32" fmla="*/ 88 w 176"/>
                    <a:gd name="T33" fmla="*/ 108 h 176"/>
                    <a:gd name="T34" fmla="*/ 108 w 176"/>
                    <a:gd name="T35" fmla="*/ 92 h 176"/>
                    <a:gd name="T36" fmla="*/ 156 w 176"/>
                    <a:gd name="T37" fmla="*/ 92 h 176"/>
                    <a:gd name="T38" fmla="*/ 160 w 176"/>
                    <a:gd name="T39" fmla="*/ 88 h 176"/>
                    <a:gd name="T40" fmla="*/ 160 w 176"/>
                    <a:gd name="T41" fmla="*/ 40 h 176"/>
                    <a:gd name="T42" fmla="*/ 176 w 176"/>
                    <a:gd name="T43" fmla="*/ 20 h 176"/>
                    <a:gd name="T44" fmla="*/ 156 w 176"/>
                    <a:gd name="T45" fmla="*/ 0 h 176"/>
                    <a:gd name="T46" fmla="*/ 32 w 176"/>
                    <a:gd name="T47" fmla="*/ 156 h 176"/>
                    <a:gd name="T48" fmla="*/ 20 w 176"/>
                    <a:gd name="T49" fmla="*/ 168 h 176"/>
                    <a:gd name="T50" fmla="*/ 8 w 176"/>
                    <a:gd name="T51" fmla="*/ 156 h 176"/>
                    <a:gd name="T52" fmla="*/ 20 w 176"/>
                    <a:gd name="T53" fmla="*/ 144 h 176"/>
                    <a:gd name="T54" fmla="*/ 32 w 176"/>
                    <a:gd name="T55" fmla="*/ 156 h 176"/>
                    <a:gd name="T56" fmla="*/ 88 w 176"/>
                    <a:gd name="T57" fmla="*/ 100 h 176"/>
                    <a:gd name="T58" fmla="*/ 76 w 176"/>
                    <a:gd name="T59" fmla="*/ 88 h 176"/>
                    <a:gd name="T60" fmla="*/ 88 w 176"/>
                    <a:gd name="T61" fmla="*/ 76 h 176"/>
                    <a:gd name="T62" fmla="*/ 100 w 176"/>
                    <a:gd name="T63" fmla="*/ 88 h 176"/>
                    <a:gd name="T64" fmla="*/ 88 w 176"/>
                    <a:gd name="T65" fmla="*/ 100 h 176"/>
                    <a:gd name="T66" fmla="*/ 156 w 176"/>
                    <a:gd name="T67" fmla="*/ 32 h 176"/>
                    <a:gd name="T68" fmla="*/ 144 w 176"/>
                    <a:gd name="T69" fmla="*/ 20 h 176"/>
                    <a:gd name="T70" fmla="*/ 156 w 176"/>
                    <a:gd name="T71" fmla="*/ 8 h 176"/>
                    <a:gd name="T72" fmla="*/ 168 w 176"/>
                    <a:gd name="T73" fmla="*/ 20 h 176"/>
                    <a:gd name="T74" fmla="*/ 156 w 176"/>
                    <a:gd name="T75" fmla="*/ 32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6" h="176">
                      <a:moveTo>
                        <a:pt x="156" y="0"/>
                      </a:moveTo>
                      <a:cubicBezTo>
                        <a:pt x="145" y="0"/>
                        <a:pt x="136" y="9"/>
                        <a:pt x="136" y="20"/>
                      </a:cubicBezTo>
                      <a:cubicBezTo>
                        <a:pt x="136" y="30"/>
                        <a:pt x="143" y="38"/>
                        <a:pt x="152" y="40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6" y="75"/>
                        <a:pt x="98" y="68"/>
                        <a:pt x="88" y="68"/>
                      </a:cubicBezTo>
                      <a:cubicBezTo>
                        <a:pt x="78" y="68"/>
                        <a:pt x="70" y="75"/>
                        <a:pt x="68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6" y="86"/>
                        <a:pt x="16" y="88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7" y="138"/>
                        <a:pt x="0" y="146"/>
                        <a:pt x="0" y="156"/>
                      </a:cubicBezTo>
                      <a:cubicBezTo>
                        <a:pt x="0" y="167"/>
                        <a:pt x="9" y="176"/>
                        <a:pt x="20" y="176"/>
                      </a:cubicBezTo>
                      <a:cubicBezTo>
                        <a:pt x="31" y="176"/>
                        <a:pt x="40" y="167"/>
                        <a:pt x="40" y="156"/>
                      </a:cubicBezTo>
                      <a:cubicBezTo>
                        <a:pt x="40" y="146"/>
                        <a:pt x="33" y="138"/>
                        <a:pt x="24" y="136"/>
                      </a:cubicBezTo>
                      <a:cubicBezTo>
                        <a:pt x="24" y="92"/>
                        <a:pt x="24" y="92"/>
                        <a:pt x="24" y="92"/>
                      </a:cubicBez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70" y="101"/>
                        <a:pt x="78" y="108"/>
                        <a:pt x="88" y="108"/>
                      </a:cubicBezTo>
                      <a:cubicBezTo>
                        <a:pt x="98" y="108"/>
                        <a:pt x="106" y="101"/>
                        <a:pt x="108" y="92"/>
                      </a:cubicBezTo>
                      <a:cubicBezTo>
                        <a:pt x="156" y="92"/>
                        <a:pt x="156" y="92"/>
                        <a:pt x="156" y="92"/>
                      </a:cubicBezTo>
                      <a:cubicBezTo>
                        <a:pt x="158" y="92"/>
                        <a:pt x="160" y="90"/>
                        <a:pt x="160" y="88"/>
                      </a:cubicBezTo>
                      <a:cubicBezTo>
                        <a:pt x="160" y="40"/>
                        <a:pt x="160" y="40"/>
                        <a:pt x="160" y="40"/>
                      </a:cubicBezTo>
                      <a:cubicBezTo>
                        <a:pt x="169" y="38"/>
                        <a:pt x="176" y="30"/>
                        <a:pt x="176" y="20"/>
                      </a:cubicBezTo>
                      <a:cubicBezTo>
                        <a:pt x="176" y="9"/>
                        <a:pt x="167" y="0"/>
                        <a:pt x="156" y="0"/>
                      </a:cubicBezTo>
                      <a:moveTo>
                        <a:pt x="32" y="156"/>
                      </a:moveTo>
                      <a:cubicBezTo>
                        <a:pt x="32" y="163"/>
                        <a:pt x="27" y="168"/>
                        <a:pt x="20" y="168"/>
                      </a:cubicBezTo>
                      <a:cubicBezTo>
                        <a:pt x="13" y="168"/>
                        <a:pt x="8" y="163"/>
                        <a:pt x="8" y="156"/>
                      </a:cubicBezTo>
                      <a:cubicBezTo>
                        <a:pt x="8" y="149"/>
                        <a:pt x="13" y="144"/>
                        <a:pt x="20" y="144"/>
                      </a:cubicBezTo>
                      <a:cubicBezTo>
                        <a:pt x="27" y="144"/>
                        <a:pt x="32" y="149"/>
                        <a:pt x="32" y="156"/>
                      </a:cubicBezTo>
                      <a:moveTo>
                        <a:pt x="88" y="100"/>
                      </a:moveTo>
                      <a:cubicBezTo>
                        <a:pt x="81" y="100"/>
                        <a:pt x="76" y="95"/>
                        <a:pt x="76" y="88"/>
                      </a:cubicBezTo>
                      <a:cubicBezTo>
                        <a:pt x="76" y="81"/>
                        <a:pt x="81" y="76"/>
                        <a:pt x="88" y="76"/>
                      </a:cubicBezTo>
                      <a:cubicBezTo>
                        <a:pt x="95" y="76"/>
                        <a:pt x="100" y="81"/>
                        <a:pt x="100" y="88"/>
                      </a:cubicBezTo>
                      <a:cubicBezTo>
                        <a:pt x="100" y="95"/>
                        <a:pt x="95" y="100"/>
                        <a:pt x="88" y="100"/>
                      </a:cubicBezTo>
                      <a:moveTo>
                        <a:pt x="156" y="32"/>
                      </a:moveTo>
                      <a:cubicBezTo>
                        <a:pt x="149" y="32"/>
                        <a:pt x="144" y="27"/>
                        <a:pt x="144" y="20"/>
                      </a:cubicBezTo>
                      <a:cubicBezTo>
                        <a:pt x="144" y="13"/>
                        <a:pt x="149" y="8"/>
                        <a:pt x="156" y="8"/>
                      </a:cubicBezTo>
                      <a:cubicBezTo>
                        <a:pt x="163" y="8"/>
                        <a:pt x="168" y="13"/>
                        <a:pt x="168" y="20"/>
                      </a:cubicBezTo>
                      <a:cubicBezTo>
                        <a:pt x="168" y="27"/>
                        <a:pt x="163" y="32"/>
                        <a:pt x="156" y="3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4" name="Group 32"/>
            <p:cNvGrpSpPr/>
            <p:nvPr/>
          </p:nvGrpSpPr>
          <p:grpSpPr>
            <a:xfrm>
              <a:off x="5436271" y="2191795"/>
              <a:ext cx="502622" cy="502622"/>
              <a:chOff x="7103113" y="3293102"/>
              <a:chExt cx="558800" cy="558800"/>
            </a:xfrm>
          </p:grpSpPr>
          <p:sp>
            <p:nvSpPr>
              <p:cNvPr id="43" name="Oval 33"/>
              <p:cNvSpPr/>
              <p:nvPr/>
            </p:nvSpPr>
            <p:spPr>
              <a:xfrm>
                <a:off x="7103113" y="3293102"/>
                <a:ext cx="558800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34"/>
              <p:cNvSpPr>
                <a:spLocks/>
              </p:cNvSpPr>
              <p:nvPr/>
            </p:nvSpPr>
            <p:spPr bwMode="auto">
              <a:xfrm>
                <a:off x="7248606" y="3438595"/>
                <a:ext cx="267815" cy="267815"/>
              </a:xfrm>
              <a:custGeom>
                <a:avLst/>
                <a:gdLst>
                  <a:gd name="T0" fmla="*/ 88 w 176"/>
                  <a:gd name="T1" fmla="*/ 110 h 176"/>
                  <a:gd name="T2" fmla="*/ 51 w 176"/>
                  <a:gd name="T3" fmla="*/ 73 h 176"/>
                  <a:gd name="T4" fmla="*/ 48 w 176"/>
                  <a:gd name="T5" fmla="*/ 72 h 176"/>
                  <a:gd name="T6" fmla="*/ 44 w 176"/>
                  <a:gd name="T7" fmla="*/ 76 h 176"/>
                  <a:gd name="T8" fmla="*/ 45 w 176"/>
                  <a:gd name="T9" fmla="*/ 79 h 176"/>
                  <a:gd name="T10" fmla="*/ 85 w 176"/>
                  <a:gd name="T11" fmla="*/ 119 h 176"/>
                  <a:gd name="T12" fmla="*/ 88 w 176"/>
                  <a:gd name="T13" fmla="*/ 120 h 176"/>
                  <a:gd name="T14" fmla="*/ 91 w 176"/>
                  <a:gd name="T15" fmla="*/ 119 h 176"/>
                  <a:gd name="T16" fmla="*/ 91 w 176"/>
                  <a:gd name="T17" fmla="*/ 119 h 176"/>
                  <a:gd name="T18" fmla="*/ 158 w 176"/>
                  <a:gd name="T19" fmla="*/ 49 h 176"/>
                  <a:gd name="T20" fmla="*/ 158 w 176"/>
                  <a:gd name="T21" fmla="*/ 49 h 176"/>
                  <a:gd name="T22" fmla="*/ 163 w 176"/>
                  <a:gd name="T23" fmla="*/ 43 h 176"/>
                  <a:gd name="T24" fmla="*/ 163 w 176"/>
                  <a:gd name="T25" fmla="*/ 43 h 176"/>
                  <a:gd name="T26" fmla="*/ 175 w 176"/>
                  <a:gd name="T27" fmla="*/ 31 h 176"/>
                  <a:gd name="T28" fmla="*/ 175 w 176"/>
                  <a:gd name="T29" fmla="*/ 31 h 176"/>
                  <a:gd name="T30" fmla="*/ 176 w 176"/>
                  <a:gd name="T31" fmla="*/ 28 h 176"/>
                  <a:gd name="T32" fmla="*/ 172 w 176"/>
                  <a:gd name="T33" fmla="*/ 24 h 176"/>
                  <a:gd name="T34" fmla="*/ 169 w 176"/>
                  <a:gd name="T35" fmla="*/ 25 h 176"/>
                  <a:gd name="T36" fmla="*/ 169 w 176"/>
                  <a:gd name="T37" fmla="*/ 25 h 176"/>
                  <a:gd name="T38" fmla="*/ 159 w 176"/>
                  <a:gd name="T39" fmla="*/ 36 h 176"/>
                  <a:gd name="T40" fmla="*/ 159 w 176"/>
                  <a:gd name="T41" fmla="*/ 36 h 176"/>
                  <a:gd name="T42" fmla="*/ 153 w 176"/>
                  <a:gd name="T43" fmla="*/ 42 h 176"/>
                  <a:gd name="T44" fmla="*/ 153 w 176"/>
                  <a:gd name="T45" fmla="*/ 42 h 176"/>
                  <a:gd name="T46" fmla="*/ 88 w 176"/>
                  <a:gd name="T47" fmla="*/ 110 h 176"/>
                  <a:gd name="T48" fmla="*/ 169 w 176"/>
                  <a:gd name="T49" fmla="*/ 54 h 176"/>
                  <a:gd name="T50" fmla="*/ 163 w 176"/>
                  <a:gd name="T51" fmla="*/ 54 h 176"/>
                  <a:gd name="T52" fmla="*/ 162 w 176"/>
                  <a:gd name="T53" fmla="*/ 58 h 176"/>
                  <a:gd name="T54" fmla="*/ 162 w 176"/>
                  <a:gd name="T55" fmla="*/ 58 h 176"/>
                  <a:gd name="T56" fmla="*/ 168 w 176"/>
                  <a:gd name="T57" fmla="*/ 88 h 176"/>
                  <a:gd name="T58" fmla="*/ 88 w 176"/>
                  <a:gd name="T59" fmla="*/ 168 h 176"/>
                  <a:gd name="T60" fmla="*/ 8 w 176"/>
                  <a:gd name="T61" fmla="*/ 88 h 176"/>
                  <a:gd name="T62" fmla="*/ 88 w 176"/>
                  <a:gd name="T63" fmla="*/ 8 h 176"/>
                  <a:gd name="T64" fmla="*/ 146 w 176"/>
                  <a:gd name="T65" fmla="*/ 33 h 176"/>
                  <a:gd name="T66" fmla="*/ 146 w 176"/>
                  <a:gd name="T67" fmla="*/ 32 h 176"/>
                  <a:gd name="T68" fmla="*/ 151 w 176"/>
                  <a:gd name="T69" fmla="*/ 32 h 176"/>
                  <a:gd name="T70" fmla="*/ 151 w 176"/>
                  <a:gd name="T71" fmla="*/ 27 h 176"/>
                  <a:gd name="T72" fmla="*/ 151 w 176"/>
                  <a:gd name="T73" fmla="*/ 26 h 176"/>
                  <a:gd name="T74" fmla="*/ 88 w 176"/>
                  <a:gd name="T75" fmla="*/ 0 h 176"/>
                  <a:gd name="T76" fmla="*/ 0 w 176"/>
                  <a:gd name="T77" fmla="*/ 88 h 176"/>
                  <a:gd name="T78" fmla="*/ 88 w 176"/>
                  <a:gd name="T79" fmla="*/ 176 h 176"/>
                  <a:gd name="T80" fmla="*/ 176 w 176"/>
                  <a:gd name="T81" fmla="*/ 88 h 176"/>
                  <a:gd name="T82" fmla="*/ 170 w 176"/>
                  <a:gd name="T83" fmla="*/ 56 h 176"/>
                  <a:gd name="T84" fmla="*/ 169 w 176"/>
                  <a:gd name="T85" fmla="*/ 5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76">
                    <a:moveTo>
                      <a:pt x="88" y="110"/>
                    </a:move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2"/>
                      <a:pt x="49" y="72"/>
                      <a:pt x="48" y="72"/>
                    </a:cubicBezTo>
                    <a:cubicBezTo>
                      <a:pt x="46" y="72"/>
                      <a:pt x="44" y="74"/>
                      <a:pt x="44" y="76"/>
                    </a:cubicBezTo>
                    <a:cubicBezTo>
                      <a:pt x="44" y="77"/>
                      <a:pt x="44" y="78"/>
                      <a:pt x="45" y="79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6" y="120"/>
                      <a:pt x="87" y="120"/>
                      <a:pt x="88" y="120"/>
                    </a:cubicBezTo>
                    <a:cubicBezTo>
                      <a:pt x="89" y="120"/>
                      <a:pt x="90" y="120"/>
                      <a:pt x="91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6" y="30"/>
                      <a:pt x="176" y="29"/>
                      <a:pt x="176" y="28"/>
                    </a:cubicBezTo>
                    <a:cubicBezTo>
                      <a:pt x="176" y="26"/>
                      <a:pt x="174" y="24"/>
                      <a:pt x="172" y="24"/>
                    </a:cubicBezTo>
                    <a:cubicBezTo>
                      <a:pt x="171" y="24"/>
                      <a:pt x="170" y="24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3" y="42"/>
                      <a:pt x="153" y="42"/>
                      <a:pt x="153" y="42"/>
                    </a:cubicBezTo>
                    <a:cubicBezTo>
                      <a:pt x="153" y="42"/>
                      <a:pt x="153" y="42"/>
                      <a:pt x="153" y="42"/>
                    </a:cubicBezTo>
                    <a:lnTo>
                      <a:pt x="88" y="110"/>
                    </a:lnTo>
                    <a:close/>
                    <a:moveTo>
                      <a:pt x="169" y="54"/>
                    </a:moveTo>
                    <a:cubicBezTo>
                      <a:pt x="167" y="53"/>
                      <a:pt x="165" y="53"/>
                      <a:pt x="163" y="54"/>
                    </a:cubicBezTo>
                    <a:cubicBezTo>
                      <a:pt x="162" y="55"/>
                      <a:pt x="162" y="57"/>
                      <a:pt x="162" y="58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166" y="68"/>
                      <a:pt x="168" y="78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11" y="8"/>
                      <a:pt x="131" y="17"/>
                      <a:pt x="146" y="33"/>
                    </a:cubicBezTo>
                    <a:cubicBezTo>
                      <a:pt x="146" y="32"/>
                      <a:pt x="146" y="32"/>
                      <a:pt x="146" y="32"/>
                    </a:cubicBezTo>
                    <a:cubicBezTo>
                      <a:pt x="147" y="34"/>
                      <a:pt x="150" y="34"/>
                      <a:pt x="151" y="32"/>
                    </a:cubicBezTo>
                    <a:cubicBezTo>
                      <a:pt x="153" y="31"/>
                      <a:pt x="153" y="28"/>
                      <a:pt x="151" y="27"/>
                    </a:cubicBezTo>
                    <a:cubicBezTo>
                      <a:pt x="151" y="27"/>
                      <a:pt x="151" y="26"/>
                      <a:pt x="151" y="26"/>
                    </a:cubicBezTo>
                    <a:cubicBezTo>
                      <a:pt x="135" y="10"/>
                      <a:pt x="113" y="0"/>
                      <a:pt x="88" y="0"/>
                    </a:cubicBez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77"/>
                      <a:pt x="174" y="66"/>
                      <a:pt x="170" y="56"/>
                    </a:cubicBezTo>
                    <a:cubicBezTo>
                      <a:pt x="170" y="55"/>
                      <a:pt x="169" y="55"/>
                      <a:pt x="169" y="5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6303927" y="2969769"/>
              <a:ext cx="502622" cy="502622"/>
              <a:chOff x="8052323" y="4169373"/>
              <a:chExt cx="558800" cy="558800"/>
            </a:xfrm>
          </p:grpSpPr>
          <p:sp>
            <p:nvSpPr>
              <p:cNvPr id="41" name="Oval 36"/>
              <p:cNvSpPr/>
              <p:nvPr/>
            </p:nvSpPr>
            <p:spPr>
              <a:xfrm>
                <a:off x="8052323" y="4169373"/>
                <a:ext cx="558800" cy="5588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37"/>
              <p:cNvSpPr>
                <a:spLocks/>
              </p:cNvSpPr>
              <p:nvPr/>
            </p:nvSpPr>
            <p:spPr bwMode="auto">
              <a:xfrm>
                <a:off x="8209059" y="4304822"/>
                <a:ext cx="245327" cy="279503"/>
              </a:xfrm>
              <a:custGeom>
                <a:avLst/>
                <a:gdLst>
                  <a:gd name="T0" fmla="*/ 152 w 304"/>
                  <a:gd name="T1" fmla="*/ 0 h 347"/>
                  <a:gd name="T2" fmla="*/ 0 w 304"/>
                  <a:gd name="T3" fmla="*/ 71 h 347"/>
                  <a:gd name="T4" fmla="*/ 0 w 304"/>
                  <a:gd name="T5" fmla="*/ 277 h 347"/>
                  <a:gd name="T6" fmla="*/ 152 w 304"/>
                  <a:gd name="T7" fmla="*/ 347 h 347"/>
                  <a:gd name="T8" fmla="*/ 304 w 304"/>
                  <a:gd name="T9" fmla="*/ 277 h 347"/>
                  <a:gd name="T10" fmla="*/ 304 w 304"/>
                  <a:gd name="T11" fmla="*/ 71 h 347"/>
                  <a:gd name="T12" fmla="*/ 152 w 304"/>
                  <a:gd name="T13" fmla="*/ 0 h 347"/>
                  <a:gd name="T14" fmla="*/ 282 w 304"/>
                  <a:gd name="T15" fmla="*/ 277 h 347"/>
                  <a:gd name="T16" fmla="*/ 152 w 304"/>
                  <a:gd name="T17" fmla="*/ 326 h 347"/>
                  <a:gd name="T18" fmla="*/ 22 w 304"/>
                  <a:gd name="T19" fmla="*/ 277 h 347"/>
                  <a:gd name="T20" fmla="*/ 22 w 304"/>
                  <a:gd name="T21" fmla="*/ 236 h 347"/>
                  <a:gd name="T22" fmla="*/ 152 w 304"/>
                  <a:gd name="T23" fmla="*/ 271 h 347"/>
                  <a:gd name="T24" fmla="*/ 282 w 304"/>
                  <a:gd name="T25" fmla="*/ 236 h 347"/>
                  <a:gd name="T26" fmla="*/ 282 w 304"/>
                  <a:gd name="T27" fmla="*/ 277 h 347"/>
                  <a:gd name="T28" fmla="*/ 282 w 304"/>
                  <a:gd name="T29" fmla="*/ 212 h 347"/>
                  <a:gd name="T30" fmla="*/ 282 w 304"/>
                  <a:gd name="T31" fmla="*/ 212 h 347"/>
                  <a:gd name="T32" fmla="*/ 282 w 304"/>
                  <a:gd name="T33" fmla="*/ 212 h 347"/>
                  <a:gd name="T34" fmla="*/ 152 w 304"/>
                  <a:gd name="T35" fmla="*/ 261 h 347"/>
                  <a:gd name="T36" fmla="*/ 22 w 304"/>
                  <a:gd name="T37" fmla="*/ 212 h 347"/>
                  <a:gd name="T38" fmla="*/ 22 w 304"/>
                  <a:gd name="T39" fmla="*/ 212 h 347"/>
                  <a:gd name="T40" fmla="*/ 22 w 304"/>
                  <a:gd name="T41" fmla="*/ 212 h 347"/>
                  <a:gd name="T42" fmla="*/ 22 w 304"/>
                  <a:gd name="T43" fmla="*/ 171 h 347"/>
                  <a:gd name="T44" fmla="*/ 152 w 304"/>
                  <a:gd name="T45" fmla="*/ 206 h 347"/>
                  <a:gd name="T46" fmla="*/ 282 w 304"/>
                  <a:gd name="T47" fmla="*/ 171 h 347"/>
                  <a:gd name="T48" fmla="*/ 282 w 304"/>
                  <a:gd name="T49" fmla="*/ 212 h 347"/>
                  <a:gd name="T50" fmla="*/ 282 w 304"/>
                  <a:gd name="T51" fmla="*/ 147 h 347"/>
                  <a:gd name="T52" fmla="*/ 282 w 304"/>
                  <a:gd name="T53" fmla="*/ 147 h 347"/>
                  <a:gd name="T54" fmla="*/ 282 w 304"/>
                  <a:gd name="T55" fmla="*/ 147 h 347"/>
                  <a:gd name="T56" fmla="*/ 152 w 304"/>
                  <a:gd name="T57" fmla="*/ 195 h 347"/>
                  <a:gd name="T58" fmla="*/ 22 w 304"/>
                  <a:gd name="T59" fmla="*/ 147 h 347"/>
                  <a:gd name="T60" fmla="*/ 22 w 304"/>
                  <a:gd name="T61" fmla="*/ 147 h 347"/>
                  <a:gd name="T62" fmla="*/ 22 w 304"/>
                  <a:gd name="T63" fmla="*/ 147 h 347"/>
                  <a:gd name="T64" fmla="*/ 22 w 304"/>
                  <a:gd name="T65" fmla="*/ 109 h 347"/>
                  <a:gd name="T66" fmla="*/ 152 w 304"/>
                  <a:gd name="T67" fmla="*/ 141 h 347"/>
                  <a:gd name="T68" fmla="*/ 282 w 304"/>
                  <a:gd name="T69" fmla="*/ 109 h 347"/>
                  <a:gd name="T70" fmla="*/ 282 w 304"/>
                  <a:gd name="T71" fmla="*/ 147 h 347"/>
                  <a:gd name="T72" fmla="*/ 152 w 304"/>
                  <a:gd name="T73" fmla="*/ 119 h 347"/>
                  <a:gd name="T74" fmla="*/ 22 w 304"/>
                  <a:gd name="T75" fmla="*/ 71 h 347"/>
                  <a:gd name="T76" fmla="*/ 152 w 304"/>
                  <a:gd name="T77" fmla="*/ 22 h 347"/>
                  <a:gd name="T78" fmla="*/ 282 w 304"/>
                  <a:gd name="T79" fmla="*/ 71 h 347"/>
                  <a:gd name="T80" fmla="*/ 152 w 304"/>
                  <a:gd name="T81" fmla="*/ 119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4" h="347">
                    <a:moveTo>
                      <a:pt x="152" y="0"/>
                    </a:moveTo>
                    <a:cubicBezTo>
                      <a:pt x="79" y="0"/>
                      <a:pt x="0" y="22"/>
                      <a:pt x="0" y="71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325"/>
                      <a:pt x="79" y="347"/>
                      <a:pt x="152" y="347"/>
                    </a:cubicBezTo>
                    <a:cubicBezTo>
                      <a:pt x="225" y="347"/>
                      <a:pt x="304" y="325"/>
                      <a:pt x="304" y="277"/>
                    </a:cubicBezTo>
                    <a:cubicBezTo>
                      <a:pt x="304" y="71"/>
                      <a:pt x="304" y="71"/>
                      <a:pt x="304" y="71"/>
                    </a:cubicBezTo>
                    <a:cubicBezTo>
                      <a:pt x="304" y="22"/>
                      <a:pt x="225" y="0"/>
                      <a:pt x="152" y="0"/>
                    </a:cubicBezTo>
                    <a:close/>
                    <a:moveTo>
                      <a:pt x="282" y="277"/>
                    </a:moveTo>
                    <a:cubicBezTo>
                      <a:pt x="282" y="304"/>
                      <a:pt x="224" y="326"/>
                      <a:pt x="152" y="326"/>
                    </a:cubicBezTo>
                    <a:cubicBezTo>
                      <a:pt x="80" y="326"/>
                      <a:pt x="22" y="304"/>
                      <a:pt x="22" y="277"/>
                    </a:cubicBezTo>
                    <a:cubicBezTo>
                      <a:pt x="22" y="236"/>
                      <a:pt x="22" y="236"/>
                      <a:pt x="22" y="236"/>
                    </a:cubicBezTo>
                    <a:cubicBezTo>
                      <a:pt x="44" y="259"/>
                      <a:pt x="98" y="271"/>
                      <a:pt x="152" y="271"/>
                    </a:cubicBezTo>
                    <a:cubicBezTo>
                      <a:pt x="206" y="271"/>
                      <a:pt x="260" y="259"/>
                      <a:pt x="282" y="236"/>
                    </a:cubicBezTo>
                    <a:lnTo>
                      <a:pt x="282" y="277"/>
                    </a:lnTo>
                    <a:close/>
                    <a:moveTo>
                      <a:pt x="282" y="212"/>
                    </a:move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39"/>
                      <a:pt x="224" y="261"/>
                      <a:pt x="152" y="261"/>
                    </a:cubicBezTo>
                    <a:cubicBezTo>
                      <a:pt x="80" y="261"/>
                      <a:pt x="22" y="239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171"/>
                      <a:pt x="22" y="171"/>
                      <a:pt x="22" y="171"/>
                    </a:cubicBezTo>
                    <a:cubicBezTo>
                      <a:pt x="44" y="194"/>
                      <a:pt x="98" y="206"/>
                      <a:pt x="152" y="206"/>
                    </a:cubicBezTo>
                    <a:cubicBezTo>
                      <a:pt x="206" y="206"/>
                      <a:pt x="260" y="194"/>
                      <a:pt x="282" y="171"/>
                    </a:cubicBezTo>
                    <a:lnTo>
                      <a:pt x="282" y="212"/>
                    </a:lnTo>
                    <a:close/>
                    <a:moveTo>
                      <a:pt x="282" y="147"/>
                    </a:move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74"/>
                      <a:pt x="224" y="195"/>
                      <a:pt x="152" y="195"/>
                    </a:cubicBezTo>
                    <a:cubicBezTo>
                      <a:pt x="80" y="195"/>
                      <a:pt x="22" y="174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50" y="131"/>
                      <a:pt x="102" y="141"/>
                      <a:pt x="152" y="141"/>
                    </a:cubicBezTo>
                    <a:cubicBezTo>
                      <a:pt x="202" y="141"/>
                      <a:pt x="254" y="131"/>
                      <a:pt x="282" y="109"/>
                    </a:cubicBezTo>
                    <a:lnTo>
                      <a:pt x="282" y="147"/>
                    </a:lnTo>
                    <a:close/>
                    <a:moveTo>
                      <a:pt x="152" y="119"/>
                    </a:moveTo>
                    <a:cubicBezTo>
                      <a:pt x="80" y="119"/>
                      <a:pt x="22" y="98"/>
                      <a:pt x="22" y="71"/>
                    </a:cubicBezTo>
                    <a:cubicBezTo>
                      <a:pt x="22" y="44"/>
                      <a:pt x="80" y="22"/>
                      <a:pt x="152" y="22"/>
                    </a:cubicBezTo>
                    <a:cubicBezTo>
                      <a:pt x="224" y="22"/>
                      <a:pt x="282" y="44"/>
                      <a:pt x="282" y="71"/>
                    </a:cubicBezTo>
                    <a:cubicBezTo>
                      <a:pt x="282" y="98"/>
                      <a:pt x="224" y="119"/>
                      <a:pt x="152" y="1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Oval 38"/>
            <p:cNvSpPr/>
            <p:nvPr/>
          </p:nvSpPr>
          <p:spPr>
            <a:xfrm>
              <a:off x="4261365" y="186545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39"/>
            <p:cNvGrpSpPr/>
            <p:nvPr/>
          </p:nvGrpSpPr>
          <p:grpSpPr>
            <a:xfrm>
              <a:off x="4291741" y="1892922"/>
              <a:ext cx="502622" cy="502622"/>
              <a:chOff x="5854236" y="2976687"/>
              <a:chExt cx="558800" cy="558800"/>
            </a:xfrm>
          </p:grpSpPr>
          <p:sp>
            <p:nvSpPr>
              <p:cNvPr id="39" name="Oval 40"/>
              <p:cNvSpPr/>
              <p:nvPr/>
            </p:nvSpPr>
            <p:spPr>
              <a:xfrm>
                <a:off x="5854236" y="2976687"/>
                <a:ext cx="558800" cy="558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41"/>
              <p:cNvSpPr>
                <a:spLocks/>
              </p:cNvSpPr>
              <p:nvPr/>
            </p:nvSpPr>
            <p:spPr bwMode="auto">
              <a:xfrm>
                <a:off x="5981782" y="3104233"/>
                <a:ext cx="303709" cy="303709"/>
              </a:xfrm>
              <a:custGeom>
                <a:avLst/>
                <a:gdLst>
                  <a:gd name="T0" fmla="*/ 44 w 176"/>
                  <a:gd name="T1" fmla="*/ 132 h 176"/>
                  <a:gd name="T2" fmla="*/ 78 w 176"/>
                  <a:gd name="T3" fmla="*/ 126 h 176"/>
                  <a:gd name="T4" fmla="*/ 170 w 176"/>
                  <a:gd name="T5" fmla="*/ 34 h 176"/>
                  <a:gd name="T6" fmla="*/ 176 w 176"/>
                  <a:gd name="T7" fmla="*/ 20 h 176"/>
                  <a:gd name="T8" fmla="*/ 156 w 176"/>
                  <a:gd name="T9" fmla="*/ 0 h 176"/>
                  <a:gd name="T10" fmla="*/ 142 w 176"/>
                  <a:gd name="T11" fmla="*/ 6 h 176"/>
                  <a:gd name="T12" fmla="*/ 50 w 176"/>
                  <a:gd name="T13" fmla="*/ 98 h 176"/>
                  <a:gd name="T14" fmla="*/ 44 w 176"/>
                  <a:gd name="T15" fmla="*/ 132 h 176"/>
                  <a:gd name="T16" fmla="*/ 148 w 176"/>
                  <a:gd name="T17" fmla="*/ 12 h 176"/>
                  <a:gd name="T18" fmla="*/ 156 w 176"/>
                  <a:gd name="T19" fmla="*/ 8 h 176"/>
                  <a:gd name="T20" fmla="*/ 168 w 176"/>
                  <a:gd name="T21" fmla="*/ 20 h 176"/>
                  <a:gd name="T22" fmla="*/ 164 w 176"/>
                  <a:gd name="T23" fmla="*/ 28 h 176"/>
                  <a:gd name="T24" fmla="*/ 159 w 176"/>
                  <a:gd name="T25" fmla="*/ 34 h 176"/>
                  <a:gd name="T26" fmla="*/ 142 w 176"/>
                  <a:gd name="T27" fmla="*/ 17 h 176"/>
                  <a:gd name="T28" fmla="*/ 148 w 176"/>
                  <a:gd name="T29" fmla="*/ 12 h 176"/>
                  <a:gd name="T30" fmla="*/ 137 w 176"/>
                  <a:gd name="T31" fmla="*/ 22 h 176"/>
                  <a:gd name="T32" fmla="*/ 154 w 176"/>
                  <a:gd name="T33" fmla="*/ 39 h 176"/>
                  <a:gd name="T34" fmla="*/ 80 w 176"/>
                  <a:gd name="T35" fmla="*/ 113 h 176"/>
                  <a:gd name="T36" fmla="*/ 80 w 176"/>
                  <a:gd name="T37" fmla="*/ 96 h 176"/>
                  <a:gd name="T38" fmla="*/ 63 w 176"/>
                  <a:gd name="T39" fmla="*/ 96 h 176"/>
                  <a:gd name="T40" fmla="*/ 137 w 176"/>
                  <a:gd name="T41" fmla="*/ 22 h 176"/>
                  <a:gd name="T42" fmla="*/ 57 w 176"/>
                  <a:gd name="T43" fmla="*/ 104 h 176"/>
                  <a:gd name="T44" fmla="*/ 72 w 176"/>
                  <a:gd name="T45" fmla="*/ 104 h 176"/>
                  <a:gd name="T46" fmla="*/ 72 w 176"/>
                  <a:gd name="T47" fmla="*/ 119 h 176"/>
                  <a:gd name="T48" fmla="*/ 54 w 176"/>
                  <a:gd name="T49" fmla="*/ 122 h 176"/>
                  <a:gd name="T50" fmla="*/ 57 w 176"/>
                  <a:gd name="T51" fmla="*/ 104 h 176"/>
                  <a:gd name="T52" fmla="*/ 172 w 176"/>
                  <a:gd name="T53" fmla="*/ 60 h 176"/>
                  <a:gd name="T54" fmla="*/ 168 w 176"/>
                  <a:gd name="T55" fmla="*/ 64 h 176"/>
                  <a:gd name="T56" fmla="*/ 168 w 176"/>
                  <a:gd name="T57" fmla="*/ 152 h 176"/>
                  <a:gd name="T58" fmla="*/ 152 w 176"/>
                  <a:gd name="T59" fmla="*/ 168 h 176"/>
                  <a:gd name="T60" fmla="*/ 24 w 176"/>
                  <a:gd name="T61" fmla="*/ 168 h 176"/>
                  <a:gd name="T62" fmla="*/ 8 w 176"/>
                  <a:gd name="T63" fmla="*/ 152 h 176"/>
                  <a:gd name="T64" fmla="*/ 8 w 176"/>
                  <a:gd name="T65" fmla="*/ 24 h 176"/>
                  <a:gd name="T66" fmla="*/ 24 w 176"/>
                  <a:gd name="T67" fmla="*/ 8 h 176"/>
                  <a:gd name="T68" fmla="*/ 112 w 176"/>
                  <a:gd name="T69" fmla="*/ 8 h 176"/>
                  <a:gd name="T70" fmla="*/ 116 w 176"/>
                  <a:gd name="T71" fmla="*/ 4 h 176"/>
                  <a:gd name="T72" fmla="*/ 112 w 176"/>
                  <a:gd name="T73" fmla="*/ 0 h 176"/>
                  <a:gd name="T74" fmla="*/ 24 w 176"/>
                  <a:gd name="T75" fmla="*/ 0 h 176"/>
                  <a:gd name="T76" fmla="*/ 0 w 176"/>
                  <a:gd name="T77" fmla="*/ 24 h 176"/>
                  <a:gd name="T78" fmla="*/ 0 w 176"/>
                  <a:gd name="T79" fmla="*/ 152 h 176"/>
                  <a:gd name="T80" fmla="*/ 24 w 176"/>
                  <a:gd name="T81" fmla="*/ 176 h 176"/>
                  <a:gd name="T82" fmla="*/ 152 w 176"/>
                  <a:gd name="T83" fmla="*/ 176 h 176"/>
                  <a:gd name="T84" fmla="*/ 176 w 176"/>
                  <a:gd name="T85" fmla="*/ 152 h 176"/>
                  <a:gd name="T86" fmla="*/ 176 w 176"/>
                  <a:gd name="T87" fmla="*/ 64 h 176"/>
                  <a:gd name="T88" fmla="*/ 172 w 176"/>
                  <a:gd name="T89" fmla="*/ 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44" y="132"/>
                    </a:moveTo>
                    <a:cubicBezTo>
                      <a:pt x="78" y="126"/>
                      <a:pt x="78" y="126"/>
                      <a:pt x="78" y="126"/>
                    </a:cubicBezTo>
                    <a:cubicBezTo>
                      <a:pt x="170" y="34"/>
                      <a:pt x="170" y="34"/>
                      <a:pt x="170" y="34"/>
                    </a:cubicBezTo>
                    <a:cubicBezTo>
                      <a:pt x="174" y="31"/>
                      <a:pt x="176" y="26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cubicBezTo>
                      <a:pt x="150" y="0"/>
                      <a:pt x="145" y="2"/>
                      <a:pt x="142" y="6"/>
                    </a:cubicBezTo>
                    <a:cubicBezTo>
                      <a:pt x="50" y="98"/>
                      <a:pt x="50" y="98"/>
                      <a:pt x="50" y="98"/>
                    </a:cubicBezTo>
                    <a:lnTo>
                      <a:pt x="44" y="132"/>
                    </a:lnTo>
                    <a:close/>
                    <a:moveTo>
                      <a:pt x="148" y="12"/>
                    </a:moveTo>
                    <a:cubicBezTo>
                      <a:pt x="150" y="9"/>
                      <a:pt x="153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3"/>
                      <a:pt x="167" y="26"/>
                      <a:pt x="164" y="28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42" y="17"/>
                      <a:pt x="142" y="17"/>
                      <a:pt x="142" y="17"/>
                    </a:cubicBezTo>
                    <a:lnTo>
                      <a:pt x="148" y="12"/>
                    </a:lnTo>
                    <a:close/>
                    <a:moveTo>
                      <a:pt x="137" y="22"/>
                    </a:moveTo>
                    <a:cubicBezTo>
                      <a:pt x="154" y="39"/>
                      <a:pt x="154" y="39"/>
                      <a:pt x="154" y="39"/>
                    </a:cubicBezTo>
                    <a:cubicBezTo>
                      <a:pt x="80" y="113"/>
                      <a:pt x="80" y="113"/>
                      <a:pt x="80" y="113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63" y="96"/>
                      <a:pt x="63" y="96"/>
                      <a:pt x="63" y="96"/>
                    </a:cubicBezTo>
                    <a:lnTo>
                      <a:pt x="137" y="22"/>
                    </a:lnTo>
                    <a:close/>
                    <a:moveTo>
                      <a:pt x="57" y="104"/>
                    </a:move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54" y="122"/>
                      <a:pt x="54" y="122"/>
                      <a:pt x="54" y="122"/>
                    </a:cubicBezTo>
                    <a:lnTo>
                      <a:pt x="57" y="104"/>
                    </a:lnTo>
                    <a:close/>
                    <a:moveTo>
                      <a:pt x="172" y="60"/>
                    </a:moveTo>
                    <a:cubicBezTo>
                      <a:pt x="170" y="60"/>
                      <a:pt x="168" y="62"/>
                      <a:pt x="168" y="64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161"/>
                      <a:pt x="161" y="168"/>
                      <a:pt x="152" y="168"/>
                    </a:cubicBezTo>
                    <a:cubicBezTo>
                      <a:pt x="24" y="168"/>
                      <a:pt x="24" y="168"/>
                      <a:pt x="24" y="168"/>
                    </a:cubicBezTo>
                    <a:cubicBezTo>
                      <a:pt x="15" y="168"/>
                      <a:pt x="8" y="161"/>
                      <a:pt x="8" y="15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5"/>
                      <a:pt x="15" y="8"/>
                      <a:pt x="24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4" y="8"/>
                      <a:pt x="116" y="6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1" y="176"/>
                      <a:pt x="24" y="176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65" y="176"/>
                      <a:pt x="176" y="165"/>
                      <a:pt x="176" y="152"/>
                    </a:cubicBezTo>
                    <a:cubicBezTo>
                      <a:pt x="176" y="64"/>
                      <a:pt x="176" y="64"/>
                      <a:pt x="176" y="64"/>
                    </a:cubicBezTo>
                    <a:cubicBezTo>
                      <a:pt x="176" y="62"/>
                      <a:pt x="174" y="60"/>
                      <a:pt x="172" y="6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0" name="Freeform: Shape 60"/>
            <p:cNvSpPr>
              <a:spLocks/>
            </p:cNvSpPr>
            <p:nvPr/>
          </p:nvSpPr>
          <p:spPr bwMode="auto">
            <a:xfrm>
              <a:off x="3177135" y="4497451"/>
              <a:ext cx="2424422" cy="392953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  <a:gd name="connsiteX0" fmla="*/ 0 w 10000"/>
                <a:gd name="connsiteY0" fmla="*/ 1325 h 9955"/>
                <a:gd name="connsiteX1" fmla="*/ 5772 w 10000"/>
                <a:gd name="connsiteY1" fmla="*/ 9955 h 9955"/>
                <a:gd name="connsiteX2" fmla="*/ 10000 w 10000"/>
                <a:gd name="connsiteY2" fmla="*/ 0 h 9955"/>
                <a:gd name="connsiteX3" fmla="*/ 8877 w 10000"/>
                <a:gd name="connsiteY3" fmla="*/ 1073 h 9955"/>
                <a:gd name="connsiteX4" fmla="*/ 7922 w 10000"/>
                <a:gd name="connsiteY4" fmla="*/ 1566 h 9955"/>
                <a:gd name="connsiteX5" fmla="*/ 7077 w 10000"/>
                <a:gd name="connsiteY5" fmla="*/ 844 h 9955"/>
                <a:gd name="connsiteX6" fmla="*/ 6211 w 10000"/>
                <a:gd name="connsiteY6" fmla="*/ 2319 h 9955"/>
                <a:gd name="connsiteX7" fmla="*/ 5647 w 10000"/>
                <a:gd name="connsiteY7" fmla="*/ 1853 h 9955"/>
                <a:gd name="connsiteX8" fmla="*/ 4830 w 10000"/>
                <a:gd name="connsiteY8" fmla="*/ 3088 h 9955"/>
                <a:gd name="connsiteX9" fmla="*/ 3274 w 10000"/>
                <a:gd name="connsiteY9" fmla="*/ 1612 h 9955"/>
                <a:gd name="connsiteX10" fmla="*/ 2173 w 10000"/>
                <a:gd name="connsiteY10" fmla="*/ 2560 h 9955"/>
                <a:gd name="connsiteX11" fmla="*/ 1355 w 10000"/>
                <a:gd name="connsiteY11" fmla="*/ 1325 h 9955"/>
                <a:gd name="connsiteX12" fmla="*/ 0 w 10000"/>
                <a:gd name="connsiteY12" fmla="*/ 1325 h 9955"/>
                <a:gd name="connsiteX0" fmla="*/ 0 w 9563"/>
                <a:gd name="connsiteY0" fmla="*/ 483 h 9152"/>
                <a:gd name="connsiteX1" fmla="*/ 5772 w 9563"/>
                <a:gd name="connsiteY1" fmla="*/ 9152 h 9152"/>
                <a:gd name="connsiteX2" fmla="*/ 9563 w 9563"/>
                <a:gd name="connsiteY2" fmla="*/ 358 h 9152"/>
                <a:gd name="connsiteX3" fmla="*/ 8877 w 9563"/>
                <a:gd name="connsiteY3" fmla="*/ 230 h 9152"/>
                <a:gd name="connsiteX4" fmla="*/ 7922 w 9563"/>
                <a:gd name="connsiteY4" fmla="*/ 725 h 9152"/>
                <a:gd name="connsiteX5" fmla="*/ 7077 w 9563"/>
                <a:gd name="connsiteY5" fmla="*/ 0 h 9152"/>
                <a:gd name="connsiteX6" fmla="*/ 6211 w 9563"/>
                <a:gd name="connsiteY6" fmla="*/ 1481 h 9152"/>
                <a:gd name="connsiteX7" fmla="*/ 5647 w 9563"/>
                <a:gd name="connsiteY7" fmla="*/ 1013 h 9152"/>
                <a:gd name="connsiteX8" fmla="*/ 4830 w 9563"/>
                <a:gd name="connsiteY8" fmla="*/ 2254 h 9152"/>
                <a:gd name="connsiteX9" fmla="*/ 3274 w 9563"/>
                <a:gd name="connsiteY9" fmla="*/ 771 h 9152"/>
                <a:gd name="connsiteX10" fmla="*/ 2173 w 9563"/>
                <a:gd name="connsiteY10" fmla="*/ 1724 h 9152"/>
                <a:gd name="connsiteX11" fmla="*/ 1355 w 9563"/>
                <a:gd name="connsiteY11" fmla="*/ 483 h 9152"/>
                <a:gd name="connsiteX12" fmla="*/ 0 w 9563"/>
                <a:gd name="connsiteY12" fmla="*/ 483 h 9152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9180 w 10000"/>
                <a:gd name="connsiteY3" fmla="*/ 433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8981 w 10000"/>
                <a:gd name="connsiteY3" fmla="*/ 388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0" y="528"/>
                  </a:moveTo>
                  <a:lnTo>
                    <a:pt x="6036" y="10000"/>
                  </a:lnTo>
                  <a:lnTo>
                    <a:pt x="10000" y="391"/>
                  </a:lnTo>
                  <a:lnTo>
                    <a:pt x="8981" y="388"/>
                  </a:lnTo>
                  <a:lnTo>
                    <a:pt x="8284" y="792"/>
                  </a:lnTo>
                  <a:lnTo>
                    <a:pt x="7400" y="0"/>
                  </a:lnTo>
                  <a:lnTo>
                    <a:pt x="6495" y="1618"/>
                  </a:lnTo>
                  <a:lnTo>
                    <a:pt x="5905" y="1107"/>
                  </a:lnTo>
                  <a:lnTo>
                    <a:pt x="5051" y="2463"/>
                  </a:lnTo>
                  <a:lnTo>
                    <a:pt x="3424" y="842"/>
                  </a:lnTo>
                  <a:lnTo>
                    <a:pt x="2272" y="1884"/>
                  </a:lnTo>
                  <a:lnTo>
                    <a:pt x="1417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59C8AD88-D945-487F-9A01-CF732214CFFA}"/>
              </a:ext>
            </a:extLst>
          </p:cNvPr>
          <p:cNvSpPr txBox="1"/>
          <p:nvPr/>
        </p:nvSpPr>
        <p:spPr>
          <a:xfrm>
            <a:off x="3234475" y="3216424"/>
            <a:ext cx="48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36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36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36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3600" dirty="0">
                <a:solidFill>
                  <a:srgbClr val="D7712B">
                    <a:lumMod val="60000"/>
                    <a:lumOff val="40000"/>
                  </a:srgb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36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1E0E9CC-52BB-4A44-8CFD-E25075AFC942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71" name="椭圆 45">
              <a:extLst>
                <a:ext uri="{FF2B5EF4-FFF2-40B4-BE49-F238E27FC236}">
                  <a16:creationId xmlns:a16="http://schemas.microsoft.com/office/drawing/2014/main" id="{DEAB1CB5-82BB-403D-A50E-FCC3009C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CD9EF84-8122-4762-A9B6-CBB9C5DC92A2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3" name="椭圆 45">
                <a:extLst>
                  <a:ext uri="{FF2B5EF4-FFF2-40B4-BE49-F238E27FC236}">
                    <a16:creationId xmlns:a16="http://schemas.microsoft.com/office/drawing/2014/main" id="{722FE65A-43C3-462B-9F44-69026401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74" name="椭圆 25">
                <a:extLst>
                  <a:ext uri="{FF2B5EF4-FFF2-40B4-BE49-F238E27FC236}">
                    <a16:creationId xmlns:a16="http://schemas.microsoft.com/office/drawing/2014/main" id="{EE5D84A2-0B2D-4A7F-A630-217574D8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33DED1AA-C7AC-4F3A-8EDC-DADF3505F3C6}"/>
              </a:ext>
            </a:extLst>
          </p:cNvPr>
          <p:cNvSpPr txBox="1">
            <a:spLocks/>
          </p:cNvSpPr>
          <p:nvPr/>
        </p:nvSpPr>
        <p:spPr>
          <a:xfrm>
            <a:off x="1428086" y="153012"/>
            <a:ext cx="4152025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32456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8214E6-3C70-4E32-B7D2-B59BAAEB18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3648" y="-92546"/>
            <a:ext cx="7886700" cy="99377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家长助力</a:t>
            </a:r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E3D4912-DC3C-4923-8912-9D7279742EB9}"/>
              </a:ext>
            </a:extLst>
          </p:cNvPr>
          <p:cNvSpPr/>
          <p:nvPr/>
        </p:nvSpPr>
        <p:spPr>
          <a:xfrm>
            <a:off x="1147760" y="1287928"/>
            <a:ext cx="1224136" cy="1225861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E6047208-5964-4284-8AB9-583208EDA6EF}"/>
              </a:ext>
            </a:extLst>
          </p:cNvPr>
          <p:cNvSpPr/>
          <p:nvPr/>
        </p:nvSpPr>
        <p:spPr>
          <a:xfrm rot="13926547">
            <a:off x="1017978" y="1095424"/>
            <a:ext cx="1483700" cy="1610869"/>
          </a:xfrm>
          <a:prstGeom prst="arc">
            <a:avLst>
              <a:gd name="adj1" fmla="val 2235195"/>
              <a:gd name="adj2" fmla="val 15909249"/>
            </a:avLst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2B5493-280A-48BC-AD8D-E315D6371918}"/>
              </a:ext>
            </a:extLst>
          </p:cNvPr>
          <p:cNvSpPr txBox="1"/>
          <p:nvPr/>
        </p:nvSpPr>
        <p:spPr>
          <a:xfrm>
            <a:off x="1331640" y="1469770"/>
            <a:ext cx="1063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亲子阅读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D3C1E7E-2689-4CE6-B1DE-C9A11E7F0C29}"/>
              </a:ext>
            </a:extLst>
          </p:cNvPr>
          <p:cNvSpPr/>
          <p:nvPr/>
        </p:nvSpPr>
        <p:spPr>
          <a:xfrm>
            <a:off x="3162660" y="836389"/>
            <a:ext cx="1609051" cy="1584176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1BB625D7-9DEB-4BEA-9FCF-AEA5C9EB237B}"/>
              </a:ext>
            </a:extLst>
          </p:cNvPr>
          <p:cNvSpPr/>
          <p:nvPr/>
        </p:nvSpPr>
        <p:spPr>
          <a:xfrm rot="10800000">
            <a:off x="3130298" y="744065"/>
            <a:ext cx="1808417" cy="1755677"/>
          </a:xfrm>
          <a:prstGeom prst="arc">
            <a:avLst>
              <a:gd name="adj1" fmla="val 7003494"/>
              <a:gd name="adj2" fmla="val 16549647"/>
            </a:avLst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E989A6D-8909-4101-8D21-06E5E79539E5}"/>
              </a:ext>
            </a:extLst>
          </p:cNvPr>
          <p:cNvSpPr/>
          <p:nvPr/>
        </p:nvSpPr>
        <p:spPr>
          <a:xfrm>
            <a:off x="2500011" y="2858374"/>
            <a:ext cx="1609051" cy="1584176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2F84D941-93D5-41E6-9C32-894585C74114}"/>
              </a:ext>
            </a:extLst>
          </p:cNvPr>
          <p:cNvSpPr/>
          <p:nvPr/>
        </p:nvSpPr>
        <p:spPr>
          <a:xfrm rot="13789443">
            <a:off x="2416730" y="2751654"/>
            <a:ext cx="1895391" cy="1849575"/>
          </a:xfrm>
          <a:prstGeom prst="arc">
            <a:avLst>
              <a:gd name="adj1" fmla="val 4551622"/>
              <a:gd name="adj2" fmla="val 15763886"/>
            </a:avLst>
          </a:prstGeom>
          <a:ln w="1270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197050-8CAF-42BC-9700-A44C07674325}"/>
              </a:ext>
            </a:extLst>
          </p:cNvPr>
          <p:cNvSpPr txBox="1"/>
          <p:nvPr/>
        </p:nvSpPr>
        <p:spPr>
          <a:xfrm>
            <a:off x="3034957" y="1170884"/>
            <a:ext cx="203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  家长</a:t>
            </a:r>
            <a:endParaRPr lang="en-US" altLang="zh-CN" sz="2400" dirty="0">
              <a:solidFill>
                <a:srgbClr val="FF0000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     故事会</a:t>
            </a:r>
            <a:endParaRPr lang="en-US" altLang="zh-CN" sz="2400" dirty="0">
              <a:solidFill>
                <a:srgbClr val="FF0000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D818F2-F922-4D70-ABFB-3AC8BCEB9CF2}"/>
              </a:ext>
            </a:extLst>
          </p:cNvPr>
          <p:cNvSpPr txBox="1"/>
          <p:nvPr/>
        </p:nvSpPr>
        <p:spPr>
          <a:xfrm>
            <a:off x="2913824" y="3106782"/>
            <a:ext cx="106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阅读双向评价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C2DA657F-E85F-49D5-A5D8-7BAF04F179FE}"/>
              </a:ext>
            </a:extLst>
          </p:cNvPr>
          <p:cNvSpPr/>
          <p:nvPr/>
        </p:nvSpPr>
        <p:spPr bwMode="auto">
          <a:xfrm rot="20154673">
            <a:off x="2644339" y="1571830"/>
            <a:ext cx="502514" cy="231767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EBE13982-9D28-4D94-B85C-371D7D8E5573}"/>
              </a:ext>
            </a:extLst>
          </p:cNvPr>
          <p:cNvSpPr/>
          <p:nvPr/>
        </p:nvSpPr>
        <p:spPr bwMode="auto">
          <a:xfrm rot="2759104">
            <a:off x="2373543" y="2603882"/>
            <a:ext cx="502514" cy="231767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BAD2AFC-60F9-4DF0-9B50-7522309F91CB}"/>
              </a:ext>
            </a:extLst>
          </p:cNvPr>
          <p:cNvSpPr/>
          <p:nvPr/>
        </p:nvSpPr>
        <p:spPr>
          <a:xfrm>
            <a:off x="5221939" y="1602428"/>
            <a:ext cx="1875629" cy="1884553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D7B59B3-A214-4AB3-B47A-9F58306D6A15}"/>
              </a:ext>
            </a:extLst>
          </p:cNvPr>
          <p:cNvSpPr/>
          <p:nvPr/>
        </p:nvSpPr>
        <p:spPr>
          <a:xfrm>
            <a:off x="6189287" y="234822"/>
            <a:ext cx="2123042" cy="184336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9668D73-9154-4CE1-B5B7-FF3496138BC2}"/>
              </a:ext>
            </a:extLst>
          </p:cNvPr>
          <p:cNvSpPr/>
          <p:nvPr/>
        </p:nvSpPr>
        <p:spPr>
          <a:xfrm>
            <a:off x="7006893" y="1677191"/>
            <a:ext cx="1875719" cy="188455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541A0CB-EB12-4AF6-A275-1AC28DE62114}"/>
              </a:ext>
            </a:extLst>
          </p:cNvPr>
          <p:cNvSpPr/>
          <p:nvPr/>
        </p:nvSpPr>
        <p:spPr bwMode="auto">
          <a:xfrm>
            <a:off x="4272872" y="3233961"/>
            <a:ext cx="1938928" cy="180252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t="-128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DEA0690-619D-4A37-96DD-86FA1757403B}"/>
              </a:ext>
            </a:extLst>
          </p:cNvPr>
          <p:cNvSpPr/>
          <p:nvPr/>
        </p:nvSpPr>
        <p:spPr bwMode="auto">
          <a:xfrm>
            <a:off x="6092615" y="3160744"/>
            <a:ext cx="1875719" cy="1757573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016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494AF85-4F54-43BE-9043-C4D4F52BB975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1AAA5AB2-2692-4608-8805-F8DEC989A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C5F43AC9-AA82-468A-9C31-7C8FBC6964FF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27" name="椭圆 45">
                <a:extLst>
                  <a:ext uri="{FF2B5EF4-FFF2-40B4-BE49-F238E27FC236}">
                    <a16:creationId xmlns:a16="http://schemas.microsoft.com/office/drawing/2014/main" id="{43EE3C7B-B71C-4D6E-92C2-44693C792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8" name="椭圆 25">
                <a:extLst>
                  <a:ext uri="{FF2B5EF4-FFF2-40B4-BE49-F238E27FC236}">
                    <a16:creationId xmlns:a16="http://schemas.microsoft.com/office/drawing/2014/main" id="{BEA331FE-5A8A-44E3-B4E2-FA345E844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619087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本框 54"/>
          <p:cNvSpPr txBox="1">
            <a:spLocks noChangeArrowheads="1"/>
          </p:cNvSpPr>
          <p:nvPr/>
        </p:nvSpPr>
        <p:spPr bwMode="auto">
          <a:xfrm>
            <a:off x="2540000" y="-858838"/>
            <a:ext cx="1731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兰亭黑_GBK" pitchFamily="2" charset="-122"/>
                <a:ea typeface="方正兰亭黑_GBK" pitchFamily="2" charset="-122"/>
                <a:cs typeface="+mn-cs"/>
              </a:rPr>
              <a:t>竞争对手分析</a:t>
            </a:r>
          </a:p>
        </p:txBody>
      </p:sp>
      <p:sp>
        <p:nvSpPr>
          <p:cNvPr id="18436" name="Freeform 25"/>
          <p:cNvSpPr>
            <a:spLocks/>
          </p:cNvSpPr>
          <p:nvPr/>
        </p:nvSpPr>
        <p:spPr bwMode="auto">
          <a:xfrm>
            <a:off x="3270250" y="1595438"/>
            <a:ext cx="1485900" cy="1546225"/>
          </a:xfrm>
          <a:custGeom>
            <a:avLst/>
            <a:gdLst>
              <a:gd name="T0" fmla="*/ 2147483647 w 968"/>
              <a:gd name="T1" fmla="*/ 2147483647 h 1008"/>
              <a:gd name="T2" fmla="*/ 2147483647 w 968"/>
              <a:gd name="T3" fmla="*/ 0 h 1008"/>
              <a:gd name="T4" fmla="*/ 2147483647 w 968"/>
              <a:gd name="T5" fmla="*/ 2147483647 h 1008"/>
              <a:gd name="T6" fmla="*/ 2147483647 w 968"/>
              <a:gd name="T7" fmla="*/ 2147483647 h 1008"/>
              <a:gd name="T8" fmla="*/ 2147483647 w 968"/>
              <a:gd name="T9" fmla="*/ 2147483647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8" h="1008">
                <a:moveTo>
                  <a:pt x="593" y="1008"/>
                </a:moveTo>
                <a:cubicBezTo>
                  <a:pt x="593" y="1008"/>
                  <a:pt x="0" y="806"/>
                  <a:pt x="142" y="0"/>
                </a:cubicBezTo>
                <a:cubicBezTo>
                  <a:pt x="142" y="0"/>
                  <a:pt x="968" y="186"/>
                  <a:pt x="671" y="957"/>
                </a:cubicBezTo>
                <a:cubicBezTo>
                  <a:pt x="671" y="957"/>
                  <a:pt x="434" y="615"/>
                  <a:pt x="395" y="432"/>
                </a:cubicBezTo>
                <a:cubicBezTo>
                  <a:pt x="395" y="432"/>
                  <a:pt x="449" y="854"/>
                  <a:pt x="593" y="1008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7" name="Freeform 19"/>
          <p:cNvSpPr>
            <a:spLocks/>
          </p:cNvSpPr>
          <p:nvPr/>
        </p:nvSpPr>
        <p:spPr bwMode="auto">
          <a:xfrm>
            <a:off x="4117975" y="1457325"/>
            <a:ext cx="1936750" cy="1828800"/>
          </a:xfrm>
          <a:custGeom>
            <a:avLst/>
            <a:gdLst>
              <a:gd name="T0" fmla="*/ 2147483647 w 1261"/>
              <a:gd name="T1" fmla="*/ 2147483647 h 1191"/>
              <a:gd name="T2" fmla="*/ 2147483647 w 1261"/>
              <a:gd name="T3" fmla="*/ 0 h 1191"/>
              <a:gd name="T4" fmla="*/ 2147483647 w 1261"/>
              <a:gd name="T5" fmla="*/ 2147483647 h 1191"/>
              <a:gd name="T6" fmla="*/ 2147483647 w 1261"/>
              <a:gd name="T7" fmla="*/ 2147483647 h 1191"/>
              <a:gd name="T8" fmla="*/ 2147483647 w 1261"/>
              <a:gd name="T9" fmla="*/ 2147483647 h 1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1" h="1191">
                <a:moveTo>
                  <a:pt x="388" y="1185"/>
                </a:moveTo>
                <a:cubicBezTo>
                  <a:pt x="388" y="1185"/>
                  <a:pt x="0" y="614"/>
                  <a:pt x="659" y="0"/>
                </a:cubicBezTo>
                <a:cubicBezTo>
                  <a:pt x="659" y="0"/>
                  <a:pt x="1261" y="709"/>
                  <a:pt x="490" y="1191"/>
                </a:cubicBezTo>
                <a:cubicBezTo>
                  <a:pt x="490" y="1191"/>
                  <a:pt x="508" y="734"/>
                  <a:pt x="595" y="547"/>
                </a:cubicBezTo>
                <a:cubicBezTo>
                  <a:pt x="595" y="547"/>
                  <a:pt x="363" y="953"/>
                  <a:pt x="388" y="1185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8" name="Freeform 21"/>
          <p:cNvSpPr>
            <a:spLocks/>
          </p:cNvSpPr>
          <p:nvPr/>
        </p:nvSpPr>
        <p:spPr bwMode="auto">
          <a:xfrm>
            <a:off x="5116513" y="2590800"/>
            <a:ext cx="1431925" cy="1403350"/>
          </a:xfrm>
          <a:custGeom>
            <a:avLst/>
            <a:gdLst>
              <a:gd name="T0" fmla="*/ 0 w 933"/>
              <a:gd name="T1" fmla="*/ 2147483647 h 915"/>
              <a:gd name="T2" fmla="*/ 2147483647 w 933"/>
              <a:gd name="T3" fmla="*/ 2147483647 h 915"/>
              <a:gd name="T4" fmla="*/ 2147483647 w 933"/>
              <a:gd name="T5" fmla="*/ 2147483647 h 915"/>
              <a:gd name="T6" fmla="*/ 2147483647 w 933"/>
              <a:gd name="T7" fmla="*/ 2147483647 h 915"/>
              <a:gd name="T8" fmla="*/ 0 w 933"/>
              <a:gd name="T9" fmla="*/ 2147483647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3" h="915">
                <a:moveTo>
                  <a:pt x="0" y="502"/>
                </a:moveTo>
                <a:cubicBezTo>
                  <a:pt x="0" y="502"/>
                  <a:pt x="238" y="0"/>
                  <a:pt x="933" y="207"/>
                </a:cubicBezTo>
                <a:cubicBezTo>
                  <a:pt x="933" y="207"/>
                  <a:pt x="686" y="915"/>
                  <a:pt x="37" y="575"/>
                </a:cubicBezTo>
                <a:cubicBezTo>
                  <a:pt x="37" y="575"/>
                  <a:pt x="362" y="402"/>
                  <a:pt x="527" y="386"/>
                </a:cubicBezTo>
                <a:cubicBezTo>
                  <a:pt x="527" y="386"/>
                  <a:pt x="151" y="390"/>
                  <a:pt x="0" y="502"/>
                </a:cubicBezTo>
                <a:close/>
              </a:path>
            </a:pathLst>
          </a:custGeom>
          <a:solidFill>
            <a:srgbClr val="BCF6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9" name="Freeform 23"/>
          <p:cNvSpPr>
            <a:spLocks/>
          </p:cNvSpPr>
          <p:nvPr/>
        </p:nvSpPr>
        <p:spPr bwMode="auto">
          <a:xfrm>
            <a:off x="2522537" y="2341724"/>
            <a:ext cx="1487487" cy="1571625"/>
          </a:xfrm>
          <a:custGeom>
            <a:avLst/>
            <a:gdLst>
              <a:gd name="T0" fmla="*/ 2147483647 w 969"/>
              <a:gd name="T1" fmla="*/ 2147483647 h 1025"/>
              <a:gd name="T2" fmla="*/ 0 w 969"/>
              <a:gd name="T3" fmla="*/ 2147483647 h 1025"/>
              <a:gd name="T4" fmla="*/ 2147483647 w 969"/>
              <a:gd name="T5" fmla="*/ 2147483647 h 1025"/>
              <a:gd name="T6" fmla="*/ 2147483647 w 969"/>
              <a:gd name="T7" fmla="*/ 2147483647 h 1025"/>
              <a:gd name="T8" fmla="*/ 2147483647 w 969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9" h="1025">
                <a:moveTo>
                  <a:pt x="965" y="703"/>
                </a:moveTo>
                <a:cubicBezTo>
                  <a:pt x="965" y="703"/>
                  <a:pt x="507" y="1025"/>
                  <a:pt x="0" y="498"/>
                </a:cubicBezTo>
                <a:cubicBezTo>
                  <a:pt x="0" y="498"/>
                  <a:pt x="568" y="0"/>
                  <a:pt x="969" y="620"/>
                </a:cubicBezTo>
                <a:cubicBezTo>
                  <a:pt x="969" y="620"/>
                  <a:pt x="598" y="611"/>
                  <a:pt x="445" y="543"/>
                </a:cubicBezTo>
                <a:cubicBezTo>
                  <a:pt x="445" y="543"/>
                  <a:pt x="777" y="726"/>
                  <a:pt x="965" y="703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42" name="矩形 34"/>
          <p:cNvSpPr>
            <a:spLocks noChangeArrowheads="1"/>
          </p:cNvSpPr>
          <p:nvPr/>
        </p:nvSpPr>
        <p:spPr bwMode="auto">
          <a:xfrm>
            <a:off x="1322484" y="1513407"/>
            <a:ext cx="1654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绿色阅读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4" name="TextBox 46"/>
          <p:cNvSpPr txBox="1">
            <a:spLocks noChangeArrowheads="1"/>
          </p:cNvSpPr>
          <p:nvPr/>
        </p:nvSpPr>
        <p:spPr bwMode="auto">
          <a:xfrm>
            <a:off x="5768992" y="2058333"/>
            <a:ext cx="2238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读红色经典</a:t>
            </a:r>
            <a:r>
              <a:rPr lang="en-US" altLang="zh-CN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争做新时代小先锋！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  <a:cs typeface="Arial" pitchFamily="34" charset="0"/>
            </a:endParaRPr>
          </a:p>
        </p:txBody>
      </p:sp>
      <p:sp>
        <p:nvSpPr>
          <p:cNvPr id="18446" name="矩形 38"/>
          <p:cNvSpPr>
            <a:spLocks noChangeArrowheads="1"/>
          </p:cNvSpPr>
          <p:nvPr/>
        </p:nvSpPr>
        <p:spPr bwMode="auto">
          <a:xfrm>
            <a:off x="6051692" y="1526997"/>
            <a:ext cx="1672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红色阅读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7" name="矩形 39"/>
          <p:cNvSpPr>
            <a:spLocks noChangeArrowheads="1"/>
          </p:cNvSpPr>
          <p:nvPr/>
        </p:nvSpPr>
        <p:spPr bwMode="auto">
          <a:xfrm>
            <a:off x="6157168" y="3407073"/>
            <a:ext cx="172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noProof="0" dirty="0">
                <a:solidFill>
                  <a:srgbClr val="FF66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8" name="任意多边形 41"/>
          <p:cNvSpPr>
            <a:spLocks/>
          </p:cNvSpPr>
          <p:nvPr/>
        </p:nvSpPr>
        <p:spPr bwMode="auto">
          <a:xfrm>
            <a:off x="2913675" y="3132871"/>
            <a:ext cx="3359150" cy="2003425"/>
          </a:xfrm>
          <a:custGeom>
            <a:avLst/>
            <a:gdLst>
              <a:gd name="T0" fmla="*/ 1573644 w 3359497"/>
              <a:gd name="T1" fmla="*/ 628 h 2003589"/>
              <a:gd name="T2" fmla="*/ 1594896 w 3359497"/>
              <a:gd name="T3" fmla="*/ 4973 h 2003589"/>
              <a:gd name="T4" fmla="*/ 1779085 w 3359497"/>
              <a:gd name="T5" fmla="*/ 442441 h 2003589"/>
              <a:gd name="T6" fmla="*/ 1997044 w 3359497"/>
              <a:gd name="T7" fmla="*/ 284339 h 2003589"/>
              <a:gd name="T8" fmla="*/ 2113698 w 3359497"/>
              <a:gd name="T9" fmla="*/ 261315 h 2003589"/>
              <a:gd name="T10" fmla="*/ 1880391 w 3359497"/>
              <a:gd name="T11" fmla="*/ 804695 h 2003589"/>
              <a:gd name="T12" fmla="*/ 1883692 w 3359497"/>
              <a:gd name="T13" fmla="*/ 1543470 h 2003589"/>
              <a:gd name="T14" fmla="*/ 1897697 w 3359497"/>
              <a:gd name="T15" fmla="*/ 1632966 h 2003589"/>
              <a:gd name="T16" fmla="*/ 1978710 w 3359497"/>
              <a:gd name="T17" fmla="*/ 1634754 h 2003589"/>
              <a:gd name="T18" fmla="*/ 3343975 w 3359497"/>
              <a:gd name="T19" fmla="*/ 1967861 h 2003589"/>
              <a:gd name="T20" fmla="*/ 3358109 w 3359497"/>
              <a:gd name="T21" fmla="*/ 2002933 h 2003589"/>
              <a:gd name="T22" fmla="*/ 3161775 w 3359497"/>
              <a:gd name="T23" fmla="*/ 1955118 h 2003589"/>
              <a:gd name="T24" fmla="*/ 1664430 w 3359497"/>
              <a:gd name="T25" fmla="*/ 1830489 h 2003589"/>
              <a:gd name="T26" fmla="*/ 167086 w 3359497"/>
              <a:gd name="T27" fmla="*/ 1955118 h 2003589"/>
              <a:gd name="T28" fmla="*/ 0 w 3359497"/>
              <a:gd name="T29" fmla="*/ 1995812 h 2003589"/>
              <a:gd name="T30" fmla="*/ 11263 w 3359497"/>
              <a:gd name="T31" fmla="*/ 1967861 h 2003589"/>
              <a:gd name="T32" fmla="*/ 1376530 w 3359497"/>
              <a:gd name="T33" fmla="*/ 1634754 h 2003589"/>
              <a:gd name="T34" fmla="*/ 1517480 w 3359497"/>
              <a:gd name="T35" fmla="*/ 1631642 h 2003589"/>
              <a:gd name="T36" fmla="*/ 1522473 w 3359497"/>
              <a:gd name="T37" fmla="*/ 1578551 h 2003589"/>
              <a:gd name="T38" fmla="*/ 1551921 w 3359497"/>
              <a:gd name="T39" fmla="*/ 993498 h 2003589"/>
              <a:gd name="T40" fmla="*/ 1217308 w 3359497"/>
              <a:gd name="T41" fmla="*/ 594402 h 2003589"/>
              <a:gd name="T42" fmla="*/ 1154378 w 3359497"/>
              <a:gd name="T43" fmla="*/ 454721 h 2003589"/>
              <a:gd name="T44" fmla="*/ 1363125 w 3359497"/>
              <a:gd name="T45" fmla="*/ 563704 h 2003589"/>
              <a:gd name="T46" fmla="*/ 1143634 w 3359497"/>
              <a:gd name="T47" fmla="*/ 311965 h 2003589"/>
              <a:gd name="T48" fmla="*/ 1148237 w 3359497"/>
              <a:gd name="T49" fmla="*/ 196845 h 2003589"/>
              <a:gd name="T50" fmla="*/ 1418380 w 3359497"/>
              <a:gd name="T51" fmla="*/ 443977 h 2003589"/>
              <a:gd name="T52" fmla="*/ 1255681 w 3359497"/>
              <a:gd name="T53" fmla="*/ 77117 h 2003589"/>
              <a:gd name="T54" fmla="*/ 1392288 w 3359497"/>
              <a:gd name="T55" fmla="*/ 179958 h 2003589"/>
              <a:gd name="T56" fmla="*/ 1576478 w 3359497"/>
              <a:gd name="T57" fmla="*/ 295083 h 2003589"/>
              <a:gd name="T58" fmla="*/ 1573644 w 3359497"/>
              <a:gd name="T59" fmla="*/ 628 h 20035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359497" h="2003589">
                <a:moveTo>
                  <a:pt x="1574296" y="628"/>
                </a:moveTo>
                <a:cubicBezTo>
                  <a:pt x="1580081" y="-929"/>
                  <a:pt x="1587111" y="367"/>
                  <a:pt x="1595556" y="4973"/>
                </a:cubicBezTo>
                <a:cubicBezTo>
                  <a:pt x="1663120" y="43360"/>
                  <a:pt x="1687689" y="424160"/>
                  <a:pt x="1779821" y="442585"/>
                </a:cubicBezTo>
                <a:cubicBezTo>
                  <a:pt x="1873489" y="462547"/>
                  <a:pt x="1973299" y="341244"/>
                  <a:pt x="1997868" y="284431"/>
                </a:cubicBezTo>
                <a:cubicBezTo>
                  <a:pt x="2022436" y="229153"/>
                  <a:pt x="2099214" y="199980"/>
                  <a:pt x="2114570" y="261399"/>
                </a:cubicBezTo>
                <a:cubicBezTo>
                  <a:pt x="2129925" y="321282"/>
                  <a:pt x="1977906" y="405734"/>
                  <a:pt x="1881167" y="804959"/>
                </a:cubicBezTo>
                <a:cubicBezTo>
                  <a:pt x="1828263" y="1024125"/>
                  <a:pt x="1852051" y="1320439"/>
                  <a:pt x="1884472" y="1543974"/>
                </a:cubicBezTo>
                <a:lnTo>
                  <a:pt x="1898481" y="1633502"/>
                </a:lnTo>
                <a:lnTo>
                  <a:pt x="1979526" y="1635290"/>
                </a:lnTo>
                <a:cubicBezTo>
                  <a:pt x="2663894" y="1665869"/>
                  <a:pt x="3206522" y="1798791"/>
                  <a:pt x="3345357" y="1968505"/>
                </a:cubicBezTo>
                <a:lnTo>
                  <a:pt x="3359497" y="2003589"/>
                </a:lnTo>
                <a:lnTo>
                  <a:pt x="3163083" y="1955758"/>
                </a:lnTo>
                <a:cubicBezTo>
                  <a:pt x="2779720" y="1878732"/>
                  <a:pt x="2250110" y="1831089"/>
                  <a:pt x="1665118" y="1831089"/>
                </a:cubicBezTo>
                <a:cubicBezTo>
                  <a:pt x="1080127" y="1831089"/>
                  <a:pt x="550516" y="1878732"/>
                  <a:pt x="167154" y="1955758"/>
                </a:cubicBezTo>
                <a:lnTo>
                  <a:pt x="0" y="1996464"/>
                </a:lnTo>
                <a:lnTo>
                  <a:pt x="11267" y="1968505"/>
                </a:lnTo>
                <a:cubicBezTo>
                  <a:pt x="150103" y="1798791"/>
                  <a:pt x="692731" y="1665869"/>
                  <a:pt x="1377098" y="1635290"/>
                </a:cubicBezTo>
                <a:lnTo>
                  <a:pt x="1518108" y="1632178"/>
                </a:lnTo>
                <a:lnTo>
                  <a:pt x="1523101" y="1579067"/>
                </a:lnTo>
                <a:cubicBezTo>
                  <a:pt x="1537508" y="1420976"/>
                  <a:pt x="1557600" y="1162102"/>
                  <a:pt x="1552561" y="993822"/>
                </a:cubicBezTo>
                <a:cubicBezTo>
                  <a:pt x="1544883" y="735862"/>
                  <a:pt x="1313016" y="662159"/>
                  <a:pt x="1217812" y="594598"/>
                </a:cubicBezTo>
                <a:cubicBezTo>
                  <a:pt x="1122609" y="525501"/>
                  <a:pt x="1101111" y="451798"/>
                  <a:pt x="1154854" y="454869"/>
                </a:cubicBezTo>
                <a:cubicBezTo>
                  <a:pt x="1207064" y="457940"/>
                  <a:pt x="1352940" y="588456"/>
                  <a:pt x="1363689" y="563888"/>
                </a:cubicBezTo>
                <a:cubicBezTo>
                  <a:pt x="1374438" y="539321"/>
                  <a:pt x="1199386" y="396521"/>
                  <a:pt x="1144106" y="312069"/>
                </a:cubicBezTo>
                <a:cubicBezTo>
                  <a:pt x="1087291" y="226083"/>
                  <a:pt x="1125680" y="204586"/>
                  <a:pt x="1148713" y="196909"/>
                </a:cubicBezTo>
                <a:cubicBezTo>
                  <a:pt x="1171746" y="189231"/>
                  <a:pt x="1405149" y="459476"/>
                  <a:pt x="1418968" y="444121"/>
                </a:cubicBezTo>
                <a:cubicBezTo>
                  <a:pt x="1432789" y="428766"/>
                  <a:pt x="1246988" y="103244"/>
                  <a:pt x="1256201" y="77141"/>
                </a:cubicBezTo>
                <a:cubicBezTo>
                  <a:pt x="1263878" y="51038"/>
                  <a:pt x="1311480" y="-2704"/>
                  <a:pt x="1392864" y="180018"/>
                </a:cubicBezTo>
                <a:cubicBezTo>
                  <a:pt x="1474248" y="362740"/>
                  <a:pt x="1603234" y="447192"/>
                  <a:pt x="1577130" y="295179"/>
                </a:cubicBezTo>
                <a:cubicBezTo>
                  <a:pt x="1554288" y="162168"/>
                  <a:pt x="1533798" y="11524"/>
                  <a:pt x="1574296" y="628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DDD082-67B0-4BE9-95B4-AD6BDF2AE3A0}"/>
              </a:ext>
            </a:extLst>
          </p:cNvPr>
          <p:cNvSpPr txBox="1"/>
          <p:nvPr/>
        </p:nvSpPr>
        <p:spPr>
          <a:xfrm>
            <a:off x="2249787" y="500803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40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40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40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40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40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”体系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2F200C7-1695-4735-83B1-D01B2302D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6776834" y="146495"/>
            <a:ext cx="5089026" cy="22364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12E1B5C-05AD-4CF3-9F04-B95BE6CF8A0E}"/>
              </a:ext>
            </a:extLst>
          </p:cNvPr>
          <p:cNvSpPr txBox="1"/>
          <p:nvPr/>
        </p:nvSpPr>
        <p:spPr>
          <a:xfrm>
            <a:off x="1172506" y="2066986"/>
            <a:ext cx="242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书香漂流，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打造环保新风尚！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3C313D-E35C-4A19-8821-81E0A260AFC3}"/>
              </a:ext>
            </a:extLst>
          </p:cNvPr>
          <p:cNvSpPr txBox="1"/>
          <p:nvPr/>
        </p:nvSpPr>
        <p:spPr>
          <a:xfrm>
            <a:off x="5928143" y="3866910"/>
            <a:ext cx="24119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 亲子阅读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营造阅读仪式感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0CD3370-159D-45C7-AA8D-B21D00FA2F3E}"/>
              </a:ext>
            </a:extLst>
          </p:cNvPr>
          <p:cNvGrpSpPr/>
          <p:nvPr/>
        </p:nvGrpSpPr>
        <p:grpSpPr>
          <a:xfrm>
            <a:off x="7629916" y="3933824"/>
            <a:ext cx="1658622" cy="1321573"/>
            <a:chOff x="7629916" y="3933824"/>
            <a:chExt cx="1658622" cy="1321573"/>
          </a:xfrm>
        </p:grpSpPr>
        <p:sp>
          <p:nvSpPr>
            <p:cNvPr id="23" name="椭圆 45">
              <a:extLst>
                <a:ext uri="{FF2B5EF4-FFF2-40B4-BE49-F238E27FC236}">
                  <a16:creationId xmlns:a16="http://schemas.microsoft.com/office/drawing/2014/main" id="{DD6DA7BF-42BD-4A34-8E1F-7729EC16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CB593DB-D1B7-4153-95ED-00787420CBF9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24" name="椭圆 45">
                <a:extLst>
                  <a:ext uri="{FF2B5EF4-FFF2-40B4-BE49-F238E27FC236}">
                    <a16:creationId xmlns:a16="http://schemas.microsoft.com/office/drawing/2014/main" id="{D3BED79B-CEED-480A-B969-4DC9DA5DA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5" name="椭圆 25">
                <a:extLst>
                  <a:ext uri="{FF2B5EF4-FFF2-40B4-BE49-F238E27FC236}">
                    <a16:creationId xmlns:a16="http://schemas.microsoft.com/office/drawing/2014/main" id="{14C3C97A-C226-4D8B-8FCA-76C9D5E32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E259B0E-01BB-42D0-8A20-B85189797DDF}"/>
              </a:ext>
            </a:extLst>
          </p:cNvPr>
          <p:cNvSpPr txBox="1"/>
          <p:nvPr/>
        </p:nvSpPr>
        <p:spPr>
          <a:xfrm>
            <a:off x="1393252" y="335336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蓝色阅读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59B86C-C25A-423F-A550-1A6E4698CE16}"/>
              </a:ext>
            </a:extLst>
          </p:cNvPr>
          <p:cNvSpPr txBox="1"/>
          <p:nvPr/>
        </p:nvSpPr>
        <p:spPr>
          <a:xfrm>
            <a:off x="1104454" y="3827734"/>
            <a:ext cx="229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</a:t>
            </a: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阅读分享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开放班班展示平台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1AC8E9-5D14-4AFE-B6A3-F6EC18286E6B}"/>
              </a:ext>
            </a:extLst>
          </p:cNvPr>
          <p:cNvSpPr txBox="1"/>
          <p:nvPr/>
        </p:nvSpPr>
        <p:spPr>
          <a:xfrm>
            <a:off x="3714477" y="4478174"/>
            <a:ext cx="69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儿童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827A4A-FA52-4637-B8E4-A5CB92D10549}"/>
              </a:ext>
            </a:extLst>
          </p:cNvPr>
          <p:cNvSpPr txBox="1"/>
          <p:nvPr/>
        </p:nvSpPr>
        <p:spPr>
          <a:xfrm>
            <a:off x="4895831" y="4478174"/>
            <a:ext cx="7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本位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0E8E57-0CF7-462B-8D6D-BF98F2885818}"/>
              </a:ext>
            </a:extLst>
          </p:cNvPr>
          <p:cNvSpPr txBox="1"/>
          <p:nvPr/>
        </p:nvSpPr>
        <p:spPr>
          <a:xfrm>
            <a:off x="4351015" y="3527104"/>
            <a:ext cx="492443" cy="17238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92D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阅读滋养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A41122-2A1D-4829-91F8-7D429FC35E3A}"/>
              </a:ext>
            </a:extLst>
          </p:cNvPr>
          <p:cNvSpPr txBox="1"/>
          <p:nvPr/>
        </p:nvSpPr>
        <p:spPr>
          <a:xfrm rot="1143064">
            <a:off x="2765241" y="2997834"/>
            <a:ext cx="8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内容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B5D296-EC32-4B15-807B-BEAE34558792}"/>
              </a:ext>
            </a:extLst>
          </p:cNvPr>
          <p:cNvSpPr txBox="1"/>
          <p:nvPr/>
        </p:nvSpPr>
        <p:spPr>
          <a:xfrm rot="20480386">
            <a:off x="3582197" y="1729770"/>
            <a:ext cx="41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形式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FFEF03-532D-4514-B3E5-9C7793121AC8}"/>
              </a:ext>
            </a:extLst>
          </p:cNvPr>
          <p:cNvSpPr txBox="1"/>
          <p:nvPr/>
        </p:nvSpPr>
        <p:spPr>
          <a:xfrm rot="684888">
            <a:off x="4902833" y="1654121"/>
            <a:ext cx="1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评价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3F151-0DDC-4B92-B932-72B978A2F5F2}"/>
              </a:ext>
            </a:extLst>
          </p:cNvPr>
          <p:cNvSpPr txBox="1"/>
          <p:nvPr/>
        </p:nvSpPr>
        <p:spPr>
          <a:xfrm rot="20509070">
            <a:off x="5777139" y="2873128"/>
            <a:ext cx="8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交流</a:t>
            </a:r>
          </a:p>
        </p:txBody>
      </p:sp>
    </p:spTree>
    <p:extLst>
      <p:ext uri="{BB962C8B-B14F-4D97-AF65-F5344CB8AC3E}">
        <p14:creationId xmlns:p14="http://schemas.microsoft.com/office/powerpoint/2010/main" val="73186669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9672" y="1055943"/>
            <a:ext cx="6353641" cy="1917711"/>
            <a:chOff x="1297527" y="-2854532"/>
            <a:chExt cx="6353641" cy="1917711"/>
          </a:xfrm>
        </p:grpSpPr>
        <p:sp>
          <p:nvSpPr>
            <p:cNvPr id="18" name="TextBox 43"/>
            <p:cNvSpPr txBox="1"/>
            <p:nvPr/>
          </p:nvSpPr>
          <p:spPr>
            <a:xfrm>
              <a:off x="6829984" y="-1160864"/>
              <a:ext cx="821184" cy="22404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3600" b="1" dirty="0">
                  <a:solidFill>
                    <a:schemeClr val="accent5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家长助力</a:t>
              </a:r>
            </a:p>
          </p:txBody>
        </p:sp>
        <p:sp>
          <p:nvSpPr>
            <p:cNvPr id="22" name="TextBox 49"/>
            <p:cNvSpPr txBox="1"/>
            <p:nvPr/>
          </p:nvSpPr>
          <p:spPr>
            <a:xfrm>
              <a:off x="1297527" y="-1186758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/>
              <a:r>
                <a:rPr lang="zh-CN" altLang="en-US" sz="3600" b="1" dirty="0">
                  <a:solidFill>
                    <a:schemeClr val="accent1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教师点灯</a:t>
              </a:r>
            </a:p>
          </p:txBody>
        </p:sp>
        <p:sp>
          <p:nvSpPr>
            <p:cNvPr id="26" name="TextBox 55"/>
            <p:cNvSpPr txBox="1"/>
            <p:nvPr/>
          </p:nvSpPr>
          <p:spPr>
            <a:xfrm>
              <a:off x="4106825" y="-2854532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accent3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学生悦读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19672" y="1779662"/>
            <a:ext cx="6496681" cy="3024953"/>
            <a:chOff x="1323511" y="1865451"/>
            <a:chExt cx="6496681" cy="3024953"/>
          </a:xfrm>
        </p:grpSpPr>
        <p:grpSp>
          <p:nvGrpSpPr>
            <p:cNvPr id="4" name="Group 1"/>
            <p:cNvGrpSpPr/>
            <p:nvPr/>
          </p:nvGrpSpPr>
          <p:grpSpPr>
            <a:xfrm>
              <a:off x="4597468" y="2004688"/>
              <a:ext cx="1155329" cy="545570"/>
              <a:chOff x="6129954" y="2843530"/>
              <a:chExt cx="1540439" cy="727427"/>
            </a:xfrm>
          </p:grpSpPr>
          <p:sp>
            <p:nvSpPr>
              <p:cNvPr id="64" name="Freeform: Shape 2"/>
              <p:cNvSpPr/>
              <p:nvPr/>
            </p:nvSpPr>
            <p:spPr>
              <a:xfrm>
                <a:off x="6141352" y="2843530"/>
                <a:ext cx="1529041" cy="514777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"/>
              <p:cNvSpPr/>
              <p:nvPr/>
            </p:nvSpPr>
            <p:spPr>
              <a:xfrm>
                <a:off x="6129954" y="3094399"/>
                <a:ext cx="1415518" cy="476558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421884" y="2005156"/>
              <a:ext cx="1143008" cy="543878"/>
              <a:chOff x="4562511" y="2844155"/>
              <a:chExt cx="1524010" cy="725171"/>
            </a:xfrm>
          </p:grpSpPr>
          <p:sp>
            <p:nvSpPr>
              <p:cNvPr id="62" name="Freeform: Shape 5"/>
              <p:cNvSpPr/>
              <p:nvPr/>
            </p:nvSpPr>
            <p:spPr>
              <a:xfrm>
                <a:off x="4562511" y="2844155"/>
                <a:ext cx="1524010" cy="512392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6"/>
              <p:cNvSpPr/>
              <p:nvPr/>
            </p:nvSpPr>
            <p:spPr>
              <a:xfrm>
                <a:off x="4668333" y="3094977"/>
                <a:ext cx="1410862" cy="474349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2096553" y="2314201"/>
              <a:ext cx="1422755" cy="2182227"/>
              <a:chOff x="2795401" y="3256214"/>
              <a:chExt cx="1897006" cy="2909636"/>
            </a:xfrm>
          </p:grpSpPr>
          <p:sp>
            <p:nvSpPr>
              <p:cNvPr id="57" name="Freeform: Shape 8"/>
              <p:cNvSpPr/>
              <p:nvPr/>
            </p:nvSpPr>
            <p:spPr>
              <a:xfrm>
                <a:off x="3343455" y="3256214"/>
                <a:ext cx="1245061" cy="1152952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9"/>
              <p:cNvSpPr/>
              <p:nvPr/>
            </p:nvSpPr>
            <p:spPr>
              <a:xfrm>
                <a:off x="3539785" y="3476443"/>
                <a:ext cx="1152622" cy="1067351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10"/>
              <p:cNvGrpSpPr/>
              <p:nvPr/>
            </p:nvGrpSpPr>
            <p:grpSpPr>
              <a:xfrm>
                <a:off x="2795401" y="4381292"/>
                <a:ext cx="834811" cy="1784558"/>
                <a:chOff x="2795401" y="4381292"/>
                <a:chExt cx="834811" cy="1784558"/>
              </a:xfrm>
            </p:grpSpPr>
            <p:sp>
              <p:nvSpPr>
                <p:cNvPr id="60" name="Freeform: Shape 11"/>
                <p:cNvSpPr/>
                <p:nvPr/>
              </p:nvSpPr>
              <p:spPr>
                <a:xfrm>
                  <a:off x="2795401" y="4381292"/>
                  <a:ext cx="645733" cy="1780015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Freeform: Shape 12"/>
                <p:cNvSpPr/>
                <p:nvPr/>
              </p:nvSpPr>
              <p:spPr>
                <a:xfrm>
                  <a:off x="3032421" y="4517991"/>
                  <a:ext cx="597791" cy="1647859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3"/>
            <p:cNvGrpSpPr/>
            <p:nvPr/>
          </p:nvGrpSpPr>
          <p:grpSpPr>
            <a:xfrm>
              <a:off x="5641446" y="2314516"/>
              <a:ext cx="1022543" cy="967176"/>
              <a:chOff x="7521925" y="3256636"/>
              <a:chExt cx="1363390" cy="1289568"/>
            </a:xfrm>
          </p:grpSpPr>
          <p:sp>
            <p:nvSpPr>
              <p:cNvPr id="55" name="Freeform: Shape 14"/>
              <p:cNvSpPr/>
              <p:nvPr/>
            </p:nvSpPr>
            <p:spPr>
              <a:xfrm>
                <a:off x="7644956" y="3256636"/>
                <a:ext cx="1240359" cy="1155131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15"/>
              <p:cNvSpPr/>
              <p:nvPr/>
            </p:nvSpPr>
            <p:spPr>
              <a:xfrm>
                <a:off x="7521925" y="3476834"/>
                <a:ext cx="1148270" cy="1069370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6"/>
            <p:cNvGrpSpPr/>
            <p:nvPr/>
          </p:nvGrpSpPr>
          <p:grpSpPr>
            <a:xfrm>
              <a:off x="6438093" y="3158010"/>
              <a:ext cx="640821" cy="1335837"/>
              <a:chOff x="8584122" y="4381292"/>
              <a:chExt cx="854428" cy="1781116"/>
            </a:xfrm>
          </p:grpSpPr>
          <p:sp>
            <p:nvSpPr>
              <p:cNvPr id="53" name="Freeform: Shape 17"/>
              <p:cNvSpPr/>
              <p:nvPr/>
            </p:nvSpPr>
            <p:spPr>
              <a:xfrm>
                <a:off x="8792339" y="4381292"/>
                <a:ext cx="646211" cy="177629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18"/>
              <p:cNvSpPr/>
              <p:nvPr/>
            </p:nvSpPr>
            <p:spPr>
              <a:xfrm>
                <a:off x="8584122" y="4517991"/>
                <a:ext cx="598233" cy="164441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9" name="Straight Connector 19"/>
            <p:cNvCxnSpPr/>
            <p:nvPr/>
          </p:nvCxnSpPr>
          <p:spPr>
            <a:xfrm>
              <a:off x="1323511" y="4496428"/>
              <a:ext cx="649668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0"/>
            <p:cNvSpPr/>
            <p:nvPr/>
          </p:nvSpPr>
          <p:spPr>
            <a:xfrm>
              <a:off x="5405893" y="2161419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21"/>
            <p:cNvSpPr/>
            <p:nvPr/>
          </p:nvSpPr>
          <p:spPr>
            <a:xfrm>
              <a:off x="6269757" y="293939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22"/>
            <p:cNvGrpSpPr/>
            <p:nvPr/>
          </p:nvGrpSpPr>
          <p:grpSpPr>
            <a:xfrm>
              <a:off x="2337150" y="2939391"/>
              <a:ext cx="563376" cy="563376"/>
              <a:chOff x="3116200" y="4089802"/>
              <a:chExt cx="751168" cy="751168"/>
            </a:xfrm>
          </p:grpSpPr>
          <p:sp>
            <p:nvSpPr>
              <p:cNvPr id="49" name="Oval 23"/>
              <p:cNvSpPr/>
              <p:nvPr/>
            </p:nvSpPr>
            <p:spPr>
              <a:xfrm>
                <a:off x="3116200" y="4089802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0" name="Group 24"/>
              <p:cNvGrpSpPr/>
              <p:nvPr/>
            </p:nvGrpSpPr>
            <p:grpSpPr>
              <a:xfrm>
                <a:off x="3156702" y="4130305"/>
                <a:ext cx="670163" cy="670163"/>
                <a:chOff x="3654456" y="4189619"/>
                <a:chExt cx="558800" cy="558800"/>
              </a:xfrm>
            </p:grpSpPr>
            <p:sp>
              <p:nvSpPr>
                <p:cNvPr id="51" name="Oval 25"/>
                <p:cNvSpPr/>
                <p:nvPr/>
              </p:nvSpPr>
              <p:spPr>
                <a:xfrm>
                  <a:off x="3654456" y="4189619"/>
                  <a:ext cx="558800" cy="558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/>
                </a:p>
              </p:txBody>
            </p:sp>
            <p:sp>
              <p:nvSpPr>
                <p:cNvPr id="52" name="Freeform: Shape 26"/>
                <p:cNvSpPr>
                  <a:spLocks/>
                </p:cNvSpPr>
                <p:nvPr/>
              </p:nvSpPr>
              <p:spPr bwMode="auto">
                <a:xfrm>
                  <a:off x="3792664" y="4339529"/>
                  <a:ext cx="305203" cy="305203"/>
                </a:xfrm>
                <a:custGeom>
                  <a:avLst/>
                  <a:gdLst>
                    <a:gd name="T0" fmla="*/ 96 w 176"/>
                    <a:gd name="T1" fmla="*/ 124 h 176"/>
                    <a:gd name="T2" fmla="*/ 92 w 176"/>
                    <a:gd name="T3" fmla="*/ 120 h 176"/>
                    <a:gd name="T4" fmla="*/ 89 w 176"/>
                    <a:gd name="T5" fmla="*/ 121 h 176"/>
                    <a:gd name="T6" fmla="*/ 65 w 176"/>
                    <a:gd name="T7" fmla="*/ 145 h 176"/>
                    <a:gd name="T8" fmla="*/ 64 w 176"/>
                    <a:gd name="T9" fmla="*/ 148 h 176"/>
                    <a:gd name="T10" fmla="*/ 68 w 176"/>
                    <a:gd name="T11" fmla="*/ 152 h 176"/>
                    <a:gd name="T12" fmla="*/ 82 w 176"/>
                    <a:gd name="T13" fmla="*/ 152 h 176"/>
                    <a:gd name="T14" fmla="*/ 65 w 176"/>
                    <a:gd name="T15" fmla="*/ 169 h 176"/>
                    <a:gd name="T16" fmla="*/ 64 w 176"/>
                    <a:gd name="T17" fmla="*/ 172 h 176"/>
                    <a:gd name="T18" fmla="*/ 68 w 176"/>
                    <a:gd name="T19" fmla="*/ 176 h 176"/>
                    <a:gd name="T20" fmla="*/ 71 w 176"/>
                    <a:gd name="T21" fmla="*/ 175 h 176"/>
                    <a:gd name="T22" fmla="*/ 95 w 176"/>
                    <a:gd name="T23" fmla="*/ 151 h 176"/>
                    <a:gd name="T24" fmla="*/ 96 w 176"/>
                    <a:gd name="T25" fmla="*/ 148 h 176"/>
                    <a:gd name="T26" fmla="*/ 92 w 176"/>
                    <a:gd name="T27" fmla="*/ 144 h 176"/>
                    <a:gd name="T28" fmla="*/ 92 w 176"/>
                    <a:gd name="T29" fmla="*/ 144 h 176"/>
                    <a:gd name="T30" fmla="*/ 78 w 176"/>
                    <a:gd name="T31" fmla="*/ 144 h 176"/>
                    <a:gd name="T32" fmla="*/ 95 w 176"/>
                    <a:gd name="T33" fmla="*/ 127 h 176"/>
                    <a:gd name="T34" fmla="*/ 96 w 176"/>
                    <a:gd name="T35" fmla="*/ 124 h 176"/>
                    <a:gd name="T36" fmla="*/ 152 w 176"/>
                    <a:gd name="T37" fmla="*/ 41 h 176"/>
                    <a:gd name="T38" fmla="*/ 152 w 176"/>
                    <a:gd name="T39" fmla="*/ 40 h 176"/>
                    <a:gd name="T40" fmla="*/ 128 w 176"/>
                    <a:gd name="T41" fmla="*/ 16 h 176"/>
                    <a:gd name="T42" fmla="*/ 112 w 176"/>
                    <a:gd name="T43" fmla="*/ 22 h 176"/>
                    <a:gd name="T44" fmla="*/ 72 w 176"/>
                    <a:gd name="T45" fmla="*/ 0 h 176"/>
                    <a:gd name="T46" fmla="*/ 25 w 176"/>
                    <a:gd name="T47" fmla="*/ 41 h 176"/>
                    <a:gd name="T48" fmla="*/ 0 w 176"/>
                    <a:gd name="T49" fmla="*/ 72 h 176"/>
                    <a:gd name="T50" fmla="*/ 32 w 176"/>
                    <a:gd name="T51" fmla="*/ 104 h 176"/>
                    <a:gd name="T52" fmla="*/ 144 w 176"/>
                    <a:gd name="T53" fmla="*/ 104 h 176"/>
                    <a:gd name="T54" fmla="*/ 176 w 176"/>
                    <a:gd name="T55" fmla="*/ 72 h 176"/>
                    <a:gd name="T56" fmla="*/ 152 w 176"/>
                    <a:gd name="T57" fmla="*/ 41 h 176"/>
                    <a:gd name="T58" fmla="*/ 144 w 176"/>
                    <a:gd name="T59" fmla="*/ 96 h 176"/>
                    <a:gd name="T60" fmla="*/ 32 w 176"/>
                    <a:gd name="T61" fmla="*/ 96 h 176"/>
                    <a:gd name="T62" fmla="*/ 8 w 176"/>
                    <a:gd name="T63" fmla="*/ 72 h 176"/>
                    <a:gd name="T64" fmla="*/ 26 w 176"/>
                    <a:gd name="T65" fmla="*/ 49 h 176"/>
                    <a:gd name="T66" fmla="*/ 32 w 176"/>
                    <a:gd name="T67" fmla="*/ 42 h 176"/>
                    <a:gd name="T68" fmla="*/ 72 w 176"/>
                    <a:gd name="T69" fmla="*/ 8 h 176"/>
                    <a:gd name="T70" fmla="*/ 102 w 176"/>
                    <a:gd name="T71" fmla="*/ 22 h 176"/>
                    <a:gd name="T72" fmla="*/ 111 w 176"/>
                    <a:gd name="T73" fmla="*/ 30 h 176"/>
                    <a:gd name="T74" fmla="*/ 112 w 176"/>
                    <a:gd name="T75" fmla="*/ 30 h 176"/>
                    <a:gd name="T76" fmla="*/ 117 w 176"/>
                    <a:gd name="T77" fmla="*/ 28 h 176"/>
                    <a:gd name="T78" fmla="*/ 128 w 176"/>
                    <a:gd name="T79" fmla="*/ 24 h 176"/>
                    <a:gd name="T80" fmla="*/ 144 w 176"/>
                    <a:gd name="T81" fmla="*/ 40 h 176"/>
                    <a:gd name="T82" fmla="*/ 144 w 176"/>
                    <a:gd name="T83" fmla="*/ 41 h 176"/>
                    <a:gd name="T84" fmla="*/ 150 w 176"/>
                    <a:gd name="T85" fmla="*/ 49 h 176"/>
                    <a:gd name="T86" fmla="*/ 168 w 176"/>
                    <a:gd name="T87" fmla="*/ 72 h 176"/>
                    <a:gd name="T88" fmla="*/ 144 w 176"/>
                    <a:gd name="T89" fmla="*/ 9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6" h="176">
                      <a:moveTo>
                        <a:pt x="96" y="124"/>
                      </a:moveTo>
                      <a:cubicBezTo>
                        <a:pt x="96" y="122"/>
                        <a:pt x="94" y="120"/>
                        <a:pt x="92" y="120"/>
                      </a:cubicBezTo>
                      <a:cubicBezTo>
                        <a:pt x="91" y="120"/>
                        <a:pt x="90" y="120"/>
                        <a:pt x="89" y="121"/>
                      </a:cubicBezTo>
                      <a:cubicBezTo>
                        <a:pt x="65" y="145"/>
                        <a:pt x="65" y="145"/>
                        <a:pt x="65" y="145"/>
                      </a:cubicBezTo>
                      <a:cubicBezTo>
                        <a:pt x="64" y="146"/>
                        <a:pt x="64" y="147"/>
                        <a:pt x="64" y="148"/>
                      </a:cubicBezTo>
                      <a:cubicBezTo>
                        <a:pt x="64" y="150"/>
                        <a:pt x="66" y="152"/>
                        <a:pt x="68" y="152"/>
                      </a:cubicBezTo>
                      <a:cubicBezTo>
                        <a:pt x="82" y="152"/>
                        <a:pt x="82" y="152"/>
                        <a:pt x="82" y="152"/>
                      </a:cubicBezTo>
                      <a:cubicBezTo>
                        <a:pt x="65" y="169"/>
                        <a:pt x="65" y="169"/>
                        <a:pt x="65" y="169"/>
                      </a:cubicBezTo>
                      <a:cubicBezTo>
                        <a:pt x="64" y="170"/>
                        <a:pt x="64" y="171"/>
                        <a:pt x="64" y="172"/>
                      </a:cubicBezTo>
                      <a:cubicBezTo>
                        <a:pt x="64" y="174"/>
                        <a:pt x="66" y="176"/>
                        <a:pt x="68" y="176"/>
                      </a:cubicBezTo>
                      <a:cubicBezTo>
                        <a:pt x="69" y="176"/>
                        <a:pt x="70" y="176"/>
                        <a:pt x="71" y="175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6" y="150"/>
                        <a:pt x="96" y="149"/>
                        <a:pt x="96" y="148"/>
                      </a:cubicBezTo>
                      <a:cubicBezTo>
                        <a:pt x="96" y="146"/>
                        <a:pt x="94" y="144"/>
                        <a:pt x="92" y="144"/>
                      </a:cubicBezTo>
                      <a:cubicBezTo>
                        <a:pt x="92" y="144"/>
                        <a:pt x="92" y="144"/>
                        <a:pt x="92" y="144"/>
                      </a:cubicBezTo>
                      <a:cubicBezTo>
                        <a:pt x="78" y="144"/>
                        <a:pt x="78" y="144"/>
                        <a:pt x="78" y="144"/>
                      </a:cubicBezTo>
                      <a:cubicBezTo>
                        <a:pt x="95" y="127"/>
                        <a:pt x="95" y="127"/>
                        <a:pt x="95" y="127"/>
                      </a:cubicBezTo>
                      <a:cubicBezTo>
                        <a:pt x="96" y="126"/>
                        <a:pt x="96" y="125"/>
                        <a:pt x="96" y="124"/>
                      </a:cubicBezTo>
                      <a:moveTo>
                        <a:pt x="152" y="41"/>
                      </a:moveTo>
                      <a:cubicBezTo>
                        <a:pt x="152" y="41"/>
                        <a:pt x="152" y="40"/>
                        <a:pt x="152" y="40"/>
                      </a:cubicBezTo>
                      <a:cubicBezTo>
                        <a:pt x="152" y="27"/>
                        <a:pt x="141" y="16"/>
                        <a:pt x="128" y="16"/>
                      </a:cubicBezTo>
                      <a:cubicBezTo>
                        <a:pt x="122" y="16"/>
                        <a:pt x="116" y="18"/>
                        <a:pt x="112" y="22"/>
                      </a:cubicBezTo>
                      <a:cubicBezTo>
                        <a:pt x="104" y="9"/>
                        <a:pt x="89" y="0"/>
                        <a:pt x="72" y="0"/>
                      </a:cubicBezTo>
                      <a:cubicBezTo>
                        <a:pt x="48" y="0"/>
                        <a:pt x="28" y="18"/>
                        <a:pt x="25" y="41"/>
                      </a:cubicBezTo>
                      <a:cubicBezTo>
                        <a:pt x="10" y="44"/>
                        <a:pt x="0" y="57"/>
                        <a:pt x="0" y="72"/>
                      </a:cubicBezTo>
                      <a:cubicBezTo>
                        <a:pt x="0" y="90"/>
                        <a:pt x="14" y="104"/>
                        <a:pt x="32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62" y="104"/>
                        <a:pt x="176" y="90"/>
                        <a:pt x="176" y="72"/>
                      </a:cubicBezTo>
                      <a:cubicBezTo>
                        <a:pt x="176" y="57"/>
                        <a:pt x="166" y="45"/>
                        <a:pt x="152" y="41"/>
                      </a:cubicBezTo>
                      <a:moveTo>
                        <a:pt x="144" y="96"/>
                      </a:moveTo>
                      <a:cubicBezTo>
                        <a:pt x="32" y="96"/>
                        <a:pt x="32" y="96"/>
                        <a:pt x="32" y="96"/>
                      </a:cubicBezTo>
                      <a:cubicBezTo>
                        <a:pt x="19" y="96"/>
                        <a:pt x="8" y="85"/>
                        <a:pt x="8" y="72"/>
                      </a:cubicBezTo>
                      <a:cubicBezTo>
                        <a:pt x="8" y="61"/>
                        <a:pt x="16" y="51"/>
                        <a:pt x="26" y="49"/>
                      </a:cubicBezTo>
                      <a:cubicBezTo>
                        <a:pt x="30" y="48"/>
                        <a:pt x="32" y="45"/>
                        <a:pt x="32" y="42"/>
                      </a:cubicBezTo>
                      <a:cubicBezTo>
                        <a:pt x="35" y="23"/>
                        <a:pt x="52" y="8"/>
                        <a:pt x="72" y="8"/>
                      </a:cubicBezTo>
                      <a:cubicBezTo>
                        <a:pt x="86" y="8"/>
                        <a:pt x="94" y="11"/>
                        <a:pt x="102" y="22"/>
                      </a:cubicBezTo>
                      <a:cubicBezTo>
                        <a:pt x="103" y="24"/>
                        <a:pt x="109" y="30"/>
                        <a:pt x="111" y="30"/>
                      </a:cubicBezTo>
                      <a:cubicBezTo>
                        <a:pt x="111" y="30"/>
                        <a:pt x="112" y="30"/>
                        <a:pt x="112" y="30"/>
                      </a:cubicBezTo>
                      <a:cubicBezTo>
                        <a:pt x="114" y="30"/>
                        <a:pt x="116" y="29"/>
                        <a:pt x="117" y="28"/>
                      </a:cubicBezTo>
                      <a:cubicBezTo>
                        <a:pt x="120" y="25"/>
                        <a:pt x="124" y="24"/>
                        <a:pt x="128" y="24"/>
                      </a:cubicBezTo>
                      <a:cubicBezTo>
                        <a:pt x="137" y="24"/>
                        <a:pt x="144" y="31"/>
                        <a:pt x="144" y="40"/>
                      </a:cubicBezTo>
                      <a:cubicBezTo>
                        <a:pt x="144" y="41"/>
                        <a:pt x="144" y="41"/>
                        <a:pt x="144" y="41"/>
                      </a:cubicBezTo>
                      <a:cubicBezTo>
                        <a:pt x="144" y="44"/>
                        <a:pt x="146" y="48"/>
                        <a:pt x="150" y="49"/>
                      </a:cubicBezTo>
                      <a:cubicBezTo>
                        <a:pt x="161" y="52"/>
                        <a:pt x="168" y="61"/>
                        <a:pt x="168" y="72"/>
                      </a:cubicBezTo>
                      <a:cubicBezTo>
                        <a:pt x="168" y="85"/>
                        <a:pt x="157" y="96"/>
                        <a:pt x="144" y="9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27"/>
            <p:cNvGrpSpPr/>
            <p:nvPr/>
          </p:nvGrpSpPr>
          <p:grpSpPr>
            <a:xfrm>
              <a:off x="3182640" y="2161419"/>
              <a:ext cx="563376" cy="563376"/>
              <a:chOff x="4243519" y="3052505"/>
              <a:chExt cx="751168" cy="751168"/>
            </a:xfrm>
          </p:grpSpPr>
          <p:sp>
            <p:nvSpPr>
              <p:cNvPr id="45" name="Oval 28"/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6" name="Group 29"/>
              <p:cNvGrpSpPr/>
              <p:nvPr/>
            </p:nvGrpSpPr>
            <p:grpSpPr>
              <a:xfrm>
                <a:off x="4284021" y="3093007"/>
                <a:ext cx="670163" cy="670163"/>
                <a:chOff x="4622141" y="3293102"/>
                <a:chExt cx="558800" cy="558800"/>
              </a:xfrm>
            </p:grpSpPr>
            <p:sp>
              <p:nvSpPr>
                <p:cNvPr id="47" name="Oval 30"/>
                <p:cNvSpPr/>
                <p:nvPr/>
              </p:nvSpPr>
              <p:spPr>
                <a:xfrm>
                  <a:off x="4622141" y="3293102"/>
                  <a:ext cx="558800" cy="558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31"/>
                <p:cNvSpPr>
                  <a:spLocks/>
                </p:cNvSpPr>
                <p:nvPr/>
              </p:nvSpPr>
              <p:spPr bwMode="auto">
                <a:xfrm>
                  <a:off x="4762374" y="3429000"/>
                  <a:ext cx="267815" cy="267815"/>
                </a:xfrm>
                <a:custGeom>
                  <a:avLst/>
                  <a:gdLst>
                    <a:gd name="T0" fmla="*/ 156 w 176"/>
                    <a:gd name="T1" fmla="*/ 0 h 176"/>
                    <a:gd name="T2" fmla="*/ 136 w 176"/>
                    <a:gd name="T3" fmla="*/ 20 h 176"/>
                    <a:gd name="T4" fmla="*/ 152 w 176"/>
                    <a:gd name="T5" fmla="*/ 40 h 176"/>
                    <a:gd name="T6" fmla="*/ 152 w 176"/>
                    <a:gd name="T7" fmla="*/ 84 h 176"/>
                    <a:gd name="T8" fmla="*/ 108 w 176"/>
                    <a:gd name="T9" fmla="*/ 84 h 176"/>
                    <a:gd name="T10" fmla="*/ 88 w 176"/>
                    <a:gd name="T11" fmla="*/ 68 h 176"/>
                    <a:gd name="T12" fmla="*/ 68 w 176"/>
                    <a:gd name="T13" fmla="*/ 84 h 176"/>
                    <a:gd name="T14" fmla="*/ 20 w 176"/>
                    <a:gd name="T15" fmla="*/ 84 h 176"/>
                    <a:gd name="T16" fmla="*/ 16 w 176"/>
                    <a:gd name="T17" fmla="*/ 88 h 176"/>
                    <a:gd name="T18" fmla="*/ 16 w 176"/>
                    <a:gd name="T19" fmla="*/ 136 h 176"/>
                    <a:gd name="T20" fmla="*/ 0 w 176"/>
                    <a:gd name="T21" fmla="*/ 156 h 176"/>
                    <a:gd name="T22" fmla="*/ 20 w 176"/>
                    <a:gd name="T23" fmla="*/ 176 h 176"/>
                    <a:gd name="T24" fmla="*/ 40 w 176"/>
                    <a:gd name="T25" fmla="*/ 156 h 176"/>
                    <a:gd name="T26" fmla="*/ 24 w 176"/>
                    <a:gd name="T27" fmla="*/ 136 h 176"/>
                    <a:gd name="T28" fmla="*/ 24 w 176"/>
                    <a:gd name="T29" fmla="*/ 92 h 176"/>
                    <a:gd name="T30" fmla="*/ 68 w 176"/>
                    <a:gd name="T31" fmla="*/ 92 h 176"/>
                    <a:gd name="T32" fmla="*/ 88 w 176"/>
                    <a:gd name="T33" fmla="*/ 108 h 176"/>
                    <a:gd name="T34" fmla="*/ 108 w 176"/>
                    <a:gd name="T35" fmla="*/ 92 h 176"/>
                    <a:gd name="T36" fmla="*/ 156 w 176"/>
                    <a:gd name="T37" fmla="*/ 92 h 176"/>
                    <a:gd name="T38" fmla="*/ 160 w 176"/>
                    <a:gd name="T39" fmla="*/ 88 h 176"/>
                    <a:gd name="T40" fmla="*/ 160 w 176"/>
                    <a:gd name="T41" fmla="*/ 40 h 176"/>
                    <a:gd name="T42" fmla="*/ 176 w 176"/>
                    <a:gd name="T43" fmla="*/ 20 h 176"/>
                    <a:gd name="T44" fmla="*/ 156 w 176"/>
                    <a:gd name="T45" fmla="*/ 0 h 176"/>
                    <a:gd name="T46" fmla="*/ 32 w 176"/>
                    <a:gd name="T47" fmla="*/ 156 h 176"/>
                    <a:gd name="T48" fmla="*/ 20 w 176"/>
                    <a:gd name="T49" fmla="*/ 168 h 176"/>
                    <a:gd name="T50" fmla="*/ 8 w 176"/>
                    <a:gd name="T51" fmla="*/ 156 h 176"/>
                    <a:gd name="T52" fmla="*/ 20 w 176"/>
                    <a:gd name="T53" fmla="*/ 144 h 176"/>
                    <a:gd name="T54" fmla="*/ 32 w 176"/>
                    <a:gd name="T55" fmla="*/ 156 h 176"/>
                    <a:gd name="T56" fmla="*/ 88 w 176"/>
                    <a:gd name="T57" fmla="*/ 100 h 176"/>
                    <a:gd name="T58" fmla="*/ 76 w 176"/>
                    <a:gd name="T59" fmla="*/ 88 h 176"/>
                    <a:gd name="T60" fmla="*/ 88 w 176"/>
                    <a:gd name="T61" fmla="*/ 76 h 176"/>
                    <a:gd name="T62" fmla="*/ 100 w 176"/>
                    <a:gd name="T63" fmla="*/ 88 h 176"/>
                    <a:gd name="T64" fmla="*/ 88 w 176"/>
                    <a:gd name="T65" fmla="*/ 100 h 176"/>
                    <a:gd name="T66" fmla="*/ 156 w 176"/>
                    <a:gd name="T67" fmla="*/ 32 h 176"/>
                    <a:gd name="T68" fmla="*/ 144 w 176"/>
                    <a:gd name="T69" fmla="*/ 20 h 176"/>
                    <a:gd name="T70" fmla="*/ 156 w 176"/>
                    <a:gd name="T71" fmla="*/ 8 h 176"/>
                    <a:gd name="T72" fmla="*/ 168 w 176"/>
                    <a:gd name="T73" fmla="*/ 20 h 176"/>
                    <a:gd name="T74" fmla="*/ 156 w 176"/>
                    <a:gd name="T75" fmla="*/ 32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6" h="176">
                      <a:moveTo>
                        <a:pt x="156" y="0"/>
                      </a:moveTo>
                      <a:cubicBezTo>
                        <a:pt x="145" y="0"/>
                        <a:pt x="136" y="9"/>
                        <a:pt x="136" y="20"/>
                      </a:cubicBezTo>
                      <a:cubicBezTo>
                        <a:pt x="136" y="30"/>
                        <a:pt x="143" y="38"/>
                        <a:pt x="152" y="40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6" y="75"/>
                        <a:pt x="98" y="68"/>
                        <a:pt x="88" y="68"/>
                      </a:cubicBezTo>
                      <a:cubicBezTo>
                        <a:pt x="78" y="68"/>
                        <a:pt x="70" y="75"/>
                        <a:pt x="68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6" y="86"/>
                        <a:pt x="16" y="88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7" y="138"/>
                        <a:pt x="0" y="146"/>
                        <a:pt x="0" y="156"/>
                      </a:cubicBezTo>
                      <a:cubicBezTo>
                        <a:pt x="0" y="167"/>
                        <a:pt x="9" y="176"/>
                        <a:pt x="20" y="176"/>
                      </a:cubicBezTo>
                      <a:cubicBezTo>
                        <a:pt x="31" y="176"/>
                        <a:pt x="40" y="167"/>
                        <a:pt x="40" y="156"/>
                      </a:cubicBezTo>
                      <a:cubicBezTo>
                        <a:pt x="40" y="146"/>
                        <a:pt x="33" y="138"/>
                        <a:pt x="24" y="136"/>
                      </a:cubicBezTo>
                      <a:cubicBezTo>
                        <a:pt x="24" y="92"/>
                        <a:pt x="24" y="92"/>
                        <a:pt x="24" y="92"/>
                      </a:cubicBez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70" y="101"/>
                        <a:pt x="78" y="108"/>
                        <a:pt x="88" y="108"/>
                      </a:cubicBezTo>
                      <a:cubicBezTo>
                        <a:pt x="98" y="108"/>
                        <a:pt x="106" y="101"/>
                        <a:pt x="108" y="92"/>
                      </a:cubicBezTo>
                      <a:cubicBezTo>
                        <a:pt x="156" y="92"/>
                        <a:pt x="156" y="92"/>
                        <a:pt x="156" y="92"/>
                      </a:cubicBezTo>
                      <a:cubicBezTo>
                        <a:pt x="158" y="92"/>
                        <a:pt x="160" y="90"/>
                        <a:pt x="160" y="88"/>
                      </a:cubicBezTo>
                      <a:cubicBezTo>
                        <a:pt x="160" y="40"/>
                        <a:pt x="160" y="40"/>
                        <a:pt x="160" y="40"/>
                      </a:cubicBezTo>
                      <a:cubicBezTo>
                        <a:pt x="169" y="38"/>
                        <a:pt x="176" y="30"/>
                        <a:pt x="176" y="20"/>
                      </a:cubicBezTo>
                      <a:cubicBezTo>
                        <a:pt x="176" y="9"/>
                        <a:pt x="167" y="0"/>
                        <a:pt x="156" y="0"/>
                      </a:cubicBezTo>
                      <a:moveTo>
                        <a:pt x="32" y="156"/>
                      </a:moveTo>
                      <a:cubicBezTo>
                        <a:pt x="32" y="163"/>
                        <a:pt x="27" y="168"/>
                        <a:pt x="20" y="168"/>
                      </a:cubicBezTo>
                      <a:cubicBezTo>
                        <a:pt x="13" y="168"/>
                        <a:pt x="8" y="163"/>
                        <a:pt x="8" y="156"/>
                      </a:cubicBezTo>
                      <a:cubicBezTo>
                        <a:pt x="8" y="149"/>
                        <a:pt x="13" y="144"/>
                        <a:pt x="20" y="144"/>
                      </a:cubicBezTo>
                      <a:cubicBezTo>
                        <a:pt x="27" y="144"/>
                        <a:pt x="32" y="149"/>
                        <a:pt x="32" y="156"/>
                      </a:cubicBezTo>
                      <a:moveTo>
                        <a:pt x="88" y="100"/>
                      </a:moveTo>
                      <a:cubicBezTo>
                        <a:pt x="81" y="100"/>
                        <a:pt x="76" y="95"/>
                        <a:pt x="76" y="88"/>
                      </a:cubicBezTo>
                      <a:cubicBezTo>
                        <a:pt x="76" y="81"/>
                        <a:pt x="81" y="76"/>
                        <a:pt x="88" y="76"/>
                      </a:cubicBezTo>
                      <a:cubicBezTo>
                        <a:pt x="95" y="76"/>
                        <a:pt x="100" y="81"/>
                        <a:pt x="100" y="88"/>
                      </a:cubicBezTo>
                      <a:cubicBezTo>
                        <a:pt x="100" y="95"/>
                        <a:pt x="95" y="100"/>
                        <a:pt x="88" y="100"/>
                      </a:cubicBezTo>
                      <a:moveTo>
                        <a:pt x="156" y="32"/>
                      </a:moveTo>
                      <a:cubicBezTo>
                        <a:pt x="149" y="32"/>
                        <a:pt x="144" y="27"/>
                        <a:pt x="144" y="20"/>
                      </a:cubicBezTo>
                      <a:cubicBezTo>
                        <a:pt x="144" y="13"/>
                        <a:pt x="149" y="8"/>
                        <a:pt x="156" y="8"/>
                      </a:cubicBezTo>
                      <a:cubicBezTo>
                        <a:pt x="163" y="8"/>
                        <a:pt x="168" y="13"/>
                        <a:pt x="168" y="20"/>
                      </a:cubicBezTo>
                      <a:cubicBezTo>
                        <a:pt x="168" y="27"/>
                        <a:pt x="163" y="32"/>
                        <a:pt x="156" y="3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4" name="Group 32"/>
            <p:cNvGrpSpPr/>
            <p:nvPr/>
          </p:nvGrpSpPr>
          <p:grpSpPr>
            <a:xfrm>
              <a:off x="5436271" y="2191795"/>
              <a:ext cx="502622" cy="502622"/>
              <a:chOff x="7103113" y="3293102"/>
              <a:chExt cx="558800" cy="558800"/>
            </a:xfrm>
          </p:grpSpPr>
          <p:sp>
            <p:nvSpPr>
              <p:cNvPr id="43" name="Oval 33"/>
              <p:cNvSpPr/>
              <p:nvPr/>
            </p:nvSpPr>
            <p:spPr>
              <a:xfrm>
                <a:off x="7103113" y="3293102"/>
                <a:ext cx="558800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34"/>
              <p:cNvSpPr>
                <a:spLocks/>
              </p:cNvSpPr>
              <p:nvPr/>
            </p:nvSpPr>
            <p:spPr bwMode="auto">
              <a:xfrm>
                <a:off x="7248606" y="3438595"/>
                <a:ext cx="267815" cy="267815"/>
              </a:xfrm>
              <a:custGeom>
                <a:avLst/>
                <a:gdLst>
                  <a:gd name="T0" fmla="*/ 88 w 176"/>
                  <a:gd name="T1" fmla="*/ 110 h 176"/>
                  <a:gd name="T2" fmla="*/ 51 w 176"/>
                  <a:gd name="T3" fmla="*/ 73 h 176"/>
                  <a:gd name="T4" fmla="*/ 48 w 176"/>
                  <a:gd name="T5" fmla="*/ 72 h 176"/>
                  <a:gd name="T6" fmla="*/ 44 w 176"/>
                  <a:gd name="T7" fmla="*/ 76 h 176"/>
                  <a:gd name="T8" fmla="*/ 45 w 176"/>
                  <a:gd name="T9" fmla="*/ 79 h 176"/>
                  <a:gd name="T10" fmla="*/ 85 w 176"/>
                  <a:gd name="T11" fmla="*/ 119 h 176"/>
                  <a:gd name="T12" fmla="*/ 88 w 176"/>
                  <a:gd name="T13" fmla="*/ 120 h 176"/>
                  <a:gd name="T14" fmla="*/ 91 w 176"/>
                  <a:gd name="T15" fmla="*/ 119 h 176"/>
                  <a:gd name="T16" fmla="*/ 91 w 176"/>
                  <a:gd name="T17" fmla="*/ 119 h 176"/>
                  <a:gd name="T18" fmla="*/ 158 w 176"/>
                  <a:gd name="T19" fmla="*/ 49 h 176"/>
                  <a:gd name="T20" fmla="*/ 158 w 176"/>
                  <a:gd name="T21" fmla="*/ 49 h 176"/>
                  <a:gd name="T22" fmla="*/ 163 w 176"/>
                  <a:gd name="T23" fmla="*/ 43 h 176"/>
                  <a:gd name="T24" fmla="*/ 163 w 176"/>
                  <a:gd name="T25" fmla="*/ 43 h 176"/>
                  <a:gd name="T26" fmla="*/ 175 w 176"/>
                  <a:gd name="T27" fmla="*/ 31 h 176"/>
                  <a:gd name="T28" fmla="*/ 175 w 176"/>
                  <a:gd name="T29" fmla="*/ 31 h 176"/>
                  <a:gd name="T30" fmla="*/ 176 w 176"/>
                  <a:gd name="T31" fmla="*/ 28 h 176"/>
                  <a:gd name="T32" fmla="*/ 172 w 176"/>
                  <a:gd name="T33" fmla="*/ 24 h 176"/>
                  <a:gd name="T34" fmla="*/ 169 w 176"/>
                  <a:gd name="T35" fmla="*/ 25 h 176"/>
                  <a:gd name="T36" fmla="*/ 169 w 176"/>
                  <a:gd name="T37" fmla="*/ 25 h 176"/>
                  <a:gd name="T38" fmla="*/ 159 w 176"/>
                  <a:gd name="T39" fmla="*/ 36 h 176"/>
                  <a:gd name="T40" fmla="*/ 159 w 176"/>
                  <a:gd name="T41" fmla="*/ 36 h 176"/>
                  <a:gd name="T42" fmla="*/ 153 w 176"/>
                  <a:gd name="T43" fmla="*/ 42 h 176"/>
                  <a:gd name="T44" fmla="*/ 153 w 176"/>
                  <a:gd name="T45" fmla="*/ 42 h 176"/>
                  <a:gd name="T46" fmla="*/ 88 w 176"/>
                  <a:gd name="T47" fmla="*/ 110 h 176"/>
                  <a:gd name="T48" fmla="*/ 169 w 176"/>
                  <a:gd name="T49" fmla="*/ 54 h 176"/>
                  <a:gd name="T50" fmla="*/ 163 w 176"/>
                  <a:gd name="T51" fmla="*/ 54 h 176"/>
                  <a:gd name="T52" fmla="*/ 162 w 176"/>
                  <a:gd name="T53" fmla="*/ 58 h 176"/>
                  <a:gd name="T54" fmla="*/ 162 w 176"/>
                  <a:gd name="T55" fmla="*/ 58 h 176"/>
                  <a:gd name="T56" fmla="*/ 168 w 176"/>
                  <a:gd name="T57" fmla="*/ 88 h 176"/>
                  <a:gd name="T58" fmla="*/ 88 w 176"/>
                  <a:gd name="T59" fmla="*/ 168 h 176"/>
                  <a:gd name="T60" fmla="*/ 8 w 176"/>
                  <a:gd name="T61" fmla="*/ 88 h 176"/>
                  <a:gd name="T62" fmla="*/ 88 w 176"/>
                  <a:gd name="T63" fmla="*/ 8 h 176"/>
                  <a:gd name="T64" fmla="*/ 146 w 176"/>
                  <a:gd name="T65" fmla="*/ 33 h 176"/>
                  <a:gd name="T66" fmla="*/ 146 w 176"/>
                  <a:gd name="T67" fmla="*/ 32 h 176"/>
                  <a:gd name="T68" fmla="*/ 151 w 176"/>
                  <a:gd name="T69" fmla="*/ 32 h 176"/>
                  <a:gd name="T70" fmla="*/ 151 w 176"/>
                  <a:gd name="T71" fmla="*/ 27 h 176"/>
                  <a:gd name="T72" fmla="*/ 151 w 176"/>
                  <a:gd name="T73" fmla="*/ 26 h 176"/>
                  <a:gd name="T74" fmla="*/ 88 w 176"/>
                  <a:gd name="T75" fmla="*/ 0 h 176"/>
                  <a:gd name="T76" fmla="*/ 0 w 176"/>
                  <a:gd name="T77" fmla="*/ 88 h 176"/>
                  <a:gd name="T78" fmla="*/ 88 w 176"/>
                  <a:gd name="T79" fmla="*/ 176 h 176"/>
                  <a:gd name="T80" fmla="*/ 176 w 176"/>
                  <a:gd name="T81" fmla="*/ 88 h 176"/>
                  <a:gd name="T82" fmla="*/ 170 w 176"/>
                  <a:gd name="T83" fmla="*/ 56 h 176"/>
                  <a:gd name="T84" fmla="*/ 169 w 176"/>
                  <a:gd name="T85" fmla="*/ 5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76">
                    <a:moveTo>
                      <a:pt x="88" y="110"/>
                    </a:move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2"/>
                      <a:pt x="49" y="72"/>
                      <a:pt x="48" y="72"/>
                    </a:cubicBezTo>
                    <a:cubicBezTo>
                      <a:pt x="46" y="72"/>
                      <a:pt x="44" y="74"/>
                      <a:pt x="44" y="76"/>
                    </a:cubicBezTo>
                    <a:cubicBezTo>
                      <a:pt x="44" y="77"/>
                      <a:pt x="44" y="78"/>
                      <a:pt x="45" y="79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6" y="120"/>
                      <a:pt x="87" y="120"/>
                      <a:pt x="88" y="120"/>
                    </a:cubicBezTo>
                    <a:cubicBezTo>
                      <a:pt x="89" y="120"/>
                      <a:pt x="90" y="120"/>
                      <a:pt x="91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6" y="30"/>
                      <a:pt x="176" y="29"/>
                      <a:pt x="176" y="28"/>
                    </a:cubicBezTo>
                    <a:cubicBezTo>
                      <a:pt x="176" y="26"/>
                      <a:pt x="174" y="24"/>
                      <a:pt x="172" y="24"/>
                    </a:cubicBezTo>
                    <a:cubicBezTo>
                      <a:pt x="171" y="24"/>
                      <a:pt x="170" y="24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3" y="42"/>
                      <a:pt x="153" y="42"/>
                      <a:pt x="153" y="42"/>
                    </a:cubicBezTo>
                    <a:cubicBezTo>
                      <a:pt x="153" y="42"/>
                      <a:pt x="153" y="42"/>
                      <a:pt x="153" y="42"/>
                    </a:cubicBezTo>
                    <a:lnTo>
                      <a:pt x="88" y="110"/>
                    </a:lnTo>
                    <a:close/>
                    <a:moveTo>
                      <a:pt x="169" y="54"/>
                    </a:moveTo>
                    <a:cubicBezTo>
                      <a:pt x="167" y="53"/>
                      <a:pt x="165" y="53"/>
                      <a:pt x="163" y="54"/>
                    </a:cubicBezTo>
                    <a:cubicBezTo>
                      <a:pt x="162" y="55"/>
                      <a:pt x="162" y="57"/>
                      <a:pt x="162" y="58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166" y="68"/>
                      <a:pt x="168" y="78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11" y="8"/>
                      <a:pt x="131" y="17"/>
                      <a:pt x="146" y="33"/>
                    </a:cubicBezTo>
                    <a:cubicBezTo>
                      <a:pt x="146" y="32"/>
                      <a:pt x="146" y="32"/>
                      <a:pt x="146" y="32"/>
                    </a:cubicBezTo>
                    <a:cubicBezTo>
                      <a:pt x="147" y="34"/>
                      <a:pt x="150" y="34"/>
                      <a:pt x="151" y="32"/>
                    </a:cubicBezTo>
                    <a:cubicBezTo>
                      <a:pt x="153" y="31"/>
                      <a:pt x="153" y="28"/>
                      <a:pt x="151" y="27"/>
                    </a:cubicBezTo>
                    <a:cubicBezTo>
                      <a:pt x="151" y="27"/>
                      <a:pt x="151" y="26"/>
                      <a:pt x="151" y="26"/>
                    </a:cubicBezTo>
                    <a:cubicBezTo>
                      <a:pt x="135" y="10"/>
                      <a:pt x="113" y="0"/>
                      <a:pt x="88" y="0"/>
                    </a:cubicBez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77"/>
                      <a:pt x="174" y="66"/>
                      <a:pt x="170" y="56"/>
                    </a:cubicBezTo>
                    <a:cubicBezTo>
                      <a:pt x="170" y="55"/>
                      <a:pt x="169" y="55"/>
                      <a:pt x="169" y="5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6303927" y="2969769"/>
              <a:ext cx="502622" cy="502622"/>
              <a:chOff x="8052323" y="4169373"/>
              <a:chExt cx="558800" cy="558800"/>
            </a:xfrm>
          </p:grpSpPr>
          <p:sp>
            <p:nvSpPr>
              <p:cNvPr id="41" name="Oval 36"/>
              <p:cNvSpPr/>
              <p:nvPr/>
            </p:nvSpPr>
            <p:spPr>
              <a:xfrm>
                <a:off x="8052323" y="4169373"/>
                <a:ext cx="558800" cy="5588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37"/>
              <p:cNvSpPr>
                <a:spLocks/>
              </p:cNvSpPr>
              <p:nvPr/>
            </p:nvSpPr>
            <p:spPr bwMode="auto">
              <a:xfrm>
                <a:off x="8209059" y="4304822"/>
                <a:ext cx="245327" cy="279503"/>
              </a:xfrm>
              <a:custGeom>
                <a:avLst/>
                <a:gdLst>
                  <a:gd name="T0" fmla="*/ 152 w 304"/>
                  <a:gd name="T1" fmla="*/ 0 h 347"/>
                  <a:gd name="T2" fmla="*/ 0 w 304"/>
                  <a:gd name="T3" fmla="*/ 71 h 347"/>
                  <a:gd name="T4" fmla="*/ 0 w 304"/>
                  <a:gd name="T5" fmla="*/ 277 h 347"/>
                  <a:gd name="T6" fmla="*/ 152 w 304"/>
                  <a:gd name="T7" fmla="*/ 347 h 347"/>
                  <a:gd name="T8" fmla="*/ 304 w 304"/>
                  <a:gd name="T9" fmla="*/ 277 h 347"/>
                  <a:gd name="T10" fmla="*/ 304 w 304"/>
                  <a:gd name="T11" fmla="*/ 71 h 347"/>
                  <a:gd name="T12" fmla="*/ 152 w 304"/>
                  <a:gd name="T13" fmla="*/ 0 h 347"/>
                  <a:gd name="T14" fmla="*/ 282 w 304"/>
                  <a:gd name="T15" fmla="*/ 277 h 347"/>
                  <a:gd name="T16" fmla="*/ 152 w 304"/>
                  <a:gd name="T17" fmla="*/ 326 h 347"/>
                  <a:gd name="T18" fmla="*/ 22 w 304"/>
                  <a:gd name="T19" fmla="*/ 277 h 347"/>
                  <a:gd name="T20" fmla="*/ 22 w 304"/>
                  <a:gd name="T21" fmla="*/ 236 h 347"/>
                  <a:gd name="T22" fmla="*/ 152 w 304"/>
                  <a:gd name="T23" fmla="*/ 271 h 347"/>
                  <a:gd name="T24" fmla="*/ 282 w 304"/>
                  <a:gd name="T25" fmla="*/ 236 h 347"/>
                  <a:gd name="T26" fmla="*/ 282 w 304"/>
                  <a:gd name="T27" fmla="*/ 277 h 347"/>
                  <a:gd name="T28" fmla="*/ 282 w 304"/>
                  <a:gd name="T29" fmla="*/ 212 h 347"/>
                  <a:gd name="T30" fmla="*/ 282 w 304"/>
                  <a:gd name="T31" fmla="*/ 212 h 347"/>
                  <a:gd name="T32" fmla="*/ 282 w 304"/>
                  <a:gd name="T33" fmla="*/ 212 h 347"/>
                  <a:gd name="T34" fmla="*/ 152 w 304"/>
                  <a:gd name="T35" fmla="*/ 261 h 347"/>
                  <a:gd name="T36" fmla="*/ 22 w 304"/>
                  <a:gd name="T37" fmla="*/ 212 h 347"/>
                  <a:gd name="T38" fmla="*/ 22 w 304"/>
                  <a:gd name="T39" fmla="*/ 212 h 347"/>
                  <a:gd name="T40" fmla="*/ 22 w 304"/>
                  <a:gd name="T41" fmla="*/ 212 h 347"/>
                  <a:gd name="T42" fmla="*/ 22 w 304"/>
                  <a:gd name="T43" fmla="*/ 171 h 347"/>
                  <a:gd name="T44" fmla="*/ 152 w 304"/>
                  <a:gd name="T45" fmla="*/ 206 h 347"/>
                  <a:gd name="T46" fmla="*/ 282 w 304"/>
                  <a:gd name="T47" fmla="*/ 171 h 347"/>
                  <a:gd name="T48" fmla="*/ 282 w 304"/>
                  <a:gd name="T49" fmla="*/ 212 h 347"/>
                  <a:gd name="T50" fmla="*/ 282 w 304"/>
                  <a:gd name="T51" fmla="*/ 147 h 347"/>
                  <a:gd name="T52" fmla="*/ 282 w 304"/>
                  <a:gd name="T53" fmla="*/ 147 h 347"/>
                  <a:gd name="T54" fmla="*/ 282 w 304"/>
                  <a:gd name="T55" fmla="*/ 147 h 347"/>
                  <a:gd name="T56" fmla="*/ 152 w 304"/>
                  <a:gd name="T57" fmla="*/ 195 h 347"/>
                  <a:gd name="T58" fmla="*/ 22 w 304"/>
                  <a:gd name="T59" fmla="*/ 147 h 347"/>
                  <a:gd name="T60" fmla="*/ 22 w 304"/>
                  <a:gd name="T61" fmla="*/ 147 h 347"/>
                  <a:gd name="T62" fmla="*/ 22 w 304"/>
                  <a:gd name="T63" fmla="*/ 147 h 347"/>
                  <a:gd name="T64" fmla="*/ 22 w 304"/>
                  <a:gd name="T65" fmla="*/ 109 h 347"/>
                  <a:gd name="T66" fmla="*/ 152 w 304"/>
                  <a:gd name="T67" fmla="*/ 141 h 347"/>
                  <a:gd name="T68" fmla="*/ 282 w 304"/>
                  <a:gd name="T69" fmla="*/ 109 h 347"/>
                  <a:gd name="T70" fmla="*/ 282 w 304"/>
                  <a:gd name="T71" fmla="*/ 147 h 347"/>
                  <a:gd name="T72" fmla="*/ 152 w 304"/>
                  <a:gd name="T73" fmla="*/ 119 h 347"/>
                  <a:gd name="T74" fmla="*/ 22 w 304"/>
                  <a:gd name="T75" fmla="*/ 71 h 347"/>
                  <a:gd name="T76" fmla="*/ 152 w 304"/>
                  <a:gd name="T77" fmla="*/ 22 h 347"/>
                  <a:gd name="T78" fmla="*/ 282 w 304"/>
                  <a:gd name="T79" fmla="*/ 71 h 347"/>
                  <a:gd name="T80" fmla="*/ 152 w 304"/>
                  <a:gd name="T81" fmla="*/ 119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4" h="347">
                    <a:moveTo>
                      <a:pt x="152" y="0"/>
                    </a:moveTo>
                    <a:cubicBezTo>
                      <a:pt x="79" y="0"/>
                      <a:pt x="0" y="22"/>
                      <a:pt x="0" y="71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325"/>
                      <a:pt x="79" y="347"/>
                      <a:pt x="152" y="347"/>
                    </a:cubicBezTo>
                    <a:cubicBezTo>
                      <a:pt x="225" y="347"/>
                      <a:pt x="304" y="325"/>
                      <a:pt x="304" y="277"/>
                    </a:cubicBezTo>
                    <a:cubicBezTo>
                      <a:pt x="304" y="71"/>
                      <a:pt x="304" y="71"/>
                      <a:pt x="304" y="71"/>
                    </a:cubicBezTo>
                    <a:cubicBezTo>
                      <a:pt x="304" y="22"/>
                      <a:pt x="225" y="0"/>
                      <a:pt x="152" y="0"/>
                    </a:cubicBezTo>
                    <a:close/>
                    <a:moveTo>
                      <a:pt x="282" y="277"/>
                    </a:moveTo>
                    <a:cubicBezTo>
                      <a:pt x="282" y="304"/>
                      <a:pt x="224" y="326"/>
                      <a:pt x="152" y="326"/>
                    </a:cubicBezTo>
                    <a:cubicBezTo>
                      <a:pt x="80" y="326"/>
                      <a:pt x="22" y="304"/>
                      <a:pt x="22" y="277"/>
                    </a:cubicBezTo>
                    <a:cubicBezTo>
                      <a:pt x="22" y="236"/>
                      <a:pt x="22" y="236"/>
                      <a:pt x="22" y="236"/>
                    </a:cubicBezTo>
                    <a:cubicBezTo>
                      <a:pt x="44" y="259"/>
                      <a:pt x="98" y="271"/>
                      <a:pt x="152" y="271"/>
                    </a:cubicBezTo>
                    <a:cubicBezTo>
                      <a:pt x="206" y="271"/>
                      <a:pt x="260" y="259"/>
                      <a:pt x="282" y="236"/>
                    </a:cubicBezTo>
                    <a:lnTo>
                      <a:pt x="282" y="277"/>
                    </a:lnTo>
                    <a:close/>
                    <a:moveTo>
                      <a:pt x="282" y="212"/>
                    </a:move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39"/>
                      <a:pt x="224" y="261"/>
                      <a:pt x="152" y="261"/>
                    </a:cubicBezTo>
                    <a:cubicBezTo>
                      <a:pt x="80" y="261"/>
                      <a:pt x="22" y="239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171"/>
                      <a:pt x="22" y="171"/>
                      <a:pt x="22" y="171"/>
                    </a:cubicBezTo>
                    <a:cubicBezTo>
                      <a:pt x="44" y="194"/>
                      <a:pt x="98" y="206"/>
                      <a:pt x="152" y="206"/>
                    </a:cubicBezTo>
                    <a:cubicBezTo>
                      <a:pt x="206" y="206"/>
                      <a:pt x="260" y="194"/>
                      <a:pt x="282" y="171"/>
                    </a:cubicBezTo>
                    <a:lnTo>
                      <a:pt x="282" y="212"/>
                    </a:lnTo>
                    <a:close/>
                    <a:moveTo>
                      <a:pt x="282" y="147"/>
                    </a:move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74"/>
                      <a:pt x="224" y="195"/>
                      <a:pt x="152" y="195"/>
                    </a:cubicBezTo>
                    <a:cubicBezTo>
                      <a:pt x="80" y="195"/>
                      <a:pt x="22" y="174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50" y="131"/>
                      <a:pt x="102" y="141"/>
                      <a:pt x="152" y="141"/>
                    </a:cubicBezTo>
                    <a:cubicBezTo>
                      <a:pt x="202" y="141"/>
                      <a:pt x="254" y="131"/>
                      <a:pt x="282" y="109"/>
                    </a:cubicBezTo>
                    <a:lnTo>
                      <a:pt x="282" y="147"/>
                    </a:lnTo>
                    <a:close/>
                    <a:moveTo>
                      <a:pt x="152" y="119"/>
                    </a:moveTo>
                    <a:cubicBezTo>
                      <a:pt x="80" y="119"/>
                      <a:pt x="22" y="98"/>
                      <a:pt x="22" y="71"/>
                    </a:cubicBezTo>
                    <a:cubicBezTo>
                      <a:pt x="22" y="44"/>
                      <a:pt x="80" y="22"/>
                      <a:pt x="152" y="22"/>
                    </a:cubicBezTo>
                    <a:cubicBezTo>
                      <a:pt x="224" y="22"/>
                      <a:pt x="282" y="44"/>
                      <a:pt x="282" y="71"/>
                    </a:cubicBezTo>
                    <a:cubicBezTo>
                      <a:pt x="282" y="98"/>
                      <a:pt x="224" y="119"/>
                      <a:pt x="152" y="1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Oval 38"/>
            <p:cNvSpPr/>
            <p:nvPr/>
          </p:nvSpPr>
          <p:spPr>
            <a:xfrm>
              <a:off x="4261365" y="186545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39"/>
            <p:cNvGrpSpPr/>
            <p:nvPr/>
          </p:nvGrpSpPr>
          <p:grpSpPr>
            <a:xfrm>
              <a:off x="4291741" y="1892922"/>
              <a:ext cx="502622" cy="502622"/>
              <a:chOff x="5854236" y="2976687"/>
              <a:chExt cx="558800" cy="558800"/>
            </a:xfrm>
          </p:grpSpPr>
          <p:sp>
            <p:nvSpPr>
              <p:cNvPr id="39" name="Oval 40"/>
              <p:cNvSpPr/>
              <p:nvPr/>
            </p:nvSpPr>
            <p:spPr>
              <a:xfrm>
                <a:off x="5854236" y="2976687"/>
                <a:ext cx="558800" cy="558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41"/>
              <p:cNvSpPr>
                <a:spLocks/>
              </p:cNvSpPr>
              <p:nvPr/>
            </p:nvSpPr>
            <p:spPr bwMode="auto">
              <a:xfrm>
                <a:off x="5981782" y="3104233"/>
                <a:ext cx="303709" cy="303709"/>
              </a:xfrm>
              <a:custGeom>
                <a:avLst/>
                <a:gdLst>
                  <a:gd name="T0" fmla="*/ 44 w 176"/>
                  <a:gd name="T1" fmla="*/ 132 h 176"/>
                  <a:gd name="T2" fmla="*/ 78 w 176"/>
                  <a:gd name="T3" fmla="*/ 126 h 176"/>
                  <a:gd name="T4" fmla="*/ 170 w 176"/>
                  <a:gd name="T5" fmla="*/ 34 h 176"/>
                  <a:gd name="T6" fmla="*/ 176 w 176"/>
                  <a:gd name="T7" fmla="*/ 20 h 176"/>
                  <a:gd name="T8" fmla="*/ 156 w 176"/>
                  <a:gd name="T9" fmla="*/ 0 h 176"/>
                  <a:gd name="T10" fmla="*/ 142 w 176"/>
                  <a:gd name="T11" fmla="*/ 6 h 176"/>
                  <a:gd name="T12" fmla="*/ 50 w 176"/>
                  <a:gd name="T13" fmla="*/ 98 h 176"/>
                  <a:gd name="T14" fmla="*/ 44 w 176"/>
                  <a:gd name="T15" fmla="*/ 132 h 176"/>
                  <a:gd name="T16" fmla="*/ 148 w 176"/>
                  <a:gd name="T17" fmla="*/ 12 h 176"/>
                  <a:gd name="T18" fmla="*/ 156 w 176"/>
                  <a:gd name="T19" fmla="*/ 8 h 176"/>
                  <a:gd name="T20" fmla="*/ 168 w 176"/>
                  <a:gd name="T21" fmla="*/ 20 h 176"/>
                  <a:gd name="T22" fmla="*/ 164 w 176"/>
                  <a:gd name="T23" fmla="*/ 28 h 176"/>
                  <a:gd name="T24" fmla="*/ 159 w 176"/>
                  <a:gd name="T25" fmla="*/ 34 h 176"/>
                  <a:gd name="T26" fmla="*/ 142 w 176"/>
                  <a:gd name="T27" fmla="*/ 17 h 176"/>
                  <a:gd name="T28" fmla="*/ 148 w 176"/>
                  <a:gd name="T29" fmla="*/ 12 h 176"/>
                  <a:gd name="T30" fmla="*/ 137 w 176"/>
                  <a:gd name="T31" fmla="*/ 22 h 176"/>
                  <a:gd name="T32" fmla="*/ 154 w 176"/>
                  <a:gd name="T33" fmla="*/ 39 h 176"/>
                  <a:gd name="T34" fmla="*/ 80 w 176"/>
                  <a:gd name="T35" fmla="*/ 113 h 176"/>
                  <a:gd name="T36" fmla="*/ 80 w 176"/>
                  <a:gd name="T37" fmla="*/ 96 h 176"/>
                  <a:gd name="T38" fmla="*/ 63 w 176"/>
                  <a:gd name="T39" fmla="*/ 96 h 176"/>
                  <a:gd name="T40" fmla="*/ 137 w 176"/>
                  <a:gd name="T41" fmla="*/ 22 h 176"/>
                  <a:gd name="T42" fmla="*/ 57 w 176"/>
                  <a:gd name="T43" fmla="*/ 104 h 176"/>
                  <a:gd name="T44" fmla="*/ 72 w 176"/>
                  <a:gd name="T45" fmla="*/ 104 h 176"/>
                  <a:gd name="T46" fmla="*/ 72 w 176"/>
                  <a:gd name="T47" fmla="*/ 119 h 176"/>
                  <a:gd name="T48" fmla="*/ 54 w 176"/>
                  <a:gd name="T49" fmla="*/ 122 h 176"/>
                  <a:gd name="T50" fmla="*/ 57 w 176"/>
                  <a:gd name="T51" fmla="*/ 104 h 176"/>
                  <a:gd name="T52" fmla="*/ 172 w 176"/>
                  <a:gd name="T53" fmla="*/ 60 h 176"/>
                  <a:gd name="T54" fmla="*/ 168 w 176"/>
                  <a:gd name="T55" fmla="*/ 64 h 176"/>
                  <a:gd name="T56" fmla="*/ 168 w 176"/>
                  <a:gd name="T57" fmla="*/ 152 h 176"/>
                  <a:gd name="T58" fmla="*/ 152 w 176"/>
                  <a:gd name="T59" fmla="*/ 168 h 176"/>
                  <a:gd name="T60" fmla="*/ 24 w 176"/>
                  <a:gd name="T61" fmla="*/ 168 h 176"/>
                  <a:gd name="T62" fmla="*/ 8 w 176"/>
                  <a:gd name="T63" fmla="*/ 152 h 176"/>
                  <a:gd name="T64" fmla="*/ 8 w 176"/>
                  <a:gd name="T65" fmla="*/ 24 h 176"/>
                  <a:gd name="T66" fmla="*/ 24 w 176"/>
                  <a:gd name="T67" fmla="*/ 8 h 176"/>
                  <a:gd name="T68" fmla="*/ 112 w 176"/>
                  <a:gd name="T69" fmla="*/ 8 h 176"/>
                  <a:gd name="T70" fmla="*/ 116 w 176"/>
                  <a:gd name="T71" fmla="*/ 4 h 176"/>
                  <a:gd name="T72" fmla="*/ 112 w 176"/>
                  <a:gd name="T73" fmla="*/ 0 h 176"/>
                  <a:gd name="T74" fmla="*/ 24 w 176"/>
                  <a:gd name="T75" fmla="*/ 0 h 176"/>
                  <a:gd name="T76" fmla="*/ 0 w 176"/>
                  <a:gd name="T77" fmla="*/ 24 h 176"/>
                  <a:gd name="T78" fmla="*/ 0 w 176"/>
                  <a:gd name="T79" fmla="*/ 152 h 176"/>
                  <a:gd name="T80" fmla="*/ 24 w 176"/>
                  <a:gd name="T81" fmla="*/ 176 h 176"/>
                  <a:gd name="T82" fmla="*/ 152 w 176"/>
                  <a:gd name="T83" fmla="*/ 176 h 176"/>
                  <a:gd name="T84" fmla="*/ 176 w 176"/>
                  <a:gd name="T85" fmla="*/ 152 h 176"/>
                  <a:gd name="T86" fmla="*/ 176 w 176"/>
                  <a:gd name="T87" fmla="*/ 64 h 176"/>
                  <a:gd name="T88" fmla="*/ 172 w 176"/>
                  <a:gd name="T89" fmla="*/ 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44" y="132"/>
                    </a:moveTo>
                    <a:cubicBezTo>
                      <a:pt x="78" y="126"/>
                      <a:pt x="78" y="126"/>
                      <a:pt x="78" y="126"/>
                    </a:cubicBezTo>
                    <a:cubicBezTo>
                      <a:pt x="170" y="34"/>
                      <a:pt x="170" y="34"/>
                      <a:pt x="170" y="34"/>
                    </a:cubicBezTo>
                    <a:cubicBezTo>
                      <a:pt x="174" y="31"/>
                      <a:pt x="176" y="26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cubicBezTo>
                      <a:pt x="150" y="0"/>
                      <a:pt x="145" y="2"/>
                      <a:pt x="142" y="6"/>
                    </a:cubicBezTo>
                    <a:cubicBezTo>
                      <a:pt x="50" y="98"/>
                      <a:pt x="50" y="98"/>
                      <a:pt x="50" y="98"/>
                    </a:cubicBezTo>
                    <a:lnTo>
                      <a:pt x="44" y="132"/>
                    </a:lnTo>
                    <a:close/>
                    <a:moveTo>
                      <a:pt x="148" y="12"/>
                    </a:moveTo>
                    <a:cubicBezTo>
                      <a:pt x="150" y="9"/>
                      <a:pt x="153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3"/>
                      <a:pt x="167" y="26"/>
                      <a:pt x="164" y="28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42" y="17"/>
                      <a:pt x="142" y="17"/>
                      <a:pt x="142" y="17"/>
                    </a:cubicBezTo>
                    <a:lnTo>
                      <a:pt x="148" y="12"/>
                    </a:lnTo>
                    <a:close/>
                    <a:moveTo>
                      <a:pt x="137" y="22"/>
                    </a:moveTo>
                    <a:cubicBezTo>
                      <a:pt x="154" y="39"/>
                      <a:pt x="154" y="39"/>
                      <a:pt x="154" y="39"/>
                    </a:cubicBezTo>
                    <a:cubicBezTo>
                      <a:pt x="80" y="113"/>
                      <a:pt x="80" y="113"/>
                      <a:pt x="80" y="113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63" y="96"/>
                      <a:pt x="63" y="96"/>
                      <a:pt x="63" y="96"/>
                    </a:cubicBezTo>
                    <a:lnTo>
                      <a:pt x="137" y="22"/>
                    </a:lnTo>
                    <a:close/>
                    <a:moveTo>
                      <a:pt x="57" y="104"/>
                    </a:move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54" y="122"/>
                      <a:pt x="54" y="122"/>
                      <a:pt x="54" y="122"/>
                    </a:cubicBezTo>
                    <a:lnTo>
                      <a:pt x="57" y="104"/>
                    </a:lnTo>
                    <a:close/>
                    <a:moveTo>
                      <a:pt x="172" y="60"/>
                    </a:moveTo>
                    <a:cubicBezTo>
                      <a:pt x="170" y="60"/>
                      <a:pt x="168" y="62"/>
                      <a:pt x="168" y="64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161"/>
                      <a:pt x="161" y="168"/>
                      <a:pt x="152" y="168"/>
                    </a:cubicBezTo>
                    <a:cubicBezTo>
                      <a:pt x="24" y="168"/>
                      <a:pt x="24" y="168"/>
                      <a:pt x="24" y="168"/>
                    </a:cubicBezTo>
                    <a:cubicBezTo>
                      <a:pt x="15" y="168"/>
                      <a:pt x="8" y="161"/>
                      <a:pt x="8" y="15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5"/>
                      <a:pt x="15" y="8"/>
                      <a:pt x="24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4" y="8"/>
                      <a:pt x="116" y="6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1" y="176"/>
                      <a:pt x="24" y="176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65" y="176"/>
                      <a:pt x="176" y="165"/>
                      <a:pt x="176" y="152"/>
                    </a:cubicBezTo>
                    <a:cubicBezTo>
                      <a:pt x="176" y="64"/>
                      <a:pt x="176" y="64"/>
                      <a:pt x="176" y="64"/>
                    </a:cubicBezTo>
                    <a:cubicBezTo>
                      <a:pt x="176" y="62"/>
                      <a:pt x="174" y="60"/>
                      <a:pt x="172" y="6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0" name="Freeform: Shape 60"/>
            <p:cNvSpPr>
              <a:spLocks/>
            </p:cNvSpPr>
            <p:nvPr/>
          </p:nvSpPr>
          <p:spPr bwMode="auto">
            <a:xfrm>
              <a:off x="3177135" y="4497451"/>
              <a:ext cx="2424422" cy="392953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  <a:gd name="connsiteX0" fmla="*/ 0 w 10000"/>
                <a:gd name="connsiteY0" fmla="*/ 1325 h 9955"/>
                <a:gd name="connsiteX1" fmla="*/ 5772 w 10000"/>
                <a:gd name="connsiteY1" fmla="*/ 9955 h 9955"/>
                <a:gd name="connsiteX2" fmla="*/ 10000 w 10000"/>
                <a:gd name="connsiteY2" fmla="*/ 0 h 9955"/>
                <a:gd name="connsiteX3" fmla="*/ 8877 w 10000"/>
                <a:gd name="connsiteY3" fmla="*/ 1073 h 9955"/>
                <a:gd name="connsiteX4" fmla="*/ 7922 w 10000"/>
                <a:gd name="connsiteY4" fmla="*/ 1566 h 9955"/>
                <a:gd name="connsiteX5" fmla="*/ 7077 w 10000"/>
                <a:gd name="connsiteY5" fmla="*/ 844 h 9955"/>
                <a:gd name="connsiteX6" fmla="*/ 6211 w 10000"/>
                <a:gd name="connsiteY6" fmla="*/ 2319 h 9955"/>
                <a:gd name="connsiteX7" fmla="*/ 5647 w 10000"/>
                <a:gd name="connsiteY7" fmla="*/ 1853 h 9955"/>
                <a:gd name="connsiteX8" fmla="*/ 4830 w 10000"/>
                <a:gd name="connsiteY8" fmla="*/ 3088 h 9955"/>
                <a:gd name="connsiteX9" fmla="*/ 3274 w 10000"/>
                <a:gd name="connsiteY9" fmla="*/ 1612 h 9955"/>
                <a:gd name="connsiteX10" fmla="*/ 2173 w 10000"/>
                <a:gd name="connsiteY10" fmla="*/ 2560 h 9955"/>
                <a:gd name="connsiteX11" fmla="*/ 1355 w 10000"/>
                <a:gd name="connsiteY11" fmla="*/ 1325 h 9955"/>
                <a:gd name="connsiteX12" fmla="*/ 0 w 10000"/>
                <a:gd name="connsiteY12" fmla="*/ 1325 h 9955"/>
                <a:gd name="connsiteX0" fmla="*/ 0 w 9563"/>
                <a:gd name="connsiteY0" fmla="*/ 483 h 9152"/>
                <a:gd name="connsiteX1" fmla="*/ 5772 w 9563"/>
                <a:gd name="connsiteY1" fmla="*/ 9152 h 9152"/>
                <a:gd name="connsiteX2" fmla="*/ 9563 w 9563"/>
                <a:gd name="connsiteY2" fmla="*/ 358 h 9152"/>
                <a:gd name="connsiteX3" fmla="*/ 8877 w 9563"/>
                <a:gd name="connsiteY3" fmla="*/ 230 h 9152"/>
                <a:gd name="connsiteX4" fmla="*/ 7922 w 9563"/>
                <a:gd name="connsiteY4" fmla="*/ 725 h 9152"/>
                <a:gd name="connsiteX5" fmla="*/ 7077 w 9563"/>
                <a:gd name="connsiteY5" fmla="*/ 0 h 9152"/>
                <a:gd name="connsiteX6" fmla="*/ 6211 w 9563"/>
                <a:gd name="connsiteY6" fmla="*/ 1481 h 9152"/>
                <a:gd name="connsiteX7" fmla="*/ 5647 w 9563"/>
                <a:gd name="connsiteY7" fmla="*/ 1013 h 9152"/>
                <a:gd name="connsiteX8" fmla="*/ 4830 w 9563"/>
                <a:gd name="connsiteY8" fmla="*/ 2254 h 9152"/>
                <a:gd name="connsiteX9" fmla="*/ 3274 w 9563"/>
                <a:gd name="connsiteY9" fmla="*/ 771 h 9152"/>
                <a:gd name="connsiteX10" fmla="*/ 2173 w 9563"/>
                <a:gd name="connsiteY10" fmla="*/ 1724 h 9152"/>
                <a:gd name="connsiteX11" fmla="*/ 1355 w 9563"/>
                <a:gd name="connsiteY11" fmla="*/ 483 h 9152"/>
                <a:gd name="connsiteX12" fmla="*/ 0 w 9563"/>
                <a:gd name="connsiteY12" fmla="*/ 483 h 9152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9180 w 10000"/>
                <a:gd name="connsiteY3" fmla="*/ 433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8981 w 10000"/>
                <a:gd name="connsiteY3" fmla="*/ 388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0" y="528"/>
                  </a:moveTo>
                  <a:lnTo>
                    <a:pt x="6036" y="10000"/>
                  </a:lnTo>
                  <a:lnTo>
                    <a:pt x="10000" y="391"/>
                  </a:lnTo>
                  <a:lnTo>
                    <a:pt x="8981" y="388"/>
                  </a:lnTo>
                  <a:lnTo>
                    <a:pt x="8284" y="792"/>
                  </a:lnTo>
                  <a:lnTo>
                    <a:pt x="7400" y="0"/>
                  </a:lnTo>
                  <a:lnTo>
                    <a:pt x="6495" y="1618"/>
                  </a:lnTo>
                  <a:lnTo>
                    <a:pt x="5905" y="1107"/>
                  </a:lnTo>
                  <a:lnTo>
                    <a:pt x="5051" y="2463"/>
                  </a:lnTo>
                  <a:lnTo>
                    <a:pt x="3424" y="842"/>
                  </a:lnTo>
                  <a:lnTo>
                    <a:pt x="2272" y="1884"/>
                  </a:lnTo>
                  <a:lnTo>
                    <a:pt x="1417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59C8AD88-D945-487F-9A01-CF732214CFFA}"/>
              </a:ext>
            </a:extLst>
          </p:cNvPr>
          <p:cNvSpPr txBox="1"/>
          <p:nvPr/>
        </p:nvSpPr>
        <p:spPr>
          <a:xfrm>
            <a:off x="3234475" y="3216424"/>
            <a:ext cx="48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36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36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36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3600" dirty="0">
                <a:solidFill>
                  <a:srgbClr val="D7712B">
                    <a:lumMod val="60000"/>
                    <a:lumOff val="40000"/>
                  </a:srgb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36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1E0E9CC-52BB-4A44-8CFD-E25075AFC942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71" name="椭圆 45">
              <a:extLst>
                <a:ext uri="{FF2B5EF4-FFF2-40B4-BE49-F238E27FC236}">
                  <a16:creationId xmlns:a16="http://schemas.microsoft.com/office/drawing/2014/main" id="{DEAB1CB5-82BB-403D-A50E-FCC3009C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CD9EF84-8122-4762-A9B6-CBB9C5DC92A2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3" name="椭圆 45">
                <a:extLst>
                  <a:ext uri="{FF2B5EF4-FFF2-40B4-BE49-F238E27FC236}">
                    <a16:creationId xmlns:a16="http://schemas.microsoft.com/office/drawing/2014/main" id="{722FE65A-43C3-462B-9F44-69026401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74" name="椭圆 25">
                <a:extLst>
                  <a:ext uri="{FF2B5EF4-FFF2-40B4-BE49-F238E27FC236}">
                    <a16:creationId xmlns:a16="http://schemas.microsoft.com/office/drawing/2014/main" id="{EE5D84A2-0B2D-4A7F-A630-217574D8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33DED1AA-C7AC-4F3A-8EDC-DADF3505F3C6}"/>
              </a:ext>
            </a:extLst>
          </p:cNvPr>
          <p:cNvSpPr txBox="1">
            <a:spLocks/>
          </p:cNvSpPr>
          <p:nvPr/>
        </p:nvSpPr>
        <p:spPr>
          <a:xfrm>
            <a:off x="1428086" y="153012"/>
            <a:ext cx="4152025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6035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356185" y="1067562"/>
            <a:ext cx="1842997" cy="1064192"/>
            <a:chOff x="6356185" y="1067562"/>
            <a:chExt cx="1842997" cy="1064192"/>
          </a:xfrm>
        </p:grpSpPr>
        <p:sp>
          <p:nvSpPr>
            <p:cNvPr id="6" name="Oval 10"/>
            <p:cNvSpPr/>
            <p:nvPr/>
          </p:nvSpPr>
          <p:spPr>
            <a:xfrm>
              <a:off x="6795920" y="1067562"/>
              <a:ext cx="801795" cy="801795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 16"/>
            <p:cNvSpPr/>
            <p:nvPr/>
          </p:nvSpPr>
          <p:spPr>
            <a:xfrm>
              <a:off x="6356185" y="1947088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accent2"/>
                  </a:solidFill>
                </a:rPr>
                <a:t>教学技能多学习</a:t>
              </a:r>
              <a:endParaRPr lang="en-US" altLang="zh-CN" sz="2000" b="1" dirty="0">
                <a:solidFill>
                  <a:schemeClr val="accent2"/>
                </a:solidFill>
              </a:endParaRPr>
            </a:p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accent2"/>
                  </a:solidFill>
                </a:rPr>
                <a:t>教材解读多思考</a:t>
              </a:r>
              <a:endParaRPr lang="en-US" altLang="zh-CN" sz="2000" b="1" dirty="0">
                <a:solidFill>
                  <a:schemeClr val="accent2"/>
                </a:solidFill>
              </a:endParaRPr>
            </a:p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accent2"/>
                  </a:solidFill>
                </a:rPr>
                <a:t>个人才艺多开拓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59328" y="1067562"/>
            <a:ext cx="1842997" cy="1140986"/>
            <a:chOff x="1059328" y="1067562"/>
            <a:chExt cx="1842997" cy="1140986"/>
          </a:xfrm>
        </p:grpSpPr>
        <p:sp>
          <p:nvSpPr>
            <p:cNvPr id="5" name="Oval 9"/>
            <p:cNvSpPr/>
            <p:nvPr/>
          </p:nvSpPr>
          <p:spPr>
            <a:xfrm>
              <a:off x="1546285" y="1067562"/>
              <a:ext cx="801795" cy="801795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14"/>
            <p:cNvSpPr/>
            <p:nvPr/>
          </p:nvSpPr>
          <p:spPr>
            <a:xfrm>
              <a:off x="1059328" y="2023882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热爱阅读</a:t>
              </a:r>
              <a:endParaRPr lang="en-US" altLang="zh-CN" sz="2000" b="1" dirty="0">
                <a:solidFill>
                  <a:schemeClr val="accent1"/>
                </a:solidFill>
              </a:endParaRPr>
            </a:p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勤反思，勤动笔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533695" y="2667761"/>
            <a:ext cx="1842997" cy="1233319"/>
            <a:chOff x="2533695" y="2667761"/>
            <a:chExt cx="1842997" cy="1233319"/>
          </a:xfrm>
        </p:grpSpPr>
        <p:sp>
          <p:nvSpPr>
            <p:cNvPr id="7" name="Oval 11"/>
            <p:cNvSpPr/>
            <p:nvPr/>
          </p:nvSpPr>
          <p:spPr>
            <a:xfrm>
              <a:off x="3052682" y="2667761"/>
              <a:ext cx="801795" cy="801795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Rectangle 20"/>
            <p:cNvSpPr/>
            <p:nvPr/>
          </p:nvSpPr>
          <p:spPr>
            <a:xfrm>
              <a:off x="2533695" y="3716414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rmAutofit fontScale="25000" lnSpcReduction="20000"/>
            </a:bodyPr>
            <a:lstStyle/>
            <a:p>
              <a:pPr lvl="0" algn="ctr" defTabSz="914378">
                <a:defRPr/>
              </a:pPr>
              <a:r>
                <a:rPr lang="zh-CN" altLang="en-US" sz="8000" b="1" dirty="0">
                  <a:solidFill>
                    <a:schemeClr val="accent4"/>
                  </a:solidFill>
                </a:rPr>
                <a:t>完善</a:t>
              </a:r>
              <a:r>
                <a:rPr lang="en-US" altLang="zh-CN" sz="8000" b="1" dirty="0">
                  <a:solidFill>
                    <a:schemeClr val="accent4"/>
                  </a:solidFill>
                </a:rPr>
                <a:t>《</a:t>
              </a:r>
              <a:r>
                <a:rPr lang="zh-CN" altLang="en-US" sz="8000" b="1" dirty="0">
                  <a:solidFill>
                    <a:schemeClr val="accent4"/>
                  </a:solidFill>
                </a:rPr>
                <a:t>蒙学精粹</a:t>
              </a:r>
              <a:r>
                <a:rPr lang="en-US" altLang="zh-CN" sz="8000" b="1" dirty="0">
                  <a:solidFill>
                    <a:schemeClr val="accent4"/>
                  </a:solidFill>
                </a:rPr>
                <a:t>》</a:t>
              </a:r>
            </a:p>
            <a:p>
              <a:pPr lvl="0" algn="ctr" defTabSz="914378">
                <a:defRPr/>
              </a:pPr>
              <a:r>
                <a:rPr lang="zh-CN" altLang="en-US" sz="8000" b="1" dirty="0">
                  <a:solidFill>
                    <a:schemeClr val="accent4"/>
                  </a:solidFill>
                </a:rPr>
                <a:t>选材更加准确</a:t>
              </a:r>
              <a:endParaRPr lang="en-US" altLang="zh-CN" sz="8000" b="1" dirty="0">
                <a:solidFill>
                  <a:schemeClr val="accent4"/>
                </a:solidFill>
              </a:endParaRPr>
            </a:p>
            <a:p>
              <a:pPr lvl="0" algn="ctr" defTabSz="914378">
                <a:defRPr/>
              </a:pPr>
              <a:endParaRPr lang="zh-CN" alt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017174" y="2667761"/>
            <a:ext cx="1842997" cy="1193890"/>
            <a:chOff x="5017174" y="2667761"/>
            <a:chExt cx="1842997" cy="1193890"/>
          </a:xfrm>
        </p:grpSpPr>
        <p:sp>
          <p:nvSpPr>
            <p:cNvPr id="8" name="Oval 13"/>
            <p:cNvSpPr/>
            <p:nvPr/>
          </p:nvSpPr>
          <p:spPr>
            <a:xfrm>
              <a:off x="5289523" y="2667761"/>
              <a:ext cx="801795" cy="801795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Rectangle 18"/>
            <p:cNvSpPr/>
            <p:nvPr/>
          </p:nvSpPr>
          <p:spPr>
            <a:xfrm>
              <a:off x="5017174" y="3676985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zh-CN" altLang="en-US" b="1" dirty="0">
                  <a:solidFill>
                    <a:schemeClr val="accent6"/>
                  </a:solidFill>
                </a:rPr>
                <a:t>“七彩儿童阅读”体系</a:t>
              </a:r>
              <a:endParaRPr lang="en-US" altLang="zh-CN" b="1" dirty="0">
                <a:solidFill>
                  <a:schemeClr val="accent6"/>
                </a:solidFill>
              </a:endParaRPr>
            </a:p>
            <a:p>
              <a:pPr lvl="0" algn="ctr" defTabSz="914378">
                <a:defRPr/>
              </a:pPr>
              <a:r>
                <a:rPr lang="zh-CN" altLang="en-US" b="1" dirty="0">
                  <a:solidFill>
                    <a:schemeClr val="accent6"/>
                  </a:solidFill>
                </a:rPr>
                <a:t>打造教研组内显性成果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393548-B6FF-4FDA-A343-99E71A143E96}"/>
              </a:ext>
            </a:extLst>
          </p:cNvPr>
          <p:cNvGrpSpPr/>
          <p:nvPr/>
        </p:nvGrpSpPr>
        <p:grpSpPr>
          <a:xfrm>
            <a:off x="7701945" y="3821927"/>
            <a:ext cx="1658622" cy="1321573"/>
            <a:chOff x="7629916" y="3933824"/>
            <a:chExt cx="1658622" cy="1321573"/>
          </a:xfrm>
        </p:grpSpPr>
        <p:sp>
          <p:nvSpPr>
            <p:cNvPr id="31" name="椭圆 45">
              <a:extLst>
                <a:ext uri="{FF2B5EF4-FFF2-40B4-BE49-F238E27FC236}">
                  <a16:creationId xmlns:a16="http://schemas.microsoft.com/office/drawing/2014/main" id="{B6FE5B8B-5920-49B3-B28A-CA64832A7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7D35EAB-8B9A-42B9-9D82-A716FC3FFCC0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3" name="椭圆 45">
                <a:extLst>
                  <a:ext uri="{FF2B5EF4-FFF2-40B4-BE49-F238E27FC236}">
                    <a16:creationId xmlns:a16="http://schemas.microsoft.com/office/drawing/2014/main" id="{24BC1CE6-5837-4F4A-8029-02369171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4" name="椭圆 25">
                <a:extLst>
                  <a:ext uri="{FF2B5EF4-FFF2-40B4-BE49-F238E27FC236}">
                    <a16:creationId xmlns:a16="http://schemas.microsoft.com/office/drawing/2014/main" id="{503CFE47-0D56-490E-A122-FE9F20E1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35" name="椭圆 44">
            <a:extLst>
              <a:ext uri="{FF2B5EF4-FFF2-40B4-BE49-F238E27FC236}">
                <a16:creationId xmlns:a16="http://schemas.microsoft.com/office/drawing/2014/main" id="{29EC9B6E-71E7-4160-96E0-C92ED8AE3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727" y="679852"/>
            <a:ext cx="2238747" cy="2160195"/>
          </a:xfrm>
          <a:prstGeom prst="ellipse">
            <a:avLst/>
          </a:prstGeom>
          <a:solidFill>
            <a:srgbClr val="88D0E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3926033-DCAF-45A2-9BB5-04000C0074D4}"/>
              </a:ext>
            </a:extLst>
          </p:cNvPr>
          <p:cNvSpPr txBox="1"/>
          <p:nvPr/>
        </p:nvSpPr>
        <p:spPr>
          <a:xfrm>
            <a:off x="3995151" y="999652"/>
            <a:ext cx="164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汉仪星球体W" panose="00020600040101010101" pitchFamily="18" charset="-122"/>
                <a:ea typeface="汉仪星球体W" panose="00020600040101010101" pitchFamily="18" charset="-122"/>
              </a:rPr>
              <a:t>努力方向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584AFC7-01D4-45DC-B40B-C692108E0951}"/>
              </a:ext>
            </a:extLst>
          </p:cNvPr>
          <p:cNvSpPr txBox="1"/>
          <p:nvPr/>
        </p:nvSpPr>
        <p:spPr>
          <a:xfrm>
            <a:off x="1619672" y="11452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教师成长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F8D32A-0F19-4041-A715-7AAA0C02BF17}"/>
              </a:ext>
            </a:extLst>
          </p:cNvPr>
          <p:cNvSpPr txBox="1"/>
          <p:nvPr/>
        </p:nvSpPr>
        <p:spPr>
          <a:xfrm>
            <a:off x="3116348" y="274549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课程建设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95C6795-FA3D-4FEE-90C1-1640A80E4E24}"/>
              </a:ext>
            </a:extLst>
          </p:cNvPr>
          <p:cNvSpPr txBox="1"/>
          <p:nvPr/>
        </p:nvSpPr>
        <p:spPr>
          <a:xfrm>
            <a:off x="5358974" y="271380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教研特色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671F066-9809-4A03-BE08-EBBC4DDD4DD9}"/>
              </a:ext>
            </a:extLst>
          </p:cNvPr>
          <p:cNvSpPr txBox="1"/>
          <p:nvPr/>
        </p:nvSpPr>
        <p:spPr>
          <a:xfrm>
            <a:off x="6880044" y="11452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专业能力</a:t>
            </a:r>
          </a:p>
        </p:txBody>
      </p:sp>
    </p:spTree>
    <p:extLst>
      <p:ext uri="{BB962C8B-B14F-4D97-AF65-F5344CB8AC3E}">
        <p14:creationId xmlns:p14="http://schemas.microsoft.com/office/powerpoint/2010/main" val="4153970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2B8C46-3963-4CF9-A98B-198352AFB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8FE9FC-328E-4C9B-BAD3-079557C3E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4757A8-8EA5-41EE-BBAD-B262A90D0E42}"/>
              </a:ext>
            </a:extLst>
          </p:cNvPr>
          <p:cNvSpPr txBox="1"/>
          <p:nvPr/>
        </p:nvSpPr>
        <p:spPr>
          <a:xfrm>
            <a:off x="1547664" y="1313031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点一灯</a:t>
            </a:r>
            <a:endParaRPr lang="en-US" altLang="zh-CN" sz="4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守一心</a:t>
            </a:r>
            <a:endParaRPr lang="en-US" altLang="zh-CN" sz="4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在一方</a:t>
            </a:r>
            <a:endParaRPr lang="en-US" altLang="zh-CN" sz="4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品一味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D1A271-7DD6-4FF6-9F1D-85B076CBB08B}"/>
              </a:ext>
            </a:extLst>
          </p:cNvPr>
          <p:cNvSpPr/>
          <p:nvPr/>
        </p:nvSpPr>
        <p:spPr>
          <a:xfrm>
            <a:off x="1187624" y="339502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40404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“阅读之光再微弱，也足以烛照人类踽踽前行的历史。”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D639AC-F9E2-4FD8-A261-691A9B17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441FF4-DD12-4E7B-9664-365D765D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6DD28CE-B6EE-4191-A75B-4B6A20F86197}"/>
              </a:ext>
            </a:extLst>
          </p:cNvPr>
          <p:cNvSpPr/>
          <p:nvPr/>
        </p:nvSpPr>
        <p:spPr>
          <a:xfrm>
            <a:off x="1375962" y="2005528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spc="3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感谢聆听！</a:t>
            </a: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BCA5F6-EA14-4752-A0E6-D3E900B11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5427407" y="-88613"/>
            <a:ext cx="7433184" cy="5101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B09262-9CBA-4773-9F75-2DFB163E7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431717" y="3218831"/>
            <a:ext cx="8794601" cy="6035586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8E87DD1-FF8D-477D-A418-553982334F2F}"/>
              </a:ext>
            </a:extLst>
          </p:cNvPr>
          <p:cNvSpPr/>
          <p:nvPr/>
        </p:nvSpPr>
        <p:spPr>
          <a:xfrm>
            <a:off x="899592" y="1059582"/>
            <a:ext cx="4824536" cy="302433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本框 54"/>
          <p:cNvSpPr txBox="1">
            <a:spLocks noChangeArrowheads="1"/>
          </p:cNvSpPr>
          <p:nvPr/>
        </p:nvSpPr>
        <p:spPr bwMode="auto">
          <a:xfrm>
            <a:off x="2540000" y="-858838"/>
            <a:ext cx="1731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兰亭黑_GBK" pitchFamily="2" charset="-122"/>
                <a:ea typeface="方正兰亭黑_GBK" pitchFamily="2" charset="-122"/>
                <a:cs typeface="+mn-cs"/>
              </a:rPr>
              <a:t>竞争对手分析</a:t>
            </a:r>
          </a:p>
        </p:txBody>
      </p:sp>
      <p:sp>
        <p:nvSpPr>
          <p:cNvPr id="18436" name="Freeform 25"/>
          <p:cNvSpPr>
            <a:spLocks/>
          </p:cNvSpPr>
          <p:nvPr/>
        </p:nvSpPr>
        <p:spPr bwMode="auto">
          <a:xfrm>
            <a:off x="3270250" y="1595438"/>
            <a:ext cx="1485900" cy="1546225"/>
          </a:xfrm>
          <a:custGeom>
            <a:avLst/>
            <a:gdLst>
              <a:gd name="T0" fmla="*/ 2147483647 w 968"/>
              <a:gd name="T1" fmla="*/ 2147483647 h 1008"/>
              <a:gd name="T2" fmla="*/ 2147483647 w 968"/>
              <a:gd name="T3" fmla="*/ 0 h 1008"/>
              <a:gd name="T4" fmla="*/ 2147483647 w 968"/>
              <a:gd name="T5" fmla="*/ 2147483647 h 1008"/>
              <a:gd name="T6" fmla="*/ 2147483647 w 968"/>
              <a:gd name="T7" fmla="*/ 2147483647 h 1008"/>
              <a:gd name="T8" fmla="*/ 2147483647 w 968"/>
              <a:gd name="T9" fmla="*/ 2147483647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8" h="1008">
                <a:moveTo>
                  <a:pt x="593" y="1008"/>
                </a:moveTo>
                <a:cubicBezTo>
                  <a:pt x="593" y="1008"/>
                  <a:pt x="0" y="806"/>
                  <a:pt x="142" y="0"/>
                </a:cubicBezTo>
                <a:cubicBezTo>
                  <a:pt x="142" y="0"/>
                  <a:pt x="968" y="186"/>
                  <a:pt x="671" y="957"/>
                </a:cubicBezTo>
                <a:cubicBezTo>
                  <a:pt x="671" y="957"/>
                  <a:pt x="434" y="615"/>
                  <a:pt x="395" y="432"/>
                </a:cubicBezTo>
                <a:cubicBezTo>
                  <a:pt x="395" y="432"/>
                  <a:pt x="449" y="854"/>
                  <a:pt x="593" y="1008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7" name="Freeform 19"/>
          <p:cNvSpPr>
            <a:spLocks/>
          </p:cNvSpPr>
          <p:nvPr/>
        </p:nvSpPr>
        <p:spPr bwMode="auto">
          <a:xfrm>
            <a:off x="4117975" y="1457325"/>
            <a:ext cx="1936750" cy="1828800"/>
          </a:xfrm>
          <a:custGeom>
            <a:avLst/>
            <a:gdLst>
              <a:gd name="T0" fmla="*/ 2147483647 w 1261"/>
              <a:gd name="T1" fmla="*/ 2147483647 h 1191"/>
              <a:gd name="T2" fmla="*/ 2147483647 w 1261"/>
              <a:gd name="T3" fmla="*/ 0 h 1191"/>
              <a:gd name="T4" fmla="*/ 2147483647 w 1261"/>
              <a:gd name="T5" fmla="*/ 2147483647 h 1191"/>
              <a:gd name="T6" fmla="*/ 2147483647 w 1261"/>
              <a:gd name="T7" fmla="*/ 2147483647 h 1191"/>
              <a:gd name="T8" fmla="*/ 2147483647 w 1261"/>
              <a:gd name="T9" fmla="*/ 2147483647 h 1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1" h="1191">
                <a:moveTo>
                  <a:pt x="388" y="1185"/>
                </a:moveTo>
                <a:cubicBezTo>
                  <a:pt x="388" y="1185"/>
                  <a:pt x="0" y="614"/>
                  <a:pt x="659" y="0"/>
                </a:cubicBezTo>
                <a:cubicBezTo>
                  <a:pt x="659" y="0"/>
                  <a:pt x="1261" y="709"/>
                  <a:pt x="490" y="1191"/>
                </a:cubicBezTo>
                <a:cubicBezTo>
                  <a:pt x="490" y="1191"/>
                  <a:pt x="508" y="734"/>
                  <a:pt x="595" y="547"/>
                </a:cubicBezTo>
                <a:cubicBezTo>
                  <a:pt x="595" y="547"/>
                  <a:pt x="363" y="953"/>
                  <a:pt x="388" y="1185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8" name="Freeform 21"/>
          <p:cNvSpPr>
            <a:spLocks/>
          </p:cNvSpPr>
          <p:nvPr/>
        </p:nvSpPr>
        <p:spPr bwMode="auto">
          <a:xfrm>
            <a:off x="5116513" y="2590800"/>
            <a:ext cx="1431925" cy="1403350"/>
          </a:xfrm>
          <a:custGeom>
            <a:avLst/>
            <a:gdLst>
              <a:gd name="T0" fmla="*/ 0 w 933"/>
              <a:gd name="T1" fmla="*/ 2147483647 h 915"/>
              <a:gd name="T2" fmla="*/ 2147483647 w 933"/>
              <a:gd name="T3" fmla="*/ 2147483647 h 915"/>
              <a:gd name="T4" fmla="*/ 2147483647 w 933"/>
              <a:gd name="T5" fmla="*/ 2147483647 h 915"/>
              <a:gd name="T6" fmla="*/ 2147483647 w 933"/>
              <a:gd name="T7" fmla="*/ 2147483647 h 915"/>
              <a:gd name="T8" fmla="*/ 0 w 933"/>
              <a:gd name="T9" fmla="*/ 2147483647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3" h="915">
                <a:moveTo>
                  <a:pt x="0" y="502"/>
                </a:moveTo>
                <a:cubicBezTo>
                  <a:pt x="0" y="502"/>
                  <a:pt x="238" y="0"/>
                  <a:pt x="933" y="207"/>
                </a:cubicBezTo>
                <a:cubicBezTo>
                  <a:pt x="933" y="207"/>
                  <a:pt x="686" y="915"/>
                  <a:pt x="37" y="575"/>
                </a:cubicBezTo>
                <a:cubicBezTo>
                  <a:pt x="37" y="575"/>
                  <a:pt x="362" y="402"/>
                  <a:pt x="527" y="386"/>
                </a:cubicBezTo>
                <a:cubicBezTo>
                  <a:pt x="527" y="386"/>
                  <a:pt x="151" y="390"/>
                  <a:pt x="0" y="502"/>
                </a:cubicBezTo>
                <a:close/>
              </a:path>
            </a:pathLst>
          </a:custGeom>
          <a:solidFill>
            <a:srgbClr val="BCF6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39" name="Freeform 23"/>
          <p:cNvSpPr>
            <a:spLocks/>
          </p:cNvSpPr>
          <p:nvPr/>
        </p:nvSpPr>
        <p:spPr bwMode="auto">
          <a:xfrm>
            <a:off x="2522537" y="2341724"/>
            <a:ext cx="1487487" cy="1571625"/>
          </a:xfrm>
          <a:custGeom>
            <a:avLst/>
            <a:gdLst>
              <a:gd name="T0" fmla="*/ 2147483647 w 969"/>
              <a:gd name="T1" fmla="*/ 2147483647 h 1025"/>
              <a:gd name="T2" fmla="*/ 0 w 969"/>
              <a:gd name="T3" fmla="*/ 2147483647 h 1025"/>
              <a:gd name="T4" fmla="*/ 2147483647 w 969"/>
              <a:gd name="T5" fmla="*/ 2147483647 h 1025"/>
              <a:gd name="T6" fmla="*/ 2147483647 w 969"/>
              <a:gd name="T7" fmla="*/ 2147483647 h 1025"/>
              <a:gd name="T8" fmla="*/ 2147483647 w 969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9" h="1025">
                <a:moveTo>
                  <a:pt x="965" y="703"/>
                </a:moveTo>
                <a:cubicBezTo>
                  <a:pt x="965" y="703"/>
                  <a:pt x="507" y="1025"/>
                  <a:pt x="0" y="498"/>
                </a:cubicBezTo>
                <a:cubicBezTo>
                  <a:pt x="0" y="498"/>
                  <a:pt x="568" y="0"/>
                  <a:pt x="969" y="620"/>
                </a:cubicBezTo>
                <a:cubicBezTo>
                  <a:pt x="969" y="620"/>
                  <a:pt x="598" y="611"/>
                  <a:pt x="445" y="543"/>
                </a:cubicBezTo>
                <a:cubicBezTo>
                  <a:pt x="445" y="543"/>
                  <a:pt x="777" y="726"/>
                  <a:pt x="965" y="703"/>
                </a:cubicBezTo>
                <a:close/>
              </a:path>
            </a:pathLst>
          </a:custGeom>
          <a:solidFill>
            <a:srgbClr val="F096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442" name="矩形 34"/>
          <p:cNvSpPr>
            <a:spLocks noChangeArrowheads="1"/>
          </p:cNvSpPr>
          <p:nvPr/>
        </p:nvSpPr>
        <p:spPr bwMode="auto">
          <a:xfrm>
            <a:off x="1322484" y="1513407"/>
            <a:ext cx="1654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绿色阅读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4" name="TextBox 46"/>
          <p:cNvSpPr txBox="1">
            <a:spLocks noChangeArrowheads="1"/>
          </p:cNvSpPr>
          <p:nvPr/>
        </p:nvSpPr>
        <p:spPr bwMode="auto">
          <a:xfrm>
            <a:off x="5768992" y="2058333"/>
            <a:ext cx="2238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22288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222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读红色经典</a:t>
            </a:r>
            <a:r>
              <a:rPr lang="en-US" altLang="zh-CN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争做新时代小先锋！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  <a:cs typeface="Arial" pitchFamily="34" charset="0"/>
            </a:endParaRPr>
          </a:p>
        </p:txBody>
      </p:sp>
      <p:sp>
        <p:nvSpPr>
          <p:cNvPr id="18446" name="矩形 38"/>
          <p:cNvSpPr>
            <a:spLocks noChangeArrowheads="1"/>
          </p:cNvSpPr>
          <p:nvPr/>
        </p:nvSpPr>
        <p:spPr bwMode="auto">
          <a:xfrm>
            <a:off x="6051692" y="1526997"/>
            <a:ext cx="1672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红色阅读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7" name="矩形 39"/>
          <p:cNvSpPr>
            <a:spLocks noChangeArrowheads="1"/>
          </p:cNvSpPr>
          <p:nvPr/>
        </p:nvSpPr>
        <p:spPr bwMode="auto">
          <a:xfrm>
            <a:off x="6157168" y="3407073"/>
            <a:ext cx="172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400" b="1" noProof="0" dirty="0">
                <a:solidFill>
                  <a:srgbClr val="FF66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色阅读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sp>
        <p:nvSpPr>
          <p:cNvPr id="18448" name="任意多边形 41"/>
          <p:cNvSpPr>
            <a:spLocks/>
          </p:cNvSpPr>
          <p:nvPr/>
        </p:nvSpPr>
        <p:spPr bwMode="auto">
          <a:xfrm>
            <a:off x="2913675" y="3132871"/>
            <a:ext cx="3359150" cy="2003425"/>
          </a:xfrm>
          <a:custGeom>
            <a:avLst/>
            <a:gdLst>
              <a:gd name="T0" fmla="*/ 1573644 w 3359497"/>
              <a:gd name="T1" fmla="*/ 628 h 2003589"/>
              <a:gd name="T2" fmla="*/ 1594896 w 3359497"/>
              <a:gd name="T3" fmla="*/ 4973 h 2003589"/>
              <a:gd name="T4" fmla="*/ 1779085 w 3359497"/>
              <a:gd name="T5" fmla="*/ 442441 h 2003589"/>
              <a:gd name="T6" fmla="*/ 1997044 w 3359497"/>
              <a:gd name="T7" fmla="*/ 284339 h 2003589"/>
              <a:gd name="T8" fmla="*/ 2113698 w 3359497"/>
              <a:gd name="T9" fmla="*/ 261315 h 2003589"/>
              <a:gd name="T10" fmla="*/ 1880391 w 3359497"/>
              <a:gd name="T11" fmla="*/ 804695 h 2003589"/>
              <a:gd name="T12" fmla="*/ 1883692 w 3359497"/>
              <a:gd name="T13" fmla="*/ 1543470 h 2003589"/>
              <a:gd name="T14" fmla="*/ 1897697 w 3359497"/>
              <a:gd name="T15" fmla="*/ 1632966 h 2003589"/>
              <a:gd name="T16" fmla="*/ 1978710 w 3359497"/>
              <a:gd name="T17" fmla="*/ 1634754 h 2003589"/>
              <a:gd name="T18" fmla="*/ 3343975 w 3359497"/>
              <a:gd name="T19" fmla="*/ 1967861 h 2003589"/>
              <a:gd name="T20" fmla="*/ 3358109 w 3359497"/>
              <a:gd name="T21" fmla="*/ 2002933 h 2003589"/>
              <a:gd name="T22" fmla="*/ 3161775 w 3359497"/>
              <a:gd name="T23" fmla="*/ 1955118 h 2003589"/>
              <a:gd name="T24" fmla="*/ 1664430 w 3359497"/>
              <a:gd name="T25" fmla="*/ 1830489 h 2003589"/>
              <a:gd name="T26" fmla="*/ 167086 w 3359497"/>
              <a:gd name="T27" fmla="*/ 1955118 h 2003589"/>
              <a:gd name="T28" fmla="*/ 0 w 3359497"/>
              <a:gd name="T29" fmla="*/ 1995812 h 2003589"/>
              <a:gd name="T30" fmla="*/ 11263 w 3359497"/>
              <a:gd name="T31" fmla="*/ 1967861 h 2003589"/>
              <a:gd name="T32" fmla="*/ 1376530 w 3359497"/>
              <a:gd name="T33" fmla="*/ 1634754 h 2003589"/>
              <a:gd name="T34" fmla="*/ 1517480 w 3359497"/>
              <a:gd name="T35" fmla="*/ 1631642 h 2003589"/>
              <a:gd name="T36" fmla="*/ 1522473 w 3359497"/>
              <a:gd name="T37" fmla="*/ 1578551 h 2003589"/>
              <a:gd name="T38" fmla="*/ 1551921 w 3359497"/>
              <a:gd name="T39" fmla="*/ 993498 h 2003589"/>
              <a:gd name="T40" fmla="*/ 1217308 w 3359497"/>
              <a:gd name="T41" fmla="*/ 594402 h 2003589"/>
              <a:gd name="T42" fmla="*/ 1154378 w 3359497"/>
              <a:gd name="T43" fmla="*/ 454721 h 2003589"/>
              <a:gd name="T44" fmla="*/ 1363125 w 3359497"/>
              <a:gd name="T45" fmla="*/ 563704 h 2003589"/>
              <a:gd name="T46" fmla="*/ 1143634 w 3359497"/>
              <a:gd name="T47" fmla="*/ 311965 h 2003589"/>
              <a:gd name="T48" fmla="*/ 1148237 w 3359497"/>
              <a:gd name="T49" fmla="*/ 196845 h 2003589"/>
              <a:gd name="T50" fmla="*/ 1418380 w 3359497"/>
              <a:gd name="T51" fmla="*/ 443977 h 2003589"/>
              <a:gd name="T52" fmla="*/ 1255681 w 3359497"/>
              <a:gd name="T53" fmla="*/ 77117 h 2003589"/>
              <a:gd name="T54" fmla="*/ 1392288 w 3359497"/>
              <a:gd name="T55" fmla="*/ 179958 h 2003589"/>
              <a:gd name="T56" fmla="*/ 1576478 w 3359497"/>
              <a:gd name="T57" fmla="*/ 295083 h 2003589"/>
              <a:gd name="T58" fmla="*/ 1573644 w 3359497"/>
              <a:gd name="T59" fmla="*/ 628 h 20035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359497" h="2003589">
                <a:moveTo>
                  <a:pt x="1574296" y="628"/>
                </a:moveTo>
                <a:cubicBezTo>
                  <a:pt x="1580081" y="-929"/>
                  <a:pt x="1587111" y="367"/>
                  <a:pt x="1595556" y="4973"/>
                </a:cubicBezTo>
                <a:cubicBezTo>
                  <a:pt x="1663120" y="43360"/>
                  <a:pt x="1687689" y="424160"/>
                  <a:pt x="1779821" y="442585"/>
                </a:cubicBezTo>
                <a:cubicBezTo>
                  <a:pt x="1873489" y="462547"/>
                  <a:pt x="1973299" y="341244"/>
                  <a:pt x="1997868" y="284431"/>
                </a:cubicBezTo>
                <a:cubicBezTo>
                  <a:pt x="2022436" y="229153"/>
                  <a:pt x="2099214" y="199980"/>
                  <a:pt x="2114570" y="261399"/>
                </a:cubicBezTo>
                <a:cubicBezTo>
                  <a:pt x="2129925" y="321282"/>
                  <a:pt x="1977906" y="405734"/>
                  <a:pt x="1881167" y="804959"/>
                </a:cubicBezTo>
                <a:cubicBezTo>
                  <a:pt x="1828263" y="1024125"/>
                  <a:pt x="1852051" y="1320439"/>
                  <a:pt x="1884472" y="1543974"/>
                </a:cubicBezTo>
                <a:lnTo>
                  <a:pt x="1898481" y="1633502"/>
                </a:lnTo>
                <a:lnTo>
                  <a:pt x="1979526" y="1635290"/>
                </a:lnTo>
                <a:cubicBezTo>
                  <a:pt x="2663894" y="1665869"/>
                  <a:pt x="3206522" y="1798791"/>
                  <a:pt x="3345357" y="1968505"/>
                </a:cubicBezTo>
                <a:lnTo>
                  <a:pt x="3359497" y="2003589"/>
                </a:lnTo>
                <a:lnTo>
                  <a:pt x="3163083" y="1955758"/>
                </a:lnTo>
                <a:cubicBezTo>
                  <a:pt x="2779720" y="1878732"/>
                  <a:pt x="2250110" y="1831089"/>
                  <a:pt x="1665118" y="1831089"/>
                </a:cubicBezTo>
                <a:cubicBezTo>
                  <a:pt x="1080127" y="1831089"/>
                  <a:pt x="550516" y="1878732"/>
                  <a:pt x="167154" y="1955758"/>
                </a:cubicBezTo>
                <a:lnTo>
                  <a:pt x="0" y="1996464"/>
                </a:lnTo>
                <a:lnTo>
                  <a:pt x="11267" y="1968505"/>
                </a:lnTo>
                <a:cubicBezTo>
                  <a:pt x="150103" y="1798791"/>
                  <a:pt x="692731" y="1665869"/>
                  <a:pt x="1377098" y="1635290"/>
                </a:cubicBezTo>
                <a:lnTo>
                  <a:pt x="1518108" y="1632178"/>
                </a:lnTo>
                <a:lnTo>
                  <a:pt x="1523101" y="1579067"/>
                </a:lnTo>
                <a:cubicBezTo>
                  <a:pt x="1537508" y="1420976"/>
                  <a:pt x="1557600" y="1162102"/>
                  <a:pt x="1552561" y="993822"/>
                </a:cubicBezTo>
                <a:cubicBezTo>
                  <a:pt x="1544883" y="735862"/>
                  <a:pt x="1313016" y="662159"/>
                  <a:pt x="1217812" y="594598"/>
                </a:cubicBezTo>
                <a:cubicBezTo>
                  <a:pt x="1122609" y="525501"/>
                  <a:pt x="1101111" y="451798"/>
                  <a:pt x="1154854" y="454869"/>
                </a:cubicBezTo>
                <a:cubicBezTo>
                  <a:pt x="1207064" y="457940"/>
                  <a:pt x="1352940" y="588456"/>
                  <a:pt x="1363689" y="563888"/>
                </a:cubicBezTo>
                <a:cubicBezTo>
                  <a:pt x="1374438" y="539321"/>
                  <a:pt x="1199386" y="396521"/>
                  <a:pt x="1144106" y="312069"/>
                </a:cubicBezTo>
                <a:cubicBezTo>
                  <a:pt x="1087291" y="226083"/>
                  <a:pt x="1125680" y="204586"/>
                  <a:pt x="1148713" y="196909"/>
                </a:cubicBezTo>
                <a:cubicBezTo>
                  <a:pt x="1171746" y="189231"/>
                  <a:pt x="1405149" y="459476"/>
                  <a:pt x="1418968" y="444121"/>
                </a:cubicBezTo>
                <a:cubicBezTo>
                  <a:pt x="1432789" y="428766"/>
                  <a:pt x="1246988" y="103244"/>
                  <a:pt x="1256201" y="77141"/>
                </a:cubicBezTo>
                <a:cubicBezTo>
                  <a:pt x="1263878" y="51038"/>
                  <a:pt x="1311480" y="-2704"/>
                  <a:pt x="1392864" y="180018"/>
                </a:cubicBezTo>
                <a:cubicBezTo>
                  <a:pt x="1474248" y="362740"/>
                  <a:pt x="1603234" y="447192"/>
                  <a:pt x="1577130" y="295179"/>
                </a:cubicBezTo>
                <a:cubicBezTo>
                  <a:pt x="1554288" y="162168"/>
                  <a:pt x="1533798" y="11524"/>
                  <a:pt x="1574296" y="628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DDD082-67B0-4BE9-95B4-AD6BDF2AE3A0}"/>
              </a:ext>
            </a:extLst>
          </p:cNvPr>
          <p:cNvSpPr txBox="1"/>
          <p:nvPr/>
        </p:nvSpPr>
        <p:spPr>
          <a:xfrm>
            <a:off x="2249787" y="500803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40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40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40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40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40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40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”体系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2F200C7-1695-4735-83B1-D01B2302D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6776834" y="146495"/>
            <a:ext cx="5089026" cy="22364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12E1B5C-05AD-4CF3-9F04-B95BE6CF8A0E}"/>
              </a:ext>
            </a:extLst>
          </p:cNvPr>
          <p:cNvSpPr txBox="1"/>
          <p:nvPr/>
        </p:nvSpPr>
        <p:spPr>
          <a:xfrm>
            <a:off x="1172506" y="2066986"/>
            <a:ext cx="242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书香漂流，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打造环保新风尚！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3C313D-E35C-4A19-8821-81E0A260AFC3}"/>
              </a:ext>
            </a:extLst>
          </p:cNvPr>
          <p:cNvSpPr txBox="1"/>
          <p:nvPr/>
        </p:nvSpPr>
        <p:spPr>
          <a:xfrm>
            <a:off x="5928143" y="3866910"/>
            <a:ext cx="24119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     亲子阅读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营造阅读仪式感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0CD3370-159D-45C7-AA8D-B21D00FA2F3E}"/>
              </a:ext>
            </a:extLst>
          </p:cNvPr>
          <p:cNvGrpSpPr/>
          <p:nvPr/>
        </p:nvGrpSpPr>
        <p:grpSpPr>
          <a:xfrm>
            <a:off x="7629916" y="3933824"/>
            <a:ext cx="1658622" cy="1321573"/>
            <a:chOff x="7629916" y="3933824"/>
            <a:chExt cx="1658622" cy="1321573"/>
          </a:xfrm>
        </p:grpSpPr>
        <p:sp>
          <p:nvSpPr>
            <p:cNvPr id="23" name="椭圆 45">
              <a:extLst>
                <a:ext uri="{FF2B5EF4-FFF2-40B4-BE49-F238E27FC236}">
                  <a16:creationId xmlns:a16="http://schemas.microsoft.com/office/drawing/2014/main" id="{DD6DA7BF-42BD-4A34-8E1F-7729EC16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CB593DB-D1B7-4153-95ED-00787420CBF9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24" name="椭圆 45">
                <a:extLst>
                  <a:ext uri="{FF2B5EF4-FFF2-40B4-BE49-F238E27FC236}">
                    <a16:creationId xmlns:a16="http://schemas.microsoft.com/office/drawing/2014/main" id="{D3BED79B-CEED-480A-B969-4DC9DA5DA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5" name="椭圆 25">
                <a:extLst>
                  <a:ext uri="{FF2B5EF4-FFF2-40B4-BE49-F238E27FC236}">
                    <a16:creationId xmlns:a16="http://schemas.microsoft.com/office/drawing/2014/main" id="{14C3C97A-C226-4D8B-8FCA-76C9D5E32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E259B0E-01BB-42D0-8A20-B85189797DDF}"/>
              </a:ext>
            </a:extLst>
          </p:cNvPr>
          <p:cNvSpPr txBox="1"/>
          <p:nvPr/>
        </p:nvSpPr>
        <p:spPr>
          <a:xfrm>
            <a:off x="1393252" y="335336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蓝色阅读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59B86C-C25A-423F-A550-1A6E4698CE16}"/>
              </a:ext>
            </a:extLst>
          </p:cNvPr>
          <p:cNvSpPr txBox="1"/>
          <p:nvPr/>
        </p:nvSpPr>
        <p:spPr>
          <a:xfrm>
            <a:off x="1104454" y="3827734"/>
            <a:ext cx="229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</a:t>
            </a:r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阅读分享</a:t>
            </a:r>
            <a:endParaRPr lang="en-US" altLang="zh-CN" sz="2000" dirty="0"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  <a:p>
            <a:r>
              <a:rPr lang="zh-CN" altLang="en-US" sz="20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开放班班展示平台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1AC8E9-5D14-4AFE-B6A3-F6EC18286E6B}"/>
              </a:ext>
            </a:extLst>
          </p:cNvPr>
          <p:cNvSpPr txBox="1"/>
          <p:nvPr/>
        </p:nvSpPr>
        <p:spPr>
          <a:xfrm>
            <a:off x="3714477" y="4478174"/>
            <a:ext cx="69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儿童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827A4A-FA52-4637-B8E4-A5CB92D10549}"/>
              </a:ext>
            </a:extLst>
          </p:cNvPr>
          <p:cNvSpPr txBox="1"/>
          <p:nvPr/>
        </p:nvSpPr>
        <p:spPr>
          <a:xfrm>
            <a:off x="4895831" y="4478174"/>
            <a:ext cx="7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本位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0E8E57-0CF7-462B-8D6D-BF98F2885818}"/>
              </a:ext>
            </a:extLst>
          </p:cNvPr>
          <p:cNvSpPr txBox="1"/>
          <p:nvPr/>
        </p:nvSpPr>
        <p:spPr>
          <a:xfrm>
            <a:off x="4351015" y="3527104"/>
            <a:ext cx="492443" cy="17238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92D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阅读滋养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A41122-2A1D-4829-91F8-7D429FC35E3A}"/>
              </a:ext>
            </a:extLst>
          </p:cNvPr>
          <p:cNvSpPr txBox="1"/>
          <p:nvPr/>
        </p:nvSpPr>
        <p:spPr>
          <a:xfrm rot="1143064">
            <a:off x="2765241" y="2997834"/>
            <a:ext cx="8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内容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B5D296-EC32-4B15-807B-BEAE34558792}"/>
              </a:ext>
            </a:extLst>
          </p:cNvPr>
          <p:cNvSpPr txBox="1"/>
          <p:nvPr/>
        </p:nvSpPr>
        <p:spPr>
          <a:xfrm rot="20480386">
            <a:off x="3582197" y="1729770"/>
            <a:ext cx="41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形式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FFEF03-532D-4514-B3E5-9C7793121AC8}"/>
              </a:ext>
            </a:extLst>
          </p:cNvPr>
          <p:cNvSpPr txBox="1"/>
          <p:nvPr/>
        </p:nvSpPr>
        <p:spPr>
          <a:xfrm rot="684888">
            <a:off x="4902833" y="1654121"/>
            <a:ext cx="1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评价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3F151-0DDC-4B92-B932-72B978A2F5F2}"/>
              </a:ext>
            </a:extLst>
          </p:cNvPr>
          <p:cNvSpPr txBox="1"/>
          <p:nvPr/>
        </p:nvSpPr>
        <p:spPr>
          <a:xfrm rot="20509070">
            <a:off x="5777139" y="2873128"/>
            <a:ext cx="8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交流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9672" y="1055943"/>
            <a:ext cx="6353641" cy="1917711"/>
            <a:chOff x="1297527" y="-2854532"/>
            <a:chExt cx="6353641" cy="1917711"/>
          </a:xfrm>
        </p:grpSpPr>
        <p:sp>
          <p:nvSpPr>
            <p:cNvPr id="18" name="TextBox 43"/>
            <p:cNvSpPr txBox="1"/>
            <p:nvPr/>
          </p:nvSpPr>
          <p:spPr>
            <a:xfrm>
              <a:off x="6829984" y="-1160864"/>
              <a:ext cx="821184" cy="22404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3600" b="1" dirty="0">
                  <a:solidFill>
                    <a:schemeClr val="accent5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家长助力</a:t>
              </a:r>
            </a:p>
          </p:txBody>
        </p:sp>
        <p:sp>
          <p:nvSpPr>
            <p:cNvPr id="22" name="TextBox 49"/>
            <p:cNvSpPr txBox="1"/>
            <p:nvPr/>
          </p:nvSpPr>
          <p:spPr>
            <a:xfrm>
              <a:off x="1297527" y="-1186758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/>
              <a:r>
                <a:rPr lang="zh-CN" altLang="en-US" sz="3600" b="1" dirty="0">
                  <a:solidFill>
                    <a:schemeClr val="accent1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教师点灯</a:t>
              </a:r>
            </a:p>
          </p:txBody>
        </p:sp>
        <p:sp>
          <p:nvSpPr>
            <p:cNvPr id="26" name="TextBox 55"/>
            <p:cNvSpPr txBox="1"/>
            <p:nvPr/>
          </p:nvSpPr>
          <p:spPr>
            <a:xfrm>
              <a:off x="4106825" y="-2854532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accent3"/>
                  </a:solidFill>
                  <a:latin typeface="字体视界-美好体" panose="02010601030101010101" pitchFamily="2" charset="-122"/>
                  <a:ea typeface="字体视界-美好体" panose="02010601030101010101" pitchFamily="2" charset="-122"/>
                </a:rPr>
                <a:t>学生悦读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19672" y="1779662"/>
            <a:ext cx="6496681" cy="3024953"/>
            <a:chOff x="1323511" y="1865451"/>
            <a:chExt cx="6496681" cy="3024953"/>
          </a:xfrm>
        </p:grpSpPr>
        <p:grpSp>
          <p:nvGrpSpPr>
            <p:cNvPr id="4" name="Group 1"/>
            <p:cNvGrpSpPr/>
            <p:nvPr/>
          </p:nvGrpSpPr>
          <p:grpSpPr>
            <a:xfrm>
              <a:off x="4597468" y="2004688"/>
              <a:ext cx="1155329" cy="545570"/>
              <a:chOff x="6129954" y="2843530"/>
              <a:chExt cx="1540439" cy="727427"/>
            </a:xfrm>
          </p:grpSpPr>
          <p:sp>
            <p:nvSpPr>
              <p:cNvPr id="64" name="Freeform: Shape 2"/>
              <p:cNvSpPr/>
              <p:nvPr/>
            </p:nvSpPr>
            <p:spPr>
              <a:xfrm>
                <a:off x="6141352" y="2843530"/>
                <a:ext cx="1529041" cy="514777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"/>
              <p:cNvSpPr/>
              <p:nvPr/>
            </p:nvSpPr>
            <p:spPr>
              <a:xfrm>
                <a:off x="6129954" y="3094399"/>
                <a:ext cx="1415518" cy="476558"/>
              </a:xfrm>
              <a:custGeom>
                <a:avLst/>
                <a:gdLst>
                  <a:gd name="connsiteX0" fmla="*/ 0 w 1274955"/>
                  <a:gd name="connsiteY0" fmla="*/ 0 h 429235"/>
                  <a:gd name="connsiteX1" fmla="*/ 132791 w 1274955"/>
                  <a:gd name="connsiteY1" fmla="*/ 3672 h 429235"/>
                  <a:gd name="connsiteX2" fmla="*/ 1146443 w 1274955"/>
                  <a:gd name="connsiteY2" fmla="*/ 257839 h 429235"/>
                  <a:gd name="connsiteX3" fmla="*/ 1274955 w 1274955"/>
                  <a:gd name="connsiteY3" fmla="*/ 322674 h 429235"/>
                  <a:gd name="connsiteX4" fmla="*/ 1213432 w 1274955"/>
                  <a:gd name="connsiteY4" fmla="*/ 429235 h 429235"/>
                  <a:gd name="connsiteX5" fmla="*/ 1094514 w 1274955"/>
                  <a:gd name="connsiteY5" fmla="*/ 369241 h 429235"/>
                  <a:gd name="connsiteX6" fmla="*/ 125878 w 1274955"/>
                  <a:gd name="connsiteY6" fmla="*/ 126361 h 429235"/>
                  <a:gd name="connsiteX7" fmla="*/ 0 w 1274955"/>
                  <a:gd name="connsiteY7" fmla="*/ 122880 h 429235"/>
                  <a:gd name="connsiteX8" fmla="*/ 0 w 1274955"/>
                  <a:gd name="connsiteY8" fmla="*/ 0 h 42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955" h="429235">
                    <a:moveTo>
                      <a:pt x="0" y="0"/>
                    </a:moveTo>
                    <a:lnTo>
                      <a:pt x="132791" y="3672"/>
                    </a:lnTo>
                    <a:cubicBezTo>
                      <a:pt x="493432" y="23669"/>
                      <a:pt x="835651" y="112726"/>
                      <a:pt x="1146443" y="257839"/>
                    </a:cubicBezTo>
                    <a:lnTo>
                      <a:pt x="1274955" y="322674"/>
                    </a:lnTo>
                    <a:lnTo>
                      <a:pt x="1213432" y="429235"/>
                    </a:lnTo>
                    <a:lnTo>
                      <a:pt x="1094514" y="369241"/>
                    </a:lnTo>
                    <a:cubicBezTo>
                      <a:pt x="797524" y="230572"/>
                      <a:pt x="470503" y="145470"/>
                      <a:pt x="125878" y="126361"/>
                    </a:cubicBezTo>
                    <a:lnTo>
                      <a:pt x="0" y="12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421884" y="2005156"/>
              <a:ext cx="1143008" cy="543878"/>
              <a:chOff x="4562511" y="2844155"/>
              <a:chExt cx="1524010" cy="725171"/>
            </a:xfrm>
          </p:grpSpPr>
          <p:sp>
            <p:nvSpPr>
              <p:cNvPr id="62" name="Freeform: Shape 5"/>
              <p:cNvSpPr/>
              <p:nvPr/>
            </p:nvSpPr>
            <p:spPr>
              <a:xfrm>
                <a:off x="4562511" y="2844155"/>
                <a:ext cx="1524010" cy="512392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6"/>
              <p:cNvSpPr/>
              <p:nvPr/>
            </p:nvSpPr>
            <p:spPr>
              <a:xfrm>
                <a:off x="4668333" y="3094977"/>
                <a:ext cx="1410862" cy="474349"/>
              </a:xfrm>
              <a:custGeom>
                <a:avLst/>
                <a:gdLst>
                  <a:gd name="connsiteX0" fmla="*/ 1270760 w 1270760"/>
                  <a:gd name="connsiteY0" fmla="*/ 0 h 427246"/>
                  <a:gd name="connsiteX1" fmla="*/ 1270760 w 1270760"/>
                  <a:gd name="connsiteY1" fmla="*/ 122880 h 427246"/>
                  <a:gd name="connsiteX2" fmla="*/ 1023265 w 1270760"/>
                  <a:gd name="connsiteY2" fmla="*/ 135378 h 427246"/>
                  <a:gd name="connsiteX3" fmla="*/ 89842 w 1270760"/>
                  <a:gd name="connsiteY3" fmla="*/ 411001 h 427246"/>
                  <a:gd name="connsiteX4" fmla="*/ 61388 w 1270760"/>
                  <a:gd name="connsiteY4" fmla="*/ 427246 h 427246"/>
                  <a:gd name="connsiteX5" fmla="*/ 0 w 1270760"/>
                  <a:gd name="connsiteY5" fmla="*/ 320918 h 427246"/>
                  <a:gd name="connsiteX6" fmla="*/ 33900 w 1270760"/>
                  <a:gd name="connsiteY6" fmla="*/ 301564 h 427246"/>
                  <a:gd name="connsiteX7" fmla="*/ 1010702 w 1270760"/>
                  <a:gd name="connsiteY7" fmla="*/ 13132 h 427246"/>
                  <a:gd name="connsiteX8" fmla="*/ 1270760 w 1270760"/>
                  <a:gd name="connsiteY8" fmla="*/ 0 h 4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60" h="427246">
                    <a:moveTo>
                      <a:pt x="1270760" y="0"/>
                    </a:moveTo>
                    <a:lnTo>
                      <a:pt x="1270760" y="122880"/>
                    </a:lnTo>
                    <a:lnTo>
                      <a:pt x="1023265" y="135378"/>
                    </a:lnTo>
                    <a:cubicBezTo>
                      <a:pt x="689926" y="169231"/>
                      <a:pt x="374892" y="264999"/>
                      <a:pt x="89842" y="411001"/>
                    </a:cubicBezTo>
                    <a:lnTo>
                      <a:pt x="61388" y="427246"/>
                    </a:lnTo>
                    <a:lnTo>
                      <a:pt x="0" y="320918"/>
                    </a:lnTo>
                    <a:lnTo>
                      <a:pt x="33900" y="301564"/>
                    </a:lnTo>
                    <a:cubicBezTo>
                      <a:pt x="332197" y="148777"/>
                      <a:pt x="661872" y="48558"/>
                      <a:pt x="1010702" y="13132"/>
                    </a:cubicBezTo>
                    <a:lnTo>
                      <a:pt x="12707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2096553" y="2314201"/>
              <a:ext cx="1422755" cy="2182227"/>
              <a:chOff x="2795401" y="3256214"/>
              <a:chExt cx="1897006" cy="2909636"/>
            </a:xfrm>
          </p:grpSpPr>
          <p:sp>
            <p:nvSpPr>
              <p:cNvPr id="57" name="Freeform: Shape 8"/>
              <p:cNvSpPr/>
              <p:nvPr/>
            </p:nvSpPr>
            <p:spPr>
              <a:xfrm>
                <a:off x="3343455" y="3256214"/>
                <a:ext cx="1245061" cy="1152952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9"/>
              <p:cNvSpPr/>
              <p:nvPr/>
            </p:nvSpPr>
            <p:spPr>
              <a:xfrm>
                <a:off x="3539785" y="3476443"/>
                <a:ext cx="1152622" cy="1067351"/>
              </a:xfrm>
              <a:custGeom>
                <a:avLst/>
                <a:gdLst>
                  <a:gd name="connsiteX0" fmla="*/ 976777 w 1038165"/>
                  <a:gd name="connsiteY0" fmla="*/ 0 h 961362"/>
                  <a:gd name="connsiteX1" fmla="*/ 1038165 w 1038165"/>
                  <a:gd name="connsiteY1" fmla="*/ 106327 h 961362"/>
                  <a:gd name="connsiteX2" fmla="*/ 898342 w 1038165"/>
                  <a:gd name="connsiteY2" fmla="*/ 186153 h 961362"/>
                  <a:gd name="connsiteX3" fmla="*/ 182909 w 1038165"/>
                  <a:gd name="connsiteY3" fmla="*/ 851433 h 961362"/>
                  <a:gd name="connsiteX4" fmla="*/ 106738 w 1038165"/>
                  <a:gd name="connsiteY4" fmla="*/ 961362 h 961362"/>
                  <a:gd name="connsiteX5" fmla="*/ 0 w 1038165"/>
                  <a:gd name="connsiteY5" fmla="*/ 899737 h 961362"/>
                  <a:gd name="connsiteX6" fmla="*/ 84055 w 1038165"/>
                  <a:gd name="connsiteY6" fmla="*/ 778430 h 961362"/>
                  <a:gd name="connsiteX7" fmla="*/ 832735 w 1038165"/>
                  <a:gd name="connsiteY7" fmla="*/ 82234 h 961362"/>
                  <a:gd name="connsiteX8" fmla="*/ 976777 w 1038165"/>
                  <a:gd name="connsiteY8" fmla="*/ 0 h 96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165" h="961362">
                    <a:moveTo>
                      <a:pt x="976777" y="0"/>
                    </a:moveTo>
                    <a:lnTo>
                      <a:pt x="1038165" y="106327"/>
                    </a:lnTo>
                    <a:lnTo>
                      <a:pt x="898342" y="186153"/>
                    </a:lnTo>
                    <a:cubicBezTo>
                      <a:pt x="620599" y="361867"/>
                      <a:pt x="377851" y="587897"/>
                      <a:pt x="182909" y="851433"/>
                    </a:cubicBezTo>
                    <a:lnTo>
                      <a:pt x="106738" y="961362"/>
                    </a:lnTo>
                    <a:lnTo>
                      <a:pt x="0" y="899737"/>
                    </a:lnTo>
                    <a:lnTo>
                      <a:pt x="84055" y="778430"/>
                    </a:lnTo>
                    <a:cubicBezTo>
                      <a:pt x="288056" y="502648"/>
                      <a:pt x="542085" y="266114"/>
                      <a:pt x="832735" y="82234"/>
                    </a:cubicBezTo>
                    <a:lnTo>
                      <a:pt x="9767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10"/>
              <p:cNvGrpSpPr/>
              <p:nvPr/>
            </p:nvGrpSpPr>
            <p:grpSpPr>
              <a:xfrm>
                <a:off x="2795401" y="4381292"/>
                <a:ext cx="834811" cy="1784558"/>
                <a:chOff x="2795401" y="4381292"/>
                <a:chExt cx="834811" cy="1784558"/>
              </a:xfrm>
            </p:grpSpPr>
            <p:sp>
              <p:nvSpPr>
                <p:cNvPr id="60" name="Freeform: Shape 11"/>
                <p:cNvSpPr/>
                <p:nvPr/>
              </p:nvSpPr>
              <p:spPr>
                <a:xfrm>
                  <a:off x="2795401" y="4381292"/>
                  <a:ext cx="645733" cy="1780015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Freeform: Shape 12"/>
                <p:cNvSpPr/>
                <p:nvPr/>
              </p:nvSpPr>
              <p:spPr>
                <a:xfrm>
                  <a:off x="3032421" y="4517991"/>
                  <a:ext cx="597791" cy="1647859"/>
                </a:xfrm>
                <a:custGeom>
                  <a:avLst/>
                  <a:gdLst>
                    <a:gd name="connsiteX0" fmla="*/ 432025 w 538429"/>
                    <a:gd name="connsiteY0" fmla="*/ 0 h 1484224"/>
                    <a:gd name="connsiteX1" fmla="*/ 538429 w 538429"/>
                    <a:gd name="connsiteY1" fmla="*/ 61432 h 1484224"/>
                    <a:gd name="connsiteX2" fmla="*/ 461359 w 538429"/>
                    <a:gd name="connsiteY2" fmla="*/ 188876 h 1484224"/>
                    <a:gd name="connsiteX3" fmla="*/ 122880 w 538429"/>
                    <a:gd name="connsiteY3" fmla="*/ 1484223 h 1484224"/>
                    <a:gd name="connsiteX4" fmla="*/ 122880 w 538429"/>
                    <a:gd name="connsiteY4" fmla="*/ 1484224 h 1484224"/>
                    <a:gd name="connsiteX5" fmla="*/ 0 w 538429"/>
                    <a:gd name="connsiteY5" fmla="*/ 1484224 h 1484224"/>
                    <a:gd name="connsiteX6" fmla="*/ 354208 w 538429"/>
                    <a:gd name="connsiteY6" fmla="*/ 128679 h 1484224"/>
                    <a:gd name="connsiteX7" fmla="*/ 432025 w 538429"/>
                    <a:gd name="connsiteY7" fmla="*/ 0 h 1484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8429" h="1484224">
                      <a:moveTo>
                        <a:pt x="432025" y="0"/>
                      </a:moveTo>
                      <a:lnTo>
                        <a:pt x="538429" y="61432"/>
                      </a:lnTo>
                      <a:lnTo>
                        <a:pt x="461359" y="188876"/>
                      </a:lnTo>
                      <a:cubicBezTo>
                        <a:pt x="245829" y="571697"/>
                        <a:pt x="122880" y="1013602"/>
                        <a:pt x="122880" y="1484223"/>
                      </a:cubicBezTo>
                      <a:lnTo>
                        <a:pt x="122880" y="1484224"/>
                      </a:lnTo>
                      <a:lnTo>
                        <a:pt x="0" y="1484224"/>
                      </a:lnTo>
                      <a:cubicBezTo>
                        <a:pt x="0" y="991732"/>
                        <a:pt x="128663" y="529291"/>
                        <a:pt x="354208" y="128679"/>
                      </a:cubicBezTo>
                      <a:lnTo>
                        <a:pt x="432025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3"/>
            <p:cNvGrpSpPr/>
            <p:nvPr/>
          </p:nvGrpSpPr>
          <p:grpSpPr>
            <a:xfrm>
              <a:off x="5641446" y="2314516"/>
              <a:ext cx="1022543" cy="967176"/>
              <a:chOff x="7521925" y="3256636"/>
              <a:chExt cx="1363390" cy="1289568"/>
            </a:xfrm>
          </p:grpSpPr>
          <p:sp>
            <p:nvSpPr>
              <p:cNvPr id="55" name="Freeform: Shape 14"/>
              <p:cNvSpPr/>
              <p:nvPr/>
            </p:nvSpPr>
            <p:spPr>
              <a:xfrm>
                <a:off x="7644956" y="3256636"/>
                <a:ext cx="1240359" cy="1155131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15"/>
              <p:cNvSpPr/>
              <p:nvPr/>
            </p:nvSpPr>
            <p:spPr>
              <a:xfrm>
                <a:off x="7521925" y="3476834"/>
                <a:ext cx="1148270" cy="1069370"/>
              </a:xfrm>
              <a:custGeom>
                <a:avLst/>
                <a:gdLst>
                  <a:gd name="connsiteX0" fmla="*/ 61423 w 1034244"/>
                  <a:gd name="connsiteY0" fmla="*/ 0 h 963179"/>
                  <a:gd name="connsiteX1" fmla="*/ 186642 w 1034244"/>
                  <a:gd name="connsiteY1" fmla="*/ 73008 h 963179"/>
                  <a:gd name="connsiteX2" fmla="*/ 1017905 w 1034244"/>
                  <a:gd name="connsiteY2" fmla="*/ 874890 h 963179"/>
                  <a:gd name="connsiteX3" fmla="*/ 1034244 w 1034244"/>
                  <a:gd name="connsiteY3" fmla="*/ 901785 h 963179"/>
                  <a:gd name="connsiteX4" fmla="*/ 927907 w 1034244"/>
                  <a:gd name="connsiteY4" fmla="*/ 963179 h 963179"/>
                  <a:gd name="connsiteX5" fmla="*/ 916008 w 1034244"/>
                  <a:gd name="connsiteY5" fmla="*/ 943593 h 963179"/>
                  <a:gd name="connsiteX6" fmla="*/ 121660 w 1034244"/>
                  <a:gd name="connsiteY6" fmla="*/ 177321 h 963179"/>
                  <a:gd name="connsiteX7" fmla="*/ 0 w 1034244"/>
                  <a:gd name="connsiteY7" fmla="*/ 106388 h 963179"/>
                  <a:gd name="connsiteX8" fmla="*/ 61423 w 1034244"/>
                  <a:gd name="connsiteY8" fmla="*/ 0 h 9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4244" h="963179">
                    <a:moveTo>
                      <a:pt x="61423" y="0"/>
                    </a:moveTo>
                    <a:lnTo>
                      <a:pt x="186642" y="73008"/>
                    </a:lnTo>
                    <a:cubicBezTo>
                      <a:pt x="516793" y="279104"/>
                      <a:pt x="800352" y="552869"/>
                      <a:pt x="1017905" y="874890"/>
                    </a:cubicBezTo>
                    <a:lnTo>
                      <a:pt x="1034244" y="901785"/>
                    </a:lnTo>
                    <a:lnTo>
                      <a:pt x="927907" y="963179"/>
                    </a:lnTo>
                    <a:lnTo>
                      <a:pt x="916008" y="943593"/>
                    </a:lnTo>
                    <a:cubicBezTo>
                      <a:pt x="708116" y="635872"/>
                      <a:pt x="437150" y="374265"/>
                      <a:pt x="121660" y="177321"/>
                    </a:cubicBezTo>
                    <a:lnTo>
                      <a:pt x="0" y="106388"/>
                    </a:lnTo>
                    <a:lnTo>
                      <a:pt x="61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6"/>
            <p:cNvGrpSpPr/>
            <p:nvPr/>
          </p:nvGrpSpPr>
          <p:grpSpPr>
            <a:xfrm>
              <a:off x="6438093" y="3158010"/>
              <a:ext cx="640821" cy="1335837"/>
              <a:chOff x="8584122" y="4381292"/>
              <a:chExt cx="854428" cy="1781116"/>
            </a:xfrm>
          </p:grpSpPr>
          <p:sp>
            <p:nvSpPr>
              <p:cNvPr id="53" name="Freeform: Shape 17"/>
              <p:cNvSpPr/>
              <p:nvPr/>
            </p:nvSpPr>
            <p:spPr>
              <a:xfrm>
                <a:off x="8792339" y="4381292"/>
                <a:ext cx="646211" cy="177629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18"/>
              <p:cNvSpPr/>
              <p:nvPr/>
            </p:nvSpPr>
            <p:spPr>
              <a:xfrm>
                <a:off x="8584122" y="4517991"/>
                <a:ext cx="598233" cy="1644417"/>
              </a:xfrm>
              <a:custGeom>
                <a:avLst/>
                <a:gdLst>
                  <a:gd name="connsiteX0" fmla="*/ 106337 w 538828"/>
                  <a:gd name="connsiteY0" fmla="*/ 0 h 1481124"/>
                  <a:gd name="connsiteX1" fmla="*/ 204856 w 538828"/>
                  <a:gd name="connsiteY1" fmla="*/ 162168 h 1481124"/>
                  <a:gd name="connsiteX2" fmla="*/ 538828 w 538828"/>
                  <a:gd name="connsiteY2" fmla="*/ 1481124 h 1481124"/>
                  <a:gd name="connsiteX3" fmla="*/ 415945 w 538828"/>
                  <a:gd name="connsiteY3" fmla="*/ 1481124 h 1481124"/>
                  <a:gd name="connsiteX4" fmla="*/ 415945 w 538828"/>
                  <a:gd name="connsiteY4" fmla="*/ 1481123 h 1481124"/>
                  <a:gd name="connsiteX5" fmla="*/ 96804 w 538828"/>
                  <a:gd name="connsiteY5" fmla="*/ 220739 h 1481124"/>
                  <a:gd name="connsiteX6" fmla="*/ 0 w 538828"/>
                  <a:gd name="connsiteY6" fmla="*/ 61394 h 1481124"/>
                  <a:gd name="connsiteX7" fmla="*/ 106337 w 538828"/>
                  <a:gd name="connsiteY7" fmla="*/ 0 h 148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28" h="1481124">
                    <a:moveTo>
                      <a:pt x="106337" y="0"/>
                    </a:moveTo>
                    <a:lnTo>
                      <a:pt x="204856" y="162168"/>
                    </a:lnTo>
                    <a:cubicBezTo>
                      <a:pt x="417845" y="554245"/>
                      <a:pt x="538828" y="1003556"/>
                      <a:pt x="538828" y="1481124"/>
                    </a:cubicBezTo>
                    <a:lnTo>
                      <a:pt x="415945" y="1481124"/>
                    </a:lnTo>
                    <a:lnTo>
                      <a:pt x="415945" y="1481123"/>
                    </a:lnTo>
                    <a:cubicBezTo>
                      <a:pt x="415945" y="1024763"/>
                      <a:pt x="300335" y="595405"/>
                      <a:pt x="96804" y="220739"/>
                    </a:cubicBezTo>
                    <a:lnTo>
                      <a:pt x="0" y="61394"/>
                    </a:lnTo>
                    <a:lnTo>
                      <a:pt x="106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9" name="Straight Connector 19"/>
            <p:cNvCxnSpPr/>
            <p:nvPr/>
          </p:nvCxnSpPr>
          <p:spPr>
            <a:xfrm>
              <a:off x="1323511" y="4496428"/>
              <a:ext cx="649668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0"/>
            <p:cNvSpPr/>
            <p:nvPr/>
          </p:nvSpPr>
          <p:spPr>
            <a:xfrm>
              <a:off x="5405893" y="2161419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21"/>
            <p:cNvSpPr/>
            <p:nvPr/>
          </p:nvSpPr>
          <p:spPr>
            <a:xfrm>
              <a:off x="6269757" y="293939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22"/>
            <p:cNvGrpSpPr/>
            <p:nvPr/>
          </p:nvGrpSpPr>
          <p:grpSpPr>
            <a:xfrm>
              <a:off x="2337150" y="2939391"/>
              <a:ext cx="563376" cy="563376"/>
              <a:chOff x="3116200" y="4089802"/>
              <a:chExt cx="751168" cy="751168"/>
            </a:xfrm>
          </p:grpSpPr>
          <p:sp>
            <p:nvSpPr>
              <p:cNvPr id="49" name="Oval 23"/>
              <p:cNvSpPr/>
              <p:nvPr/>
            </p:nvSpPr>
            <p:spPr>
              <a:xfrm>
                <a:off x="3116200" y="4089802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0" name="Group 24"/>
              <p:cNvGrpSpPr/>
              <p:nvPr/>
            </p:nvGrpSpPr>
            <p:grpSpPr>
              <a:xfrm>
                <a:off x="3156702" y="4130305"/>
                <a:ext cx="670163" cy="670163"/>
                <a:chOff x="3654456" y="4189619"/>
                <a:chExt cx="558800" cy="558800"/>
              </a:xfrm>
            </p:grpSpPr>
            <p:sp>
              <p:nvSpPr>
                <p:cNvPr id="51" name="Oval 25"/>
                <p:cNvSpPr/>
                <p:nvPr/>
              </p:nvSpPr>
              <p:spPr>
                <a:xfrm>
                  <a:off x="3654456" y="4189619"/>
                  <a:ext cx="558800" cy="558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/>
                </a:p>
              </p:txBody>
            </p:sp>
            <p:sp>
              <p:nvSpPr>
                <p:cNvPr id="52" name="Freeform: Shape 26"/>
                <p:cNvSpPr>
                  <a:spLocks/>
                </p:cNvSpPr>
                <p:nvPr/>
              </p:nvSpPr>
              <p:spPr bwMode="auto">
                <a:xfrm>
                  <a:off x="3792664" y="4339529"/>
                  <a:ext cx="305203" cy="305203"/>
                </a:xfrm>
                <a:custGeom>
                  <a:avLst/>
                  <a:gdLst>
                    <a:gd name="T0" fmla="*/ 96 w 176"/>
                    <a:gd name="T1" fmla="*/ 124 h 176"/>
                    <a:gd name="T2" fmla="*/ 92 w 176"/>
                    <a:gd name="T3" fmla="*/ 120 h 176"/>
                    <a:gd name="T4" fmla="*/ 89 w 176"/>
                    <a:gd name="T5" fmla="*/ 121 h 176"/>
                    <a:gd name="T6" fmla="*/ 65 w 176"/>
                    <a:gd name="T7" fmla="*/ 145 h 176"/>
                    <a:gd name="T8" fmla="*/ 64 w 176"/>
                    <a:gd name="T9" fmla="*/ 148 h 176"/>
                    <a:gd name="T10" fmla="*/ 68 w 176"/>
                    <a:gd name="T11" fmla="*/ 152 h 176"/>
                    <a:gd name="T12" fmla="*/ 82 w 176"/>
                    <a:gd name="T13" fmla="*/ 152 h 176"/>
                    <a:gd name="T14" fmla="*/ 65 w 176"/>
                    <a:gd name="T15" fmla="*/ 169 h 176"/>
                    <a:gd name="T16" fmla="*/ 64 w 176"/>
                    <a:gd name="T17" fmla="*/ 172 h 176"/>
                    <a:gd name="T18" fmla="*/ 68 w 176"/>
                    <a:gd name="T19" fmla="*/ 176 h 176"/>
                    <a:gd name="T20" fmla="*/ 71 w 176"/>
                    <a:gd name="T21" fmla="*/ 175 h 176"/>
                    <a:gd name="T22" fmla="*/ 95 w 176"/>
                    <a:gd name="T23" fmla="*/ 151 h 176"/>
                    <a:gd name="T24" fmla="*/ 96 w 176"/>
                    <a:gd name="T25" fmla="*/ 148 h 176"/>
                    <a:gd name="T26" fmla="*/ 92 w 176"/>
                    <a:gd name="T27" fmla="*/ 144 h 176"/>
                    <a:gd name="T28" fmla="*/ 92 w 176"/>
                    <a:gd name="T29" fmla="*/ 144 h 176"/>
                    <a:gd name="T30" fmla="*/ 78 w 176"/>
                    <a:gd name="T31" fmla="*/ 144 h 176"/>
                    <a:gd name="T32" fmla="*/ 95 w 176"/>
                    <a:gd name="T33" fmla="*/ 127 h 176"/>
                    <a:gd name="T34" fmla="*/ 96 w 176"/>
                    <a:gd name="T35" fmla="*/ 124 h 176"/>
                    <a:gd name="T36" fmla="*/ 152 w 176"/>
                    <a:gd name="T37" fmla="*/ 41 h 176"/>
                    <a:gd name="T38" fmla="*/ 152 w 176"/>
                    <a:gd name="T39" fmla="*/ 40 h 176"/>
                    <a:gd name="T40" fmla="*/ 128 w 176"/>
                    <a:gd name="T41" fmla="*/ 16 h 176"/>
                    <a:gd name="T42" fmla="*/ 112 w 176"/>
                    <a:gd name="T43" fmla="*/ 22 h 176"/>
                    <a:gd name="T44" fmla="*/ 72 w 176"/>
                    <a:gd name="T45" fmla="*/ 0 h 176"/>
                    <a:gd name="T46" fmla="*/ 25 w 176"/>
                    <a:gd name="T47" fmla="*/ 41 h 176"/>
                    <a:gd name="T48" fmla="*/ 0 w 176"/>
                    <a:gd name="T49" fmla="*/ 72 h 176"/>
                    <a:gd name="T50" fmla="*/ 32 w 176"/>
                    <a:gd name="T51" fmla="*/ 104 h 176"/>
                    <a:gd name="T52" fmla="*/ 144 w 176"/>
                    <a:gd name="T53" fmla="*/ 104 h 176"/>
                    <a:gd name="T54" fmla="*/ 176 w 176"/>
                    <a:gd name="T55" fmla="*/ 72 h 176"/>
                    <a:gd name="T56" fmla="*/ 152 w 176"/>
                    <a:gd name="T57" fmla="*/ 41 h 176"/>
                    <a:gd name="T58" fmla="*/ 144 w 176"/>
                    <a:gd name="T59" fmla="*/ 96 h 176"/>
                    <a:gd name="T60" fmla="*/ 32 w 176"/>
                    <a:gd name="T61" fmla="*/ 96 h 176"/>
                    <a:gd name="T62" fmla="*/ 8 w 176"/>
                    <a:gd name="T63" fmla="*/ 72 h 176"/>
                    <a:gd name="T64" fmla="*/ 26 w 176"/>
                    <a:gd name="T65" fmla="*/ 49 h 176"/>
                    <a:gd name="T66" fmla="*/ 32 w 176"/>
                    <a:gd name="T67" fmla="*/ 42 h 176"/>
                    <a:gd name="T68" fmla="*/ 72 w 176"/>
                    <a:gd name="T69" fmla="*/ 8 h 176"/>
                    <a:gd name="T70" fmla="*/ 102 w 176"/>
                    <a:gd name="T71" fmla="*/ 22 h 176"/>
                    <a:gd name="T72" fmla="*/ 111 w 176"/>
                    <a:gd name="T73" fmla="*/ 30 h 176"/>
                    <a:gd name="T74" fmla="*/ 112 w 176"/>
                    <a:gd name="T75" fmla="*/ 30 h 176"/>
                    <a:gd name="T76" fmla="*/ 117 w 176"/>
                    <a:gd name="T77" fmla="*/ 28 h 176"/>
                    <a:gd name="T78" fmla="*/ 128 w 176"/>
                    <a:gd name="T79" fmla="*/ 24 h 176"/>
                    <a:gd name="T80" fmla="*/ 144 w 176"/>
                    <a:gd name="T81" fmla="*/ 40 h 176"/>
                    <a:gd name="T82" fmla="*/ 144 w 176"/>
                    <a:gd name="T83" fmla="*/ 41 h 176"/>
                    <a:gd name="T84" fmla="*/ 150 w 176"/>
                    <a:gd name="T85" fmla="*/ 49 h 176"/>
                    <a:gd name="T86" fmla="*/ 168 w 176"/>
                    <a:gd name="T87" fmla="*/ 72 h 176"/>
                    <a:gd name="T88" fmla="*/ 144 w 176"/>
                    <a:gd name="T89" fmla="*/ 9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6" h="176">
                      <a:moveTo>
                        <a:pt x="96" y="124"/>
                      </a:moveTo>
                      <a:cubicBezTo>
                        <a:pt x="96" y="122"/>
                        <a:pt x="94" y="120"/>
                        <a:pt x="92" y="120"/>
                      </a:cubicBezTo>
                      <a:cubicBezTo>
                        <a:pt x="91" y="120"/>
                        <a:pt x="90" y="120"/>
                        <a:pt x="89" y="121"/>
                      </a:cubicBezTo>
                      <a:cubicBezTo>
                        <a:pt x="65" y="145"/>
                        <a:pt x="65" y="145"/>
                        <a:pt x="65" y="145"/>
                      </a:cubicBezTo>
                      <a:cubicBezTo>
                        <a:pt x="64" y="146"/>
                        <a:pt x="64" y="147"/>
                        <a:pt x="64" y="148"/>
                      </a:cubicBezTo>
                      <a:cubicBezTo>
                        <a:pt x="64" y="150"/>
                        <a:pt x="66" y="152"/>
                        <a:pt x="68" y="152"/>
                      </a:cubicBezTo>
                      <a:cubicBezTo>
                        <a:pt x="82" y="152"/>
                        <a:pt x="82" y="152"/>
                        <a:pt x="82" y="152"/>
                      </a:cubicBezTo>
                      <a:cubicBezTo>
                        <a:pt x="65" y="169"/>
                        <a:pt x="65" y="169"/>
                        <a:pt x="65" y="169"/>
                      </a:cubicBezTo>
                      <a:cubicBezTo>
                        <a:pt x="64" y="170"/>
                        <a:pt x="64" y="171"/>
                        <a:pt x="64" y="172"/>
                      </a:cubicBezTo>
                      <a:cubicBezTo>
                        <a:pt x="64" y="174"/>
                        <a:pt x="66" y="176"/>
                        <a:pt x="68" y="176"/>
                      </a:cubicBezTo>
                      <a:cubicBezTo>
                        <a:pt x="69" y="176"/>
                        <a:pt x="70" y="176"/>
                        <a:pt x="71" y="175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6" y="150"/>
                        <a:pt x="96" y="149"/>
                        <a:pt x="96" y="148"/>
                      </a:cubicBezTo>
                      <a:cubicBezTo>
                        <a:pt x="96" y="146"/>
                        <a:pt x="94" y="144"/>
                        <a:pt x="92" y="144"/>
                      </a:cubicBezTo>
                      <a:cubicBezTo>
                        <a:pt x="92" y="144"/>
                        <a:pt x="92" y="144"/>
                        <a:pt x="92" y="144"/>
                      </a:cubicBezTo>
                      <a:cubicBezTo>
                        <a:pt x="78" y="144"/>
                        <a:pt x="78" y="144"/>
                        <a:pt x="78" y="144"/>
                      </a:cubicBezTo>
                      <a:cubicBezTo>
                        <a:pt x="95" y="127"/>
                        <a:pt x="95" y="127"/>
                        <a:pt x="95" y="127"/>
                      </a:cubicBezTo>
                      <a:cubicBezTo>
                        <a:pt x="96" y="126"/>
                        <a:pt x="96" y="125"/>
                        <a:pt x="96" y="124"/>
                      </a:cubicBezTo>
                      <a:moveTo>
                        <a:pt x="152" y="41"/>
                      </a:moveTo>
                      <a:cubicBezTo>
                        <a:pt x="152" y="41"/>
                        <a:pt x="152" y="40"/>
                        <a:pt x="152" y="40"/>
                      </a:cubicBezTo>
                      <a:cubicBezTo>
                        <a:pt x="152" y="27"/>
                        <a:pt x="141" y="16"/>
                        <a:pt x="128" y="16"/>
                      </a:cubicBezTo>
                      <a:cubicBezTo>
                        <a:pt x="122" y="16"/>
                        <a:pt x="116" y="18"/>
                        <a:pt x="112" y="22"/>
                      </a:cubicBezTo>
                      <a:cubicBezTo>
                        <a:pt x="104" y="9"/>
                        <a:pt x="89" y="0"/>
                        <a:pt x="72" y="0"/>
                      </a:cubicBezTo>
                      <a:cubicBezTo>
                        <a:pt x="48" y="0"/>
                        <a:pt x="28" y="18"/>
                        <a:pt x="25" y="41"/>
                      </a:cubicBezTo>
                      <a:cubicBezTo>
                        <a:pt x="10" y="44"/>
                        <a:pt x="0" y="57"/>
                        <a:pt x="0" y="72"/>
                      </a:cubicBezTo>
                      <a:cubicBezTo>
                        <a:pt x="0" y="90"/>
                        <a:pt x="14" y="104"/>
                        <a:pt x="32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62" y="104"/>
                        <a:pt x="176" y="90"/>
                        <a:pt x="176" y="72"/>
                      </a:cubicBezTo>
                      <a:cubicBezTo>
                        <a:pt x="176" y="57"/>
                        <a:pt x="166" y="45"/>
                        <a:pt x="152" y="41"/>
                      </a:cubicBezTo>
                      <a:moveTo>
                        <a:pt x="144" y="96"/>
                      </a:moveTo>
                      <a:cubicBezTo>
                        <a:pt x="32" y="96"/>
                        <a:pt x="32" y="96"/>
                        <a:pt x="32" y="96"/>
                      </a:cubicBezTo>
                      <a:cubicBezTo>
                        <a:pt x="19" y="96"/>
                        <a:pt x="8" y="85"/>
                        <a:pt x="8" y="72"/>
                      </a:cubicBezTo>
                      <a:cubicBezTo>
                        <a:pt x="8" y="61"/>
                        <a:pt x="16" y="51"/>
                        <a:pt x="26" y="49"/>
                      </a:cubicBezTo>
                      <a:cubicBezTo>
                        <a:pt x="30" y="48"/>
                        <a:pt x="32" y="45"/>
                        <a:pt x="32" y="42"/>
                      </a:cubicBezTo>
                      <a:cubicBezTo>
                        <a:pt x="35" y="23"/>
                        <a:pt x="52" y="8"/>
                        <a:pt x="72" y="8"/>
                      </a:cubicBezTo>
                      <a:cubicBezTo>
                        <a:pt x="86" y="8"/>
                        <a:pt x="94" y="11"/>
                        <a:pt x="102" y="22"/>
                      </a:cubicBezTo>
                      <a:cubicBezTo>
                        <a:pt x="103" y="24"/>
                        <a:pt x="109" y="30"/>
                        <a:pt x="111" y="30"/>
                      </a:cubicBezTo>
                      <a:cubicBezTo>
                        <a:pt x="111" y="30"/>
                        <a:pt x="112" y="30"/>
                        <a:pt x="112" y="30"/>
                      </a:cubicBezTo>
                      <a:cubicBezTo>
                        <a:pt x="114" y="30"/>
                        <a:pt x="116" y="29"/>
                        <a:pt x="117" y="28"/>
                      </a:cubicBezTo>
                      <a:cubicBezTo>
                        <a:pt x="120" y="25"/>
                        <a:pt x="124" y="24"/>
                        <a:pt x="128" y="24"/>
                      </a:cubicBezTo>
                      <a:cubicBezTo>
                        <a:pt x="137" y="24"/>
                        <a:pt x="144" y="31"/>
                        <a:pt x="144" y="40"/>
                      </a:cubicBezTo>
                      <a:cubicBezTo>
                        <a:pt x="144" y="41"/>
                        <a:pt x="144" y="41"/>
                        <a:pt x="144" y="41"/>
                      </a:cubicBezTo>
                      <a:cubicBezTo>
                        <a:pt x="144" y="44"/>
                        <a:pt x="146" y="48"/>
                        <a:pt x="150" y="49"/>
                      </a:cubicBezTo>
                      <a:cubicBezTo>
                        <a:pt x="161" y="52"/>
                        <a:pt x="168" y="61"/>
                        <a:pt x="168" y="72"/>
                      </a:cubicBezTo>
                      <a:cubicBezTo>
                        <a:pt x="168" y="85"/>
                        <a:pt x="157" y="96"/>
                        <a:pt x="144" y="9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27"/>
            <p:cNvGrpSpPr/>
            <p:nvPr/>
          </p:nvGrpSpPr>
          <p:grpSpPr>
            <a:xfrm>
              <a:off x="3182640" y="2161419"/>
              <a:ext cx="563376" cy="563376"/>
              <a:chOff x="4243519" y="3052505"/>
              <a:chExt cx="751168" cy="751168"/>
            </a:xfrm>
          </p:grpSpPr>
          <p:sp>
            <p:nvSpPr>
              <p:cNvPr id="45" name="Oval 28"/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6" name="Group 29"/>
              <p:cNvGrpSpPr/>
              <p:nvPr/>
            </p:nvGrpSpPr>
            <p:grpSpPr>
              <a:xfrm>
                <a:off x="4284021" y="3093007"/>
                <a:ext cx="670163" cy="670163"/>
                <a:chOff x="4622141" y="3293102"/>
                <a:chExt cx="558800" cy="558800"/>
              </a:xfrm>
            </p:grpSpPr>
            <p:sp>
              <p:nvSpPr>
                <p:cNvPr id="47" name="Oval 30"/>
                <p:cNvSpPr/>
                <p:nvPr/>
              </p:nvSpPr>
              <p:spPr>
                <a:xfrm>
                  <a:off x="4622141" y="3293102"/>
                  <a:ext cx="558800" cy="558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31"/>
                <p:cNvSpPr>
                  <a:spLocks/>
                </p:cNvSpPr>
                <p:nvPr/>
              </p:nvSpPr>
              <p:spPr bwMode="auto">
                <a:xfrm>
                  <a:off x="4762374" y="3429000"/>
                  <a:ext cx="267815" cy="267815"/>
                </a:xfrm>
                <a:custGeom>
                  <a:avLst/>
                  <a:gdLst>
                    <a:gd name="T0" fmla="*/ 156 w 176"/>
                    <a:gd name="T1" fmla="*/ 0 h 176"/>
                    <a:gd name="T2" fmla="*/ 136 w 176"/>
                    <a:gd name="T3" fmla="*/ 20 h 176"/>
                    <a:gd name="T4" fmla="*/ 152 w 176"/>
                    <a:gd name="T5" fmla="*/ 40 h 176"/>
                    <a:gd name="T6" fmla="*/ 152 w 176"/>
                    <a:gd name="T7" fmla="*/ 84 h 176"/>
                    <a:gd name="T8" fmla="*/ 108 w 176"/>
                    <a:gd name="T9" fmla="*/ 84 h 176"/>
                    <a:gd name="T10" fmla="*/ 88 w 176"/>
                    <a:gd name="T11" fmla="*/ 68 h 176"/>
                    <a:gd name="T12" fmla="*/ 68 w 176"/>
                    <a:gd name="T13" fmla="*/ 84 h 176"/>
                    <a:gd name="T14" fmla="*/ 20 w 176"/>
                    <a:gd name="T15" fmla="*/ 84 h 176"/>
                    <a:gd name="T16" fmla="*/ 16 w 176"/>
                    <a:gd name="T17" fmla="*/ 88 h 176"/>
                    <a:gd name="T18" fmla="*/ 16 w 176"/>
                    <a:gd name="T19" fmla="*/ 136 h 176"/>
                    <a:gd name="T20" fmla="*/ 0 w 176"/>
                    <a:gd name="T21" fmla="*/ 156 h 176"/>
                    <a:gd name="T22" fmla="*/ 20 w 176"/>
                    <a:gd name="T23" fmla="*/ 176 h 176"/>
                    <a:gd name="T24" fmla="*/ 40 w 176"/>
                    <a:gd name="T25" fmla="*/ 156 h 176"/>
                    <a:gd name="T26" fmla="*/ 24 w 176"/>
                    <a:gd name="T27" fmla="*/ 136 h 176"/>
                    <a:gd name="T28" fmla="*/ 24 w 176"/>
                    <a:gd name="T29" fmla="*/ 92 h 176"/>
                    <a:gd name="T30" fmla="*/ 68 w 176"/>
                    <a:gd name="T31" fmla="*/ 92 h 176"/>
                    <a:gd name="T32" fmla="*/ 88 w 176"/>
                    <a:gd name="T33" fmla="*/ 108 h 176"/>
                    <a:gd name="T34" fmla="*/ 108 w 176"/>
                    <a:gd name="T35" fmla="*/ 92 h 176"/>
                    <a:gd name="T36" fmla="*/ 156 w 176"/>
                    <a:gd name="T37" fmla="*/ 92 h 176"/>
                    <a:gd name="T38" fmla="*/ 160 w 176"/>
                    <a:gd name="T39" fmla="*/ 88 h 176"/>
                    <a:gd name="T40" fmla="*/ 160 w 176"/>
                    <a:gd name="T41" fmla="*/ 40 h 176"/>
                    <a:gd name="T42" fmla="*/ 176 w 176"/>
                    <a:gd name="T43" fmla="*/ 20 h 176"/>
                    <a:gd name="T44" fmla="*/ 156 w 176"/>
                    <a:gd name="T45" fmla="*/ 0 h 176"/>
                    <a:gd name="T46" fmla="*/ 32 w 176"/>
                    <a:gd name="T47" fmla="*/ 156 h 176"/>
                    <a:gd name="T48" fmla="*/ 20 w 176"/>
                    <a:gd name="T49" fmla="*/ 168 h 176"/>
                    <a:gd name="T50" fmla="*/ 8 w 176"/>
                    <a:gd name="T51" fmla="*/ 156 h 176"/>
                    <a:gd name="T52" fmla="*/ 20 w 176"/>
                    <a:gd name="T53" fmla="*/ 144 h 176"/>
                    <a:gd name="T54" fmla="*/ 32 w 176"/>
                    <a:gd name="T55" fmla="*/ 156 h 176"/>
                    <a:gd name="T56" fmla="*/ 88 w 176"/>
                    <a:gd name="T57" fmla="*/ 100 h 176"/>
                    <a:gd name="T58" fmla="*/ 76 w 176"/>
                    <a:gd name="T59" fmla="*/ 88 h 176"/>
                    <a:gd name="T60" fmla="*/ 88 w 176"/>
                    <a:gd name="T61" fmla="*/ 76 h 176"/>
                    <a:gd name="T62" fmla="*/ 100 w 176"/>
                    <a:gd name="T63" fmla="*/ 88 h 176"/>
                    <a:gd name="T64" fmla="*/ 88 w 176"/>
                    <a:gd name="T65" fmla="*/ 100 h 176"/>
                    <a:gd name="T66" fmla="*/ 156 w 176"/>
                    <a:gd name="T67" fmla="*/ 32 h 176"/>
                    <a:gd name="T68" fmla="*/ 144 w 176"/>
                    <a:gd name="T69" fmla="*/ 20 h 176"/>
                    <a:gd name="T70" fmla="*/ 156 w 176"/>
                    <a:gd name="T71" fmla="*/ 8 h 176"/>
                    <a:gd name="T72" fmla="*/ 168 w 176"/>
                    <a:gd name="T73" fmla="*/ 20 h 176"/>
                    <a:gd name="T74" fmla="*/ 156 w 176"/>
                    <a:gd name="T75" fmla="*/ 32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6" h="176">
                      <a:moveTo>
                        <a:pt x="156" y="0"/>
                      </a:moveTo>
                      <a:cubicBezTo>
                        <a:pt x="145" y="0"/>
                        <a:pt x="136" y="9"/>
                        <a:pt x="136" y="20"/>
                      </a:cubicBezTo>
                      <a:cubicBezTo>
                        <a:pt x="136" y="30"/>
                        <a:pt x="143" y="38"/>
                        <a:pt x="152" y="40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6" y="75"/>
                        <a:pt x="98" y="68"/>
                        <a:pt x="88" y="68"/>
                      </a:cubicBezTo>
                      <a:cubicBezTo>
                        <a:pt x="78" y="68"/>
                        <a:pt x="70" y="75"/>
                        <a:pt x="68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6" y="86"/>
                        <a:pt x="16" y="88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7" y="138"/>
                        <a:pt x="0" y="146"/>
                        <a:pt x="0" y="156"/>
                      </a:cubicBezTo>
                      <a:cubicBezTo>
                        <a:pt x="0" y="167"/>
                        <a:pt x="9" y="176"/>
                        <a:pt x="20" y="176"/>
                      </a:cubicBezTo>
                      <a:cubicBezTo>
                        <a:pt x="31" y="176"/>
                        <a:pt x="40" y="167"/>
                        <a:pt x="40" y="156"/>
                      </a:cubicBezTo>
                      <a:cubicBezTo>
                        <a:pt x="40" y="146"/>
                        <a:pt x="33" y="138"/>
                        <a:pt x="24" y="136"/>
                      </a:cubicBezTo>
                      <a:cubicBezTo>
                        <a:pt x="24" y="92"/>
                        <a:pt x="24" y="92"/>
                        <a:pt x="24" y="92"/>
                      </a:cubicBez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70" y="101"/>
                        <a:pt x="78" y="108"/>
                        <a:pt x="88" y="108"/>
                      </a:cubicBezTo>
                      <a:cubicBezTo>
                        <a:pt x="98" y="108"/>
                        <a:pt x="106" y="101"/>
                        <a:pt x="108" y="92"/>
                      </a:cubicBezTo>
                      <a:cubicBezTo>
                        <a:pt x="156" y="92"/>
                        <a:pt x="156" y="92"/>
                        <a:pt x="156" y="92"/>
                      </a:cubicBezTo>
                      <a:cubicBezTo>
                        <a:pt x="158" y="92"/>
                        <a:pt x="160" y="90"/>
                        <a:pt x="160" y="88"/>
                      </a:cubicBezTo>
                      <a:cubicBezTo>
                        <a:pt x="160" y="40"/>
                        <a:pt x="160" y="40"/>
                        <a:pt x="160" y="40"/>
                      </a:cubicBezTo>
                      <a:cubicBezTo>
                        <a:pt x="169" y="38"/>
                        <a:pt x="176" y="30"/>
                        <a:pt x="176" y="20"/>
                      </a:cubicBezTo>
                      <a:cubicBezTo>
                        <a:pt x="176" y="9"/>
                        <a:pt x="167" y="0"/>
                        <a:pt x="156" y="0"/>
                      </a:cubicBezTo>
                      <a:moveTo>
                        <a:pt x="32" y="156"/>
                      </a:moveTo>
                      <a:cubicBezTo>
                        <a:pt x="32" y="163"/>
                        <a:pt x="27" y="168"/>
                        <a:pt x="20" y="168"/>
                      </a:cubicBezTo>
                      <a:cubicBezTo>
                        <a:pt x="13" y="168"/>
                        <a:pt x="8" y="163"/>
                        <a:pt x="8" y="156"/>
                      </a:cubicBezTo>
                      <a:cubicBezTo>
                        <a:pt x="8" y="149"/>
                        <a:pt x="13" y="144"/>
                        <a:pt x="20" y="144"/>
                      </a:cubicBezTo>
                      <a:cubicBezTo>
                        <a:pt x="27" y="144"/>
                        <a:pt x="32" y="149"/>
                        <a:pt x="32" y="156"/>
                      </a:cubicBezTo>
                      <a:moveTo>
                        <a:pt x="88" y="100"/>
                      </a:moveTo>
                      <a:cubicBezTo>
                        <a:pt x="81" y="100"/>
                        <a:pt x="76" y="95"/>
                        <a:pt x="76" y="88"/>
                      </a:cubicBezTo>
                      <a:cubicBezTo>
                        <a:pt x="76" y="81"/>
                        <a:pt x="81" y="76"/>
                        <a:pt x="88" y="76"/>
                      </a:cubicBezTo>
                      <a:cubicBezTo>
                        <a:pt x="95" y="76"/>
                        <a:pt x="100" y="81"/>
                        <a:pt x="100" y="88"/>
                      </a:cubicBezTo>
                      <a:cubicBezTo>
                        <a:pt x="100" y="95"/>
                        <a:pt x="95" y="100"/>
                        <a:pt x="88" y="100"/>
                      </a:cubicBezTo>
                      <a:moveTo>
                        <a:pt x="156" y="32"/>
                      </a:moveTo>
                      <a:cubicBezTo>
                        <a:pt x="149" y="32"/>
                        <a:pt x="144" y="27"/>
                        <a:pt x="144" y="20"/>
                      </a:cubicBezTo>
                      <a:cubicBezTo>
                        <a:pt x="144" y="13"/>
                        <a:pt x="149" y="8"/>
                        <a:pt x="156" y="8"/>
                      </a:cubicBezTo>
                      <a:cubicBezTo>
                        <a:pt x="163" y="8"/>
                        <a:pt x="168" y="13"/>
                        <a:pt x="168" y="20"/>
                      </a:cubicBezTo>
                      <a:cubicBezTo>
                        <a:pt x="168" y="27"/>
                        <a:pt x="163" y="32"/>
                        <a:pt x="156" y="3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4" name="Group 32"/>
            <p:cNvGrpSpPr/>
            <p:nvPr/>
          </p:nvGrpSpPr>
          <p:grpSpPr>
            <a:xfrm>
              <a:off x="5436271" y="2191795"/>
              <a:ext cx="502622" cy="502622"/>
              <a:chOff x="7103113" y="3293102"/>
              <a:chExt cx="558800" cy="558800"/>
            </a:xfrm>
          </p:grpSpPr>
          <p:sp>
            <p:nvSpPr>
              <p:cNvPr id="43" name="Oval 33"/>
              <p:cNvSpPr/>
              <p:nvPr/>
            </p:nvSpPr>
            <p:spPr>
              <a:xfrm>
                <a:off x="7103113" y="3293102"/>
                <a:ext cx="558800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34"/>
              <p:cNvSpPr>
                <a:spLocks/>
              </p:cNvSpPr>
              <p:nvPr/>
            </p:nvSpPr>
            <p:spPr bwMode="auto">
              <a:xfrm>
                <a:off x="7248606" y="3438595"/>
                <a:ext cx="267815" cy="267815"/>
              </a:xfrm>
              <a:custGeom>
                <a:avLst/>
                <a:gdLst>
                  <a:gd name="T0" fmla="*/ 88 w 176"/>
                  <a:gd name="T1" fmla="*/ 110 h 176"/>
                  <a:gd name="T2" fmla="*/ 51 w 176"/>
                  <a:gd name="T3" fmla="*/ 73 h 176"/>
                  <a:gd name="T4" fmla="*/ 48 w 176"/>
                  <a:gd name="T5" fmla="*/ 72 h 176"/>
                  <a:gd name="T6" fmla="*/ 44 w 176"/>
                  <a:gd name="T7" fmla="*/ 76 h 176"/>
                  <a:gd name="T8" fmla="*/ 45 w 176"/>
                  <a:gd name="T9" fmla="*/ 79 h 176"/>
                  <a:gd name="T10" fmla="*/ 85 w 176"/>
                  <a:gd name="T11" fmla="*/ 119 h 176"/>
                  <a:gd name="T12" fmla="*/ 88 w 176"/>
                  <a:gd name="T13" fmla="*/ 120 h 176"/>
                  <a:gd name="T14" fmla="*/ 91 w 176"/>
                  <a:gd name="T15" fmla="*/ 119 h 176"/>
                  <a:gd name="T16" fmla="*/ 91 w 176"/>
                  <a:gd name="T17" fmla="*/ 119 h 176"/>
                  <a:gd name="T18" fmla="*/ 158 w 176"/>
                  <a:gd name="T19" fmla="*/ 49 h 176"/>
                  <a:gd name="T20" fmla="*/ 158 w 176"/>
                  <a:gd name="T21" fmla="*/ 49 h 176"/>
                  <a:gd name="T22" fmla="*/ 163 w 176"/>
                  <a:gd name="T23" fmla="*/ 43 h 176"/>
                  <a:gd name="T24" fmla="*/ 163 w 176"/>
                  <a:gd name="T25" fmla="*/ 43 h 176"/>
                  <a:gd name="T26" fmla="*/ 175 w 176"/>
                  <a:gd name="T27" fmla="*/ 31 h 176"/>
                  <a:gd name="T28" fmla="*/ 175 w 176"/>
                  <a:gd name="T29" fmla="*/ 31 h 176"/>
                  <a:gd name="T30" fmla="*/ 176 w 176"/>
                  <a:gd name="T31" fmla="*/ 28 h 176"/>
                  <a:gd name="T32" fmla="*/ 172 w 176"/>
                  <a:gd name="T33" fmla="*/ 24 h 176"/>
                  <a:gd name="T34" fmla="*/ 169 w 176"/>
                  <a:gd name="T35" fmla="*/ 25 h 176"/>
                  <a:gd name="T36" fmla="*/ 169 w 176"/>
                  <a:gd name="T37" fmla="*/ 25 h 176"/>
                  <a:gd name="T38" fmla="*/ 159 w 176"/>
                  <a:gd name="T39" fmla="*/ 36 h 176"/>
                  <a:gd name="T40" fmla="*/ 159 w 176"/>
                  <a:gd name="T41" fmla="*/ 36 h 176"/>
                  <a:gd name="T42" fmla="*/ 153 w 176"/>
                  <a:gd name="T43" fmla="*/ 42 h 176"/>
                  <a:gd name="T44" fmla="*/ 153 w 176"/>
                  <a:gd name="T45" fmla="*/ 42 h 176"/>
                  <a:gd name="T46" fmla="*/ 88 w 176"/>
                  <a:gd name="T47" fmla="*/ 110 h 176"/>
                  <a:gd name="T48" fmla="*/ 169 w 176"/>
                  <a:gd name="T49" fmla="*/ 54 h 176"/>
                  <a:gd name="T50" fmla="*/ 163 w 176"/>
                  <a:gd name="T51" fmla="*/ 54 h 176"/>
                  <a:gd name="T52" fmla="*/ 162 w 176"/>
                  <a:gd name="T53" fmla="*/ 58 h 176"/>
                  <a:gd name="T54" fmla="*/ 162 w 176"/>
                  <a:gd name="T55" fmla="*/ 58 h 176"/>
                  <a:gd name="T56" fmla="*/ 168 w 176"/>
                  <a:gd name="T57" fmla="*/ 88 h 176"/>
                  <a:gd name="T58" fmla="*/ 88 w 176"/>
                  <a:gd name="T59" fmla="*/ 168 h 176"/>
                  <a:gd name="T60" fmla="*/ 8 w 176"/>
                  <a:gd name="T61" fmla="*/ 88 h 176"/>
                  <a:gd name="T62" fmla="*/ 88 w 176"/>
                  <a:gd name="T63" fmla="*/ 8 h 176"/>
                  <a:gd name="T64" fmla="*/ 146 w 176"/>
                  <a:gd name="T65" fmla="*/ 33 h 176"/>
                  <a:gd name="T66" fmla="*/ 146 w 176"/>
                  <a:gd name="T67" fmla="*/ 32 h 176"/>
                  <a:gd name="T68" fmla="*/ 151 w 176"/>
                  <a:gd name="T69" fmla="*/ 32 h 176"/>
                  <a:gd name="T70" fmla="*/ 151 w 176"/>
                  <a:gd name="T71" fmla="*/ 27 h 176"/>
                  <a:gd name="T72" fmla="*/ 151 w 176"/>
                  <a:gd name="T73" fmla="*/ 26 h 176"/>
                  <a:gd name="T74" fmla="*/ 88 w 176"/>
                  <a:gd name="T75" fmla="*/ 0 h 176"/>
                  <a:gd name="T76" fmla="*/ 0 w 176"/>
                  <a:gd name="T77" fmla="*/ 88 h 176"/>
                  <a:gd name="T78" fmla="*/ 88 w 176"/>
                  <a:gd name="T79" fmla="*/ 176 h 176"/>
                  <a:gd name="T80" fmla="*/ 176 w 176"/>
                  <a:gd name="T81" fmla="*/ 88 h 176"/>
                  <a:gd name="T82" fmla="*/ 170 w 176"/>
                  <a:gd name="T83" fmla="*/ 56 h 176"/>
                  <a:gd name="T84" fmla="*/ 169 w 176"/>
                  <a:gd name="T85" fmla="*/ 5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76">
                    <a:moveTo>
                      <a:pt x="88" y="110"/>
                    </a:move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2"/>
                      <a:pt x="49" y="72"/>
                      <a:pt x="48" y="72"/>
                    </a:cubicBezTo>
                    <a:cubicBezTo>
                      <a:pt x="46" y="72"/>
                      <a:pt x="44" y="74"/>
                      <a:pt x="44" y="76"/>
                    </a:cubicBezTo>
                    <a:cubicBezTo>
                      <a:pt x="44" y="77"/>
                      <a:pt x="44" y="78"/>
                      <a:pt x="45" y="79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6" y="120"/>
                      <a:pt x="87" y="120"/>
                      <a:pt x="88" y="120"/>
                    </a:cubicBezTo>
                    <a:cubicBezTo>
                      <a:pt x="89" y="120"/>
                      <a:pt x="90" y="120"/>
                      <a:pt x="91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63" y="43"/>
                      <a:pt x="163" y="43"/>
                      <a:pt x="163" y="43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5" y="31"/>
                      <a:pt x="175" y="31"/>
                      <a:pt x="175" y="31"/>
                    </a:cubicBezTo>
                    <a:cubicBezTo>
                      <a:pt x="176" y="30"/>
                      <a:pt x="176" y="29"/>
                      <a:pt x="176" y="28"/>
                    </a:cubicBezTo>
                    <a:cubicBezTo>
                      <a:pt x="176" y="26"/>
                      <a:pt x="174" y="24"/>
                      <a:pt x="172" y="24"/>
                    </a:cubicBezTo>
                    <a:cubicBezTo>
                      <a:pt x="171" y="24"/>
                      <a:pt x="170" y="24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3" y="42"/>
                      <a:pt x="153" y="42"/>
                      <a:pt x="153" y="42"/>
                    </a:cubicBezTo>
                    <a:cubicBezTo>
                      <a:pt x="153" y="42"/>
                      <a:pt x="153" y="42"/>
                      <a:pt x="153" y="42"/>
                    </a:cubicBezTo>
                    <a:lnTo>
                      <a:pt x="88" y="110"/>
                    </a:lnTo>
                    <a:close/>
                    <a:moveTo>
                      <a:pt x="169" y="54"/>
                    </a:moveTo>
                    <a:cubicBezTo>
                      <a:pt x="167" y="53"/>
                      <a:pt x="165" y="53"/>
                      <a:pt x="163" y="54"/>
                    </a:cubicBezTo>
                    <a:cubicBezTo>
                      <a:pt x="162" y="55"/>
                      <a:pt x="162" y="57"/>
                      <a:pt x="162" y="58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166" y="68"/>
                      <a:pt x="168" y="78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11" y="8"/>
                      <a:pt x="131" y="17"/>
                      <a:pt x="146" y="33"/>
                    </a:cubicBezTo>
                    <a:cubicBezTo>
                      <a:pt x="146" y="32"/>
                      <a:pt x="146" y="32"/>
                      <a:pt x="146" y="32"/>
                    </a:cubicBezTo>
                    <a:cubicBezTo>
                      <a:pt x="147" y="34"/>
                      <a:pt x="150" y="34"/>
                      <a:pt x="151" y="32"/>
                    </a:cubicBezTo>
                    <a:cubicBezTo>
                      <a:pt x="153" y="31"/>
                      <a:pt x="153" y="28"/>
                      <a:pt x="151" y="27"/>
                    </a:cubicBezTo>
                    <a:cubicBezTo>
                      <a:pt x="151" y="27"/>
                      <a:pt x="151" y="26"/>
                      <a:pt x="151" y="26"/>
                    </a:cubicBezTo>
                    <a:cubicBezTo>
                      <a:pt x="135" y="10"/>
                      <a:pt x="113" y="0"/>
                      <a:pt x="88" y="0"/>
                    </a:cubicBez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77"/>
                      <a:pt x="174" y="66"/>
                      <a:pt x="170" y="56"/>
                    </a:cubicBezTo>
                    <a:cubicBezTo>
                      <a:pt x="170" y="55"/>
                      <a:pt x="169" y="55"/>
                      <a:pt x="169" y="5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6303927" y="2969769"/>
              <a:ext cx="502622" cy="502622"/>
              <a:chOff x="8052323" y="4169373"/>
              <a:chExt cx="558800" cy="558800"/>
            </a:xfrm>
          </p:grpSpPr>
          <p:sp>
            <p:nvSpPr>
              <p:cNvPr id="41" name="Oval 36"/>
              <p:cNvSpPr/>
              <p:nvPr/>
            </p:nvSpPr>
            <p:spPr>
              <a:xfrm>
                <a:off x="8052323" y="4169373"/>
                <a:ext cx="558800" cy="5588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37"/>
              <p:cNvSpPr>
                <a:spLocks/>
              </p:cNvSpPr>
              <p:nvPr/>
            </p:nvSpPr>
            <p:spPr bwMode="auto">
              <a:xfrm>
                <a:off x="8209059" y="4304822"/>
                <a:ext cx="245327" cy="279503"/>
              </a:xfrm>
              <a:custGeom>
                <a:avLst/>
                <a:gdLst>
                  <a:gd name="T0" fmla="*/ 152 w 304"/>
                  <a:gd name="T1" fmla="*/ 0 h 347"/>
                  <a:gd name="T2" fmla="*/ 0 w 304"/>
                  <a:gd name="T3" fmla="*/ 71 h 347"/>
                  <a:gd name="T4" fmla="*/ 0 w 304"/>
                  <a:gd name="T5" fmla="*/ 277 h 347"/>
                  <a:gd name="T6" fmla="*/ 152 w 304"/>
                  <a:gd name="T7" fmla="*/ 347 h 347"/>
                  <a:gd name="T8" fmla="*/ 304 w 304"/>
                  <a:gd name="T9" fmla="*/ 277 h 347"/>
                  <a:gd name="T10" fmla="*/ 304 w 304"/>
                  <a:gd name="T11" fmla="*/ 71 h 347"/>
                  <a:gd name="T12" fmla="*/ 152 w 304"/>
                  <a:gd name="T13" fmla="*/ 0 h 347"/>
                  <a:gd name="T14" fmla="*/ 282 w 304"/>
                  <a:gd name="T15" fmla="*/ 277 h 347"/>
                  <a:gd name="T16" fmla="*/ 152 w 304"/>
                  <a:gd name="T17" fmla="*/ 326 h 347"/>
                  <a:gd name="T18" fmla="*/ 22 w 304"/>
                  <a:gd name="T19" fmla="*/ 277 h 347"/>
                  <a:gd name="T20" fmla="*/ 22 w 304"/>
                  <a:gd name="T21" fmla="*/ 236 h 347"/>
                  <a:gd name="T22" fmla="*/ 152 w 304"/>
                  <a:gd name="T23" fmla="*/ 271 h 347"/>
                  <a:gd name="T24" fmla="*/ 282 w 304"/>
                  <a:gd name="T25" fmla="*/ 236 h 347"/>
                  <a:gd name="T26" fmla="*/ 282 w 304"/>
                  <a:gd name="T27" fmla="*/ 277 h 347"/>
                  <a:gd name="T28" fmla="*/ 282 w 304"/>
                  <a:gd name="T29" fmla="*/ 212 h 347"/>
                  <a:gd name="T30" fmla="*/ 282 w 304"/>
                  <a:gd name="T31" fmla="*/ 212 h 347"/>
                  <a:gd name="T32" fmla="*/ 282 w 304"/>
                  <a:gd name="T33" fmla="*/ 212 h 347"/>
                  <a:gd name="T34" fmla="*/ 152 w 304"/>
                  <a:gd name="T35" fmla="*/ 261 h 347"/>
                  <a:gd name="T36" fmla="*/ 22 w 304"/>
                  <a:gd name="T37" fmla="*/ 212 h 347"/>
                  <a:gd name="T38" fmla="*/ 22 w 304"/>
                  <a:gd name="T39" fmla="*/ 212 h 347"/>
                  <a:gd name="T40" fmla="*/ 22 w 304"/>
                  <a:gd name="T41" fmla="*/ 212 h 347"/>
                  <a:gd name="T42" fmla="*/ 22 w 304"/>
                  <a:gd name="T43" fmla="*/ 171 h 347"/>
                  <a:gd name="T44" fmla="*/ 152 w 304"/>
                  <a:gd name="T45" fmla="*/ 206 h 347"/>
                  <a:gd name="T46" fmla="*/ 282 w 304"/>
                  <a:gd name="T47" fmla="*/ 171 h 347"/>
                  <a:gd name="T48" fmla="*/ 282 w 304"/>
                  <a:gd name="T49" fmla="*/ 212 h 347"/>
                  <a:gd name="T50" fmla="*/ 282 w 304"/>
                  <a:gd name="T51" fmla="*/ 147 h 347"/>
                  <a:gd name="T52" fmla="*/ 282 w 304"/>
                  <a:gd name="T53" fmla="*/ 147 h 347"/>
                  <a:gd name="T54" fmla="*/ 282 w 304"/>
                  <a:gd name="T55" fmla="*/ 147 h 347"/>
                  <a:gd name="T56" fmla="*/ 152 w 304"/>
                  <a:gd name="T57" fmla="*/ 195 h 347"/>
                  <a:gd name="T58" fmla="*/ 22 w 304"/>
                  <a:gd name="T59" fmla="*/ 147 h 347"/>
                  <a:gd name="T60" fmla="*/ 22 w 304"/>
                  <a:gd name="T61" fmla="*/ 147 h 347"/>
                  <a:gd name="T62" fmla="*/ 22 w 304"/>
                  <a:gd name="T63" fmla="*/ 147 h 347"/>
                  <a:gd name="T64" fmla="*/ 22 w 304"/>
                  <a:gd name="T65" fmla="*/ 109 h 347"/>
                  <a:gd name="T66" fmla="*/ 152 w 304"/>
                  <a:gd name="T67" fmla="*/ 141 h 347"/>
                  <a:gd name="T68" fmla="*/ 282 w 304"/>
                  <a:gd name="T69" fmla="*/ 109 h 347"/>
                  <a:gd name="T70" fmla="*/ 282 w 304"/>
                  <a:gd name="T71" fmla="*/ 147 h 347"/>
                  <a:gd name="T72" fmla="*/ 152 w 304"/>
                  <a:gd name="T73" fmla="*/ 119 h 347"/>
                  <a:gd name="T74" fmla="*/ 22 w 304"/>
                  <a:gd name="T75" fmla="*/ 71 h 347"/>
                  <a:gd name="T76" fmla="*/ 152 w 304"/>
                  <a:gd name="T77" fmla="*/ 22 h 347"/>
                  <a:gd name="T78" fmla="*/ 282 w 304"/>
                  <a:gd name="T79" fmla="*/ 71 h 347"/>
                  <a:gd name="T80" fmla="*/ 152 w 304"/>
                  <a:gd name="T81" fmla="*/ 119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4" h="347">
                    <a:moveTo>
                      <a:pt x="152" y="0"/>
                    </a:moveTo>
                    <a:cubicBezTo>
                      <a:pt x="79" y="0"/>
                      <a:pt x="0" y="22"/>
                      <a:pt x="0" y="71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325"/>
                      <a:pt x="79" y="347"/>
                      <a:pt x="152" y="347"/>
                    </a:cubicBezTo>
                    <a:cubicBezTo>
                      <a:pt x="225" y="347"/>
                      <a:pt x="304" y="325"/>
                      <a:pt x="304" y="277"/>
                    </a:cubicBezTo>
                    <a:cubicBezTo>
                      <a:pt x="304" y="71"/>
                      <a:pt x="304" y="71"/>
                      <a:pt x="304" y="71"/>
                    </a:cubicBezTo>
                    <a:cubicBezTo>
                      <a:pt x="304" y="22"/>
                      <a:pt x="225" y="0"/>
                      <a:pt x="152" y="0"/>
                    </a:cubicBezTo>
                    <a:close/>
                    <a:moveTo>
                      <a:pt x="282" y="277"/>
                    </a:moveTo>
                    <a:cubicBezTo>
                      <a:pt x="282" y="304"/>
                      <a:pt x="224" y="326"/>
                      <a:pt x="152" y="326"/>
                    </a:cubicBezTo>
                    <a:cubicBezTo>
                      <a:pt x="80" y="326"/>
                      <a:pt x="22" y="304"/>
                      <a:pt x="22" y="277"/>
                    </a:cubicBezTo>
                    <a:cubicBezTo>
                      <a:pt x="22" y="236"/>
                      <a:pt x="22" y="236"/>
                      <a:pt x="22" y="236"/>
                    </a:cubicBezTo>
                    <a:cubicBezTo>
                      <a:pt x="44" y="259"/>
                      <a:pt x="98" y="271"/>
                      <a:pt x="152" y="271"/>
                    </a:cubicBezTo>
                    <a:cubicBezTo>
                      <a:pt x="206" y="271"/>
                      <a:pt x="260" y="259"/>
                      <a:pt x="282" y="236"/>
                    </a:cubicBezTo>
                    <a:lnTo>
                      <a:pt x="282" y="277"/>
                    </a:lnTo>
                    <a:close/>
                    <a:moveTo>
                      <a:pt x="282" y="212"/>
                    </a:move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12"/>
                      <a:pt x="282" y="212"/>
                      <a:pt x="282" y="212"/>
                    </a:cubicBezTo>
                    <a:cubicBezTo>
                      <a:pt x="282" y="239"/>
                      <a:pt x="224" y="261"/>
                      <a:pt x="152" y="261"/>
                    </a:cubicBezTo>
                    <a:cubicBezTo>
                      <a:pt x="80" y="261"/>
                      <a:pt x="22" y="239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2" y="171"/>
                      <a:pt x="22" y="171"/>
                      <a:pt x="22" y="171"/>
                    </a:cubicBezTo>
                    <a:cubicBezTo>
                      <a:pt x="44" y="194"/>
                      <a:pt x="98" y="206"/>
                      <a:pt x="152" y="206"/>
                    </a:cubicBezTo>
                    <a:cubicBezTo>
                      <a:pt x="206" y="206"/>
                      <a:pt x="260" y="194"/>
                      <a:pt x="282" y="171"/>
                    </a:cubicBezTo>
                    <a:lnTo>
                      <a:pt x="282" y="212"/>
                    </a:lnTo>
                    <a:close/>
                    <a:moveTo>
                      <a:pt x="282" y="147"/>
                    </a:move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47"/>
                      <a:pt x="282" y="147"/>
                      <a:pt x="282" y="147"/>
                    </a:cubicBezTo>
                    <a:cubicBezTo>
                      <a:pt x="282" y="174"/>
                      <a:pt x="224" y="195"/>
                      <a:pt x="152" y="195"/>
                    </a:cubicBezTo>
                    <a:cubicBezTo>
                      <a:pt x="80" y="195"/>
                      <a:pt x="22" y="174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50" y="131"/>
                      <a:pt x="102" y="141"/>
                      <a:pt x="152" y="141"/>
                    </a:cubicBezTo>
                    <a:cubicBezTo>
                      <a:pt x="202" y="141"/>
                      <a:pt x="254" y="131"/>
                      <a:pt x="282" y="109"/>
                    </a:cubicBezTo>
                    <a:lnTo>
                      <a:pt x="282" y="147"/>
                    </a:lnTo>
                    <a:close/>
                    <a:moveTo>
                      <a:pt x="152" y="119"/>
                    </a:moveTo>
                    <a:cubicBezTo>
                      <a:pt x="80" y="119"/>
                      <a:pt x="22" y="98"/>
                      <a:pt x="22" y="71"/>
                    </a:cubicBezTo>
                    <a:cubicBezTo>
                      <a:pt x="22" y="44"/>
                      <a:pt x="80" y="22"/>
                      <a:pt x="152" y="22"/>
                    </a:cubicBezTo>
                    <a:cubicBezTo>
                      <a:pt x="224" y="22"/>
                      <a:pt x="282" y="44"/>
                      <a:pt x="282" y="71"/>
                    </a:cubicBezTo>
                    <a:cubicBezTo>
                      <a:pt x="282" y="98"/>
                      <a:pt x="224" y="119"/>
                      <a:pt x="152" y="1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Oval 38"/>
            <p:cNvSpPr/>
            <p:nvPr/>
          </p:nvSpPr>
          <p:spPr>
            <a:xfrm>
              <a:off x="4261365" y="1865451"/>
              <a:ext cx="563376" cy="563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39"/>
            <p:cNvGrpSpPr/>
            <p:nvPr/>
          </p:nvGrpSpPr>
          <p:grpSpPr>
            <a:xfrm>
              <a:off x="4291741" y="1892922"/>
              <a:ext cx="502622" cy="502622"/>
              <a:chOff x="5854236" y="2976687"/>
              <a:chExt cx="558800" cy="558800"/>
            </a:xfrm>
          </p:grpSpPr>
          <p:sp>
            <p:nvSpPr>
              <p:cNvPr id="39" name="Oval 40"/>
              <p:cNvSpPr/>
              <p:nvPr/>
            </p:nvSpPr>
            <p:spPr>
              <a:xfrm>
                <a:off x="5854236" y="2976687"/>
                <a:ext cx="558800" cy="558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41"/>
              <p:cNvSpPr>
                <a:spLocks/>
              </p:cNvSpPr>
              <p:nvPr/>
            </p:nvSpPr>
            <p:spPr bwMode="auto">
              <a:xfrm>
                <a:off x="5981782" y="3104233"/>
                <a:ext cx="303709" cy="303709"/>
              </a:xfrm>
              <a:custGeom>
                <a:avLst/>
                <a:gdLst>
                  <a:gd name="T0" fmla="*/ 44 w 176"/>
                  <a:gd name="T1" fmla="*/ 132 h 176"/>
                  <a:gd name="T2" fmla="*/ 78 w 176"/>
                  <a:gd name="T3" fmla="*/ 126 h 176"/>
                  <a:gd name="T4" fmla="*/ 170 w 176"/>
                  <a:gd name="T5" fmla="*/ 34 h 176"/>
                  <a:gd name="T6" fmla="*/ 176 w 176"/>
                  <a:gd name="T7" fmla="*/ 20 h 176"/>
                  <a:gd name="T8" fmla="*/ 156 w 176"/>
                  <a:gd name="T9" fmla="*/ 0 h 176"/>
                  <a:gd name="T10" fmla="*/ 142 w 176"/>
                  <a:gd name="T11" fmla="*/ 6 h 176"/>
                  <a:gd name="T12" fmla="*/ 50 w 176"/>
                  <a:gd name="T13" fmla="*/ 98 h 176"/>
                  <a:gd name="T14" fmla="*/ 44 w 176"/>
                  <a:gd name="T15" fmla="*/ 132 h 176"/>
                  <a:gd name="T16" fmla="*/ 148 w 176"/>
                  <a:gd name="T17" fmla="*/ 12 h 176"/>
                  <a:gd name="T18" fmla="*/ 156 w 176"/>
                  <a:gd name="T19" fmla="*/ 8 h 176"/>
                  <a:gd name="T20" fmla="*/ 168 w 176"/>
                  <a:gd name="T21" fmla="*/ 20 h 176"/>
                  <a:gd name="T22" fmla="*/ 164 w 176"/>
                  <a:gd name="T23" fmla="*/ 28 h 176"/>
                  <a:gd name="T24" fmla="*/ 159 w 176"/>
                  <a:gd name="T25" fmla="*/ 34 h 176"/>
                  <a:gd name="T26" fmla="*/ 142 w 176"/>
                  <a:gd name="T27" fmla="*/ 17 h 176"/>
                  <a:gd name="T28" fmla="*/ 148 w 176"/>
                  <a:gd name="T29" fmla="*/ 12 h 176"/>
                  <a:gd name="T30" fmla="*/ 137 w 176"/>
                  <a:gd name="T31" fmla="*/ 22 h 176"/>
                  <a:gd name="T32" fmla="*/ 154 w 176"/>
                  <a:gd name="T33" fmla="*/ 39 h 176"/>
                  <a:gd name="T34" fmla="*/ 80 w 176"/>
                  <a:gd name="T35" fmla="*/ 113 h 176"/>
                  <a:gd name="T36" fmla="*/ 80 w 176"/>
                  <a:gd name="T37" fmla="*/ 96 h 176"/>
                  <a:gd name="T38" fmla="*/ 63 w 176"/>
                  <a:gd name="T39" fmla="*/ 96 h 176"/>
                  <a:gd name="T40" fmla="*/ 137 w 176"/>
                  <a:gd name="T41" fmla="*/ 22 h 176"/>
                  <a:gd name="T42" fmla="*/ 57 w 176"/>
                  <a:gd name="T43" fmla="*/ 104 h 176"/>
                  <a:gd name="T44" fmla="*/ 72 w 176"/>
                  <a:gd name="T45" fmla="*/ 104 h 176"/>
                  <a:gd name="T46" fmla="*/ 72 w 176"/>
                  <a:gd name="T47" fmla="*/ 119 h 176"/>
                  <a:gd name="T48" fmla="*/ 54 w 176"/>
                  <a:gd name="T49" fmla="*/ 122 h 176"/>
                  <a:gd name="T50" fmla="*/ 57 w 176"/>
                  <a:gd name="T51" fmla="*/ 104 h 176"/>
                  <a:gd name="T52" fmla="*/ 172 w 176"/>
                  <a:gd name="T53" fmla="*/ 60 h 176"/>
                  <a:gd name="T54" fmla="*/ 168 w 176"/>
                  <a:gd name="T55" fmla="*/ 64 h 176"/>
                  <a:gd name="T56" fmla="*/ 168 w 176"/>
                  <a:gd name="T57" fmla="*/ 152 h 176"/>
                  <a:gd name="T58" fmla="*/ 152 w 176"/>
                  <a:gd name="T59" fmla="*/ 168 h 176"/>
                  <a:gd name="T60" fmla="*/ 24 w 176"/>
                  <a:gd name="T61" fmla="*/ 168 h 176"/>
                  <a:gd name="T62" fmla="*/ 8 w 176"/>
                  <a:gd name="T63" fmla="*/ 152 h 176"/>
                  <a:gd name="T64" fmla="*/ 8 w 176"/>
                  <a:gd name="T65" fmla="*/ 24 h 176"/>
                  <a:gd name="T66" fmla="*/ 24 w 176"/>
                  <a:gd name="T67" fmla="*/ 8 h 176"/>
                  <a:gd name="T68" fmla="*/ 112 w 176"/>
                  <a:gd name="T69" fmla="*/ 8 h 176"/>
                  <a:gd name="T70" fmla="*/ 116 w 176"/>
                  <a:gd name="T71" fmla="*/ 4 h 176"/>
                  <a:gd name="T72" fmla="*/ 112 w 176"/>
                  <a:gd name="T73" fmla="*/ 0 h 176"/>
                  <a:gd name="T74" fmla="*/ 24 w 176"/>
                  <a:gd name="T75" fmla="*/ 0 h 176"/>
                  <a:gd name="T76" fmla="*/ 0 w 176"/>
                  <a:gd name="T77" fmla="*/ 24 h 176"/>
                  <a:gd name="T78" fmla="*/ 0 w 176"/>
                  <a:gd name="T79" fmla="*/ 152 h 176"/>
                  <a:gd name="T80" fmla="*/ 24 w 176"/>
                  <a:gd name="T81" fmla="*/ 176 h 176"/>
                  <a:gd name="T82" fmla="*/ 152 w 176"/>
                  <a:gd name="T83" fmla="*/ 176 h 176"/>
                  <a:gd name="T84" fmla="*/ 176 w 176"/>
                  <a:gd name="T85" fmla="*/ 152 h 176"/>
                  <a:gd name="T86" fmla="*/ 176 w 176"/>
                  <a:gd name="T87" fmla="*/ 64 h 176"/>
                  <a:gd name="T88" fmla="*/ 172 w 176"/>
                  <a:gd name="T89" fmla="*/ 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44" y="132"/>
                    </a:moveTo>
                    <a:cubicBezTo>
                      <a:pt x="78" y="126"/>
                      <a:pt x="78" y="126"/>
                      <a:pt x="78" y="126"/>
                    </a:cubicBezTo>
                    <a:cubicBezTo>
                      <a:pt x="170" y="34"/>
                      <a:pt x="170" y="34"/>
                      <a:pt x="170" y="34"/>
                    </a:cubicBezTo>
                    <a:cubicBezTo>
                      <a:pt x="174" y="31"/>
                      <a:pt x="176" y="26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cubicBezTo>
                      <a:pt x="150" y="0"/>
                      <a:pt x="145" y="2"/>
                      <a:pt x="142" y="6"/>
                    </a:cubicBezTo>
                    <a:cubicBezTo>
                      <a:pt x="50" y="98"/>
                      <a:pt x="50" y="98"/>
                      <a:pt x="50" y="98"/>
                    </a:cubicBezTo>
                    <a:lnTo>
                      <a:pt x="44" y="132"/>
                    </a:lnTo>
                    <a:close/>
                    <a:moveTo>
                      <a:pt x="148" y="12"/>
                    </a:moveTo>
                    <a:cubicBezTo>
                      <a:pt x="150" y="9"/>
                      <a:pt x="153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3"/>
                      <a:pt x="167" y="26"/>
                      <a:pt x="164" y="28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42" y="17"/>
                      <a:pt x="142" y="17"/>
                      <a:pt x="142" y="17"/>
                    </a:cubicBezTo>
                    <a:lnTo>
                      <a:pt x="148" y="12"/>
                    </a:lnTo>
                    <a:close/>
                    <a:moveTo>
                      <a:pt x="137" y="22"/>
                    </a:moveTo>
                    <a:cubicBezTo>
                      <a:pt x="154" y="39"/>
                      <a:pt x="154" y="39"/>
                      <a:pt x="154" y="39"/>
                    </a:cubicBezTo>
                    <a:cubicBezTo>
                      <a:pt x="80" y="113"/>
                      <a:pt x="80" y="113"/>
                      <a:pt x="80" y="113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63" y="96"/>
                      <a:pt x="63" y="96"/>
                      <a:pt x="63" y="96"/>
                    </a:cubicBezTo>
                    <a:lnTo>
                      <a:pt x="137" y="22"/>
                    </a:lnTo>
                    <a:close/>
                    <a:moveTo>
                      <a:pt x="57" y="104"/>
                    </a:move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54" y="122"/>
                      <a:pt x="54" y="122"/>
                      <a:pt x="54" y="122"/>
                    </a:cubicBezTo>
                    <a:lnTo>
                      <a:pt x="57" y="104"/>
                    </a:lnTo>
                    <a:close/>
                    <a:moveTo>
                      <a:pt x="172" y="60"/>
                    </a:moveTo>
                    <a:cubicBezTo>
                      <a:pt x="170" y="60"/>
                      <a:pt x="168" y="62"/>
                      <a:pt x="168" y="64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161"/>
                      <a:pt x="161" y="168"/>
                      <a:pt x="152" y="168"/>
                    </a:cubicBezTo>
                    <a:cubicBezTo>
                      <a:pt x="24" y="168"/>
                      <a:pt x="24" y="168"/>
                      <a:pt x="24" y="168"/>
                    </a:cubicBezTo>
                    <a:cubicBezTo>
                      <a:pt x="15" y="168"/>
                      <a:pt x="8" y="161"/>
                      <a:pt x="8" y="15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5"/>
                      <a:pt x="15" y="8"/>
                      <a:pt x="24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4" y="8"/>
                      <a:pt x="116" y="6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1" y="176"/>
                      <a:pt x="24" y="176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65" y="176"/>
                      <a:pt x="176" y="165"/>
                      <a:pt x="176" y="152"/>
                    </a:cubicBezTo>
                    <a:cubicBezTo>
                      <a:pt x="176" y="64"/>
                      <a:pt x="176" y="64"/>
                      <a:pt x="176" y="64"/>
                    </a:cubicBezTo>
                    <a:cubicBezTo>
                      <a:pt x="176" y="62"/>
                      <a:pt x="174" y="60"/>
                      <a:pt x="172" y="6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0" name="Freeform: Shape 60"/>
            <p:cNvSpPr>
              <a:spLocks/>
            </p:cNvSpPr>
            <p:nvPr/>
          </p:nvSpPr>
          <p:spPr bwMode="auto">
            <a:xfrm>
              <a:off x="3177135" y="4497451"/>
              <a:ext cx="2424422" cy="392953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  <a:gd name="connsiteX0" fmla="*/ 0 w 10000"/>
                <a:gd name="connsiteY0" fmla="*/ 1325 h 9955"/>
                <a:gd name="connsiteX1" fmla="*/ 5772 w 10000"/>
                <a:gd name="connsiteY1" fmla="*/ 9955 h 9955"/>
                <a:gd name="connsiteX2" fmla="*/ 10000 w 10000"/>
                <a:gd name="connsiteY2" fmla="*/ 0 h 9955"/>
                <a:gd name="connsiteX3" fmla="*/ 8877 w 10000"/>
                <a:gd name="connsiteY3" fmla="*/ 1073 h 9955"/>
                <a:gd name="connsiteX4" fmla="*/ 7922 w 10000"/>
                <a:gd name="connsiteY4" fmla="*/ 1566 h 9955"/>
                <a:gd name="connsiteX5" fmla="*/ 7077 w 10000"/>
                <a:gd name="connsiteY5" fmla="*/ 844 h 9955"/>
                <a:gd name="connsiteX6" fmla="*/ 6211 w 10000"/>
                <a:gd name="connsiteY6" fmla="*/ 2319 h 9955"/>
                <a:gd name="connsiteX7" fmla="*/ 5647 w 10000"/>
                <a:gd name="connsiteY7" fmla="*/ 1853 h 9955"/>
                <a:gd name="connsiteX8" fmla="*/ 4830 w 10000"/>
                <a:gd name="connsiteY8" fmla="*/ 3088 h 9955"/>
                <a:gd name="connsiteX9" fmla="*/ 3274 w 10000"/>
                <a:gd name="connsiteY9" fmla="*/ 1612 h 9955"/>
                <a:gd name="connsiteX10" fmla="*/ 2173 w 10000"/>
                <a:gd name="connsiteY10" fmla="*/ 2560 h 9955"/>
                <a:gd name="connsiteX11" fmla="*/ 1355 w 10000"/>
                <a:gd name="connsiteY11" fmla="*/ 1325 h 9955"/>
                <a:gd name="connsiteX12" fmla="*/ 0 w 10000"/>
                <a:gd name="connsiteY12" fmla="*/ 1325 h 9955"/>
                <a:gd name="connsiteX0" fmla="*/ 0 w 9563"/>
                <a:gd name="connsiteY0" fmla="*/ 483 h 9152"/>
                <a:gd name="connsiteX1" fmla="*/ 5772 w 9563"/>
                <a:gd name="connsiteY1" fmla="*/ 9152 h 9152"/>
                <a:gd name="connsiteX2" fmla="*/ 9563 w 9563"/>
                <a:gd name="connsiteY2" fmla="*/ 358 h 9152"/>
                <a:gd name="connsiteX3" fmla="*/ 8877 w 9563"/>
                <a:gd name="connsiteY3" fmla="*/ 230 h 9152"/>
                <a:gd name="connsiteX4" fmla="*/ 7922 w 9563"/>
                <a:gd name="connsiteY4" fmla="*/ 725 h 9152"/>
                <a:gd name="connsiteX5" fmla="*/ 7077 w 9563"/>
                <a:gd name="connsiteY5" fmla="*/ 0 h 9152"/>
                <a:gd name="connsiteX6" fmla="*/ 6211 w 9563"/>
                <a:gd name="connsiteY6" fmla="*/ 1481 h 9152"/>
                <a:gd name="connsiteX7" fmla="*/ 5647 w 9563"/>
                <a:gd name="connsiteY7" fmla="*/ 1013 h 9152"/>
                <a:gd name="connsiteX8" fmla="*/ 4830 w 9563"/>
                <a:gd name="connsiteY8" fmla="*/ 2254 h 9152"/>
                <a:gd name="connsiteX9" fmla="*/ 3274 w 9563"/>
                <a:gd name="connsiteY9" fmla="*/ 771 h 9152"/>
                <a:gd name="connsiteX10" fmla="*/ 2173 w 9563"/>
                <a:gd name="connsiteY10" fmla="*/ 1724 h 9152"/>
                <a:gd name="connsiteX11" fmla="*/ 1355 w 9563"/>
                <a:gd name="connsiteY11" fmla="*/ 483 h 9152"/>
                <a:gd name="connsiteX12" fmla="*/ 0 w 9563"/>
                <a:gd name="connsiteY12" fmla="*/ 483 h 9152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9180 w 10000"/>
                <a:gd name="connsiteY3" fmla="*/ 433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  <a:gd name="connsiteX0" fmla="*/ 0 w 10000"/>
                <a:gd name="connsiteY0" fmla="*/ 528 h 10000"/>
                <a:gd name="connsiteX1" fmla="*/ 6036 w 10000"/>
                <a:gd name="connsiteY1" fmla="*/ 10000 h 10000"/>
                <a:gd name="connsiteX2" fmla="*/ 10000 w 10000"/>
                <a:gd name="connsiteY2" fmla="*/ 391 h 10000"/>
                <a:gd name="connsiteX3" fmla="*/ 8981 w 10000"/>
                <a:gd name="connsiteY3" fmla="*/ 388 h 10000"/>
                <a:gd name="connsiteX4" fmla="*/ 8284 w 10000"/>
                <a:gd name="connsiteY4" fmla="*/ 792 h 10000"/>
                <a:gd name="connsiteX5" fmla="*/ 7400 w 10000"/>
                <a:gd name="connsiteY5" fmla="*/ 0 h 10000"/>
                <a:gd name="connsiteX6" fmla="*/ 6495 w 10000"/>
                <a:gd name="connsiteY6" fmla="*/ 1618 h 10000"/>
                <a:gd name="connsiteX7" fmla="*/ 5905 w 10000"/>
                <a:gd name="connsiteY7" fmla="*/ 1107 h 10000"/>
                <a:gd name="connsiteX8" fmla="*/ 5051 w 10000"/>
                <a:gd name="connsiteY8" fmla="*/ 2463 h 10000"/>
                <a:gd name="connsiteX9" fmla="*/ 3424 w 10000"/>
                <a:gd name="connsiteY9" fmla="*/ 842 h 10000"/>
                <a:gd name="connsiteX10" fmla="*/ 2272 w 10000"/>
                <a:gd name="connsiteY10" fmla="*/ 1884 h 10000"/>
                <a:gd name="connsiteX11" fmla="*/ 1417 w 10000"/>
                <a:gd name="connsiteY11" fmla="*/ 528 h 10000"/>
                <a:gd name="connsiteX12" fmla="*/ 0 w 10000"/>
                <a:gd name="connsiteY12" fmla="*/ 52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0" y="528"/>
                  </a:moveTo>
                  <a:lnTo>
                    <a:pt x="6036" y="10000"/>
                  </a:lnTo>
                  <a:lnTo>
                    <a:pt x="10000" y="391"/>
                  </a:lnTo>
                  <a:lnTo>
                    <a:pt x="8981" y="388"/>
                  </a:lnTo>
                  <a:lnTo>
                    <a:pt x="8284" y="792"/>
                  </a:lnTo>
                  <a:lnTo>
                    <a:pt x="7400" y="0"/>
                  </a:lnTo>
                  <a:lnTo>
                    <a:pt x="6495" y="1618"/>
                  </a:lnTo>
                  <a:lnTo>
                    <a:pt x="5905" y="1107"/>
                  </a:lnTo>
                  <a:lnTo>
                    <a:pt x="5051" y="2463"/>
                  </a:lnTo>
                  <a:lnTo>
                    <a:pt x="3424" y="842"/>
                  </a:lnTo>
                  <a:lnTo>
                    <a:pt x="2272" y="1884"/>
                  </a:lnTo>
                  <a:lnTo>
                    <a:pt x="1417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59C8AD88-D945-487F-9A01-CF732214CFFA}"/>
              </a:ext>
            </a:extLst>
          </p:cNvPr>
          <p:cNvSpPr txBox="1"/>
          <p:nvPr/>
        </p:nvSpPr>
        <p:spPr>
          <a:xfrm>
            <a:off x="3234475" y="3216424"/>
            <a:ext cx="48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“</a:t>
            </a:r>
            <a:r>
              <a:rPr lang="zh-CN" altLang="en-US" sz="3600" dirty="0">
                <a:solidFill>
                  <a:srgbClr val="92D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七</a:t>
            </a:r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彩</a:t>
            </a:r>
            <a:r>
              <a:rPr lang="zh-CN" altLang="en-US" sz="3600" dirty="0">
                <a:solidFill>
                  <a:srgbClr val="00B0F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儿</a:t>
            </a:r>
            <a:r>
              <a:rPr lang="zh-CN" altLang="en-US" sz="3600" dirty="0">
                <a:solidFill>
                  <a:srgbClr val="FFC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童</a:t>
            </a:r>
            <a:r>
              <a:rPr lang="zh-CN" altLang="en-US" sz="3600" dirty="0">
                <a:solidFill>
                  <a:srgbClr val="D7712B">
                    <a:lumMod val="60000"/>
                    <a:lumOff val="40000"/>
                  </a:srgbClr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阅</a:t>
            </a:r>
            <a:r>
              <a:rPr lang="zh-CN" altLang="en-US" sz="3600" dirty="0">
                <a:solidFill>
                  <a:srgbClr val="0070C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读</a:t>
            </a:r>
            <a:r>
              <a:rPr lang="zh-CN" altLang="en-US" sz="3600" dirty="0">
                <a:solidFill>
                  <a:srgbClr val="00B05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”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1E0E9CC-52BB-4A44-8CFD-E25075AFC942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71" name="椭圆 45">
              <a:extLst>
                <a:ext uri="{FF2B5EF4-FFF2-40B4-BE49-F238E27FC236}">
                  <a16:creationId xmlns:a16="http://schemas.microsoft.com/office/drawing/2014/main" id="{DEAB1CB5-82BB-403D-A50E-FCC3009C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CD9EF84-8122-4762-A9B6-CBB9C5DC92A2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73" name="椭圆 45">
                <a:extLst>
                  <a:ext uri="{FF2B5EF4-FFF2-40B4-BE49-F238E27FC236}">
                    <a16:creationId xmlns:a16="http://schemas.microsoft.com/office/drawing/2014/main" id="{722FE65A-43C3-462B-9F44-69026401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74" name="椭圆 25">
                <a:extLst>
                  <a:ext uri="{FF2B5EF4-FFF2-40B4-BE49-F238E27FC236}">
                    <a16:creationId xmlns:a16="http://schemas.microsoft.com/office/drawing/2014/main" id="{EE5D84A2-0B2D-4A7F-A630-217574D8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779212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2"/>
          <p:cNvGrpSpPr/>
          <p:nvPr/>
        </p:nvGrpSpPr>
        <p:grpSpPr>
          <a:xfrm>
            <a:off x="619894" y="951569"/>
            <a:ext cx="3107313" cy="3537394"/>
            <a:chOff x="3844678" y="2118641"/>
            <a:chExt cx="3627658" cy="4129759"/>
          </a:xfrm>
        </p:grpSpPr>
        <p:sp>
          <p:nvSpPr>
            <p:cNvPr id="21" name="Freeform: Shape 23"/>
            <p:cNvSpPr/>
            <p:nvPr/>
          </p:nvSpPr>
          <p:spPr>
            <a:xfrm>
              <a:off x="5049513" y="2118641"/>
              <a:ext cx="1890905" cy="861781"/>
            </a:xfrm>
            <a:custGeom>
              <a:avLst/>
              <a:gdLst>
                <a:gd name="connsiteX0" fmla="*/ 1781503 w 1890905"/>
                <a:gd name="connsiteY0" fmla="*/ 354802 h 861781"/>
                <a:gd name="connsiteX1" fmla="*/ 1882661 w 1890905"/>
                <a:gd name="connsiteY1" fmla="*/ 546971 h 861781"/>
                <a:gd name="connsiteX2" fmla="*/ 1809234 w 1890905"/>
                <a:gd name="connsiteY2" fmla="*/ 773147 h 861781"/>
                <a:gd name="connsiteX3" fmla="*/ 1773690 w 1890905"/>
                <a:gd name="connsiteY3" fmla="*/ 861781 h 861781"/>
                <a:gd name="connsiteX4" fmla="*/ 1355781 w 1890905"/>
                <a:gd name="connsiteY4" fmla="*/ 861781 h 861781"/>
                <a:gd name="connsiteX5" fmla="*/ 1364489 w 1890905"/>
                <a:gd name="connsiteY5" fmla="*/ 841842 h 861781"/>
                <a:gd name="connsiteX6" fmla="*/ 1510646 w 1890905"/>
                <a:gd name="connsiteY6" fmla="*/ 548084 h 861781"/>
                <a:gd name="connsiteX7" fmla="*/ 1781503 w 1890905"/>
                <a:gd name="connsiteY7" fmla="*/ 354802 h 861781"/>
                <a:gd name="connsiteX8" fmla="*/ 108125 w 1890905"/>
                <a:gd name="connsiteY8" fmla="*/ 109725 h 861781"/>
                <a:gd name="connsiteX9" fmla="*/ 274313 w 1890905"/>
                <a:gd name="connsiteY9" fmla="*/ 174902 h 861781"/>
                <a:gd name="connsiteX10" fmla="*/ 344767 w 1890905"/>
                <a:gd name="connsiteY10" fmla="*/ 532675 h 861781"/>
                <a:gd name="connsiteX11" fmla="*/ 382493 w 1890905"/>
                <a:gd name="connsiteY11" fmla="*/ 802813 h 861781"/>
                <a:gd name="connsiteX12" fmla="*/ 390231 w 1890905"/>
                <a:gd name="connsiteY12" fmla="*/ 861781 h 861781"/>
                <a:gd name="connsiteX13" fmla="*/ 2129 w 1890905"/>
                <a:gd name="connsiteY13" fmla="*/ 861781 h 861781"/>
                <a:gd name="connsiteX14" fmla="*/ 2328 w 1890905"/>
                <a:gd name="connsiteY14" fmla="*/ 789085 h 861781"/>
                <a:gd name="connsiteX15" fmla="*/ 16855 w 1890905"/>
                <a:gd name="connsiteY15" fmla="*/ 179726 h 861781"/>
                <a:gd name="connsiteX16" fmla="*/ 108125 w 1890905"/>
                <a:gd name="connsiteY16" fmla="*/ 109725 h 861781"/>
                <a:gd name="connsiteX17" fmla="*/ 1118036 w 1890905"/>
                <a:gd name="connsiteY17" fmla="*/ 1669 h 861781"/>
                <a:gd name="connsiteX18" fmla="*/ 1256619 w 1890905"/>
                <a:gd name="connsiteY18" fmla="*/ 48478 h 861781"/>
                <a:gd name="connsiteX19" fmla="*/ 1274072 w 1890905"/>
                <a:gd name="connsiteY19" fmla="*/ 217001 h 861781"/>
                <a:gd name="connsiteX20" fmla="*/ 1149863 w 1890905"/>
                <a:gd name="connsiteY20" fmla="*/ 811156 h 861781"/>
                <a:gd name="connsiteX21" fmla="*/ 1136758 w 1890905"/>
                <a:gd name="connsiteY21" fmla="*/ 861781 h 861781"/>
                <a:gd name="connsiteX22" fmla="*/ 724840 w 1890905"/>
                <a:gd name="connsiteY22" fmla="*/ 861781 h 861781"/>
                <a:gd name="connsiteX23" fmla="*/ 763811 w 1890905"/>
                <a:gd name="connsiteY23" fmla="*/ 721030 h 861781"/>
                <a:gd name="connsiteX24" fmla="*/ 817353 w 1890905"/>
                <a:gd name="connsiteY24" fmla="*/ 523752 h 861781"/>
                <a:gd name="connsiteX25" fmla="*/ 905855 w 1890905"/>
                <a:gd name="connsiteY25" fmla="*/ 176802 h 861781"/>
                <a:gd name="connsiteX26" fmla="*/ 1004754 w 1890905"/>
                <a:gd name="connsiteY26" fmla="*/ 26974 h 861781"/>
                <a:gd name="connsiteX27" fmla="*/ 1118036 w 1890905"/>
                <a:gd name="connsiteY27" fmla="*/ 1669 h 86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0905" h="861781">
                  <a:moveTo>
                    <a:pt x="1781503" y="354802"/>
                  </a:moveTo>
                  <a:cubicBezTo>
                    <a:pt x="1871186" y="366921"/>
                    <a:pt x="1909062" y="400491"/>
                    <a:pt x="1882661" y="546971"/>
                  </a:cubicBezTo>
                  <a:cubicBezTo>
                    <a:pt x="1872760" y="601901"/>
                    <a:pt x="1844613" y="682615"/>
                    <a:pt x="1809234" y="773147"/>
                  </a:cubicBezTo>
                  <a:lnTo>
                    <a:pt x="1773690" y="861781"/>
                  </a:lnTo>
                  <a:lnTo>
                    <a:pt x="1355781" y="861781"/>
                  </a:lnTo>
                  <a:lnTo>
                    <a:pt x="1364489" y="841842"/>
                  </a:lnTo>
                  <a:cubicBezTo>
                    <a:pt x="1417980" y="721094"/>
                    <a:pt x="1470085" y="610388"/>
                    <a:pt x="1510646" y="548084"/>
                  </a:cubicBezTo>
                  <a:cubicBezTo>
                    <a:pt x="1618808" y="381939"/>
                    <a:pt x="1691819" y="342684"/>
                    <a:pt x="1781503" y="354802"/>
                  </a:cubicBezTo>
                  <a:close/>
                  <a:moveTo>
                    <a:pt x="108125" y="109725"/>
                  </a:moveTo>
                  <a:cubicBezTo>
                    <a:pt x="169653" y="102133"/>
                    <a:pt x="240156" y="138136"/>
                    <a:pt x="274313" y="174902"/>
                  </a:cubicBezTo>
                  <a:cubicBezTo>
                    <a:pt x="328965" y="233727"/>
                    <a:pt x="317167" y="354881"/>
                    <a:pt x="344767" y="532675"/>
                  </a:cubicBezTo>
                  <a:cubicBezTo>
                    <a:pt x="355117" y="599348"/>
                    <a:pt x="368681" y="698479"/>
                    <a:pt x="382493" y="802813"/>
                  </a:cubicBezTo>
                  <a:lnTo>
                    <a:pt x="390231" y="861781"/>
                  </a:lnTo>
                  <a:lnTo>
                    <a:pt x="2129" y="861781"/>
                  </a:lnTo>
                  <a:lnTo>
                    <a:pt x="2328" y="789085"/>
                  </a:lnTo>
                  <a:cubicBezTo>
                    <a:pt x="1451" y="575931"/>
                    <a:pt x="-7518" y="307931"/>
                    <a:pt x="16855" y="179726"/>
                  </a:cubicBezTo>
                  <a:cubicBezTo>
                    <a:pt x="37522" y="134530"/>
                    <a:pt x="71208" y="114280"/>
                    <a:pt x="108125" y="109725"/>
                  </a:cubicBezTo>
                  <a:close/>
                  <a:moveTo>
                    <a:pt x="1118036" y="1669"/>
                  </a:moveTo>
                  <a:cubicBezTo>
                    <a:pt x="1160013" y="5253"/>
                    <a:pt x="1227538" y="24894"/>
                    <a:pt x="1256619" y="48478"/>
                  </a:cubicBezTo>
                  <a:cubicBezTo>
                    <a:pt x="1298005" y="139734"/>
                    <a:pt x="1283137" y="72995"/>
                    <a:pt x="1274072" y="217001"/>
                  </a:cubicBezTo>
                  <a:cubicBezTo>
                    <a:pt x="1255374" y="340312"/>
                    <a:pt x="1200737" y="607323"/>
                    <a:pt x="1149863" y="811156"/>
                  </a:cubicBezTo>
                  <a:lnTo>
                    <a:pt x="1136758" y="861781"/>
                  </a:lnTo>
                  <a:lnTo>
                    <a:pt x="724840" y="861781"/>
                  </a:lnTo>
                  <a:lnTo>
                    <a:pt x="763811" y="721030"/>
                  </a:lnTo>
                  <a:cubicBezTo>
                    <a:pt x="784092" y="647904"/>
                    <a:pt x="802895" y="579462"/>
                    <a:pt x="817353" y="523752"/>
                  </a:cubicBezTo>
                  <a:cubicBezTo>
                    <a:pt x="875185" y="300910"/>
                    <a:pt x="874622" y="259598"/>
                    <a:pt x="905855" y="176802"/>
                  </a:cubicBezTo>
                  <a:cubicBezTo>
                    <a:pt x="937089" y="94005"/>
                    <a:pt x="969390" y="56163"/>
                    <a:pt x="1004754" y="26974"/>
                  </a:cubicBezTo>
                  <a:cubicBezTo>
                    <a:pt x="1040117" y="-2215"/>
                    <a:pt x="1076058" y="-1914"/>
                    <a:pt x="1118036" y="16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24"/>
            <p:cNvSpPr/>
            <p:nvPr/>
          </p:nvSpPr>
          <p:spPr>
            <a:xfrm>
              <a:off x="3844678" y="2792200"/>
              <a:ext cx="3627658" cy="1340448"/>
            </a:xfrm>
            <a:custGeom>
              <a:avLst/>
              <a:gdLst>
                <a:gd name="connsiteX0" fmla="*/ 218949 w 3627658"/>
                <a:gd name="connsiteY0" fmla="*/ 802961 h 1340448"/>
                <a:gd name="connsiteX1" fmla="*/ 529120 w 3627658"/>
                <a:gd name="connsiteY1" fmla="*/ 979781 h 1340448"/>
                <a:gd name="connsiteX2" fmla="*/ 834623 w 3627658"/>
                <a:gd name="connsiteY2" fmla="*/ 1315417 h 1340448"/>
                <a:gd name="connsiteX3" fmla="*/ 858095 w 3627658"/>
                <a:gd name="connsiteY3" fmla="*/ 1340448 h 1340448"/>
                <a:gd name="connsiteX4" fmla="*/ 305530 w 3627658"/>
                <a:gd name="connsiteY4" fmla="*/ 1340448 h 1340448"/>
                <a:gd name="connsiteX5" fmla="*/ 172427 w 3627658"/>
                <a:gd name="connsiteY5" fmla="*/ 1214426 h 1340448"/>
                <a:gd name="connsiteX6" fmla="*/ 351 w 3627658"/>
                <a:gd name="connsiteY6" fmla="*/ 953414 h 1340448"/>
                <a:gd name="connsiteX7" fmla="*/ 218949 w 3627658"/>
                <a:gd name="connsiteY7" fmla="*/ 802961 h 1340448"/>
                <a:gd name="connsiteX8" fmla="*/ 2779637 w 3627658"/>
                <a:gd name="connsiteY8" fmla="*/ 0 h 1340448"/>
                <a:gd name="connsiteX9" fmla="*/ 2866304 w 3627658"/>
                <a:gd name="connsiteY9" fmla="*/ 72394 h 1340448"/>
                <a:gd name="connsiteX10" fmla="*/ 2840920 w 3627658"/>
                <a:gd name="connsiteY10" fmla="*/ 123585 h 1340448"/>
                <a:gd name="connsiteX11" fmla="*/ 2814347 w 3627658"/>
                <a:gd name="connsiteY11" fmla="*/ 138551 h 1340448"/>
                <a:gd name="connsiteX12" fmla="*/ 2812812 w 3627658"/>
                <a:gd name="connsiteY12" fmla="*/ 197546 h 1340448"/>
                <a:gd name="connsiteX13" fmla="*/ 2812601 w 3627658"/>
                <a:gd name="connsiteY13" fmla="*/ 216668 h 1340448"/>
                <a:gd name="connsiteX14" fmla="*/ 2958706 w 3627658"/>
                <a:gd name="connsiteY14" fmla="*/ 216668 h 1340448"/>
                <a:gd name="connsiteX15" fmla="*/ 2896795 w 3627658"/>
                <a:gd name="connsiteY15" fmla="*/ 366217 h 1340448"/>
                <a:gd name="connsiteX16" fmla="*/ 2827463 w 3627658"/>
                <a:gd name="connsiteY16" fmla="*/ 541677 h 1340448"/>
                <a:gd name="connsiteX17" fmla="*/ 2640704 w 3627658"/>
                <a:gd name="connsiteY17" fmla="*/ 975284 h 1340448"/>
                <a:gd name="connsiteX18" fmla="*/ 2698437 w 3627658"/>
                <a:gd name="connsiteY18" fmla="*/ 1035269 h 1340448"/>
                <a:gd name="connsiteX19" fmla="*/ 2948836 w 3627658"/>
                <a:gd name="connsiteY19" fmla="*/ 837858 h 1340448"/>
                <a:gd name="connsiteX20" fmla="*/ 3182040 w 3627658"/>
                <a:gd name="connsiteY20" fmla="*/ 650962 h 1340448"/>
                <a:gd name="connsiteX21" fmla="*/ 3383680 w 3627658"/>
                <a:gd name="connsiteY21" fmla="*/ 422966 h 1340448"/>
                <a:gd name="connsiteX22" fmla="*/ 3591095 w 3627658"/>
                <a:gd name="connsiteY22" fmla="*/ 398579 h 1340448"/>
                <a:gd name="connsiteX23" fmla="*/ 3578719 w 3627658"/>
                <a:gd name="connsiteY23" fmla="*/ 638680 h 1340448"/>
                <a:gd name="connsiteX24" fmla="*/ 2984700 w 3627658"/>
                <a:gd name="connsiteY24" fmla="*/ 1301315 h 1340448"/>
                <a:gd name="connsiteX25" fmla="*/ 2965458 w 3627658"/>
                <a:gd name="connsiteY25" fmla="*/ 1322002 h 1340448"/>
                <a:gd name="connsiteX26" fmla="*/ 1063001 w 3627658"/>
                <a:gd name="connsiteY26" fmla="*/ 1322002 h 1340448"/>
                <a:gd name="connsiteX27" fmla="*/ 1089588 w 3627658"/>
                <a:gd name="connsiteY27" fmla="*/ 1295388 h 1340448"/>
                <a:gd name="connsiteX28" fmla="*/ 1230150 w 3627658"/>
                <a:gd name="connsiteY28" fmla="*/ 994880 h 1340448"/>
                <a:gd name="connsiteX29" fmla="*/ 1208876 w 3627658"/>
                <a:gd name="connsiteY29" fmla="*/ 275164 h 1340448"/>
                <a:gd name="connsiteX30" fmla="*/ 1207316 w 3627658"/>
                <a:gd name="connsiteY30" fmla="*/ 216668 h 1340448"/>
                <a:gd name="connsiteX31" fmla="*/ 1363887 w 3627658"/>
                <a:gd name="connsiteY31" fmla="*/ 216668 h 1340448"/>
                <a:gd name="connsiteX32" fmla="*/ 1365240 w 3627658"/>
                <a:gd name="connsiteY32" fmla="*/ 152041 h 1340448"/>
                <a:gd name="connsiteX33" fmla="*/ 1338667 w 3627658"/>
                <a:gd name="connsiteY33" fmla="*/ 137075 h 1340448"/>
                <a:gd name="connsiteX34" fmla="*/ 1313282 w 3627658"/>
                <a:gd name="connsiteY34" fmla="*/ 85884 h 1340448"/>
                <a:gd name="connsiteX35" fmla="*/ 1399949 w 3627658"/>
                <a:gd name="connsiteY35" fmla="*/ 13490 h 1340448"/>
                <a:gd name="connsiteX36" fmla="*/ 1486616 w 3627658"/>
                <a:gd name="connsiteY36" fmla="*/ 85884 h 1340448"/>
                <a:gd name="connsiteX37" fmla="*/ 1461232 w 3627658"/>
                <a:gd name="connsiteY37" fmla="*/ 137075 h 1340448"/>
                <a:gd name="connsiteX38" fmla="*/ 1434659 w 3627658"/>
                <a:gd name="connsiteY38" fmla="*/ 152041 h 1340448"/>
                <a:gd name="connsiteX39" fmla="*/ 1433124 w 3627658"/>
                <a:gd name="connsiteY39" fmla="*/ 211036 h 1340448"/>
                <a:gd name="connsiteX40" fmla="*/ 1433062 w 3627658"/>
                <a:gd name="connsiteY40" fmla="*/ 216668 h 1340448"/>
                <a:gd name="connsiteX41" fmla="*/ 1600753 w 3627658"/>
                <a:gd name="connsiteY41" fmla="*/ 216668 h 1340448"/>
                <a:gd name="connsiteX42" fmla="*/ 1613943 w 3627658"/>
                <a:gd name="connsiteY42" fmla="*/ 318339 h 1340448"/>
                <a:gd name="connsiteX43" fmla="*/ 1644284 w 3627658"/>
                <a:gd name="connsiteY43" fmla="*/ 549661 h 1340448"/>
                <a:gd name="connsiteX44" fmla="*/ 1823229 w 3627658"/>
                <a:gd name="connsiteY44" fmla="*/ 596327 h 1340448"/>
                <a:gd name="connsiteX45" fmla="*/ 1905777 w 3627658"/>
                <a:gd name="connsiteY45" fmla="*/ 254406 h 1340448"/>
                <a:gd name="connsiteX46" fmla="*/ 1916226 w 3627658"/>
                <a:gd name="connsiteY46" fmla="*/ 216668 h 1340448"/>
                <a:gd name="connsiteX47" fmla="*/ 2095804 w 3627658"/>
                <a:gd name="connsiteY47" fmla="*/ 216668 h 1340448"/>
                <a:gd name="connsiteX48" fmla="*/ 2097157 w 3627658"/>
                <a:gd name="connsiteY48" fmla="*/ 152041 h 1340448"/>
                <a:gd name="connsiteX49" fmla="*/ 2070584 w 3627658"/>
                <a:gd name="connsiteY49" fmla="*/ 137075 h 1340448"/>
                <a:gd name="connsiteX50" fmla="*/ 2045199 w 3627658"/>
                <a:gd name="connsiteY50" fmla="*/ 85884 h 1340448"/>
                <a:gd name="connsiteX51" fmla="*/ 2131866 w 3627658"/>
                <a:gd name="connsiteY51" fmla="*/ 13490 h 1340448"/>
                <a:gd name="connsiteX52" fmla="*/ 2218533 w 3627658"/>
                <a:gd name="connsiteY52" fmla="*/ 85884 h 1340448"/>
                <a:gd name="connsiteX53" fmla="*/ 2193149 w 3627658"/>
                <a:gd name="connsiteY53" fmla="*/ 137075 h 1340448"/>
                <a:gd name="connsiteX54" fmla="*/ 2166576 w 3627658"/>
                <a:gd name="connsiteY54" fmla="*/ 152041 h 1340448"/>
                <a:gd name="connsiteX55" fmla="*/ 2165041 w 3627658"/>
                <a:gd name="connsiteY55" fmla="*/ 211036 h 1340448"/>
                <a:gd name="connsiteX56" fmla="*/ 2164979 w 3627658"/>
                <a:gd name="connsiteY56" fmla="*/ 216668 h 1340448"/>
                <a:gd name="connsiteX57" fmla="*/ 2328786 w 3627658"/>
                <a:gd name="connsiteY57" fmla="*/ 216668 h 1340448"/>
                <a:gd name="connsiteX58" fmla="*/ 2294069 w 3627658"/>
                <a:gd name="connsiteY58" fmla="*/ 343961 h 1340448"/>
                <a:gd name="connsiteX59" fmla="*/ 2236838 w 3627658"/>
                <a:gd name="connsiteY59" fmla="*/ 618759 h 1340448"/>
                <a:gd name="connsiteX60" fmla="*/ 2336898 w 3627658"/>
                <a:gd name="connsiteY60" fmla="*/ 659669 h 1340448"/>
                <a:gd name="connsiteX61" fmla="*/ 2515282 w 3627658"/>
                <a:gd name="connsiteY61" fmla="*/ 272511 h 1340448"/>
                <a:gd name="connsiteX62" fmla="*/ 2539671 w 3627658"/>
                <a:gd name="connsiteY62" fmla="*/ 216668 h 1340448"/>
                <a:gd name="connsiteX63" fmla="*/ 2743293 w 3627658"/>
                <a:gd name="connsiteY63" fmla="*/ 216668 h 1340448"/>
                <a:gd name="connsiteX64" fmla="*/ 2744928 w 3627658"/>
                <a:gd name="connsiteY64" fmla="*/ 138551 h 1340448"/>
                <a:gd name="connsiteX65" fmla="*/ 2718355 w 3627658"/>
                <a:gd name="connsiteY65" fmla="*/ 123585 h 1340448"/>
                <a:gd name="connsiteX66" fmla="*/ 2692970 w 3627658"/>
                <a:gd name="connsiteY66" fmla="*/ 72394 h 1340448"/>
                <a:gd name="connsiteX67" fmla="*/ 2779637 w 3627658"/>
                <a:gd name="connsiteY67" fmla="*/ 0 h 134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627658" h="1340448">
                  <a:moveTo>
                    <a:pt x="218949" y="802961"/>
                  </a:moveTo>
                  <a:cubicBezTo>
                    <a:pt x="383474" y="845670"/>
                    <a:pt x="399178" y="875502"/>
                    <a:pt x="529120" y="979781"/>
                  </a:cubicBezTo>
                  <a:cubicBezTo>
                    <a:pt x="608689" y="1051864"/>
                    <a:pt x="739788" y="1210604"/>
                    <a:pt x="834623" y="1315417"/>
                  </a:cubicBezTo>
                  <a:lnTo>
                    <a:pt x="858095" y="1340448"/>
                  </a:lnTo>
                  <a:lnTo>
                    <a:pt x="305530" y="1340448"/>
                  </a:lnTo>
                  <a:lnTo>
                    <a:pt x="172427" y="1214426"/>
                  </a:lnTo>
                  <a:cubicBezTo>
                    <a:pt x="115068" y="1127422"/>
                    <a:pt x="-7403" y="1021992"/>
                    <a:pt x="351" y="953414"/>
                  </a:cubicBezTo>
                  <a:cubicBezTo>
                    <a:pt x="8104" y="884836"/>
                    <a:pt x="88041" y="820901"/>
                    <a:pt x="218949" y="802961"/>
                  </a:cubicBezTo>
                  <a:close/>
                  <a:moveTo>
                    <a:pt x="2779637" y="0"/>
                  </a:moveTo>
                  <a:cubicBezTo>
                    <a:pt x="2827502" y="0"/>
                    <a:pt x="2866304" y="32412"/>
                    <a:pt x="2866304" y="72394"/>
                  </a:cubicBezTo>
                  <a:cubicBezTo>
                    <a:pt x="2866304" y="92386"/>
                    <a:pt x="2856604" y="110484"/>
                    <a:pt x="2840920" y="123585"/>
                  </a:cubicBezTo>
                  <a:lnTo>
                    <a:pt x="2814347" y="138551"/>
                  </a:lnTo>
                  <a:cubicBezTo>
                    <a:pt x="2814389" y="168145"/>
                    <a:pt x="2813323" y="177881"/>
                    <a:pt x="2812812" y="197546"/>
                  </a:cubicBezTo>
                  <a:lnTo>
                    <a:pt x="2812601" y="216668"/>
                  </a:lnTo>
                  <a:lnTo>
                    <a:pt x="2958706" y="216668"/>
                  </a:lnTo>
                  <a:lnTo>
                    <a:pt x="2896795" y="366217"/>
                  </a:lnTo>
                  <a:cubicBezTo>
                    <a:pt x="2870914" y="429014"/>
                    <a:pt x="2846715" y="489078"/>
                    <a:pt x="2827463" y="541677"/>
                  </a:cubicBezTo>
                  <a:cubicBezTo>
                    <a:pt x="2746706" y="752198"/>
                    <a:pt x="2667335" y="880202"/>
                    <a:pt x="2640704" y="975284"/>
                  </a:cubicBezTo>
                  <a:cubicBezTo>
                    <a:pt x="2618558" y="1088264"/>
                    <a:pt x="2668942" y="1030061"/>
                    <a:pt x="2698437" y="1035269"/>
                  </a:cubicBezTo>
                  <a:cubicBezTo>
                    <a:pt x="2793897" y="974075"/>
                    <a:pt x="2865707" y="903845"/>
                    <a:pt x="2948836" y="837858"/>
                  </a:cubicBezTo>
                  <a:cubicBezTo>
                    <a:pt x="3033110" y="769701"/>
                    <a:pt x="3109566" y="720111"/>
                    <a:pt x="3182040" y="650962"/>
                  </a:cubicBezTo>
                  <a:cubicBezTo>
                    <a:pt x="3254514" y="581813"/>
                    <a:pt x="3317607" y="466702"/>
                    <a:pt x="3383680" y="422966"/>
                  </a:cubicBezTo>
                  <a:cubicBezTo>
                    <a:pt x="3484091" y="344485"/>
                    <a:pt x="3563278" y="364997"/>
                    <a:pt x="3591095" y="398579"/>
                  </a:cubicBezTo>
                  <a:cubicBezTo>
                    <a:pt x="3618913" y="432160"/>
                    <a:pt x="3662804" y="462572"/>
                    <a:pt x="3578719" y="638680"/>
                  </a:cubicBezTo>
                  <a:cubicBezTo>
                    <a:pt x="3499339" y="773310"/>
                    <a:pt x="3195089" y="1078417"/>
                    <a:pt x="2984700" y="1301315"/>
                  </a:cubicBezTo>
                  <a:lnTo>
                    <a:pt x="2965458" y="1322002"/>
                  </a:lnTo>
                  <a:lnTo>
                    <a:pt x="1063001" y="1322002"/>
                  </a:lnTo>
                  <a:lnTo>
                    <a:pt x="1089588" y="1295388"/>
                  </a:lnTo>
                  <a:cubicBezTo>
                    <a:pt x="1159970" y="1215305"/>
                    <a:pt x="1223955" y="1102076"/>
                    <a:pt x="1230150" y="994880"/>
                  </a:cubicBezTo>
                  <a:cubicBezTo>
                    <a:pt x="1275980" y="831512"/>
                    <a:pt x="1221474" y="502916"/>
                    <a:pt x="1208876" y="275164"/>
                  </a:cubicBezTo>
                  <a:lnTo>
                    <a:pt x="1207316" y="216668"/>
                  </a:lnTo>
                  <a:lnTo>
                    <a:pt x="1363887" y="216668"/>
                  </a:lnTo>
                  <a:lnTo>
                    <a:pt x="1365240" y="152041"/>
                  </a:lnTo>
                  <a:lnTo>
                    <a:pt x="1338667" y="137075"/>
                  </a:lnTo>
                  <a:cubicBezTo>
                    <a:pt x="1322983" y="123974"/>
                    <a:pt x="1313282" y="105876"/>
                    <a:pt x="1313282" y="85884"/>
                  </a:cubicBezTo>
                  <a:cubicBezTo>
                    <a:pt x="1313282" y="45902"/>
                    <a:pt x="1352084" y="13490"/>
                    <a:pt x="1399949" y="13490"/>
                  </a:cubicBezTo>
                  <a:cubicBezTo>
                    <a:pt x="1447814" y="13490"/>
                    <a:pt x="1486616" y="45902"/>
                    <a:pt x="1486616" y="85884"/>
                  </a:cubicBezTo>
                  <a:cubicBezTo>
                    <a:pt x="1486616" y="105876"/>
                    <a:pt x="1476916" y="123974"/>
                    <a:pt x="1461232" y="137075"/>
                  </a:cubicBezTo>
                  <a:lnTo>
                    <a:pt x="1434659" y="152041"/>
                  </a:lnTo>
                  <a:cubicBezTo>
                    <a:pt x="1434701" y="181635"/>
                    <a:pt x="1433635" y="191371"/>
                    <a:pt x="1433124" y="211036"/>
                  </a:cubicBezTo>
                  <a:lnTo>
                    <a:pt x="1433062" y="216668"/>
                  </a:lnTo>
                  <a:lnTo>
                    <a:pt x="1600753" y="216668"/>
                  </a:lnTo>
                  <a:lnTo>
                    <a:pt x="1613943" y="318339"/>
                  </a:lnTo>
                  <a:cubicBezTo>
                    <a:pt x="1626771" y="417498"/>
                    <a:pt x="1637873" y="503690"/>
                    <a:pt x="1644284" y="549661"/>
                  </a:cubicBezTo>
                  <a:cubicBezTo>
                    <a:pt x="1670127" y="689053"/>
                    <a:pt x="1759624" y="710065"/>
                    <a:pt x="1823229" y="596327"/>
                  </a:cubicBezTo>
                  <a:cubicBezTo>
                    <a:pt x="1829879" y="538731"/>
                    <a:pt x="1865045" y="403297"/>
                    <a:pt x="1905777" y="254406"/>
                  </a:cubicBezTo>
                  <a:lnTo>
                    <a:pt x="1916226" y="216668"/>
                  </a:lnTo>
                  <a:lnTo>
                    <a:pt x="2095804" y="216668"/>
                  </a:lnTo>
                  <a:lnTo>
                    <a:pt x="2097157" y="152041"/>
                  </a:lnTo>
                  <a:lnTo>
                    <a:pt x="2070584" y="137075"/>
                  </a:lnTo>
                  <a:cubicBezTo>
                    <a:pt x="2054900" y="123974"/>
                    <a:pt x="2045199" y="105876"/>
                    <a:pt x="2045199" y="85884"/>
                  </a:cubicBezTo>
                  <a:cubicBezTo>
                    <a:pt x="2045199" y="45902"/>
                    <a:pt x="2084001" y="13490"/>
                    <a:pt x="2131866" y="13490"/>
                  </a:cubicBezTo>
                  <a:cubicBezTo>
                    <a:pt x="2179731" y="13490"/>
                    <a:pt x="2218533" y="45902"/>
                    <a:pt x="2218533" y="85884"/>
                  </a:cubicBezTo>
                  <a:cubicBezTo>
                    <a:pt x="2218533" y="105876"/>
                    <a:pt x="2208833" y="123974"/>
                    <a:pt x="2193149" y="137075"/>
                  </a:cubicBezTo>
                  <a:lnTo>
                    <a:pt x="2166576" y="152041"/>
                  </a:lnTo>
                  <a:cubicBezTo>
                    <a:pt x="2166618" y="181635"/>
                    <a:pt x="2165553" y="191371"/>
                    <a:pt x="2165041" y="211036"/>
                  </a:cubicBezTo>
                  <a:lnTo>
                    <a:pt x="2164979" y="216668"/>
                  </a:lnTo>
                  <a:lnTo>
                    <a:pt x="2328786" y="216668"/>
                  </a:lnTo>
                  <a:lnTo>
                    <a:pt x="2294069" y="343961"/>
                  </a:lnTo>
                  <a:cubicBezTo>
                    <a:pt x="2259052" y="472467"/>
                    <a:pt x="2236323" y="561555"/>
                    <a:pt x="2236838" y="618759"/>
                  </a:cubicBezTo>
                  <a:cubicBezTo>
                    <a:pt x="2237526" y="695031"/>
                    <a:pt x="2257202" y="786783"/>
                    <a:pt x="2336898" y="659669"/>
                  </a:cubicBezTo>
                  <a:cubicBezTo>
                    <a:pt x="2376746" y="596112"/>
                    <a:pt x="2444235" y="436751"/>
                    <a:pt x="2515282" y="272511"/>
                  </a:cubicBezTo>
                  <a:lnTo>
                    <a:pt x="2539671" y="216668"/>
                  </a:lnTo>
                  <a:lnTo>
                    <a:pt x="2743293" y="216668"/>
                  </a:lnTo>
                  <a:lnTo>
                    <a:pt x="2744928" y="138551"/>
                  </a:lnTo>
                  <a:lnTo>
                    <a:pt x="2718355" y="123585"/>
                  </a:lnTo>
                  <a:cubicBezTo>
                    <a:pt x="2702671" y="110484"/>
                    <a:pt x="2692970" y="92386"/>
                    <a:pt x="2692970" y="72394"/>
                  </a:cubicBezTo>
                  <a:cubicBezTo>
                    <a:pt x="2692970" y="32412"/>
                    <a:pt x="2731772" y="0"/>
                    <a:pt x="2779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5"/>
            <p:cNvSpPr/>
            <p:nvPr/>
          </p:nvSpPr>
          <p:spPr>
            <a:xfrm>
              <a:off x="4187091" y="3895516"/>
              <a:ext cx="2603338" cy="1295008"/>
            </a:xfrm>
            <a:custGeom>
              <a:avLst/>
              <a:gdLst>
                <a:gd name="connsiteX0" fmla="*/ 1547543 w 2603338"/>
                <a:gd name="connsiteY0" fmla="*/ 0 h 1295008"/>
                <a:gd name="connsiteX1" fmla="*/ 1684227 w 2603338"/>
                <a:gd name="connsiteY1" fmla="*/ 109137 h 1295008"/>
                <a:gd name="connsiteX2" fmla="*/ 1644193 w 2603338"/>
                <a:gd name="connsiteY2" fmla="*/ 186308 h 1295008"/>
                <a:gd name="connsiteX3" fmla="*/ 1602284 w 2603338"/>
                <a:gd name="connsiteY3" fmla="*/ 208869 h 1295008"/>
                <a:gd name="connsiteX4" fmla="*/ 1600864 w 2603338"/>
                <a:gd name="connsiteY4" fmla="*/ 271487 h 1295008"/>
                <a:gd name="connsiteX5" fmla="*/ 1600388 w 2603338"/>
                <a:gd name="connsiteY5" fmla="*/ 284024 h 1295008"/>
                <a:gd name="connsiteX6" fmla="*/ 2603338 w 2603338"/>
                <a:gd name="connsiteY6" fmla="*/ 284024 h 1295008"/>
                <a:gd name="connsiteX7" fmla="*/ 2582707 w 2603338"/>
                <a:gd name="connsiteY7" fmla="*/ 306203 h 1295008"/>
                <a:gd name="connsiteX8" fmla="*/ 2327900 w 2603338"/>
                <a:gd name="connsiteY8" fmla="*/ 815604 h 1295008"/>
                <a:gd name="connsiteX9" fmla="*/ 2117400 w 2603338"/>
                <a:gd name="connsiteY9" fmla="*/ 1224890 h 1295008"/>
                <a:gd name="connsiteX10" fmla="*/ 2115016 w 2603338"/>
                <a:gd name="connsiteY10" fmla="*/ 1295008 h 1295008"/>
                <a:gd name="connsiteX11" fmla="*/ 743140 w 2603338"/>
                <a:gd name="connsiteY11" fmla="*/ 1295008 h 1295008"/>
                <a:gd name="connsiteX12" fmla="*/ 737269 w 2603338"/>
                <a:gd name="connsiteY12" fmla="*/ 1287813 h 1295008"/>
                <a:gd name="connsiteX13" fmla="*/ 563306 w 2603338"/>
                <a:gd name="connsiteY13" fmla="*/ 1019367 h 1295008"/>
                <a:gd name="connsiteX14" fmla="*/ 374595 w 2603338"/>
                <a:gd name="connsiteY14" fmla="*/ 776035 h 1295008"/>
                <a:gd name="connsiteX15" fmla="*/ 212567 w 2603338"/>
                <a:gd name="connsiteY15" fmla="*/ 517418 h 1295008"/>
                <a:gd name="connsiteX16" fmla="*/ 51246 w 2603338"/>
                <a:gd name="connsiteY16" fmla="*/ 332544 h 1295008"/>
                <a:gd name="connsiteX17" fmla="*/ 0 w 2603338"/>
                <a:gd name="connsiteY17" fmla="*/ 284024 h 1295008"/>
                <a:gd name="connsiteX18" fmla="*/ 176725 w 2603338"/>
                <a:gd name="connsiteY18" fmla="*/ 284024 h 1295008"/>
                <a:gd name="connsiteX19" fmla="*/ 178133 w 2603338"/>
                <a:gd name="connsiteY19" fmla="*/ 216761 h 1295008"/>
                <a:gd name="connsiteX20" fmla="*/ 151560 w 2603338"/>
                <a:gd name="connsiteY20" fmla="*/ 201795 h 1295008"/>
                <a:gd name="connsiteX21" fmla="*/ 126175 w 2603338"/>
                <a:gd name="connsiteY21" fmla="*/ 150604 h 1295008"/>
                <a:gd name="connsiteX22" fmla="*/ 212842 w 2603338"/>
                <a:gd name="connsiteY22" fmla="*/ 78210 h 1295008"/>
                <a:gd name="connsiteX23" fmla="*/ 299509 w 2603338"/>
                <a:gd name="connsiteY23" fmla="*/ 150604 h 1295008"/>
                <a:gd name="connsiteX24" fmla="*/ 274125 w 2603338"/>
                <a:gd name="connsiteY24" fmla="*/ 201795 h 1295008"/>
                <a:gd name="connsiteX25" fmla="*/ 247552 w 2603338"/>
                <a:gd name="connsiteY25" fmla="*/ 216761 h 1295008"/>
                <a:gd name="connsiteX26" fmla="*/ 246017 w 2603338"/>
                <a:gd name="connsiteY26" fmla="*/ 275756 h 1295008"/>
                <a:gd name="connsiteX27" fmla="*/ 245926 w 2603338"/>
                <a:gd name="connsiteY27" fmla="*/ 284024 h 1295008"/>
                <a:gd name="connsiteX28" fmla="*/ 549600 w 2603338"/>
                <a:gd name="connsiteY28" fmla="*/ 284024 h 1295008"/>
                <a:gd name="connsiteX29" fmla="*/ 570344 w 2603338"/>
                <a:gd name="connsiteY29" fmla="*/ 302994 h 1295008"/>
                <a:gd name="connsiteX30" fmla="*/ 592143 w 2603338"/>
                <a:gd name="connsiteY30" fmla="*/ 312157 h 1295008"/>
                <a:gd name="connsiteX31" fmla="*/ 667139 w 2603338"/>
                <a:gd name="connsiteY31" fmla="*/ 300888 h 1295008"/>
                <a:gd name="connsiteX32" fmla="*/ 690193 w 2603338"/>
                <a:gd name="connsiteY32" fmla="*/ 284024 h 1295008"/>
                <a:gd name="connsiteX33" fmla="*/ 1491156 w 2603338"/>
                <a:gd name="connsiteY33" fmla="*/ 284024 h 1295008"/>
                <a:gd name="connsiteX34" fmla="*/ 1492802 w 2603338"/>
                <a:gd name="connsiteY34" fmla="*/ 208869 h 1295008"/>
                <a:gd name="connsiteX35" fmla="*/ 1450892 w 2603338"/>
                <a:gd name="connsiteY35" fmla="*/ 186308 h 1295008"/>
                <a:gd name="connsiteX36" fmla="*/ 1410858 w 2603338"/>
                <a:gd name="connsiteY36" fmla="*/ 109137 h 1295008"/>
                <a:gd name="connsiteX37" fmla="*/ 1547543 w 2603338"/>
                <a:gd name="connsiteY37" fmla="*/ 0 h 129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603338" h="1295008">
                  <a:moveTo>
                    <a:pt x="1547543" y="0"/>
                  </a:moveTo>
                  <a:cubicBezTo>
                    <a:pt x="1623031" y="0"/>
                    <a:pt x="1684227" y="48862"/>
                    <a:pt x="1684227" y="109137"/>
                  </a:cubicBezTo>
                  <a:cubicBezTo>
                    <a:pt x="1684227" y="139274"/>
                    <a:pt x="1668928" y="166558"/>
                    <a:pt x="1644193" y="186308"/>
                  </a:cubicBezTo>
                  <a:lnTo>
                    <a:pt x="1602284" y="208869"/>
                  </a:lnTo>
                  <a:cubicBezTo>
                    <a:pt x="1602328" y="238612"/>
                    <a:pt x="1601596" y="255049"/>
                    <a:pt x="1600864" y="271487"/>
                  </a:cubicBezTo>
                  <a:lnTo>
                    <a:pt x="1600388" y="284024"/>
                  </a:lnTo>
                  <a:lnTo>
                    <a:pt x="2603338" y="284024"/>
                  </a:lnTo>
                  <a:lnTo>
                    <a:pt x="2582707" y="306203"/>
                  </a:lnTo>
                  <a:cubicBezTo>
                    <a:pt x="2485554" y="548942"/>
                    <a:pt x="2408205" y="718672"/>
                    <a:pt x="2327900" y="815604"/>
                  </a:cubicBezTo>
                  <a:cubicBezTo>
                    <a:pt x="2263452" y="974513"/>
                    <a:pt x="2116973" y="1052802"/>
                    <a:pt x="2117400" y="1224890"/>
                  </a:cubicBezTo>
                  <a:lnTo>
                    <a:pt x="2115016" y="1295008"/>
                  </a:lnTo>
                  <a:lnTo>
                    <a:pt x="743140" y="1295008"/>
                  </a:lnTo>
                  <a:lnTo>
                    <a:pt x="737269" y="1287813"/>
                  </a:lnTo>
                  <a:cubicBezTo>
                    <a:pt x="684045" y="1218011"/>
                    <a:pt x="610825" y="1093990"/>
                    <a:pt x="563306" y="1019367"/>
                  </a:cubicBezTo>
                  <a:lnTo>
                    <a:pt x="374595" y="776035"/>
                  </a:lnTo>
                  <a:lnTo>
                    <a:pt x="212567" y="517418"/>
                  </a:lnTo>
                  <a:lnTo>
                    <a:pt x="51246" y="332544"/>
                  </a:lnTo>
                  <a:lnTo>
                    <a:pt x="0" y="284024"/>
                  </a:lnTo>
                  <a:lnTo>
                    <a:pt x="176725" y="284024"/>
                  </a:lnTo>
                  <a:lnTo>
                    <a:pt x="178133" y="216761"/>
                  </a:lnTo>
                  <a:lnTo>
                    <a:pt x="151560" y="201795"/>
                  </a:lnTo>
                  <a:cubicBezTo>
                    <a:pt x="135876" y="188694"/>
                    <a:pt x="126175" y="170596"/>
                    <a:pt x="126175" y="150604"/>
                  </a:cubicBezTo>
                  <a:cubicBezTo>
                    <a:pt x="126175" y="110622"/>
                    <a:pt x="164977" y="78210"/>
                    <a:pt x="212842" y="78210"/>
                  </a:cubicBezTo>
                  <a:cubicBezTo>
                    <a:pt x="260707" y="78210"/>
                    <a:pt x="299509" y="110622"/>
                    <a:pt x="299509" y="150604"/>
                  </a:cubicBezTo>
                  <a:cubicBezTo>
                    <a:pt x="299509" y="170596"/>
                    <a:pt x="289809" y="188694"/>
                    <a:pt x="274125" y="201795"/>
                  </a:cubicBezTo>
                  <a:lnTo>
                    <a:pt x="247552" y="216761"/>
                  </a:lnTo>
                  <a:cubicBezTo>
                    <a:pt x="247594" y="246355"/>
                    <a:pt x="246529" y="256091"/>
                    <a:pt x="246017" y="275756"/>
                  </a:cubicBezTo>
                  <a:lnTo>
                    <a:pt x="245926" y="284024"/>
                  </a:lnTo>
                  <a:lnTo>
                    <a:pt x="549600" y="284024"/>
                  </a:lnTo>
                  <a:lnTo>
                    <a:pt x="570344" y="302994"/>
                  </a:lnTo>
                  <a:cubicBezTo>
                    <a:pt x="580700" y="310830"/>
                    <a:pt x="588200" y="314259"/>
                    <a:pt x="592143" y="312157"/>
                  </a:cubicBezTo>
                  <a:cubicBezTo>
                    <a:pt x="608034" y="324849"/>
                    <a:pt x="635174" y="319460"/>
                    <a:pt x="667139" y="300888"/>
                  </a:cubicBezTo>
                  <a:lnTo>
                    <a:pt x="690193" y="284024"/>
                  </a:lnTo>
                  <a:lnTo>
                    <a:pt x="1491156" y="284024"/>
                  </a:lnTo>
                  <a:lnTo>
                    <a:pt x="1492802" y="208869"/>
                  </a:lnTo>
                  <a:lnTo>
                    <a:pt x="1450892" y="186308"/>
                  </a:lnTo>
                  <a:cubicBezTo>
                    <a:pt x="1426157" y="166558"/>
                    <a:pt x="1410858" y="139274"/>
                    <a:pt x="1410858" y="109137"/>
                  </a:cubicBezTo>
                  <a:cubicBezTo>
                    <a:pt x="1410858" y="48862"/>
                    <a:pt x="1472054" y="0"/>
                    <a:pt x="1547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26"/>
            <p:cNvSpPr/>
            <p:nvPr/>
          </p:nvSpPr>
          <p:spPr>
            <a:xfrm flipH="1">
              <a:off x="4965994" y="4888523"/>
              <a:ext cx="1423769" cy="1359877"/>
            </a:xfrm>
            <a:custGeom>
              <a:avLst/>
              <a:gdLst>
                <a:gd name="connsiteX0" fmla="*/ 1423769 w 1423769"/>
                <a:gd name="connsiteY0" fmla="*/ 348893 h 1359877"/>
                <a:gd name="connsiteX1" fmla="*/ 89251 w 1423769"/>
                <a:gd name="connsiteY1" fmla="*/ 348893 h 1359877"/>
                <a:gd name="connsiteX2" fmla="*/ 89855 w 1423769"/>
                <a:gd name="connsiteY2" fmla="*/ 366662 h 1359877"/>
                <a:gd name="connsiteX3" fmla="*/ 82812 w 1423769"/>
                <a:gd name="connsiteY3" fmla="*/ 891223 h 1359877"/>
                <a:gd name="connsiteX4" fmla="*/ 14919 w 1423769"/>
                <a:gd name="connsiteY4" fmla="*/ 1286885 h 1359877"/>
                <a:gd name="connsiteX5" fmla="*/ 0 w 1423769"/>
                <a:gd name="connsiteY5" fmla="*/ 1359877 h 1359877"/>
                <a:gd name="connsiteX6" fmla="*/ 1258364 w 1423769"/>
                <a:gd name="connsiteY6" fmla="*/ 1359877 h 1359877"/>
                <a:gd name="connsiteX7" fmla="*/ 1262576 w 1423769"/>
                <a:gd name="connsiteY7" fmla="*/ 1256211 h 1359877"/>
                <a:gd name="connsiteX8" fmla="*/ 1288964 w 1423769"/>
                <a:gd name="connsiteY8" fmla="*/ 936086 h 1359877"/>
                <a:gd name="connsiteX9" fmla="*/ 1297904 w 1423769"/>
                <a:gd name="connsiteY9" fmla="*/ 613658 h 1359877"/>
                <a:gd name="connsiteX10" fmla="*/ 1375847 w 1423769"/>
                <a:gd name="connsiteY10" fmla="*/ 414892 h 1359877"/>
                <a:gd name="connsiteX11" fmla="*/ 598843 w 1423769"/>
                <a:gd name="connsiteY11" fmla="*/ 0 h 1359877"/>
                <a:gd name="connsiteX12" fmla="*/ 457887 w 1423769"/>
                <a:gd name="connsiteY12" fmla="*/ 113493 h 1359877"/>
                <a:gd name="connsiteX13" fmla="*/ 499172 w 1423769"/>
                <a:gd name="connsiteY13" fmla="*/ 193746 h 1359877"/>
                <a:gd name="connsiteX14" fmla="*/ 542391 w 1423769"/>
                <a:gd name="connsiteY14" fmla="*/ 217207 h 1359877"/>
                <a:gd name="connsiteX15" fmla="*/ 545319 w 1423769"/>
                <a:gd name="connsiteY15" fmla="*/ 347441 h 1359877"/>
                <a:gd name="connsiteX16" fmla="*/ 658099 w 1423769"/>
                <a:gd name="connsiteY16" fmla="*/ 346342 h 1359877"/>
                <a:gd name="connsiteX17" fmla="*/ 655294 w 1423769"/>
                <a:gd name="connsiteY17" fmla="*/ 217207 h 1359877"/>
                <a:gd name="connsiteX18" fmla="*/ 698513 w 1423769"/>
                <a:gd name="connsiteY18" fmla="*/ 193746 h 1359877"/>
                <a:gd name="connsiteX19" fmla="*/ 739798 w 1423769"/>
                <a:gd name="connsiteY19" fmla="*/ 113493 h 1359877"/>
                <a:gd name="connsiteX20" fmla="*/ 598843 w 1423769"/>
                <a:gd name="connsiteY20" fmla="*/ 0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3769" h="1359877">
                  <a:moveTo>
                    <a:pt x="1423769" y="348893"/>
                  </a:moveTo>
                  <a:lnTo>
                    <a:pt x="89251" y="348893"/>
                  </a:lnTo>
                  <a:lnTo>
                    <a:pt x="89855" y="366662"/>
                  </a:lnTo>
                  <a:cubicBezTo>
                    <a:pt x="97681" y="508231"/>
                    <a:pt x="110263" y="673395"/>
                    <a:pt x="82812" y="891223"/>
                  </a:cubicBezTo>
                  <a:cubicBezTo>
                    <a:pt x="69086" y="1000137"/>
                    <a:pt x="44131" y="1139847"/>
                    <a:pt x="14919" y="1286885"/>
                  </a:cubicBezTo>
                  <a:lnTo>
                    <a:pt x="0" y="1359877"/>
                  </a:lnTo>
                  <a:lnTo>
                    <a:pt x="1258364" y="1359877"/>
                  </a:lnTo>
                  <a:lnTo>
                    <a:pt x="1262576" y="1256211"/>
                  </a:lnTo>
                  <a:cubicBezTo>
                    <a:pt x="1267958" y="1103104"/>
                    <a:pt x="1283076" y="1043178"/>
                    <a:pt x="1288964" y="936086"/>
                  </a:cubicBezTo>
                  <a:cubicBezTo>
                    <a:pt x="1294851" y="828993"/>
                    <a:pt x="1283423" y="700524"/>
                    <a:pt x="1297904" y="613658"/>
                  </a:cubicBezTo>
                  <a:cubicBezTo>
                    <a:pt x="1312384" y="526792"/>
                    <a:pt x="1338012" y="457478"/>
                    <a:pt x="1375847" y="414892"/>
                  </a:cubicBezTo>
                  <a:close/>
                  <a:moveTo>
                    <a:pt x="598843" y="0"/>
                  </a:moveTo>
                  <a:cubicBezTo>
                    <a:pt x="520995" y="0"/>
                    <a:pt x="457887" y="50813"/>
                    <a:pt x="457887" y="113493"/>
                  </a:cubicBezTo>
                  <a:cubicBezTo>
                    <a:pt x="457887" y="144834"/>
                    <a:pt x="473664" y="173207"/>
                    <a:pt x="499172" y="193746"/>
                  </a:cubicBezTo>
                  <a:lnTo>
                    <a:pt x="542391" y="217207"/>
                  </a:lnTo>
                  <a:cubicBezTo>
                    <a:pt x="542300" y="279067"/>
                    <a:pt x="545410" y="285582"/>
                    <a:pt x="545319" y="347441"/>
                  </a:cubicBezTo>
                  <a:lnTo>
                    <a:pt x="658099" y="346342"/>
                  </a:lnTo>
                  <a:lnTo>
                    <a:pt x="655294" y="217207"/>
                  </a:lnTo>
                  <a:lnTo>
                    <a:pt x="698513" y="193746"/>
                  </a:lnTo>
                  <a:cubicBezTo>
                    <a:pt x="724021" y="173207"/>
                    <a:pt x="739798" y="144834"/>
                    <a:pt x="739798" y="113493"/>
                  </a:cubicBezTo>
                  <a:cubicBezTo>
                    <a:pt x="739798" y="50813"/>
                    <a:pt x="676690" y="0"/>
                    <a:pt x="598843" y="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61155" y="1038369"/>
            <a:ext cx="4409559" cy="3188842"/>
            <a:chOff x="4129765" y="990204"/>
            <a:chExt cx="4409559" cy="3188842"/>
          </a:xfrm>
        </p:grpSpPr>
        <p:sp>
          <p:nvSpPr>
            <p:cNvPr id="4" name="Rectangle 4"/>
            <p:cNvSpPr/>
            <p:nvPr/>
          </p:nvSpPr>
          <p:spPr>
            <a:xfrm>
              <a:off x="4156854" y="990204"/>
              <a:ext cx="711472" cy="5598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Rectangle 5"/>
            <p:cNvSpPr/>
            <p:nvPr/>
          </p:nvSpPr>
          <p:spPr>
            <a:xfrm>
              <a:off x="5130382" y="1131974"/>
              <a:ext cx="3362320" cy="5889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晨读日诵</a:t>
              </a:r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</a:t>
              </a: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开蒙启智</a:t>
              </a:r>
            </a:p>
          </p:txBody>
        </p:sp>
        <p:sp>
          <p:nvSpPr>
            <p:cNvPr id="6" name="Freeform: Shape 6"/>
            <p:cNvSpPr/>
            <p:nvPr/>
          </p:nvSpPr>
          <p:spPr>
            <a:xfrm>
              <a:off x="4856453" y="991035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15816"/>
                <a:gd name="connsiteY0" fmla="*/ 0 h 1430216"/>
                <a:gd name="connsiteX1" fmla="*/ 20976 w 515816"/>
                <a:gd name="connsiteY1" fmla="*/ 1051022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9 w 501623"/>
                <a:gd name="connsiteY3" fmla="*/ 314937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3816 w 501623"/>
                <a:gd name="connsiteY3" fmla="*/ 308855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8 w 501623"/>
                <a:gd name="connsiteY3" fmla="*/ 314938 h 1440353"/>
                <a:gd name="connsiteX4" fmla="*/ 0 w 501623"/>
                <a:gd name="connsiteY4" fmla="*/ 0 h 1440353"/>
                <a:gd name="connsiteX0" fmla="*/ 0 w 497568"/>
                <a:gd name="connsiteY0" fmla="*/ 0 h 1444408"/>
                <a:gd name="connsiteX1" fmla="*/ 6783 w 497568"/>
                <a:gd name="connsiteY1" fmla="*/ 1061159 h 1444408"/>
                <a:gd name="connsiteX2" fmla="*/ 497568 w 497568"/>
                <a:gd name="connsiteY2" fmla="*/ 1444408 h 1444408"/>
                <a:gd name="connsiteX3" fmla="*/ 489898 w 497568"/>
                <a:gd name="connsiteY3" fmla="*/ 314938 h 1444408"/>
                <a:gd name="connsiteX4" fmla="*/ 0 w 497568"/>
                <a:gd name="connsiteY4" fmla="*/ 0 h 1444408"/>
                <a:gd name="connsiteX0" fmla="*/ 0 w 490588"/>
                <a:gd name="connsiteY0" fmla="*/ 0 h 1444408"/>
                <a:gd name="connsiteX1" fmla="*/ 6783 w 490588"/>
                <a:gd name="connsiteY1" fmla="*/ 1061159 h 1444408"/>
                <a:gd name="connsiteX2" fmla="*/ 489458 w 490588"/>
                <a:gd name="connsiteY2" fmla="*/ 1444408 h 1444408"/>
                <a:gd name="connsiteX3" fmla="*/ 489898 w 490588"/>
                <a:gd name="connsiteY3" fmla="*/ 314938 h 1444408"/>
                <a:gd name="connsiteX4" fmla="*/ 0 w 490588"/>
                <a:gd name="connsiteY4" fmla="*/ 0 h 1444408"/>
                <a:gd name="connsiteX0" fmla="*/ 0 w 490218"/>
                <a:gd name="connsiteY0" fmla="*/ 0 h 1446436"/>
                <a:gd name="connsiteX1" fmla="*/ 6783 w 490218"/>
                <a:gd name="connsiteY1" fmla="*/ 1061159 h 1446436"/>
                <a:gd name="connsiteX2" fmla="*/ 481348 w 490218"/>
                <a:gd name="connsiteY2" fmla="*/ 1446436 h 1446436"/>
                <a:gd name="connsiteX3" fmla="*/ 489898 w 490218"/>
                <a:gd name="connsiteY3" fmla="*/ 314938 h 1446436"/>
                <a:gd name="connsiteX4" fmla="*/ 0 w 49021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4938 h 1446436"/>
                <a:gd name="connsiteX4" fmla="*/ 0 w 490588"/>
                <a:gd name="connsiteY4" fmla="*/ 0 h 1446436"/>
                <a:gd name="connsiteX0" fmla="*/ 0 w 492459"/>
                <a:gd name="connsiteY0" fmla="*/ 0 h 1446436"/>
                <a:gd name="connsiteX1" fmla="*/ 6783 w 492459"/>
                <a:gd name="connsiteY1" fmla="*/ 1061159 h 1446436"/>
                <a:gd name="connsiteX2" fmla="*/ 489458 w 492459"/>
                <a:gd name="connsiteY2" fmla="*/ 1446436 h 1446436"/>
                <a:gd name="connsiteX3" fmla="*/ 491925 w 492459"/>
                <a:gd name="connsiteY3" fmla="*/ 308856 h 1446436"/>
                <a:gd name="connsiteX4" fmla="*/ 0 w 492459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02774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89458"/>
                <a:gd name="connsiteY0" fmla="*/ 0 h 1446436"/>
                <a:gd name="connsiteX1" fmla="*/ 6783 w 489458"/>
                <a:gd name="connsiteY1" fmla="*/ 1061159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46436"/>
                <a:gd name="connsiteX1" fmla="*/ 2728 w 489458"/>
                <a:gd name="connsiteY1" fmla="*/ 1057104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38340"/>
                <a:gd name="connsiteX1" fmla="*/ 2728 w 489458"/>
                <a:gd name="connsiteY1" fmla="*/ 1057104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89458"/>
                <a:gd name="connsiteY0" fmla="*/ 0 h 1438340"/>
                <a:gd name="connsiteX1" fmla="*/ 4756 w 489458"/>
                <a:gd name="connsiteY1" fmla="*/ 1065200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91485"/>
                <a:gd name="connsiteY0" fmla="*/ 0 h 1438340"/>
                <a:gd name="connsiteX1" fmla="*/ 4756 w 491485"/>
                <a:gd name="connsiteY1" fmla="*/ 1065200 h 1438340"/>
                <a:gd name="connsiteX2" fmla="*/ 491485 w 491485"/>
                <a:gd name="connsiteY2" fmla="*/ 1438340 h 1438340"/>
                <a:gd name="connsiteX3" fmla="*/ 487870 w 491485"/>
                <a:gd name="connsiteY3" fmla="*/ 312911 h 1438340"/>
                <a:gd name="connsiteX4" fmla="*/ 0 w 491485"/>
                <a:gd name="connsiteY4" fmla="*/ 0 h 1438340"/>
                <a:gd name="connsiteX0" fmla="*/ 0 w 488560"/>
                <a:gd name="connsiteY0" fmla="*/ 0 h 1438340"/>
                <a:gd name="connsiteX1" fmla="*/ 4756 w 488560"/>
                <a:gd name="connsiteY1" fmla="*/ 1065200 h 1438340"/>
                <a:gd name="connsiteX2" fmla="*/ 487430 w 488560"/>
                <a:gd name="connsiteY2" fmla="*/ 1438340 h 1438340"/>
                <a:gd name="connsiteX3" fmla="*/ 487870 w 488560"/>
                <a:gd name="connsiteY3" fmla="*/ 312911 h 1438340"/>
                <a:gd name="connsiteX4" fmla="*/ 0 w 488560"/>
                <a:gd name="connsiteY4" fmla="*/ 0 h 1438340"/>
                <a:gd name="connsiteX0" fmla="*/ 0 w 488404"/>
                <a:gd name="connsiteY0" fmla="*/ 0 h 1444413"/>
                <a:gd name="connsiteX1" fmla="*/ 4756 w 488404"/>
                <a:gd name="connsiteY1" fmla="*/ 1065200 h 1444413"/>
                <a:gd name="connsiteX2" fmla="*/ 485402 w 488404"/>
                <a:gd name="connsiteY2" fmla="*/ 1444413 h 1444413"/>
                <a:gd name="connsiteX3" fmla="*/ 487870 w 488404"/>
                <a:gd name="connsiteY3" fmla="*/ 312911 h 1444413"/>
                <a:gd name="connsiteX4" fmla="*/ 0 w 488404"/>
                <a:gd name="connsiteY4" fmla="*/ 0 h 1444413"/>
                <a:gd name="connsiteX0" fmla="*/ 0 w 489457"/>
                <a:gd name="connsiteY0" fmla="*/ 0 h 1444413"/>
                <a:gd name="connsiteX1" fmla="*/ 4756 w 489457"/>
                <a:gd name="connsiteY1" fmla="*/ 1065200 h 1444413"/>
                <a:gd name="connsiteX2" fmla="*/ 489457 w 489457"/>
                <a:gd name="connsiteY2" fmla="*/ 1444413 h 1444413"/>
                <a:gd name="connsiteX3" fmla="*/ 487870 w 489457"/>
                <a:gd name="connsiteY3" fmla="*/ 312911 h 1444413"/>
                <a:gd name="connsiteX4" fmla="*/ 0 w 489457"/>
                <a:gd name="connsiteY4" fmla="*/ 0 h 1444413"/>
                <a:gd name="connsiteX0" fmla="*/ 0 w 488560"/>
                <a:gd name="connsiteY0" fmla="*/ 0 h 1438341"/>
                <a:gd name="connsiteX1" fmla="*/ 4756 w 488560"/>
                <a:gd name="connsiteY1" fmla="*/ 1065200 h 1438341"/>
                <a:gd name="connsiteX2" fmla="*/ 487430 w 488560"/>
                <a:gd name="connsiteY2" fmla="*/ 1438341 h 1438341"/>
                <a:gd name="connsiteX3" fmla="*/ 487870 w 488560"/>
                <a:gd name="connsiteY3" fmla="*/ 312911 h 1438341"/>
                <a:gd name="connsiteX4" fmla="*/ 0 w 488560"/>
                <a:gd name="connsiteY4" fmla="*/ 0 h 1438341"/>
                <a:gd name="connsiteX0" fmla="*/ 0 w 490432"/>
                <a:gd name="connsiteY0" fmla="*/ 0 h 1438341"/>
                <a:gd name="connsiteX1" fmla="*/ 4756 w 490432"/>
                <a:gd name="connsiteY1" fmla="*/ 1065200 h 1438341"/>
                <a:gd name="connsiteX2" fmla="*/ 487430 w 490432"/>
                <a:gd name="connsiteY2" fmla="*/ 1438341 h 1438341"/>
                <a:gd name="connsiteX3" fmla="*/ 489898 w 490432"/>
                <a:gd name="connsiteY3" fmla="*/ 323032 h 1438341"/>
                <a:gd name="connsiteX4" fmla="*/ 0 w 490432"/>
                <a:gd name="connsiteY4" fmla="*/ 0 h 1438341"/>
                <a:gd name="connsiteX0" fmla="*/ 0 w 488561"/>
                <a:gd name="connsiteY0" fmla="*/ 0 h 1438341"/>
                <a:gd name="connsiteX1" fmla="*/ 4756 w 488561"/>
                <a:gd name="connsiteY1" fmla="*/ 1065200 h 1438341"/>
                <a:gd name="connsiteX2" fmla="*/ 487430 w 488561"/>
                <a:gd name="connsiteY2" fmla="*/ 1438341 h 1438341"/>
                <a:gd name="connsiteX3" fmla="*/ 487871 w 488561"/>
                <a:gd name="connsiteY3" fmla="*/ 316959 h 1438341"/>
                <a:gd name="connsiteX4" fmla="*/ 0 w 488561"/>
                <a:gd name="connsiteY4" fmla="*/ 0 h 1438341"/>
                <a:gd name="connsiteX0" fmla="*/ 0 w 489457"/>
                <a:gd name="connsiteY0" fmla="*/ 0 h 1438341"/>
                <a:gd name="connsiteX1" fmla="*/ 4756 w 489457"/>
                <a:gd name="connsiteY1" fmla="*/ 1065200 h 1438341"/>
                <a:gd name="connsiteX2" fmla="*/ 489457 w 489457"/>
                <a:gd name="connsiteY2" fmla="*/ 1438341 h 1438341"/>
                <a:gd name="connsiteX3" fmla="*/ 487871 w 489457"/>
                <a:gd name="connsiteY3" fmla="*/ 316959 h 1438341"/>
                <a:gd name="connsiteX4" fmla="*/ 0 w 489457"/>
                <a:gd name="connsiteY4" fmla="*/ 0 h 14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Rectangle 8"/>
            <p:cNvSpPr/>
            <p:nvPr/>
          </p:nvSpPr>
          <p:spPr>
            <a:xfrm>
              <a:off x="4146365" y="1783564"/>
              <a:ext cx="711472" cy="5598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9"/>
            <p:cNvSpPr/>
            <p:nvPr/>
          </p:nvSpPr>
          <p:spPr>
            <a:xfrm>
              <a:off x="5130382" y="1945058"/>
              <a:ext cx="3362320" cy="5889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情趣教学</a:t>
              </a:r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</a:t>
              </a: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悟情明理</a:t>
              </a:r>
            </a:p>
          </p:txBody>
        </p:sp>
        <p:sp>
          <p:nvSpPr>
            <p:cNvPr id="9" name="Freeform: Shape 10"/>
            <p:cNvSpPr/>
            <p:nvPr/>
          </p:nvSpPr>
          <p:spPr>
            <a:xfrm>
              <a:off x="4847308" y="1784394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15816"/>
                <a:gd name="connsiteY0" fmla="*/ 0 h 1430216"/>
                <a:gd name="connsiteX1" fmla="*/ 20976 w 515816"/>
                <a:gd name="connsiteY1" fmla="*/ 1051022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9 w 501623"/>
                <a:gd name="connsiteY3" fmla="*/ 314937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3816 w 501623"/>
                <a:gd name="connsiteY3" fmla="*/ 308855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8 w 501623"/>
                <a:gd name="connsiteY3" fmla="*/ 314938 h 1440353"/>
                <a:gd name="connsiteX4" fmla="*/ 0 w 501623"/>
                <a:gd name="connsiteY4" fmla="*/ 0 h 1440353"/>
                <a:gd name="connsiteX0" fmla="*/ 0 w 497568"/>
                <a:gd name="connsiteY0" fmla="*/ 0 h 1444408"/>
                <a:gd name="connsiteX1" fmla="*/ 6783 w 497568"/>
                <a:gd name="connsiteY1" fmla="*/ 1061159 h 1444408"/>
                <a:gd name="connsiteX2" fmla="*/ 497568 w 497568"/>
                <a:gd name="connsiteY2" fmla="*/ 1444408 h 1444408"/>
                <a:gd name="connsiteX3" fmla="*/ 489898 w 497568"/>
                <a:gd name="connsiteY3" fmla="*/ 314938 h 1444408"/>
                <a:gd name="connsiteX4" fmla="*/ 0 w 497568"/>
                <a:gd name="connsiteY4" fmla="*/ 0 h 1444408"/>
                <a:gd name="connsiteX0" fmla="*/ 0 w 490588"/>
                <a:gd name="connsiteY0" fmla="*/ 0 h 1444408"/>
                <a:gd name="connsiteX1" fmla="*/ 6783 w 490588"/>
                <a:gd name="connsiteY1" fmla="*/ 1061159 h 1444408"/>
                <a:gd name="connsiteX2" fmla="*/ 489458 w 490588"/>
                <a:gd name="connsiteY2" fmla="*/ 1444408 h 1444408"/>
                <a:gd name="connsiteX3" fmla="*/ 489898 w 490588"/>
                <a:gd name="connsiteY3" fmla="*/ 314938 h 1444408"/>
                <a:gd name="connsiteX4" fmla="*/ 0 w 490588"/>
                <a:gd name="connsiteY4" fmla="*/ 0 h 1444408"/>
                <a:gd name="connsiteX0" fmla="*/ 0 w 490218"/>
                <a:gd name="connsiteY0" fmla="*/ 0 h 1446436"/>
                <a:gd name="connsiteX1" fmla="*/ 6783 w 490218"/>
                <a:gd name="connsiteY1" fmla="*/ 1061159 h 1446436"/>
                <a:gd name="connsiteX2" fmla="*/ 481348 w 490218"/>
                <a:gd name="connsiteY2" fmla="*/ 1446436 h 1446436"/>
                <a:gd name="connsiteX3" fmla="*/ 489898 w 490218"/>
                <a:gd name="connsiteY3" fmla="*/ 314938 h 1446436"/>
                <a:gd name="connsiteX4" fmla="*/ 0 w 49021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4938 h 1446436"/>
                <a:gd name="connsiteX4" fmla="*/ 0 w 490588"/>
                <a:gd name="connsiteY4" fmla="*/ 0 h 1446436"/>
                <a:gd name="connsiteX0" fmla="*/ 0 w 492459"/>
                <a:gd name="connsiteY0" fmla="*/ 0 h 1446436"/>
                <a:gd name="connsiteX1" fmla="*/ 6783 w 492459"/>
                <a:gd name="connsiteY1" fmla="*/ 1061159 h 1446436"/>
                <a:gd name="connsiteX2" fmla="*/ 489458 w 492459"/>
                <a:gd name="connsiteY2" fmla="*/ 1446436 h 1446436"/>
                <a:gd name="connsiteX3" fmla="*/ 491925 w 492459"/>
                <a:gd name="connsiteY3" fmla="*/ 308856 h 1446436"/>
                <a:gd name="connsiteX4" fmla="*/ 0 w 492459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02774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89458"/>
                <a:gd name="connsiteY0" fmla="*/ 0 h 1446436"/>
                <a:gd name="connsiteX1" fmla="*/ 6783 w 489458"/>
                <a:gd name="connsiteY1" fmla="*/ 1061159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46436"/>
                <a:gd name="connsiteX1" fmla="*/ 2728 w 489458"/>
                <a:gd name="connsiteY1" fmla="*/ 1057104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38340"/>
                <a:gd name="connsiteX1" fmla="*/ 2728 w 489458"/>
                <a:gd name="connsiteY1" fmla="*/ 1057104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89458"/>
                <a:gd name="connsiteY0" fmla="*/ 0 h 1438340"/>
                <a:gd name="connsiteX1" fmla="*/ 4756 w 489458"/>
                <a:gd name="connsiteY1" fmla="*/ 1065200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91485"/>
                <a:gd name="connsiteY0" fmla="*/ 0 h 1438340"/>
                <a:gd name="connsiteX1" fmla="*/ 4756 w 491485"/>
                <a:gd name="connsiteY1" fmla="*/ 1065200 h 1438340"/>
                <a:gd name="connsiteX2" fmla="*/ 491485 w 491485"/>
                <a:gd name="connsiteY2" fmla="*/ 1438340 h 1438340"/>
                <a:gd name="connsiteX3" fmla="*/ 487870 w 491485"/>
                <a:gd name="connsiteY3" fmla="*/ 312911 h 1438340"/>
                <a:gd name="connsiteX4" fmla="*/ 0 w 491485"/>
                <a:gd name="connsiteY4" fmla="*/ 0 h 1438340"/>
                <a:gd name="connsiteX0" fmla="*/ 0 w 488560"/>
                <a:gd name="connsiteY0" fmla="*/ 0 h 1438340"/>
                <a:gd name="connsiteX1" fmla="*/ 4756 w 488560"/>
                <a:gd name="connsiteY1" fmla="*/ 1065200 h 1438340"/>
                <a:gd name="connsiteX2" fmla="*/ 487430 w 488560"/>
                <a:gd name="connsiteY2" fmla="*/ 1438340 h 1438340"/>
                <a:gd name="connsiteX3" fmla="*/ 487870 w 488560"/>
                <a:gd name="connsiteY3" fmla="*/ 312911 h 1438340"/>
                <a:gd name="connsiteX4" fmla="*/ 0 w 488560"/>
                <a:gd name="connsiteY4" fmla="*/ 0 h 1438340"/>
                <a:gd name="connsiteX0" fmla="*/ 0 w 488404"/>
                <a:gd name="connsiteY0" fmla="*/ 0 h 1444413"/>
                <a:gd name="connsiteX1" fmla="*/ 4756 w 488404"/>
                <a:gd name="connsiteY1" fmla="*/ 1065200 h 1444413"/>
                <a:gd name="connsiteX2" fmla="*/ 485402 w 488404"/>
                <a:gd name="connsiteY2" fmla="*/ 1444413 h 1444413"/>
                <a:gd name="connsiteX3" fmla="*/ 487870 w 488404"/>
                <a:gd name="connsiteY3" fmla="*/ 312911 h 1444413"/>
                <a:gd name="connsiteX4" fmla="*/ 0 w 488404"/>
                <a:gd name="connsiteY4" fmla="*/ 0 h 1444413"/>
                <a:gd name="connsiteX0" fmla="*/ 0 w 489457"/>
                <a:gd name="connsiteY0" fmla="*/ 0 h 1444413"/>
                <a:gd name="connsiteX1" fmla="*/ 4756 w 489457"/>
                <a:gd name="connsiteY1" fmla="*/ 1065200 h 1444413"/>
                <a:gd name="connsiteX2" fmla="*/ 489457 w 489457"/>
                <a:gd name="connsiteY2" fmla="*/ 1444413 h 1444413"/>
                <a:gd name="connsiteX3" fmla="*/ 487870 w 489457"/>
                <a:gd name="connsiteY3" fmla="*/ 312911 h 1444413"/>
                <a:gd name="connsiteX4" fmla="*/ 0 w 489457"/>
                <a:gd name="connsiteY4" fmla="*/ 0 h 1444413"/>
                <a:gd name="connsiteX0" fmla="*/ 0 w 488560"/>
                <a:gd name="connsiteY0" fmla="*/ 0 h 1438341"/>
                <a:gd name="connsiteX1" fmla="*/ 4756 w 488560"/>
                <a:gd name="connsiteY1" fmla="*/ 1065200 h 1438341"/>
                <a:gd name="connsiteX2" fmla="*/ 487430 w 488560"/>
                <a:gd name="connsiteY2" fmla="*/ 1438341 h 1438341"/>
                <a:gd name="connsiteX3" fmla="*/ 487870 w 488560"/>
                <a:gd name="connsiteY3" fmla="*/ 312911 h 1438341"/>
                <a:gd name="connsiteX4" fmla="*/ 0 w 488560"/>
                <a:gd name="connsiteY4" fmla="*/ 0 h 1438341"/>
                <a:gd name="connsiteX0" fmla="*/ 0 w 490432"/>
                <a:gd name="connsiteY0" fmla="*/ 0 h 1438341"/>
                <a:gd name="connsiteX1" fmla="*/ 4756 w 490432"/>
                <a:gd name="connsiteY1" fmla="*/ 1065200 h 1438341"/>
                <a:gd name="connsiteX2" fmla="*/ 487430 w 490432"/>
                <a:gd name="connsiteY2" fmla="*/ 1438341 h 1438341"/>
                <a:gd name="connsiteX3" fmla="*/ 489898 w 490432"/>
                <a:gd name="connsiteY3" fmla="*/ 323032 h 1438341"/>
                <a:gd name="connsiteX4" fmla="*/ 0 w 490432"/>
                <a:gd name="connsiteY4" fmla="*/ 0 h 1438341"/>
                <a:gd name="connsiteX0" fmla="*/ 0 w 488561"/>
                <a:gd name="connsiteY0" fmla="*/ 0 h 1438341"/>
                <a:gd name="connsiteX1" fmla="*/ 4756 w 488561"/>
                <a:gd name="connsiteY1" fmla="*/ 1065200 h 1438341"/>
                <a:gd name="connsiteX2" fmla="*/ 487430 w 488561"/>
                <a:gd name="connsiteY2" fmla="*/ 1438341 h 1438341"/>
                <a:gd name="connsiteX3" fmla="*/ 487871 w 488561"/>
                <a:gd name="connsiteY3" fmla="*/ 316959 h 1438341"/>
                <a:gd name="connsiteX4" fmla="*/ 0 w 488561"/>
                <a:gd name="connsiteY4" fmla="*/ 0 h 1438341"/>
                <a:gd name="connsiteX0" fmla="*/ 0 w 489457"/>
                <a:gd name="connsiteY0" fmla="*/ 0 h 1438341"/>
                <a:gd name="connsiteX1" fmla="*/ 4756 w 489457"/>
                <a:gd name="connsiteY1" fmla="*/ 1065200 h 1438341"/>
                <a:gd name="connsiteX2" fmla="*/ 489457 w 489457"/>
                <a:gd name="connsiteY2" fmla="*/ 1438341 h 1438341"/>
                <a:gd name="connsiteX3" fmla="*/ 487871 w 489457"/>
                <a:gd name="connsiteY3" fmla="*/ 316959 h 1438341"/>
                <a:gd name="connsiteX4" fmla="*/ 0 w 489457"/>
                <a:gd name="connsiteY4" fmla="*/ 0 h 14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144097" y="2576925"/>
              <a:ext cx="711472" cy="55981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1" name="Rectangle 13"/>
            <p:cNvSpPr/>
            <p:nvPr/>
          </p:nvSpPr>
          <p:spPr>
            <a:xfrm>
              <a:off x="5149892" y="2742879"/>
              <a:ext cx="3362319" cy="5889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蒙学新研</a:t>
              </a:r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</a:t>
              </a: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蒙以养正</a:t>
              </a:r>
            </a:p>
          </p:txBody>
        </p:sp>
        <p:sp>
          <p:nvSpPr>
            <p:cNvPr id="12" name="Freeform: Shape 14"/>
            <p:cNvSpPr/>
            <p:nvPr/>
          </p:nvSpPr>
          <p:spPr>
            <a:xfrm>
              <a:off x="4844553" y="2577755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15816"/>
                <a:gd name="connsiteY0" fmla="*/ 0 h 1430216"/>
                <a:gd name="connsiteX1" fmla="*/ 20976 w 515816"/>
                <a:gd name="connsiteY1" fmla="*/ 1051022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9 w 501623"/>
                <a:gd name="connsiteY3" fmla="*/ 314937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3816 w 501623"/>
                <a:gd name="connsiteY3" fmla="*/ 308855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8 w 501623"/>
                <a:gd name="connsiteY3" fmla="*/ 314938 h 1440353"/>
                <a:gd name="connsiteX4" fmla="*/ 0 w 501623"/>
                <a:gd name="connsiteY4" fmla="*/ 0 h 1440353"/>
                <a:gd name="connsiteX0" fmla="*/ 0 w 497568"/>
                <a:gd name="connsiteY0" fmla="*/ 0 h 1444408"/>
                <a:gd name="connsiteX1" fmla="*/ 6783 w 497568"/>
                <a:gd name="connsiteY1" fmla="*/ 1061159 h 1444408"/>
                <a:gd name="connsiteX2" fmla="*/ 497568 w 497568"/>
                <a:gd name="connsiteY2" fmla="*/ 1444408 h 1444408"/>
                <a:gd name="connsiteX3" fmla="*/ 489898 w 497568"/>
                <a:gd name="connsiteY3" fmla="*/ 314938 h 1444408"/>
                <a:gd name="connsiteX4" fmla="*/ 0 w 497568"/>
                <a:gd name="connsiteY4" fmla="*/ 0 h 1444408"/>
                <a:gd name="connsiteX0" fmla="*/ 0 w 490588"/>
                <a:gd name="connsiteY0" fmla="*/ 0 h 1444408"/>
                <a:gd name="connsiteX1" fmla="*/ 6783 w 490588"/>
                <a:gd name="connsiteY1" fmla="*/ 1061159 h 1444408"/>
                <a:gd name="connsiteX2" fmla="*/ 489458 w 490588"/>
                <a:gd name="connsiteY2" fmla="*/ 1444408 h 1444408"/>
                <a:gd name="connsiteX3" fmla="*/ 489898 w 490588"/>
                <a:gd name="connsiteY3" fmla="*/ 314938 h 1444408"/>
                <a:gd name="connsiteX4" fmla="*/ 0 w 490588"/>
                <a:gd name="connsiteY4" fmla="*/ 0 h 1444408"/>
                <a:gd name="connsiteX0" fmla="*/ 0 w 490218"/>
                <a:gd name="connsiteY0" fmla="*/ 0 h 1446436"/>
                <a:gd name="connsiteX1" fmla="*/ 6783 w 490218"/>
                <a:gd name="connsiteY1" fmla="*/ 1061159 h 1446436"/>
                <a:gd name="connsiteX2" fmla="*/ 481348 w 490218"/>
                <a:gd name="connsiteY2" fmla="*/ 1446436 h 1446436"/>
                <a:gd name="connsiteX3" fmla="*/ 489898 w 490218"/>
                <a:gd name="connsiteY3" fmla="*/ 314938 h 1446436"/>
                <a:gd name="connsiteX4" fmla="*/ 0 w 49021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4938 h 1446436"/>
                <a:gd name="connsiteX4" fmla="*/ 0 w 490588"/>
                <a:gd name="connsiteY4" fmla="*/ 0 h 1446436"/>
                <a:gd name="connsiteX0" fmla="*/ 0 w 492459"/>
                <a:gd name="connsiteY0" fmla="*/ 0 h 1446436"/>
                <a:gd name="connsiteX1" fmla="*/ 6783 w 492459"/>
                <a:gd name="connsiteY1" fmla="*/ 1061159 h 1446436"/>
                <a:gd name="connsiteX2" fmla="*/ 489458 w 492459"/>
                <a:gd name="connsiteY2" fmla="*/ 1446436 h 1446436"/>
                <a:gd name="connsiteX3" fmla="*/ 491925 w 492459"/>
                <a:gd name="connsiteY3" fmla="*/ 308856 h 1446436"/>
                <a:gd name="connsiteX4" fmla="*/ 0 w 492459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02774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89458"/>
                <a:gd name="connsiteY0" fmla="*/ 0 h 1446436"/>
                <a:gd name="connsiteX1" fmla="*/ 6783 w 489458"/>
                <a:gd name="connsiteY1" fmla="*/ 1061159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46436"/>
                <a:gd name="connsiteX1" fmla="*/ 2728 w 489458"/>
                <a:gd name="connsiteY1" fmla="*/ 1057104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38340"/>
                <a:gd name="connsiteX1" fmla="*/ 2728 w 489458"/>
                <a:gd name="connsiteY1" fmla="*/ 1057104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89458"/>
                <a:gd name="connsiteY0" fmla="*/ 0 h 1438340"/>
                <a:gd name="connsiteX1" fmla="*/ 4756 w 489458"/>
                <a:gd name="connsiteY1" fmla="*/ 1065200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91485"/>
                <a:gd name="connsiteY0" fmla="*/ 0 h 1438340"/>
                <a:gd name="connsiteX1" fmla="*/ 4756 w 491485"/>
                <a:gd name="connsiteY1" fmla="*/ 1065200 h 1438340"/>
                <a:gd name="connsiteX2" fmla="*/ 491485 w 491485"/>
                <a:gd name="connsiteY2" fmla="*/ 1438340 h 1438340"/>
                <a:gd name="connsiteX3" fmla="*/ 487870 w 491485"/>
                <a:gd name="connsiteY3" fmla="*/ 312911 h 1438340"/>
                <a:gd name="connsiteX4" fmla="*/ 0 w 491485"/>
                <a:gd name="connsiteY4" fmla="*/ 0 h 1438340"/>
                <a:gd name="connsiteX0" fmla="*/ 0 w 488560"/>
                <a:gd name="connsiteY0" fmla="*/ 0 h 1438340"/>
                <a:gd name="connsiteX1" fmla="*/ 4756 w 488560"/>
                <a:gd name="connsiteY1" fmla="*/ 1065200 h 1438340"/>
                <a:gd name="connsiteX2" fmla="*/ 487430 w 488560"/>
                <a:gd name="connsiteY2" fmla="*/ 1438340 h 1438340"/>
                <a:gd name="connsiteX3" fmla="*/ 487870 w 488560"/>
                <a:gd name="connsiteY3" fmla="*/ 312911 h 1438340"/>
                <a:gd name="connsiteX4" fmla="*/ 0 w 488560"/>
                <a:gd name="connsiteY4" fmla="*/ 0 h 1438340"/>
                <a:gd name="connsiteX0" fmla="*/ 0 w 488404"/>
                <a:gd name="connsiteY0" fmla="*/ 0 h 1444413"/>
                <a:gd name="connsiteX1" fmla="*/ 4756 w 488404"/>
                <a:gd name="connsiteY1" fmla="*/ 1065200 h 1444413"/>
                <a:gd name="connsiteX2" fmla="*/ 485402 w 488404"/>
                <a:gd name="connsiteY2" fmla="*/ 1444413 h 1444413"/>
                <a:gd name="connsiteX3" fmla="*/ 487870 w 488404"/>
                <a:gd name="connsiteY3" fmla="*/ 312911 h 1444413"/>
                <a:gd name="connsiteX4" fmla="*/ 0 w 488404"/>
                <a:gd name="connsiteY4" fmla="*/ 0 h 1444413"/>
                <a:gd name="connsiteX0" fmla="*/ 0 w 489457"/>
                <a:gd name="connsiteY0" fmla="*/ 0 h 1444413"/>
                <a:gd name="connsiteX1" fmla="*/ 4756 w 489457"/>
                <a:gd name="connsiteY1" fmla="*/ 1065200 h 1444413"/>
                <a:gd name="connsiteX2" fmla="*/ 489457 w 489457"/>
                <a:gd name="connsiteY2" fmla="*/ 1444413 h 1444413"/>
                <a:gd name="connsiteX3" fmla="*/ 487870 w 489457"/>
                <a:gd name="connsiteY3" fmla="*/ 312911 h 1444413"/>
                <a:gd name="connsiteX4" fmla="*/ 0 w 489457"/>
                <a:gd name="connsiteY4" fmla="*/ 0 h 1444413"/>
                <a:gd name="connsiteX0" fmla="*/ 0 w 488560"/>
                <a:gd name="connsiteY0" fmla="*/ 0 h 1438341"/>
                <a:gd name="connsiteX1" fmla="*/ 4756 w 488560"/>
                <a:gd name="connsiteY1" fmla="*/ 1065200 h 1438341"/>
                <a:gd name="connsiteX2" fmla="*/ 487430 w 488560"/>
                <a:gd name="connsiteY2" fmla="*/ 1438341 h 1438341"/>
                <a:gd name="connsiteX3" fmla="*/ 487870 w 488560"/>
                <a:gd name="connsiteY3" fmla="*/ 312911 h 1438341"/>
                <a:gd name="connsiteX4" fmla="*/ 0 w 488560"/>
                <a:gd name="connsiteY4" fmla="*/ 0 h 1438341"/>
                <a:gd name="connsiteX0" fmla="*/ 0 w 490432"/>
                <a:gd name="connsiteY0" fmla="*/ 0 h 1438341"/>
                <a:gd name="connsiteX1" fmla="*/ 4756 w 490432"/>
                <a:gd name="connsiteY1" fmla="*/ 1065200 h 1438341"/>
                <a:gd name="connsiteX2" fmla="*/ 487430 w 490432"/>
                <a:gd name="connsiteY2" fmla="*/ 1438341 h 1438341"/>
                <a:gd name="connsiteX3" fmla="*/ 489898 w 490432"/>
                <a:gd name="connsiteY3" fmla="*/ 323032 h 1438341"/>
                <a:gd name="connsiteX4" fmla="*/ 0 w 490432"/>
                <a:gd name="connsiteY4" fmla="*/ 0 h 1438341"/>
                <a:gd name="connsiteX0" fmla="*/ 0 w 488561"/>
                <a:gd name="connsiteY0" fmla="*/ 0 h 1438341"/>
                <a:gd name="connsiteX1" fmla="*/ 4756 w 488561"/>
                <a:gd name="connsiteY1" fmla="*/ 1065200 h 1438341"/>
                <a:gd name="connsiteX2" fmla="*/ 487430 w 488561"/>
                <a:gd name="connsiteY2" fmla="*/ 1438341 h 1438341"/>
                <a:gd name="connsiteX3" fmla="*/ 487871 w 488561"/>
                <a:gd name="connsiteY3" fmla="*/ 316959 h 1438341"/>
                <a:gd name="connsiteX4" fmla="*/ 0 w 488561"/>
                <a:gd name="connsiteY4" fmla="*/ 0 h 1438341"/>
                <a:gd name="connsiteX0" fmla="*/ 0 w 489457"/>
                <a:gd name="connsiteY0" fmla="*/ 0 h 1438341"/>
                <a:gd name="connsiteX1" fmla="*/ 4756 w 489457"/>
                <a:gd name="connsiteY1" fmla="*/ 1065200 h 1438341"/>
                <a:gd name="connsiteX2" fmla="*/ 489457 w 489457"/>
                <a:gd name="connsiteY2" fmla="*/ 1438341 h 1438341"/>
                <a:gd name="connsiteX3" fmla="*/ 487871 w 489457"/>
                <a:gd name="connsiteY3" fmla="*/ 316959 h 1438341"/>
                <a:gd name="connsiteX4" fmla="*/ 0 w 489457"/>
                <a:gd name="connsiteY4" fmla="*/ 0 h 14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Rectangle 16"/>
            <p:cNvSpPr/>
            <p:nvPr/>
          </p:nvSpPr>
          <p:spPr>
            <a:xfrm>
              <a:off x="4129765" y="3405703"/>
              <a:ext cx="711471" cy="55981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4" name="Rectangle 17"/>
            <p:cNvSpPr/>
            <p:nvPr/>
          </p:nvSpPr>
          <p:spPr>
            <a:xfrm>
              <a:off x="5149892" y="3563908"/>
              <a:ext cx="3389432" cy="615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智慧背囊</a:t>
              </a:r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</a:t>
              </a: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以读促学</a:t>
              </a:r>
            </a:p>
          </p:txBody>
        </p:sp>
        <p:sp>
          <p:nvSpPr>
            <p:cNvPr id="15" name="Freeform: Shape 18"/>
            <p:cNvSpPr/>
            <p:nvPr/>
          </p:nvSpPr>
          <p:spPr>
            <a:xfrm>
              <a:off x="4856451" y="3390536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15816"/>
                <a:gd name="connsiteY0" fmla="*/ 0 h 1430216"/>
                <a:gd name="connsiteX1" fmla="*/ 20976 w 515816"/>
                <a:gd name="connsiteY1" fmla="*/ 1051022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9 w 501623"/>
                <a:gd name="connsiteY3" fmla="*/ 314937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3816 w 501623"/>
                <a:gd name="connsiteY3" fmla="*/ 308855 h 1440353"/>
                <a:gd name="connsiteX4" fmla="*/ 0 w 501623"/>
                <a:gd name="connsiteY4" fmla="*/ 0 h 1440353"/>
                <a:gd name="connsiteX0" fmla="*/ 0 w 501623"/>
                <a:gd name="connsiteY0" fmla="*/ 0 h 1440353"/>
                <a:gd name="connsiteX1" fmla="*/ 6783 w 501623"/>
                <a:gd name="connsiteY1" fmla="*/ 1061159 h 1440353"/>
                <a:gd name="connsiteX2" fmla="*/ 501623 w 501623"/>
                <a:gd name="connsiteY2" fmla="*/ 1440353 h 1440353"/>
                <a:gd name="connsiteX3" fmla="*/ 489898 w 501623"/>
                <a:gd name="connsiteY3" fmla="*/ 314938 h 1440353"/>
                <a:gd name="connsiteX4" fmla="*/ 0 w 501623"/>
                <a:gd name="connsiteY4" fmla="*/ 0 h 1440353"/>
                <a:gd name="connsiteX0" fmla="*/ 0 w 497568"/>
                <a:gd name="connsiteY0" fmla="*/ 0 h 1444408"/>
                <a:gd name="connsiteX1" fmla="*/ 6783 w 497568"/>
                <a:gd name="connsiteY1" fmla="*/ 1061159 h 1444408"/>
                <a:gd name="connsiteX2" fmla="*/ 497568 w 497568"/>
                <a:gd name="connsiteY2" fmla="*/ 1444408 h 1444408"/>
                <a:gd name="connsiteX3" fmla="*/ 489898 w 497568"/>
                <a:gd name="connsiteY3" fmla="*/ 314938 h 1444408"/>
                <a:gd name="connsiteX4" fmla="*/ 0 w 497568"/>
                <a:gd name="connsiteY4" fmla="*/ 0 h 1444408"/>
                <a:gd name="connsiteX0" fmla="*/ 0 w 490588"/>
                <a:gd name="connsiteY0" fmla="*/ 0 h 1444408"/>
                <a:gd name="connsiteX1" fmla="*/ 6783 w 490588"/>
                <a:gd name="connsiteY1" fmla="*/ 1061159 h 1444408"/>
                <a:gd name="connsiteX2" fmla="*/ 489458 w 490588"/>
                <a:gd name="connsiteY2" fmla="*/ 1444408 h 1444408"/>
                <a:gd name="connsiteX3" fmla="*/ 489898 w 490588"/>
                <a:gd name="connsiteY3" fmla="*/ 314938 h 1444408"/>
                <a:gd name="connsiteX4" fmla="*/ 0 w 490588"/>
                <a:gd name="connsiteY4" fmla="*/ 0 h 1444408"/>
                <a:gd name="connsiteX0" fmla="*/ 0 w 490218"/>
                <a:gd name="connsiteY0" fmla="*/ 0 h 1446436"/>
                <a:gd name="connsiteX1" fmla="*/ 6783 w 490218"/>
                <a:gd name="connsiteY1" fmla="*/ 1061159 h 1446436"/>
                <a:gd name="connsiteX2" fmla="*/ 481348 w 490218"/>
                <a:gd name="connsiteY2" fmla="*/ 1446436 h 1446436"/>
                <a:gd name="connsiteX3" fmla="*/ 489898 w 490218"/>
                <a:gd name="connsiteY3" fmla="*/ 314938 h 1446436"/>
                <a:gd name="connsiteX4" fmla="*/ 0 w 49021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4938 h 1446436"/>
                <a:gd name="connsiteX4" fmla="*/ 0 w 490588"/>
                <a:gd name="connsiteY4" fmla="*/ 0 h 1446436"/>
                <a:gd name="connsiteX0" fmla="*/ 0 w 492459"/>
                <a:gd name="connsiteY0" fmla="*/ 0 h 1446436"/>
                <a:gd name="connsiteX1" fmla="*/ 6783 w 492459"/>
                <a:gd name="connsiteY1" fmla="*/ 1061159 h 1446436"/>
                <a:gd name="connsiteX2" fmla="*/ 489458 w 492459"/>
                <a:gd name="connsiteY2" fmla="*/ 1446436 h 1446436"/>
                <a:gd name="connsiteX3" fmla="*/ 491925 w 492459"/>
                <a:gd name="connsiteY3" fmla="*/ 308856 h 1446436"/>
                <a:gd name="connsiteX4" fmla="*/ 0 w 492459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02774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90588"/>
                <a:gd name="connsiteY0" fmla="*/ 0 h 1446436"/>
                <a:gd name="connsiteX1" fmla="*/ 6783 w 490588"/>
                <a:gd name="connsiteY1" fmla="*/ 1061159 h 1446436"/>
                <a:gd name="connsiteX2" fmla="*/ 489458 w 490588"/>
                <a:gd name="connsiteY2" fmla="*/ 1446436 h 1446436"/>
                <a:gd name="connsiteX3" fmla="*/ 489898 w 490588"/>
                <a:gd name="connsiteY3" fmla="*/ 316966 h 1446436"/>
                <a:gd name="connsiteX4" fmla="*/ 0 w 490588"/>
                <a:gd name="connsiteY4" fmla="*/ 0 h 1446436"/>
                <a:gd name="connsiteX0" fmla="*/ 0 w 489458"/>
                <a:gd name="connsiteY0" fmla="*/ 0 h 1446436"/>
                <a:gd name="connsiteX1" fmla="*/ 6783 w 489458"/>
                <a:gd name="connsiteY1" fmla="*/ 1061159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46436"/>
                <a:gd name="connsiteX1" fmla="*/ 2728 w 489458"/>
                <a:gd name="connsiteY1" fmla="*/ 1057104 h 1446436"/>
                <a:gd name="connsiteX2" fmla="*/ 489458 w 489458"/>
                <a:gd name="connsiteY2" fmla="*/ 1446436 h 1446436"/>
                <a:gd name="connsiteX3" fmla="*/ 487870 w 489458"/>
                <a:gd name="connsiteY3" fmla="*/ 312911 h 1446436"/>
                <a:gd name="connsiteX4" fmla="*/ 0 w 489458"/>
                <a:gd name="connsiteY4" fmla="*/ 0 h 1446436"/>
                <a:gd name="connsiteX0" fmla="*/ 0 w 489458"/>
                <a:gd name="connsiteY0" fmla="*/ 0 h 1438340"/>
                <a:gd name="connsiteX1" fmla="*/ 2728 w 489458"/>
                <a:gd name="connsiteY1" fmla="*/ 1057104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89458"/>
                <a:gd name="connsiteY0" fmla="*/ 0 h 1438340"/>
                <a:gd name="connsiteX1" fmla="*/ 4756 w 489458"/>
                <a:gd name="connsiteY1" fmla="*/ 1065200 h 1438340"/>
                <a:gd name="connsiteX2" fmla="*/ 489458 w 489458"/>
                <a:gd name="connsiteY2" fmla="*/ 1438340 h 1438340"/>
                <a:gd name="connsiteX3" fmla="*/ 487870 w 489458"/>
                <a:gd name="connsiteY3" fmla="*/ 312911 h 1438340"/>
                <a:gd name="connsiteX4" fmla="*/ 0 w 489458"/>
                <a:gd name="connsiteY4" fmla="*/ 0 h 1438340"/>
                <a:gd name="connsiteX0" fmla="*/ 0 w 491485"/>
                <a:gd name="connsiteY0" fmla="*/ 0 h 1438340"/>
                <a:gd name="connsiteX1" fmla="*/ 4756 w 491485"/>
                <a:gd name="connsiteY1" fmla="*/ 1065200 h 1438340"/>
                <a:gd name="connsiteX2" fmla="*/ 491485 w 491485"/>
                <a:gd name="connsiteY2" fmla="*/ 1438340 h 1438340"/>
                <a:gd name="connsiteX3" fmla="*/ 487870 w 491485"/>
                <a:gd name="connsiteY3" fmla="*/ 312911 h 1438340"/>
                <a:gd name="connsiteX4" fmla="*/ 0 w 491485"/>
                <a:gd name="connsiteY4" fmla="*/ 0 h 1438340"/>
                <a:gd name="connsiteX0" fmla="*/ 0 w 488560"/>
                <a:gd name="connsiteY0" fmla="*/ 0 h 1438340"/>
                <a:gd name="connsiteX1" fmla="*/ 4756 w 488560"/>
                <a:gd name="connsiteY1" fmla="*/ 1065200 h 1438340"/>
                <a:gd name="connsiteX2" fmla="*/ 487430 w 488560"/>
                <a:gd name="connsiteY2" fmla="*/ 1438340 h 1438340"/>
                <a:gd name="connsiteX3" fmla="*/ 487870 w 488560"/>
                <a:gd name="connsiteY3" fmla="*/ 312911 h 1438340"/>
                <a:gd name="connsiteX4" fmla="*/ 0 w 488560"/>
                <a:gd name="connsiteY4" fmla="*/ 0 h 1438340"/>
                <a:gd name="connsiteX0" fmla="*/ 0 w 488404"/>
                <a:gd name="connsiteY0" fmla="*/ 0 h 1444413"/>
                <a:gd name="connsiteX1" fmla="*/ 4756 w 488404"/>
                <a:gd name="connsiteY1" fmla="*/ 1065200 h 1444413"/>
                <a:gd name="connsiteX2" fmla="*/ 485402 w 488404"/>
                <a:gd name="connsiteY2" fmla="*/ 1444413 h 1444413"/>
                <a:gd name="connsiteX3" fmla="*/ 487870 w 488404"/>
                <a:gd name="connsiteY3" fmla="*/ 312911 h 1444413"/>
                <a:gd name="connsiteX4" fmla="*/ 0 w 488404"/>
                <a:gd name="connsiteY4" fmla="*/ 0 h 1444413"/>
                <a:gd name="connsiteX0" fmla="*/ 0 w 489457"/>
                <a:gd name="connsiteY0" fmla="*/ 0 h 1444413"/>
                <a:gd name="connsiteX1" fmla="*/ 4756 w 489457"/>
                <a:gd name="connsiteY1" fmla="*/ 1065200 h 1444413"/>
                <a:gd name="connsiteX2" fmla="*/ 489457 w 489457"/>
                <a:gd name="connsiteY2" fmla="*/ 1444413 h 1444413"/>
                <a:gd name="connsiteX3" fmla="*/ 487870 w 489457"/>
                <a:gd name="connsiteY3" fmla="*/ 312911 h 1444413"/>
                <a:gd name="connsiteX4" fmla="*/ 0 w 489457"/>
                <a:gd name="connsiteY4" fmla="*/ 0 h 1444413"/>
                <a:gd name="connsiteX0" fmla="*/ 0 w 488560"/>
                <a:gd name="connsiteY0" fmla="*/ 0 h 1438341"/>
                <a:gd name="connsiteX1" fmla="*/ 4756 w 488560"/>
                <a:gd name="connsiteY1" fmla="*/ 1065200 h 1438341"/>
                <a:gd name="connsiteX2" fmla="*/ 487430 w 488560"/>
                <a:gd name="connsiteY2" fmla="*/ 1438341 h 1438341"/>
                <a:gd name="connsiteX3" fmla="*/ 487870 w 488560"/>
                <a:gd name="connsiteY3" fmla="*/ 312911 h 1438341"/>
                <a:gd name="connsiteX4" fmla="*/ 0 w 488560"/>
                <a:gd name="connsiteY4" fmla="*/ 0 h 1438341"/>
                <a:gd name="connsiteX0" fmla="*/ 0 w 490432"/>
                <a:gd name="connsiteY0" fmla="*/ 0 h 1438341"/>
                <a:gd name="connsiteX1" fmla="*/ 4756 w 490432"/>
                <a:gd name="connsiteY1" fmla="*/ 1065200 h 1438341"/>
                <a:gd name="connsiteX2" fmla="*/ 487430 w 490432"/>
                <a:gd name="connsiteY2" fmla="*/ 1438341 h 1438341"/>
                <a:gd name="connsiteX3" fmla="*/ 489898 w 490432"/>
                <a:gd name="connsiteY3" fmla="*/ 323032 h 1438341"/>
                <a:gd name="connsiteX4" fmla="*/ 0 w 490432"/>
                <a:gd name="connsiteY4" fmla="*/ 0 h 1438341"/>
                <a:gd name="connsiteX0" fmla="*/ 0 w 488561"/>
                <a:gd name="connsiteY0" fmla="*/ 0 h 1438341"/>
                <a:gd name="connsiteX1" fmla="*/ 4756 w 488561"/>
                <a:gd name="connsiteY1" fmla="*/ 1065200 h 1438341"/>
                <a:gd name="connsiteX2" fmla="*/ 487430 w 488561"/>
                <a:gd name="connsiteY2" fmla="*/ 1438341 h 1438341"/>
                <a:gd name="connsiteX3" fmla="*/ 487871 w 488561"/>
                <a:gd name="connsiteY3" fmla="*/ 316959 h 1438341"/>
                <a:gd name="connsiteX4" fmla="*/ 0 w 488561"/>
                <a:gd name="connsiteY4" fmla="*/ 0 h 1438341"/>
                <a:gd name="connsiteX0" fmla="*/ 0 w 489457"/>
                <a:gd name="connsiteY0" fmla="*/ 0 h 1438341"/>
                <a:gd name="connsiteX1" fmla="*/ 4756 w 489457"/>
                <a:gd name="connsiteY1" fmla="*/ 1065200 h 1438341"/>
                <a:gd name="connsiteX2" fmla="*/ 489457 w 489457"/>
                <a:gd name="connsiteY2" fmla="*/ 1438341 h 1438341"/>
                <a:gd name="connsiteX3" fmla="*/ 487871 w 489457"/>
                <a:gd name="connsiteY3" fmla="*/ 316959 h 1438341"/>
                <a:gd name="connsiteX4" fmla="*/ 0 w 489457"/>
                <a:gd name="connsiteY4" fmla="*/ 0 h 14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28"/>
            <p:cNvSpPr>
              <a:spLocks/>
            </p:cNvSpPr>
            <p:nvPr/>
          </p:nvSpPr>
          <p:spPr bwMode="auto">
            <a:xfrm>
              <a:off x="4370781" y="1942057"/>
              <a:ext cx="259848" cy="243402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428086" y="153012"/>
            <a:ext cx="4152025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教师点灯   </a:t>
            </a:r>
            <a:r>
              <a:rPr lang="zh-CN" altLang="en-US" sz="20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（亮点事件）</a:t>
            </a:r>
            <a:endParaRPr lang="en-GB" altLang="zh-CN" sz="20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384FC13-C590-40B8-B158-56AE91A60277}"/>
              </a:ext>
            </a:extLst>
          </p:cNvPr>
          <p:cNvGrpSpPr/>
          <p:nvPr/>
        </p:nvGrpSpPr>
        <p:grpSpPr>
          <a:xfrm>
            <a:off x="7668344" y="3963361"/>
            <a:ext cx="1554072" cy="1430278"/>
            <a:chOff x="7629916" y="3933824"/>
            <a:chExt cx="1554072" cy="1430278"/>
          </a:xfrm>
        </p:grpSpPr>
        <p:sp>
          <p:nvSpPr>
            <p:cNvPr id="28" name="椭圆 45">
              <a:extLst>
                <a:ext uri="{FF2B5EF4-FFF2-40B4-BE49-F238E27FC236}">
                  <a16:creationId xmlns:a16="http://schemas.microsoft.com/office/drawing/2014/main" id="{F93346E3-F638-44D7-8033-D0E885724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5372" y="4293463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F790CE7-9748-4BF9-B50D-BBAAECB0B944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0" name="椭圆 45">
                <a:extLst>
                  <a:ext uri="{FF2B5EF4-FFF2-40B4-BE49-F238E27FC236}">
                    <a16:creationId xmlns:a16="http://schemas.microsoft.com/office/drawing/2014/main" id="{6F22CFA7-E812-4D32-9995-5279B342F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1" name="椭圆 25">
                <a:extLst>
                  <a:ext uri="{FF2B5EF4-FFF2-40B4-BE49-F238E27FC236}">
                    <a16:creationId xmlns:a16="http://schemas.microsoft.com/office/drawing/2014/main" id="{62567C00-6757-4DDC-A1E5-6B2B302B0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7F3D3C69-9670-4B2A-B90C-44C6E81FE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26832"/>
            <a:ext cx="256054" cy="371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33" name="Freeform: Shape 28">
            <a:extLst>
              <a:ext uri="{FF2B5EF4-FFF2-40B4-BE49-F238E27FC236}">
                <a16:creationId xmlns:a16="http://schemas.microsoft.com/office/drawing/2014/main" id="{700CB9AF-5C86-4BFD-A3DA-C81C6FD1298C}"/>
              </a:ext>
            </a:extLst>
          </p:cNvPr>
          <p:cNvSpPr>
            <a:spLocks/>
          </p:cNvSpPr>
          <p:nvPr/>
        </p:nvSpPr>
        <p:spPr bwMode="auto">
          <a:xfrm>
            <a:off x="4397243" y="2801004"/>
            <a:ext cx="259848" cy="243402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7E6B397-3243-4EB6-9FFF-1D2DB297A7EA}"/>
              </a:ext>
            </a:extLst>
          </p:cNvPr>
          <p:cNvSpPr>
            <a:spLocks/>
          </p:cNvSpPr>
          <p:nvPr/>
        </p:nvSpPr>
        <p:spPr bwMode="auto">
          <a:xfrm>
            <a:off x="4386966" y="1218614"/>
            <a:ext cx="259848" cy="243402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8BA03D35-B676-419D-AC48-DD05F287D0E1}"/>
              </a:ext>
            </a:extLst>
          </p:cNvPr>
          <p:cNvSpPr>
            <a:spLocks/>
          </p:cNvSpPr>
          <p:nvPr/>
        </p:nvSpPr>
        <p:spPr bwMode="auto">
          <a:xfrm>
            <a:off x="4386966" y="3612073"/>
            <a:ext cx="259848" cy="243402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8E52A34-5909-46D4-BC5C-4E8DE9F533BB}"/>
              </a:ext>
            </a:extLst>
          </p:cNvPr>
          <p:cNvSpPr txBox="1"/>
          <p:nvPr/>
        </p:nvSpPr>
        <p:spPr>
          <a:xfrm>
            <a:off x="1907704" y="2111635"/>
            <a:ext cx="89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晨读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693EE2C-1ACF-4B20-968E-69DE961A656C}"/>
              </a:ext>
            </a:extLst>
          </p:cNvPr>
          <p:cNvSpPr txBox="1"/>
          <p:nvPr/>
        </p:nvSpPr>
        <p:spPr>
          <a:xfrm>
            <a:off x="1902644" y="2634796"/>
            <a:ext cx="97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课堂教学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E3C1DC6-ABE4-4B35-AA1A-38A09F826500}"/>
              </a:ext>
            </a:extLst>
          </p:cNvPr>
          <p:cNvSpPr txBox="1"/>
          <p:nvPr/>
        </p:nvSpPr>
        <p:spPr>
          <a:xfrm>
            <a:off x="1894585" y="3627017"/>
            <a:ext cx="89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校本课程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DBF7195-307F-43A5-AA9C-7D2B2F5C5BC1}"/>
              </a:ext>
            </a:extLst>
          </p:cNvPr>
          <p:cNvSpPr txBox="1"/>
          <p:nvPr/>
        </p:nvSpPr>
        <p:spPr>
          <a:xfrm rot="19633789">
            <a:off x="1044095" y="1267011"/>
            <a:ext cx="87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实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7CD1778-1424-4574-AFFC-925C08C7C648}"/>
              </a:ext>
            </a:extLst>
          </p:cNvPr>
          <p:cNvSpPr txBox="1"/>
          <p:nvPr/>
        </p:nvSpPr>
        <p:spPr>
          <a:xfrm rot="21229889">
            <a:off x="1846915" y="1084406"/>
            <a:ext cx="87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践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9777537-BBA5-410A-8FE6-DACE38C1850C}"/>
              </a:ext>
            </a:extLst>
          </p:cNvPr>
          <p:cNvSpPr txBox="1"/>
          <p:nvPr/>
        </p:nvSpPr>
        <p:spPr>
          <a:xfrm rot="944741">
            <a:off x="2464213" y="1200261"/>
            <a:ext cx="87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平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EB6045D-A3F7-4A56-8927-4C86ACF9AB73}"/>
              </a:ext>
            </a:extLst>
          </p:cNvPr>
          <p:cNvSpPr txBox="1"/>
          <p:nvPr/>
        </p:nvSpPr>
        <p:spPr>
          <a:xfrm rot="2339602">
            <a:off x="2998741" y="1536301"/>
            <a:ext cx="87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台</a:t>
            </a:r>
          </a:p>
        </p:txBody>
      </p:sp>
    </p:spTree>
    <p:extLst>
      <p:ext uri="{BB962C8B-B14F-4D97-AF65-F5344CB8AC3E}">
        <p14:creationId xmlns:p14="http://schemas.microsoft.com/office/powerpoint/2010/main" val="31244782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485047" y="202668"/>
            <a:ext cx="466987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晨读日诵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开蒙启智</a:t>
            </a:r>
            <a:endParaRPr lang="en-GB" altLang="zh-CN" sz="3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8C4AC9-8A2C-4B97-B073-20690A94AFF9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32" name="椭圆 45">
              <a:extLst>
                <a:ext uri="{FF2B5EF4-FFF2-40B4-BE49-F238E27FC236}">
                  <a16:creationId xmlns:a16="http://schemas.microsoft.com/office/drawing/2014/main" id="{A21CCDBA-B14E-4208-8C02-56CF20AEE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598AC3-243C-4ADF-AE15-4D7857E944B5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4" name="椭圆 45">
                <a:extLst>
                  <a:ext uri="{FF2B5EF4-FFF2-40B4-BE49-F238E27FC236}">
                    <a16:creationId xmlns:a16="http://schemas.microsoft.com/office/drawing/2014/main" id="{442C49C3-ACCA-4EA6-8691-D4A5D281A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5" name="椭圆 25">
                <a:extLst>
                  <a:ext uri="{FF2B5EF4-FFF2-40B4-BE49-F238E27FC236}">
                    <a16:creationId xmlns:a16="http://schemas.microsoft.com/office/drawing/2014/main" id="{2F9C5526-664A-417A-8191-798BE19F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26" name="椭圆 45">
            <a:extLst>
              <a:ext uri="{FF2B5EF4-FFF2-40B4-BE49-F238E27FC236}">
                <a16:creationId xmlns:a16="http://schemas.microsoft.com/office/drawing/2014/main" id="{69085FEB-2C8B-4AC6-8CF4-B04B27800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915566"/>
            <a:ext cx="2808312" cy="2664296"/>
          </a:xfrm>
          <a:prstGeom prst="ellipse">
            <a:avLst/>
          </a:prstGeom>
          <a:solidFill>
            <a:srgbClr val="FFD842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6" name="椭圆 24">
            <a:extLst>
              <a:ext uri="{FF2B5EF4-FFF2-40B4-BE49-F238E27FC236}">
                <a16:creationId xmlns:a16="http://schemas.microsoft.com/office/drawing/2014/main" id="{ACE7CE12-DC25-4EFF-99D7-45E37D1F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915566"/>
            <a:ext cx="2736304" cy="2664295"/>
          </a:xfrm>
          <a:prstGeom prst="ellipse">
            <a:avLst/>
          </a:prstGeom>
          <a:solidFill>
            <a:srgbClr val="DB3D63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7" name="椭圆 39">
            <a:extLst>
              <a:ext uri="{FF2B5EF4-FFF2-40B4-BE49-F238E27FC236}">
                <a16:creationId xmlns:a16="http://schemas.microsoft.com/office/drawing/2014/main" id="{6C7BEC01-93F4-4C14-89B8-FC164CD6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244" y="2547207"/>
            <a:ext cx="2611916" cy="2571750"/>
          </a:xfrm>
          <a:prstGeom prst="ellipse">
            <a:avLst/>
          </a:prstGeom>
          <a:solidFill>
            <a:srgbClr val="B2DFE8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1" hangingPunct="1"/>
            <a:endParaRPr lang="zh-CN" altLang="zh-CN" sz="18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6772FE4-F7A1-4386-926E-9EA2D7D431DF}"/>
              </a:ext>
            </a:extLst>
          </p:cNvPr>
          <p:cNvSpPr txBox="1"/>
          <p:nvPr/>
        </p:nvSpPr>
        <p:spPr>
          <a:xfrm>
            <a:off x="2483768" y="1672611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读什么？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EC34CD-BB2F-406C-8B16-80BF9EAF7CF3}"/>
              </a:ext>
            </a:extLst>
          </p:cNvPr>
          <p:cNvSpPr txBox="1"/>
          <p:nvPr/>
        </p:nvSpPr>
        <p:spPr>
          <a:xfrm>
            <a:off x="5034508" y="1683344"/>
            <a:ext cx="199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怎么读？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43DB9B-865E-4C52-BAAB-993097A9B197}"/>
              </a:ext>
            </a:extLst>
          </p:cNvPr>
          <p:cNvSpPr txBox="1"/>
          <p:nvPr/>
        </p:nvSpPr>
        <p:spPr>
          <a:xfrm>
            <a:off x="4067944" y="3291830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怎样检查？</a:t>
            </a:r>
          </a:p>
        </p:txBody>
      </p:sp>
    </p:spTree>
    <p:extLst>
      <p:ext uri="{BB962C8B-B14F-4D97-AF65-F5344CB8AC3E}">
        <p14:creationId xmlns:p14="http://schemas.microsoft.com/office/powerpoint/2010/main" val="36016621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68F7056-9CBC-4005-BFE8-95760380586C}"/>
              </a:ext>
            </a:extLst>
          </p:cNvPr>
          <p:cNvSpPr/>
          <p:nvPr/>
        </p:nvSpPr>
        <p:spPr bwMode="auto">
          <a:xfrm>
            <a:off x="683568" y="1347614"/>
            <a:ext cx="2664296" cy="259228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4BC662A-8E2F-432C-BDCC-14F0D23F1715}"/>
              </a:ext>
            </a:extLst>
          </p:cNvPr>
          <p:cNvSpPr/>
          <p:nvPr/>
        </p:nvSpPr>
        <p:spPr bwMode="auto">
          <a:xfrm>
            <a:off x="3569398" y="2283718"/>
            <a:ext cx="2736304" cy="266429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2D15405-9298-4785-ADB4-ACB2CDD7E0E6}"/>
              </a:ext>
            </a:extLst>
          </p:cNvPr>
          <p:cNvSpPr/>
          <p:nvPr/>
        </p:nvSpPr>
        <p:spPr bwMode="auto">
          <a:xfrm>
            <a:off x="6516655" y="1005576"/>
            <a:ext cx="2508448" cy="2556284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762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4E8F95-EFEF-4B6D-8FD3-899DFD2439F6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9" name="椭圆 45">
              <a:extLst>
                <a:ext uri="{FF2B5EF4-FFF2-40B4-BE49-F238E27FC236}">
                  <a16:creationId xmlns:a16="http://schemas.microsoft.com/office/drawing/2014/main" id="{B7A2B041-93A8-4147-A425-74274FA79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BC8945-A217-4914-811A-3D9C0EA2415A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11" name="椭圆 45">
                <a:extLst>
                  <a:ext uri="{FF2B5EF4-FFF2-40B4-BE49-F238E27FC236}">
                    <a16:creationId xmlns:a16="http://schemas.microsoft.com/office/drawing/2014/main" id="{5AF3E7B5-6799-4F01-9B1B-CDAC31102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id="{600FF9D8-6232-41D0-A52B-F152293D6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60977AA-7D00-42AA-8F04-0E539F555C03}"/>
              </a:ext>
            </a:extLst>
          </p:cNvPr>
          <p:cNvSpPr txBox="1"/>
          <p:nvPr/>
        </p:nvSpPr>
        <p:spPr>
          <a:xfrm>
            <a:off x="1043608" y="70110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92D05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开放课堂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3AEAEFB-8BFF-4E0C-8411-440496D4FA87}"/>
              </a:ext>
            </a:extLst>
          </p:cNvPr>
          <p:cNvSpPr txBox="1"/>
          <p:nvPr/>
        </p:nvSpPr>
        <p:spPr>
          <a:xfrm>
            <a:off x="3860591" y="142452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F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示范引领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D9504D1-3480-4137-AD5D-E8007CD4EB5B}"/>
              </a:ext>
            </a:extLst>
          </p:cNvPr>
          <p:cNvSpPr txBox="1"/>
          <p:nvPr/>
        </p:nvSpPr>
        <p:spPr>
          <a:xfrm>
            <a:off x="6695728" y="347163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C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观摩学习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579750-1998-4780-85BA-2EFC91FC7966}"/>
              </a:ext>
            </a:extLst>
          </p:cNvPr>
          <p:cNvSpPr txBox="1">
            <a:spLocks/>
          </p:cNvSpPr>
          <p:nvPr/>
        </p:nvSpPr>
        <p:spPr>
          <a:xfrm>
            <a:off x="1485047" y="202668"/>
            <a:ext cx="466987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晨读日诵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开蒙启智</a:t>
            </a:r>
            <a:endParaRPr lang="en-GB" altLang="zh-CN" sz="3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100824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74645" y="1059581"/>
            <a:ext cx="5411981" cy="2274272"/>
            <a:chOff x="1291626" y="1641971"/>
            <a:chExt cx="9639508" cy="4050804"/>
          </a:xfrm>
        </p:grpSpPr>
        <p:sp>
          <p:nvSpPr>
            <p:cNvPr id="15" name="椭圆 14"/>
            <p:cNvSpPr/>
            <p:nvPr/>
          </p:nvSpPr>
          <p:spPr>
            <a:xfrm>
              <a:off x="1651000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泪滴形 15"/>
            <p:cNvSpPr/>
            <p:nvPr/>
          </p:nvSpPr>
          <p:spPr>
            <a:xfrm rot="8100000">
              <a:off x="1291626" y="2593924"/>
              <a:ext cx="2405871" cy="2405870"/>
            </a:xfrm>
            <a:prstGeom prst="teardrop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椭圆 16"/>
            <p:cNvSpPr/>
            <p:nvPr/>
          </p:nvSpPr>
          <p:spPr>
            <a:xfrm>
              <a:off x="5283200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椭圆 17"/>
            <p:cNvSpPr/>
            <p:nvPr/>
          </p:nvSpPr>
          <p:spPr>
            <a:xfrm>
              <a:off x="8915399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泪滴形 18"/>
            <p:cNvSpPr/>
            <p:nvPr/>
          </p:nvSpPr>
          <p:spPr>
            <a:xfrm rot="8100000">
              <a:off x="4893065" y="2431847"/>
              <a:ext cx="2405870" cy="2405870"/>
            </a:xfrm>
            <a:prstGeom prst="teardrop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泪滴形 19"/>
            <p:cNvSpPr/>
            <p:nvPr/>
          </p:nvSpPr>
          <p:spPr>
            <a:xfrm rot="8100000">
              <a:off x="8525264" y="2431847"/>
              <a:ext cx="2405870" cy="2405870"/>
            </a:xfrm>
            <a:prstGeom prst="teardrop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65367" y="3695373"/>
              <a:ext cx="2020977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新经典</a:t>
              </a:r>
              <a:endPara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日日诵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941691" y="3659490"/>
              <a:ext cx="2020977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小学生</a:t>
              </a:r>
              <a:endPara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小古文</a:t>
              </a:r>
              <a:endPara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100</a:t>
              </a: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首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756097" y="3412819"/>
              <a:ext cx="2020977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日有所诵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151308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3600" b="1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1346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3600" b="1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9433544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3600" b="1">
                  <a:solidFill>
                    <a:schemeClr val="accent3"/>
                  </a:solidFill>
                </a:rPr>
                <a:t>3</a:t>
              </a:r>
            </a:p>
          </p:txBody>
        </p:sp>
      </p:grpSp>
      <p:sp>
        <p:nvSpPr>
          <p:cNvPr id="9" name="文本框 25"/>
          <p:cNvSpPr txBox="1">
            <a:spLocks/>
          </p:cNvSpPr>
          <p:nvPr/>
        </p:nvSpPr>
        <p:spPr bwMode="auto">
          <a:xfrm>
            <a:off x="2688163" y="3833083"/>
            <a:ext cx="1659857" cy="2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normAutofit lnSpcReduction="1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endParaRPr lang="zh-CN" altLang="en-US" sz="1400" b="1" dirty="0">
              <a:solidFill>
                <a:schemeClr val="accent3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485047" y="202668"/>
            <a:ext cx="466987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晨读日诵</a:t>
            </a:r>
            <a:r>
              <a:rPr lang="en-US" altLang="zh-CN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67B8CA"/>
                </a:solidFill>
                <a:latin typeface="字体视界-美好体" panose="02010601030101010101" pitchFamily="2" charset="-122"/>
                <a:ea typeface="字体视界-美好体" panose="02010601030101010101" pitchFamily="2" charset="-122"/>
              </a:rPr>
              <a:t>开蒙启智</a:t>
            </a:r>
            <a:endParaRPr lang="en-GB" altLang="zh-CN" sz="3600" dirty="0">
              <a:solidFill>
                <a:srgbClr val="67B8CA"/>
              </a:solidFill>
              <a:latin typeface="字体视界-美好体" panose="02010601030101010101" pitchFamily="2" charset="-122"/>
              <a:ea typeface="字体视界-美好体" panose="02010601030101010101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8C4AC9-8A2C-4B97-B073-20690A94AFF9}"/>
              </a:ext>
            </a:extLst>
          </p:cNvPr>
          <p:cNvGrpSpPr/>
          <p:nvPr/>
        </p:nvGrpSpPr>
        <p:grpSpPr>
          <a:xfrm>
            <a:off x="7672132" y="3833082"/>
            <a:ext cx="1658622" cy="1321573"/>
            <a:chOff x="7629916" y="3933824"/>
            <a:chExt cx="1658622" cy="1321573"/>
          </a:xfrm>
        </p:grpSpPr>
        <p:sp>
          <p:nvSpPr>
            <p:cNvPr id="32" name="椭圆 45">
              <a:extLst>
                <a:ext uri="{FF2B5EF4-FFF2-40B4-BE49-F238E27FC236}">
                  <a16:creationId xmlns:a16="http://schemas.microsoft.com/office/drawing/2014/main" id="{A21CCDBA-B14E-4208-8C02-56CF20AEE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922" y="4184758"/>
              <a:ext cx="1108616" cy="1070639"/>
            </a:xfrm>
            <a:prstGeom prst="ellipse">
              <a:avLst/>
            </a:prstGeom>
            <a:solidFill>
              <a:srgbClr val="FFD84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598AC3-243C-4ADF-AE15-4D7857E944B5}"/>
                </a:ext>
              </a:extLst>
            </p:cNvPr>
            <p:cNvGrpSpPr/>
            <p:nvPr/>
          </p:nvGrpSpPr>
          <p:grpSpPr>
            <a:xfrm>
              <a:off x="7629916" y="3933824"/>
              <a:ext cx="835025" cy="1321573"/>
              <a:chOff x="7629916" y="3933824"/>
              <a:chExt cx="835025" cy="1321573"/>
            </a:xfrm>
          </p:grpSpPr>
          <p:sp>
            <p:nvSpPr>
              <p:cNvPr id="34" name="椭圆 45">
                <a:extLst>
                  <a:ext uri="{FF2B5EF4-FFF2-40B4-BE49-F238E27FC236}">
                    <a16:creationId xmlns:a16="http://schemas.microsoft.com/office/drawing/2014/main" id="{442C49C3-ACCA-4EA6-8691-D4A5D281A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9916" y="4420372"/>
                <a:ext cx="835025" cy="835025"/>
              </a:xfrm>
              <a:prstGeom prst="ellipse">
                <a:avLst/>
              </a:prstGeom>
              <a:solidFill>
                <a:srgbClr val="ED8067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5" name="椭圆 25">
                <a:extLst>
                  <a:ext uri="{FF2B5EF4-FFF2-40B4-BE49-F238E27FC236}">
                    <a16:creationId xmlns:a16="http://schemas.microsoft.com/office/drawing/2014/main" id="{2F9C5526-664A-417A-8191-798BE19F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991" y="3933824"/>
                <a:ext cx="615950" cy="617537"/>
              </a:xfrm>
              <a:prstGeom prst="ellipse">
                <a:avLst/>
              </a:prstGeom>
              <a:solidFill>
                <a:srgbClr val="86CDDB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B39552F2-88AC-4A02-8AE3-93C0BE5BE9D2}"/>
              </a:ext>
            </a:extLst>
          </p:cNvPr>
          <p:cNvSpPr txBox="1"/>
          <p:nvPr/>
        </p:nvSpPr>
        <p:spPr>
          <a:xfrm>
            <a:off x="1813582" y="3555356"/>
            <a:ext cx="338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C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同桌互背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35C674A-8FF8-4E17-BE86-B59223105D63}"/>
              </a:ext>
            </a:extLst>
          </p:cNvPr>
          <p:cNvSpPr txBox="1"/>
          <p:nvPr/>
        </p:nvSpPr>
        <p:spPr>
          <a:xfrm>
            <a:off x="3923928" y="3579314"/>
            <a:ext cx="197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组长抽背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23462EC-740C-41CD-8F00-66426BEFB2CF}"/>
              </a:ext>
            </a:extLst>
          </p:cNvPr>
          <p:cNvSpPr txBox="1"/>
          <p:nvPr/>
        </p:nvSpPr>
        <p:spPr>
          <a:xfrm>
            <a:off x="5946356" y="3571472"/>
            <a:ext cx="162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火车接龙</a:t>
            </a:r>
          </a:p>
        </p:txBody>
      </p:sp>
    </p:spTree>
    <p:extLst>
      <p:ext uri="{BB962C8B-B14F-4D97-AF65-F5344CB8AC3E}">
        <p14:creationId xmlns:p14="http://schemas.microsoft.com/office/powerpoint/2010/main" val="159595639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清风素材2 https://12sc.taobao.com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1186</Words>
  <Application>Microsoft Office PowerPoint</Application>
  <PresentationFormat>全屏显示(16:9)</PresentationFormat>
  <Paragraphs>358</Paragraphs>
  <Slides>28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Calibri</vt:lpstr>
      <vt:lpstr>Times New Roman</vt:lpstr>
      <vt:lpstr>微软雅黑</vt:lpstr>
      <vt:lpstr>青呱石头体</vt:lpstr>
      <vt:lpstr>华文行楷</vt:lpstr>
      <vt:lpstr>方正兰亭黑_GBK</vt:lpstr>
      <vt:lpstr>华文新魏</vt:lpstr>
      <vt:lpstr>汉仪星球体W</vt:lpstr>
      <vt:lpstr>宋体</vt:lpstr>
      <vt:lpstr>Calibri Light</vt:lpstr>
      <vt:lpstr>楷体</vt:lpstr>
      <vt:lpstr>汉仪字研卡通W</vt:lpstr>
      <vt:lpstr>Arial</vt:lpstr>
      <vt:lpstr>字体视界-美好体</vt:lpstr>
      <vt:lpstr>华文楷体</vt:lpstr>
      <vt:lpstr>华文琥珀</vt:lpstr>
      <vt:lpstr>第一PPT，www.1ppt.com</vt:lpstr>
      <vt:lpstr>清风素材2 https://12sc.taobao.com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家长助力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tukuppt.com</dc:title>
  <dc:creator>熊猫</dc:creator>
  <cp:lastModifiedBy>黄 汝群</cp:lastModifiedBy>
  <cp:revision>48</cp:revision>
  <dcterms:created xsi:type="dcterms:W3CDTF">2015-12-11T17:46:17Z</dcterms:created>
  <dcterms:modified xsi:type="dcterms:W3CDTF">2020-01-08T00:21:48Z</dcterms:modified>
</cp:coreProperties>
</file>