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61" r:id="rId5"/>
    <p:sldId id="264" r:id="rId6"/>
    <p:sldId id="263" r:id="rId7"/>
    <p:sldId id="266" r:id="rId8"/>
    <p:sldId id="267" r:id="rId9"/>
    <p:sldId id="268" r:id="rId10"/>
    <p:sldId id="271" r:id="rId11"/>
    <p:sldId id="274" r:id="rId12"/>
    <p:sldId id="275" r:id="rId13"/>
    <p:sldId id="272" r:id="rId14"/>
    <p:sldId id="273" r:id="rId15"/>
    <p:sldId id="276" r:id="rId16"/>
    <p:sldId id="279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3E3E"/>
    <a:srgbClr val="679863"/>
    <a:srgbClr val="E3B298"/>
    <a:srgbClr val="F2E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96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image" Target="../media/image2.emf"/><Relationship Id="rId5" Type="http://schemas.openxmlformats.org/officeDocument/2006/relationships/tags" Target="../tags/tag3.xml"/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6" Type="http://schemas.openxmlformats.org/officeDocument/2006/relationships/tags" Target="../tags/tag23.xml"/><Relationship Id="rId25" Type="http://schemas.openxmlformats.org/officeDocument/2006/relationships/tags" Target="../tags/tag22.xml"/><Relationship Id="rId24" Type="http://schemas.openxmlformats.org/officeDocument/2006/relationships/tags" Target="../tags/tag21.xml"/><Relationship Id="rId23" Type="http://schemas.openxmlformats.org/officeDocument/2006/relationships/tags" Target="../tags/tag20.xml"/><Relationship Id="rId22" Type="http://schemas.openxmlformats.org/officeDocument/2006/relationships/tags" Target="../tags/tag19.xml"/><Relationship Id="rId21" Type="http://schemas.openxmlformats.org/officeDocument/2006/relationships/tags" Target="../tags/tag18.xml"/><Relationship Id="rId20" Type="http://schemas.openxmlformats.org/officeDocument/2006/relationships/tags" Target="../tags/tag17.xml"/><Relationship Id="rId2" Type="http://schemas.openxmlformats.org/officeDocument/2006/relationships/tags" Target="../tags/tag1.xml"/><Relationship Id="rId19" Type="http://schemas.openxmlformats.org/officeDocument/2006/relationships/tags" Target="../tags/tag16.xml"/><Relationship Id="rId18" Type="http://schemas.openxmlformats.org/officeDocument/2006/relationships/tags" Target="../tags/tag15.xml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tags" Target="../tags/tag12.xml"/><Relationship Id="rId14" Type="http://schemas.openxmlformats.org/officeDocument/2006/relationships/tags" Target="../tags/tag11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image" Target="../media/image7.png"/><Relationship Id="rId6" Type="http://schemas.openxmlformats.org/officeDocument/2006/relationships/tags" Target="../tags/tag84.xml"/><Relationship Id="rId5" Type="http://schemas.openxmlformats.org/officeDocument/2006/relationships/image" Target="../media/image6.png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1" Type="http://schemas.openxmlformats.org/officeDocument/2006/relationships/tags" Target="../tags/tag88.xml"/><Relationship Id="rId10" Type="http://schemas.openxmlformats.org/officeDocument/2006/relationships/tags" Target="../tags/tag87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image" Target="../media/image2.emf"/><Relationship Id="rId5" Type="http://schemas.openxmlformats.org/officeDocument/2006/relationships/tags" Target="../tags/tag91.xml"/><Relationship Id="rId4" Type="http://schemas.openxmlformats.org/officeDocument/2006/relationships/image" Target="../media/image1.png"/><Relationship Id="rId3" Type="http://schemas.openxmlformats.org/officeDocument/2006/relationships/tags" Target="../tags/tag90.xml"/><Relationship Id="rId23" Type="http://schemas.openxmlformats.org/officeDocument/2006/relationships/tags" Target="../tags/tag108.xml"/><Relationship Id="rId22" Type="http://schemas.openxmlformats.org/officeDocument/2006/relationships/tags" Target="../tags/tag107.xml"/><Relationship Id="rId21" Type="http://schemas.openxmlformats.org/officeDocument/2006/relationships/tags" Target="../tags/tag106.xml"/><Relationship Id="rId20" Type="http://schemas.openxmlformats.org/officeDocument/2006/relationships/tags" Target="../tags/tag105.xml"/><Relationship Id="rId2" Type="http://schemas.openxmlformats.org/officeDocument/2006/relationships/tags" Target="../tags/tag89.xml"/><Relationship Id="rId19" Type="http://schemas.openxmlformats.org/officeDocument/2006/relationships/tags" Target="../tags/tag104.xml"/><Relationship Id="rId18" Type="http://schemas.openxmlformats.org/officeDocument/2006/relationships/tags" Target="../tags/tag103.xml"/><Relationship Id="rId17" Type="http://schemas.openxmlformats.org/officeDocument/2006/relationships/tags" Target="../tags/tag102.xml"/><Relationship Id="rId16" Type="http://schemas.openxmlformats.org/officeDocument/2006/relationships/tags" Target="../tags/tag101.xml"/><Relationship Id="rId15" Type="http://schemas.openxmlformats.org/officeDocument/2006/relationships/tags" Target="../tags/tag100.xml"/><Relationship Id="rId14" Type="http://schemas.openxmlformats.org/officeDocument/2006/relationships/tags" Target="../tags/tag99.xml"/><Relationship Id="rId13" Type="http://schemas.openxmlformats.org/officeDocument/2006/relationships/tags" Target="../tags/tag98.xml"/><Relationship Id="rId12" Type="http://schemas.openxmlformats.org/officeDocument/2006/relationships/tags" Target="../tags/tag97.xml"/><Relationship Id="rId11" Type="http://schemas.openxmlformats.org/officeDocument/2006/relationships/tags" Target="../tags/tag96.xml"/><Relationship Id="rId10" Type="http://schemas.openxmlformats.org/officeDocument/2006/relationships/tags" Target="../tags/tag95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image" Target="../media/image3.png"/><Relationship Id="rId2" Type="http://schemas.openxmlformats.org/officeDocument/2006/relationships/tags" Target="../tags/tag109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tags" Target="../tags/tag118.xml"/><Relationship Id="rId7" Type="http://schemas.openxmlformats.org/officeDocument/2006/relationships/image" Target="../media/image7.png"/><Relationship Id="rId6" Type="http://schemas.openxmlformats.org/officeDocument/2006/relationships/tags" Target="../tags/tag117.xml"/><Relationship Id="rId5" Type="http://schemas.openxmlformats.org/officeDocument/2006/relationships/image" Target="../media/image6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2" Type="http://schemas.openxmlformats.org/officeDocument/2006/relationships/tags" Target="../tags/tag122.xml"/><Relationship Id="rId11" Type="http://schemas.openxmlformats.org/officeDocument/2006/relationships/tags" Target="../tags/tag121.xml"/><Relationship Id="rId10" Type="http://schemas.openxmlformats.org/officeDocument/2006/relationships/tags" Target="../tags/tag120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8" Type="http://schemas.openxmlformats.org/officeDocument/2006/relationships/tags" Target="../tags/tag128.xml"/><Relationship Id="rId7" Type="http://schemas.openxmlformats.org/officeDocument/2006/relationships/tags" Target="../tags/tag127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image" Target="../media/image8.png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0" Type="http://schemas.openxmlformats.org/officeDocument/2006/relationships/tags" Target="../tags/tag130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37.xml"/><Relationship Id="rId8" Type="http://schemas.openxmlformats.org/officeDocument/2006/relationships/tags" Target="../tags/tag136.xml"/><Relationship Id="rId7" Type="http://schemas.openxmlformats.org/officeDocument/2006/relationships/tags" Target="../tags/tag135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image" Target="../media/image9.png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0" Type="http://schemas.openxmlformats.org/officeDocument/2006/relationships/tags" Target="../tags/tag13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45.xml"/><Relationship Id="rId8" Type="http://schemas.openxmlformats.org/officeDocument/2006/relationships/tags" Target="../tags/tag144.xml"/><Relationship Id="rId7" Type="http://schemas.openxmlformats.org/officeDocument/2006/relationships/tags" Target="../tags/tag143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image" Target="../media/image10.png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0" Type="http://schemas.openxmlformats.org/officeDocument/2006/relationships/tags" Target="../tags/tag146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53.xml"/><Relationship Id="rId8" Type="http://schemas.openxmlformats.org/officeDocument/2006/relationships/tags" Target="../tags/tag152.xml"/><Relationship Id="rId7" Type="http://schemas.openxmlformats.org/officeDocument/2006/relationships/tags" Target="../tags/tag151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3" Type="http://schemas.openxmlformats.org/officeDocument/2006/relationships/image" Target="../media/image11.png"/><Relationship Id="rId2" Type="http://schemas.openxmlformats.org/officeDocument/2006/relationships/tags" Target="../tags/tag147.xml"/><Relationship Id="rId12" Type="http://schemas.openxmlformats.org/officeDocument/2006/relationships/tags" Target="../tags/tag156.xml"/><Relationship Id="rId11" Type="http://schemas.openxmlformats.org/officeDocument/2006/relationships/tags" Target="../tags/tag155.xml"/><Relationship Id="rId10" Type="http://schemas.openxmlformats.org/officeDocument/2006/relationships/tags" Target="../tags/tag154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62.xml"/><Relationship Id="rId8" Type="http://schemas.openxmlformats.org/officeDocument/2006/relationships/tags" Target="../tags/tag161.xml"/><Relationship Id="rId7" Type="http://schemas.openxmlformats.org/officeDocument/2006/relationships/image" Target="../media/image13.png"/><Relationship Id="rId6" Type="http://schemas.openxmlformats.org/officeDocument/2006/relationships/tags" Target="../tags/tag160.xml"/><Relationship Id="rId5" Type="http://schemas.openxmlformats.org/officeDocument/2006/relationships/image" Target="../media/image12.png"/><Relationship Id="rId4" Type="http://schemas.openxmlformats.org/officeDocument/2006/relationships/tags" Target="../tags/tag159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2" Type="http://schemas.openxmlformats.org/officeDocument/2006/relationships/tags" Target="../tags/tag165.xml"/><Relationship Id="rId11" Type="http://schemas.openxmlformats.org/officeDocument/2006/relationships/tags" Target="../tags/tag164.xml"/><Relationship Id="rId10" Type="http://schemas.openxmlformats.org/officeDocument/2006/relationships/tags" Target="../tags/tag163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image" Target="../media/image4.png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1" Type="http://schemas.openxmlformats.org/officeDocument/2006/relationships/tags" Target="../tags/tag38.xml"/><Relationship Id="rId10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image" Target="../media/image3.png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tags" Target="../tags/tag51.xml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3.png"/><Relationship Id="rId2" Type="http://schemas.openxmlformats.org/officeDocument/2006/relationships/tags" Target="../tags/tag46.xml"/><Relationship Id="rId11" Type="http://schemas.openxmlformats.org/officeDocument/2006/relationships/tags" Target="../tags/tag54.xml"/><Relationship Id="rId10" Type="http://schemas.openxmlformats.org/officeDocument/2006/relationships/tags" Target="../tags/tag5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61.xml"/><Relationship Id="rId8" Type="http://schemas.openxmlformats.org/officeDocument/2006/relationships/tags" Target="../tags/tag60.xml"/><Relationship Id="rId7" Type="http://schemas.openxmlformats.org/officeDocument/2006/relationships/tags" Target="../tags/tag59.xml"/><Relationship Id="rId6" Type="http://schemas.openxmlformats.org/officeDocument/2006/relationships/tags" Target="../tags/tag58.xml"/><Relationship Id="rId5" Type="http://schemas.openxmlformats.org/officeDocument/2006/relationships/image" Target="../media/image5.png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image" Target="../media/image3.png"/><Relationship Id="rId2" Type="http://schemas.openxmlformats.org/officeDocument/2006/relationships/tags" Target="../tags/tag6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image" Target="../media/image7.png"/><Relationship Id="rId6" Type="http://schemas.openxmlformats.org/officeDocument/2006/relationships/tags" Target="../tags/tag75.xml"/><Relationship Id="rId5" Type="http://schemas.openxmlformats.org/officeDocument/2006/relationships/image" Target="../media/image6.png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792480"/>
              <a:ext cx="6776720" cy="60655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 rot="20757455">
              <a:off x="7598597" y="2305571"/>
              <a:ext cx="1021202" cy="429590"/>
            </a:xfrm>
            <a:prstGeom prst="rect">
              <a:avLst/>
            </a:prstGeom>
          </p:spPr>
        </p:pic>
        <p:grpSp>
          <p:nvGrpSpPr>
            <p:cNvPr id="10" name="Group 4"/>
            <p:cNvGrpSpPr>
              <a:grpSpLocks noChangeAspect="1"/>
            </p:cNvGrpSpPr>
            <p:nvPr/>
          </p:nvGrpSpPr>
          <p:grpSpPr bwMode="auto">
            <a:xfrm>
              <a:off x="8436670" y="0"/>
              <a:ext cx="3755330" cy="3074187"/>
              <a:chOff x="2" y="0"/>
              <a:chExt cx="623" cy="510"/>
            </a:xfrm>
          </p:grpSpPr>
          <p:sp>
            <p:nvSpPr>
              <p:cNvPr id="13" name="Freeform 5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2" y="180"/>
                <a:ext cx="266" cy="225"/>
              </a:xfrm>
              <a:custGeom>
                <a:avLst/>
                <a:gdLst>
                  <a:gd name="T0" fmla="*/ 131 w 229"/>
                  <a:gd name="T1" fmla="*/ 74 h 194"/>
                  <a:gd name="T2" fmla="*/ 213 w 229"/>
                  <a:gd name="T3" fmla="*/ 66 h 194"/>
                  <a:gd name="T4" fmla="*/ 197 w 229"/>
                  <a:gd name="T5" fmla="*/ 147 h 194"/>
                  <a:gd name="T6" fmla="*/ 78 w 229"/>
                  <a:gd name="T7" fmla="*/ 117 h 194"/>
                  <a:gd name="T8" fmla="*/ 90 w 229"/>
                  <a:gd name="T9" fmla="*/ 120 h 194"/>
                  <a:gd name="T10" fmla="*/ 21 w 229"/>
                  <a:gd name="T11" fmla="*/ 108 h 194"/>
                  <a:gd name="T12" fmla="*/ 45 w 229"/>
                  <a:gd name="T13" fmla="*/ 46 h 194"/>
                  <a:gd name="T14" fmla="*/ 27 w 229"/>
                  <a:gd name="T15" fmla="*/ 29 h 194"/>
                  <a:gd name="T16" fmla="*/ 80 w 229"/>
                  <a:gd name="T17" fmla="*/ 44 h 194"/>
                  <a:gd name="T18" fmla="*/ 126 w 229"/>
                  <a:gd name="T19" fmla="*/ 10 h 194"/>
                  <a:gd name="T20" fmla="*/ 131 w 229"/>
                  <a:gd name="T21" fmla="*/ 7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9" h="194">
                    <a:moveTo>
                      <a:pt x="131" y="74"/>
                    </a:moveTo>
                    <a:cubicBezTo>
                      <a:pt x="131" y="74"/>
                      <a:pt x="178" y="28"/>
                      <a:pt x="213" y="66"/>
                    </a:cubicBezTo>
                    <a:cubicBezTo>
                      <a:pt x="226" y="92"/>
                      <a:pt x="229" y="122"/>
                      <a:pt x="197" y="147"/>
                    </a:cubicBezTo>
                    <a:cubicBezTo>
                      <a:pt x="183" y="157"/>
                      <a:pt x="114" y="194"/>
                      <a:pt x="78" y="117"/>
                    </a:cubicBezTo>
                    <a:cubicBezTo>
                      <a:pt x="73" y="102"/>
                      <a:pt x="91" y="101"/>
                      <a:pt x="90" y="120"/>
                    </a:cubicBezTo>
                    <a:cubicBezTo>
                      <a:pt x="80" y="132"/>
                      <a:pt x="32" y="141"/>
                      <a:pt x="21" y="108"/>
                    </a:cubicBezTo>
                    <a:cubicBezTo>
                      <a:pt x="8" y="87"/>
                      <a:pt x="0" y="32"/>
                      <a:pt x="45" y="46"/>
                    </a:cubicBezTo>
                    <a:cubicBezTo>
                      <a:pt x="49" y="53"/>
                      <a:pt x="16" y="69"/>
                      <a:pt x="27" y="29"/>
                    </a:cubicBezTo>
                    <a:cubicBezTo>
                      <a:pt x="29" y="18"/>
                      <a:pt x="63" y="2"/>
                      <a:pt x="80" y="44"/>
                    </a:cubicBezTo>
                    <a:cubicBezTo>
                      <a:pt x="80" y="43"/>
                      <a:pt x="84" y="0"/>
                      <a:pt x="126" y="10"/>
                    </a:cubicBezTo>
                    <a:cubicBezTo>
                      <a:pt x="135" y="15"/>
                      <a:pt x="166" y="35"/>
                      <a:pt x="131" y="74"/>
                    </a:cubicBezTo>
                    <a:close/>
                  </a:path>
                </a:pathLst>
              </a:custGeom>
              <a:noFill/>
              <a:ln w="31750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6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444" y="346"/>
                <a:ext cx="170" cy="164"/>
              </a:xfrm>
              <a:custGeom>
                <a:avLst/>
                <a:gdLst>
                  <a:gd name="T0" fmla="*/ 64 w 146"/>
                  <a:gd name="T1" fmla="*/ 60 h 141"/>
                  <a:gd name="T2" fmla="*/ 6 w 146"/>
                  <a:gd name="T3" fmla="*/ 66 h 141"/>
                  <a:gd name="T4" fmla="*/ 29 w 146"/>
                  <a:gd name="T5" fmla="*/ 120 h 141"/>
                  <a:gd name="T6" fmla="*/ 107 w 146"/>
                  <a:gd name="T7" fmla="*/ 82 h 141"/>
                  <a:gd name="T8" fmla="*/ 100 w 146"/>
                  <a:gd name="T9" fmla="*/ 86 h 141"/>
                  <a:gd name="T10" fmla="*/ 146 w 146"/>
                  <a:gd name="T11" fmla="*/ 67 h 141"/>
                  <a:gd name="T12" fmla="*/ 120 w 146"/>
                  <a:gd name="T13" fmla="*/ 27 h 141"/>
                  <a:gd name="T14" fmla="*/ 129 w 146"/>
                  <a:gd name="T15" fmla="*/ 13 h 141"/>
                  <a:gd name="T16" fmla="*/ 95 w 146"/>
                  <a:gd name="T17" fmla="*/ 31 h 141"/>
                  <a:gd name="T18" fmla="*/ 58 w 146"/>
                  <a:gd name="T19" fmla="*/ 14 h 141"/>
                  <a:gd name="T20" fmla="*/ 64 w 146"/>
                  <a:gd name="T21" fmla="*/ 6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6" h="141">
                    <a:moveTo>
                      <a:pt x="64" y="60"/>
                    </a:moveTo>
                    <a:cubicBezTo>
                      <a:pt x="64" y="60"/>
                      <a:pt x="24" y="35"/>
                      <a:pt x="6" y="66"/>
                    </a:cubicBezTo>
                    <a:cubicBezTo>
                      <a:pt x="0" y="87"/>
                      <a:pt x="3" y="108"/>
                      <a:pt x="29" y="120"/>
                    </a:cubicBezTo>
                    <a:cubicBezTo>
                      <a:pt x="40" y="125"/>
                      <a:pt x="94" y="141"/>
                      <a:pt x="107" y="82"/>
                    </a:cubicBezTo>
                    <a:cubicBezTo>
                      <a:pt x="108" y="71"/>
                      <a:pt x="96" y="72"/>
                      <a:pt x="100" y="86"/>
                    </a:cubicBezTo>
                    <a:cubicBezTo>
                      <a:pt x="108" y="92"/>
                      <a:pt x="143" y="91"/>
                      <a:pt x="146" y="67"/>
                    </a:cubicBezTo>
                    <a:cubicBezTo>
                      <a:pt x="146" y="54"/>
                      <a:pt x="144" y="22"/>
                      <a:pt x="120" y="27"/>
                    </a:cubicBezTo>
                    <a:cubicBezTo>
                      <a:pt x="118" y="33"/>
                      <a:pt x="143" y="39"/>
                      <a:pt x="129" y="13"/>
                    </a:cubicBezTo>
                    <a:cubicBezTo>
                      <a:pt x="126" y="5"/>
                      <a:pt x="100" y="0"/>
                      <a:pt x="95" y="31"/>
                    </a:cubicBezTo>
                    <a:cubicBezTo>
                      <a:pt x="95" y="30"/>
                      <a:pt x="85" y="1"/>
                      <a:pt x="58" y="14"/>
                    </a:cubicBezTo>
                    <a:cubicBezTo>
                      <a:pt x="52" y="19"/>
                      <a:pt x="33" y="38"/>
                      <a:pt x="64" y="60"/>
                    </a:cubicBezTo>
                    <a:close/>
                  </a:path>
                </a:pathLst>
              </a:custGeom>
              <a:noFill/>
              <a:ln w="31750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Oval 7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08" y="62"/>
                <a:ext cx="149" cy="134"/>
              </a:xfrm>
              <a:prstGeom prst="ellipse">
                <a:avLst/>
              </a:prstGeom>
              <a:solidFill>
                <a:srgbClr val="F1C8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8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72" y="187"/>
                <a:ext cx="57" cy="72"/>
              </a:xfrm>
              <a:custGeom>
                <a:avLst/>
                <a:gdLst>
                  <a:gd name="T0" fmla="*/ 45 w 57"/>
                  <a:gd name="T1" fmla="*/ 0 h 72"/>
                  <a:gd name="T2" fmla="*/ 57 w 57"/>
                  <a:gd name="T3" fmla="*/ 7 h 72"/>
                  <a:gd name="T4" fmla="*/ 11 w 57"/>
                  <a:gd name="T5" fmla="*/ 72 h 72"/>
                  <a:gd name="T6" fmla="*/ 0 w 57"/>
                  <a:gd name="T7" fmla="*/ 62 h 72"/>
                  <a:gd name="T8" fmla="*/ 45 w 57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72">
                    <a:moveTo>
                      <a:pt x="45" y="0"/>
                    </a:moveTo>
                    <a:lnTo>
                      <a:pt x="57" y="7"/>
                    </a:lnTo>
                    <a:lnTo>
                      <a:pt x="11" y="72"/>
                    </a:lnTo>
                    <a:lnTo>
                      <a:pt x="0" y="6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1C8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9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37" y="150"/>
                <a:ext cx="55" cy="27"/>
              </a:xfrm>
              <a:custGeom>
                <a:avLst/>
                <a:gdLst>
                  <a:gd name="T0" fmla="*/ 54 w 55"/>
                  <a:gd name="T1" fmla="*/ 0 h 27"/>
                  <a:gd name="T2" fmla="*/ 0 w 55"/>
                  <a:gd name="T3" fmla="*/ 17 h 27"/>
                  <a:gd name="T4" fmla="*/ 5 w 55"/>
                  <a:gd name="T5" fmla="*/ 27 h 27"/>
                  <a:gd name="T6" fmla="*/ 55 w 55"/>
                  <a:gd name="T7" fmla="*/ 10 h 27"/>
                  <a:gd name="T8" fmla="*/ 54 w 55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7">
                    <a:moveTo>
                      <a:pt x="54" y="0"/>
                    </a:moveTo>
                    <a:lnTo>
                      <a:pt x="0" y="17"/>
                    </a:lnTo>
                    <a:lnTo>
                      <a:pt x="5" y="27"/>
                    </a:lnTo>
                    <a:lnTo>
                      <a:pt x="55" y="1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1C8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0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29" y="74"/>
                <a:ext cx="56" cy="26"/>
              </a:xfrm>
              <a:custGeom>
                <a:avLst/>
                <a:gdLst>
                  <a:gd name="T0" fmla="*/ 55 w 56"/>
                  <a:gd name="T1" fmla="*/ 26 h 26"/>
                  <a:gd name="T2" fmla="*/ 56 w 56"/>
                  <a:gd name="T3" fmla="*/ 14 h 26"/>
                  <a:gd name="T4" fmla="*/ 6 w 56"/>
                  <a:gd name="T5" fmla="*/ 0 h 26"/>
                  <a:gd name="T6" fmla="*/ 0 w 56"/>
                  <a:gd name="T7" fmla="*/ 19 h 26"/>
                  <a:gd name="T8" fmla="*/ 55 w 56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6">
                    <a:moveTo>
                      <a:pt x="55" y="26"/>
                    </a:moveTo>
                    <a:lnTo>
                      <a:pt x="56" y="14"/>
                    </a:lnTo>
                    <a:lnTo>
                      <a:pt x="6" y="0"/>
                    </a:lnTo>
                    <a:lnTo>
                      <a:pt x="0" y="19"/>
                    </a:lnTo>
                    <a:lnTo>
                      <a:pt x="55" y="26"/>
                    </a:lnTo>
                    <a:close/>
                  </a:path>
                </a:pathLst>
              </a:custGeom>
              <a:solidFill>
                <a:srgbClr val="F1C8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1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357" y="0"/>
                <a:ext cx="53" cy="72"/>
              </a:xfrm>
              <a:custGeom>
                <a:avLst/>
                <a:gdLst>
                  <a:gd name="T0" fmla="*/ 45 w 53"/>
                  <a:gd name="T1" fmla="*/ 72 h 72"/>
                  <a:gd name="T2" fmla="*/ 53 w 53"/>
                  <a:gd name="T3" fmla="*/ 62 h 72"/>
                  <a:gd name="T4" fmla="*/ 14 w 53"/>
                  <a:gd name="T5" fmla="*/ 0 h 72"/>
                  <a:gd name="T6" fmla="*/ 0 w 53"/>
                  <a:gd name="T7" fmla="*/ 12 h 72"/>
                  <a:gd name="T8" fmla="*/ 45 w 53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72">
                    <a:moveTo>
                      <a:pt x="45" y="72"/>
                    </a:moveTo>
                    <a:lnTo>
                      <a:pt x="53" y="62"/>
                    </a:lnTo>
                    <a:lnTo>
                      <a:pt x="14" y="0"/>
                    </a:lnTo>
                    <a:lnTo>
                      <a:pt x="0" y="12"/>
                    </a:lnTo>
                    <a:lnTo>
                      <a:pt x="45" y="72"/>
                    </a:lnTo>
                    <a:close/>
                  </a:path>
                </a:pathLst>
              </a:custGeom>
              <a:solidFill>
                <a:srgbClr val="F1C8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455" y="1"/>
                <a:ext cx="20" cy="43"/>
              </a:xfrm>
              <a:custGeom>
                <a:avLst/>
                <a:gdLst>
                  <a:gd name="T0" fmla="*/ 8 w 20"/>
                  <a:gd name="T1" fmla="*/ 43 h 43"/>
                  <a:gd name="T2" fmla="*/ 0 w 20"/>
                  <a:gd name="T3" fmla="*/ 0 h 43"/>
                  <a:gd name="T4" fmla="*/ 13 w 20"/>
                  <a:gd name="T5" fmla="*/ 0 h 43"/>
                  <a:gd name="T6" fmla="*/ 20 w 20"/>
                  <a:gd name="T7" fmla="*/ 42 h 43"/>
                  <a:gd name="T8" fmla="*/ 8 w 20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3">
                    <a:moveTo>
                      <a:pt x="8" y="43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20" y="42"/>
                    </a:lnTo>
                    <a:lnTo>
                      <a:pt x="8" y="43"/>
                    </a:lnTo>
                    <a:close/>
                  </a:path>
                </a:pathLst>
              </a:custGeom>
              <a:solidFill>
                <a:srgbClr val="F1C8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3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547" y="32"/>
                <a:ext cx="50" cy="38"/>
              </a:xfrm>
              <a:custGeom>
                <a:avLst/>
                <a:gdLst>
                  <a:gd name="T0" fmla="*/ 0 w 50"/>
                  <a:gd name="T1" fmla="*/ 30 h 38"/>
                  <a:gd name="T2" fmla="*/ 37 w 50"/>
                  <a:gd name="T3" fmla="*/ 0 h 38"/>
                  <a:gd name="T4" fmla="*/ 50 w 50"/>
                  <a:gd name="T5" fmla="*/ 19 h 38"/>
                  <a:gd name="T6" fmla="*/ 10 w 50"/>
                  <a:gd name="T7" fmla="*/ 38 h 38"/>
                  <a:gd name="T8" fmla="*/ 0 w 50"/>
                  <a:gd name="T9" fmla="*/ 3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8">
                    <a:moveTo>
                      <a:pt x="0" y="30"/>
                    </a:moveTo>
                    <a:lnTo>
                      <a:pt x="37" y="0"/>
                    </a:lnTo>
                    <a:lnTo>
                      <a:pt x="50" y="19"/>
                    </a:lnTo>
                    <a:lnTo>
                      <a:pt x="10" y="3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1C8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4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574" y="103"/>
                <a:ext cx="51" cy="22"/>
              </a:xfrm>
              <a:custGeom>
                <a:avLst/>
                <a:gdLst>
                  <a:gd name="T0" fmla="*/ 0 w 51"/>
                  <a:gd name="T1" fmla="*/ 10 h 22"/>
                  <a:gd name="T2" fmla="*/ 0 w 51"/>
                  <a:gd name="T3" fmla="*/ 21 h 22"/>
                  <a:gd name="T4" fmla="*/ 51 w 51"/>
                  <a:gd name="T5" fmla="*/ 22 h 22"/>
                  <a:gd name="T6" fmla="*/ 51 w 51"/>
                  <a:gd name="T7" fmla="*/ 0 h 22"/>
                  <a:gd name="T8" fmla="*/ 0 w 51"/>
                  <a:gd name="T9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2">
                    <a:moveTo>
                      <a:pt x="0" y="10"/>
                    </a:moveTo>
                    <a:lnTo>
                      <a:pt x="0" y="21"/>
                    </a:lnTo>
                    <a:lnTo>
                      <a:pt x="51" y="22"/>
                    </a:lnTo>
                    <a:lnTo>
                      <a:pt x="51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C8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5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535" y="193"/>
                <a:ext cx="48" cy="49"/>
              </a:xfrm>
              <a:custGeom>
                <a:avLst/>
                <a:gdLst>
                  <a:gd name="T0" fmla="*/ 8 w 48"/>
                  <a:gd name="T1" fmla="*/ 0 h 49"/>
                  <a:gd name="T2" fmla="*/ 48 w 48"/>
                  <a:gd name="T3" fmla="*/ 39 h 49"/>
                  <a:gd name="T4" fmla="*/ 33 w 48"/>
                  <a:gd name="T5" fmla="*/ 49 h 49"/>
                  <a:gd name="T6" fmla="*/ 0 w 48"/>
                  <a:gd name="T7" fmla="*/ 7 h 49"/>
                  <a:gd name="T8" fmla="*/ 8 w 48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8" y="0"/>
                    </a:moveTo>
                    <a:lnTo>
                      <a:pt x="48" y="39"/>
                    </a:lnTo>
                    <a:lnTo>
                      <a:pt x="33" y="49"/>
                    </a:lnTo>
                    <a:lnTo>
                      <a:pt x="0" y="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1C8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1" name="Freeform 17"/>
            <p:cNvSpPr/>
            <p:nvPr>
              <p:custDataLst>
                <p:tags r:id="rId18"/>
              </p:custDataLst>
            </p:nvPr>
          </p:nvSpPr>
          <p:spPr bwMode="auto">
            <a:xfrm>
              <a:off x="7675527" y="2764648"/>
              <a:ext cx="326935" cy="171252"/>
            </a:xfrm>
            <a:custGeom>
              <a:avLst/>
              <a:gdLst>
                <a:gd name="T0" fmla="*/ 63 w 1269"/>
                <a:gd name="T1" fmla="*/ 513 h 666"/>
                <a:gd name="T2" fmla="*/ 326 w 1269"/>
                <a:gd name="T3" fmla="*/ 422 h 666"/>
                <a:gd name="T4" fmla="*/ 522 w 1269"/>
                <a:gd name="T5" fmla="*/ 637 h 666"/>
                <a:gd name="T6" fmla="*/ 757 w 1269"/>
                <a:gd name="T7" fmla="*/ 515 h 666"/>
                <a:gd name="T8" fmla="*/ 938 w 1269"/>
                <a:gd name="T9" fmla="*/ 553 h 666"/>
                <a:gd name="T10" fmla="*/ 1171 w 1269"/>
                <a:gd name="T11" fmla="*/ 490 h 666"/>
                <a:gd name="T12" fmla="*/ 1070 w 1269"/>
                <a:gd name="T13" fmla="*/ 318 h 666"/>
                <a:gd name="T14" fmla="*/ 1033 w 1269"/>
                <a:gd name="T15" fmla="*/ 33 h 666"/>
                <a:gd name="T16" fmla="*/ 756 w 1269"/>
                <a:gd name="T17" fmla="*/ 125 h 666"/>
                <a:gd name="T18" fmla="*/ 541 w 1269"/>
                <a:gd name="T19" fmla="*/ 18 h 666"/>
                <a:gd name="T20" fmla="*/ 384 w 1269"/>
                <a:gd name="T21" fmla="*/ 153 h 666"/>
                <a:gd name="T22" fmla="*/ 90 w 1269"/>
                <a:gd name="T23" fmla="*/ 153 h 666"/>
                <a:gd name="T24" fmla="*/ 90 w 1269"/>
                <a:gd name="T25" fmla="*/ 306 h 666"/>
                <a:gd name="T26" fmla="*/ 63 w 1269"/>
                <a:gd name="T27" fmla="*/ 513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9" h="666">
                  <a:moveTo>
                    <a:pt x="63" y="513"/>
                  </a:moveTo>
                  <a:cubicBezTo>
                    <a:pt x="144" y="609"/>
                    <a:pt x="258" y="464"/>
                    <a:pt x="326" y="422"/>
                  </a:cubicBezTo>
                  <a:cubicBezTo>
                    <a:pt x="340" y="517"/>
                    <a:pt x="431" y="603"/>
                    <a:pt x="522" y="637"/>
                  </a:cubicBezTo>
                  <a:cubicBezTo>
                    <a:pt x="600" y="666"/>
                    <a:pt x="771" y="634"/>
                    <a:pt x="757" y="515"/>
                  </a:cubicBezTo>
                  <a:cubicBezTo>
                    <a:pt x="811" y="509"/>
                    <a:pt x="880" y="548"/>
                    <a:pt x="938" y="553"/>
                  </a:cubicBezTo>
                  <a:cubicBezTo>
                    <a:pt x="1007" y="559"/>
                    <a:pt x="1117" y="543"/>
                    <a:pt x="1171" y="490"/>
                  </a:cubicBezTo>
                  <a:cubicBezTo>
                    <a:pt x="1269" y="392"/>
                    <a:pt x="1129" y="352"/>
                    <a:pt x="1070" y="318"/>
                  </a:cubicBezTo>
                  <a:cubicBezTo>
                    <a:pt x="1173" y="238"/>
                    <a:pt x="1151" y="80"/>
                    <a:pt x="1033" y="33"/>
                  </a:cubicBezTo>
                  <a:cubicBezTo>
                    <a:pt x="949" y="0"/>
                    <a:pt x="790" y="26"/>
                    <a:pt x="756" y="125"/>
                  </a:cubicBezTo>
                  <a:cubicBezTo>
                    <a:pt x="698" y="57"/>
                    <a:pt x="632" y="20"/>
                    <a:pt x="541" y="18"/>
                  </a:cubicBezTo>
                  <a:cubicBezTo>
                    <a:pt x="466" y="17"/>
                    <a:pt x="359" y="52"/>
                    <a:pt x="384" y="153"/>
                  </a:cubicBezTo>
                  <a:cubicBezTo>
                    <a:pt x="329" y="95"/>
                    <a:pt x="132" y="65"/>
                    <a:pt x="90" y="153"/>
                  </a:cubicBezTo>
                  <a:cubicBezTo>
                    <a:pt x="66" y="202"/>
                    <a:pt x="110" y="250"/>
                    <a:pt x="90" y="306"/>
                  </a:cubicBezTo>
                  <a:cubicBezTo>
                    <a:pt x="63" y="380"/>
                    <a:pt x="0" y="440"/>
                    <a:pt x="63" y="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DF89B7"/>
                </a:solidFill>
              </a:endParaRPr>
            </a:p>
          </p:txBody>
        </p:sp>
        <p:sp>
          <p:nvSpPr>
            <p:cNvPr id="12" name="Freeform 17"/>
            <p:cNvSpPr/>
            <p:nvPr>
              <p:custDataLst>
                <p:tags r:id="rId19"/>
              </p:custDataLst>
            </p:nvPr>
          </p:nvSpPr>
          <p:spPr bwMode="auto">
            <a:xfrm>
              <a:off x="8430983" y="2593396"/>
              <a:ext cx="326935" cy="171252"/>
            </a:xfrm>
            <a:custGeom>
              <a:avLst/>
              <a:gdLst>
                <a:gd name="T0" fmla="*/ 63 w 1269"/>
                <a:gd name="T1" fmla="*/ 513 h 666"/>
                <a:gd name="T2" fmla="*/ 326 w 1269"/>
                <a:gd name="T3" fmla="*/ 422 h 666"/>
                <a:gd name="T4" fmla="*/ 522 w 1269"/>
                <a:gd name="T5" fmla="*/ 637 h 666"/>
                <a:gd name="T6" fmla="*/ 757 w 1269"/>
                <a:gd name="T7" fmla="*/ 515 h 666"/>
                <a:gd name="T8" fmla="*/ 938 w 1269"/>
                <a:gd name="T9" fmla="*/ 553 h 666"/>
                <a:gd name="T10" fmla="*/ 1171 w 1269"/>
                <a:gd name="T11" fmla="*/ 490 h 666"/>
                <a:gd name="T12" fmla="*/ 1070 w 1269"/>
                <a:gd name="T13" fmla="*/ 318 h 666"/>
                <a:gd name="T14" fmla="*/ 1033 w 1269"/>
                <a:gd name="T15" fmla="*/ 33 h 666"/>
                <a:gd name="T16" fmla="*/ 756 w 1269"/>
                <a:gd name="T17" fmla="*/ 125 h 666"/>
                <a:gd name="T18" fmla="*/ 541 w 1269"/>
                <a:gd name="T19" fmla="*/ 18 h 666"/>
                <a:gd name="T20" fmla="*/ 384 w 1269"/>
                <a:gd name="T21" fmla="*/ 153 h 666"/>
                <a:gd name="T22" fmla="*/ 90 w 1269"/>
                <a:gd name="T23" fmla="*/ 153 h 666"/>
                <a:gd name="T24" fmla="*/ 90 w 1269"/>
                <a:gd name="T25" fmla="*/ 306 h 666"/>
                <a:gd name="T26" fmla="*/ 63 w 1269"/>
                <a:gd name="T27" fmla="*/ 513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9" h="666">
                  <a:moveTo>
                    <a:pt x="63" y="513"/>
                  </a:moveTo>
                  <a:cubicBezTo>
                    <a:pt x="144" y="609"/>
                    <a:pt x="258" y="464"/>
                    <a:pt x="326" y="422"/>
                  </a:cubicBezTo>
                  <a:cubicBezTo>
                    <a:pt x="340" y="517"/>
                    <a:pt x="431" y="603"/>
                    <a:pt x="522" y="637"/>
                  </a:cubicBezTo>
                  <a:cubicBezTo>
                    <a:pt x="600" y="666"/>
                    <a:pt x="771" y="634"/>
                    <a:pt x="757" y="515"/>
                  </a:cubicBezTo>
                  <a:cubicBezTo>
                    <a:pt x="811" y="509"/>
                    <a:pt x="880" y="548"/>
                    <a:pt x="938" y="553"/>
                  </a:cubicBezTo>
                  <a:cubicBezTo>
                    <a:pt x="1007" y="559"/>
                    <a:pt x="1117" y="543"/>
                    <a:pt x="1171" y="490"/>
                  </a:cubicBezTo>
                  <a:cubicBezTo>
                    <a:pt x="1269" y="392"/>
                    <a:pt x="1129" y="352"/>
                    <a:pt x="1070" y="318"/>
                  </a:cubicBezTo>
                  <a:cubicBezTo>
                    <a:pt x="1173" y="238"/>
                    <a:pt x="1151" y="80"/>
                    <a:pt x="1033" y="33"/>
                  </a:cubicBezTo>
                  <a:cubicBezTo>
                    <a:pt x="949" y="0"/>
                    <a:pt x="790" y="26"/>
                    <a:pt x="756" y="125"/>
                  </a:cubicBezTo>
                  <a:cubicBezTo>
                    <a:pt x="698" y="57"/>
                    <a:pt x="632" y="20"/>
                    <a:pt x="541" y="18"/>
                  </a:cubicBezTo>
                  <a:cubicBezTo>
                    <a:pt x="466" y="17"/>
                    <a:pt x="359" y="52"/>
                    <a:pt x="384" y="153"/>
                  </a:cubicBezTo>
                  <a:cubicBezTo>
                    <a:pt x="329" y="95"/>
                    <a:pt x="132" y="65"/>
                    <a:pt x="90" y="153"/>
                  </a:cubicBezTo>
                  <a:cubicBezTo>
                    <a:pt x="66" y="202"/>
                    <a:pt x="110" y="250"/>
                    <a:pt x="90" y="306"/>
                  </a:cubicBezTo>
                  <a:cubicBezTo>
                    <a:pt x="63" y="380"/>
                    <a:pt x="0" y="440"/>
                    <a:pt x="63" y="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DF89B7"/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2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3"/>
            </p:custDataLst>
          </p:nvPr>
        </p:nvSpPr>
        <p:spPr>
          <a:xfrm>
            <a:off x="6540500" y="2649249"/>
            <a:ext cx="5398331" cy="922020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48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4"/>
            </p:custDataLst>
          </p:nvPr>
        </p:nvSpPr>
        <p:spPr>
          <a:xfrm>
            <a:off x="6540500" y="3615055"/>
            <a:ext cx="5398135" cy="618490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幼圆" panose="020105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25"/>
            </p:custDataLst>
          </p:nvPr>
        </p:nvSpPr>
        <p:spPr>
          <a:xfrm>
            <a:off x="7098384" y="4292471"/>
            <a:ext cx="2160000" cy="576000"/>
          </a:xfrm>
        </p:spPr>
        <p:txBody>
          <a:bodyPr lIns="90000" tIns="46800" rIns="90000" bIns="46800">
            <a:normAutofit/>
          </a:bodyPr>
          <a:lstStyle>
            <a:lvl1pPr marL="0" indent="0" algn="r">
              <a:buNone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4" hasCustomPrompt="1"/>
            <p:custDataLst>
              <p:tags r:id="rId26"/>
            </p:custDataLst>
          </p:nvPr>
        </p:nvSpPr>
        <p:spPr>
          <a:xfrm>
            <a:off x="9267908" y="4292471"/>
            <a:ext cx="2160000" cy="5760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-42206" y="0"/>
            <a:ext cx="12152737" cy="6832600"/>
            <a:chOff x="-42206" y="0"/>
            <a:chExt cx="12152737" cy="6832600"/>
          </a:xfrm>
        </p:grpSpPr>
        <p:sp>
          <p:nvSpPr>
            <p:cNvPr id="9" name="矩形 8"/>
            <p:cNvSpPr/>
            <p:nvPr userDrawn="1">
              <p:custDataLst>
                <p:tags r:id="rId3"/>
              </p:custDataLst>
            </p:nvPr>
          </p:nvSpPr>
          <p:spPr>
            <a:xfrm>
              <a:off x="248285" y="273050"/>
              <a:ext cx="11692255" cy="63119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altLang="zh-CN" dirty="0">
                <a:sym typeface="+mn-ea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11064410" y="4966634"/>
              <a:ext cx="1046121" cy="1865966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-42206" y="0"/>
              <a:ext cx="1780186" cy="114614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图片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792480"/>
              <a:ext cx="6776720" cy="60655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 rot="20757455">
              <a:off x="7075583" y="2603315"/>
              <a:ext cx="1021202" cy="429590"/>
            </a:xfrm>
            <a:prstGeom prst="rect">
              <a:avLst/>
            </a:prstGeom>
          </p:spPr>
        </p:pic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8436670" y="0"/>
              <a:ext cx="3755330" cy="3074187"/>
              <a:chOff x="2" y="0"/>
              <a:chExt cx="623" cy="510"/>
            </a:xfrm>
          </p:grpSpPr>
          <p:sp>
            <p:nvSpPr>
              <p:cNvPr id="12" name="Freeform 5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2" y="180"/>
                <a:ext cx="266" cy="225"/>
              </a:xfrm>
              <a:custGeom>
                <a:avLst/>
                <a:gdLst>
                  <a:gd name="T0" fmla="*/ 131 w 229"/>
                  <a:gd name="T1" fmla="*/ 74 h 194"/>
                  <a:gd name="T2" fmla="*/ 213 w 229"/>
                  <a:gd name="T3" fmla="*/ 66 h 194"/>
                  <a:gd name="T4" fmla="*/ 197 w 229"/>
                  <a:gd name="T5" fmla="*/ 147 h 194"/>
                  <a:gd name="T6" fmla="*/ 78 w 229"/>
                  <a:gd name="T7" fmla="*/ 117 h 194"/>
                  <a:gd name="T8" fmla="*/ 90 w 229"/>
                  <a:gd name="T9" fmla="*/ 120 h 194"/>
                  <a:gd name="T10" fmla="*/ 21 w 229"/>
                  <a:gd name="T11" fmla="*/ 108 h 194"/>
                  <a:gd name="T12" fmla="*/ 45 w 229"/>
                  <a:gd name="T13" fmla="*/ 46 h 194"/>
                  <a:gd name="T14" fmla="*/ 27 w 229"/>
                  <a:gd name="T15" fmla="*/ 29 h 194"/>
                  <a:gd name="T16" fmla="*/ 80 w 229"/>
                  <a:gd name="T17" fmla="*/ 44 h 194"/>
                  <a:gd name="T18" fmla="*/ 126 w 229"/>
                  <a:gd name="T19" fmla="*/ 10 h 194"/>
                  <a:gd name="T20" fmla="*/ 131 w 229"/>
                  <a:gd name="T21" fmla="*/ 7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9" h="194">
                    <a:moveTo>
                      <a:pt x="131" y="74"/>
                    </a:moveTo>
                    <a:cubicBezTo>
                      <a:pt x="131" y="74"/>
                      <a:pt x="178" y="28"/>
                      <a:pt x="213" y="66"/>
                    </a:cubicBezTo>
                    <a:cubicBezTo>
                      <a:pt x="226" y="92"/>
                      <a:pt x="229" y="122"/>
                      <a:pt x="197" y="147"/>
                    </a:cubicBezTo>
                    <a:cubicBezTo>
                      <a:pt x="183" y="157"/>
                      <a:pt x="114" y="194"/>
                      <a:pt x="78" y="117"/>
                    </a:cubicBezTo>
                    <a:cubicBezTo>
                      <a:pt x="73" y="102"/>
                      <a:pt x="91" y="101"/>
                      <a:pt x="90" y="120"/>
                    </a:cubicBezTo>
                    <a:cubicBezTo>
                      <a:pt x="80" y="132"/>
                      <a:pt x="32" y="141"/>
                      <a:pt x="21" y="108"/>
                    </a:cubicBezTo>
                    <a:cubicBezTo>
                      <a:pt x="8" y="87"/>
                      <a:pt x="0" y="32"/>
                      <a:pt x="45" y="46"/>
                    </a:cubicBezTo>
                    <a:cubicBezTo>
                      <a:pt x="49" y="53"/>
                      <a:pt x="16" y="69"/>
                      <a:pt x="27" y="29"/>
                    </a:cubicBezTo>
                    <a:cubicBezTo>
                      <a:pt x="29" y="18"/>
                      <a:pt x="63" y="2"/>
                      <a:pt x="80" y="44"/>
                    </a:cubicBezTo>
                    <a:cubicBezTo>
                      <a:pt x="80" y="43"/>
                      <a:pt x="84" y="0"/>
                      <a:pt x="126" y="10"/>
                    </a:cubicBezTo>
                    <a:cubicBezTo>
                      <a:pt x="135" y="15"/>
                      <a:pt x="166" y="35"/>
                      <a:pt x="131" y="74"/>
                    </a:cubicBezTo>
                    <a:close/>
                  </a:path>
                </a:pathLst>
              </a:custGeom>
              <a:noFill/>
              <a:ln w="31750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6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444" y="346"/>
                <a:ext cx="170" cy="164"/>
              </a:xfrm>
              <a:custGeom>
                <a:avLst/>
                <a:gdLst>
                  <a:gd name="T0" fmla="*/ 64 w 146"/>
                  <a:gd name="T1" fmla="*/ 60 h 141"/>
                  <a:gd name="T2" fmla="*/ 6 w 146"/>
                  <a:gd name="T3" fmla="*/ 66 h 141"/>
                  <a:gd name="T4" fmla="*/ 29 w 146"/>
                  <a:gd name="T5" fmla="*/ 120 h 141"/>
                  <a:gd name="T6" fmla="*/ 107 w 146"/>
                  <a:gd name="T7" fmla="*/ 82 h 141"/>
                  <a:gd name="T8" fmla="*/ 100 w 146"/>
                  <a:gd name="T9" fmla="*/ 86 h 141"/>
                  <a:gd name="T10" fmla="*/ 146 w 146"/>
                  <a:gd name="T11" fmla="*/ 67 h 141"/>
                  <a:gd name="T12" fmla="*/ 120 w 146"/>
                  <a:gd name="T13" fmla="*/ 27 h 141"/>
                  <a:gd name="T14" fmla="*/ 129 w 146"/>
                  <a:gd name="T15" fmla="*/ 13 h 141"/>
                  <a:gd name="T16" fmla="*/ 95 w 146"/>
                  <a:gd name="T17" fmla="*/ 31 h 141"/>
                  <a:gd name="T18" fmla="*/ 58 w 146"/>
                  <a:gd name="T19" fmla="*/ 14 h 141"/>
                  <a:gd name="T20" fmla="*/ 64 w 146"/>
                  <a:gd name="T21" fmla="*/ 6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6" h="141">
                    <a:moveTo>
                      <a:pt x="64" y="60"/>
                    </a:moveTo>
                    <a:cubicBezTo>
                      <a:pt x="64" y="60"/>
                      <a:pt x="24" y="35"/>
                      <a:pt x="6" y="66"/>
                    </a:cubicBezTo>
                    <a:cubicBezTo>
                      <a:pt x="0" y="87"/>
                      <a:pt x="3" y="108"/>
                      <a:pt x="29" y="120"/>
                    </a:cubicBezTo>
                    <a:cubicBezTo>
                      <a:pt x="40" y="125"/>
                      <a:pt x="94" y="141"/>
                      <a:pt x="107" y="82"/>
                    </a:cubicBezTo>
                    <a:cubicBezTo>
                      <a:pt x="108" y="71"/>
                      <a:pt x="96" y="72"/>
                      <a:pt x="100" y="86"/>
                    </a:cubicBezTo>
                    <a:cubicBezTo>
                      <a:pt x="108" y="92"/>
                      <a:pt x="143" y="91"/>
                      <a:pt x="146" y="67"/>
                    </a:cubicBezTo>
                    <a:cubicBezTo>
                      <a:pt x="146" y="54"/>
                      <a:pt x="144" y="22"/>
                      <a:pt x="120" y="27"/>
                    </a:cubicBezTo>
                    <a:cubicBezTo>
                      <a:pt x="118" y="33"/>
                      <a:pt x="143" y="39"/>
                      <a:pt x="129" y="13"/>
                    </a:cubicBezTo>
                    <a:cubicBezTo>
                      <a:pt x="126" y="5"/>
                      <a:pt x="100" y="0"/>
                      <a:pt x="95" y="31"/>
                    </a:cubicBezTo>
                    <a:cubicBezTo>
                      <a:pt x="95" y="30"/>
                      <a:pt x="85" y="1"/>
                      <a:pt x="58" y="14"/>
                    </a:cubicBezTo>
                    <a:cubicBezTo>
                      <a:pt x="52" y="19"/>
                      <a:pt x="33" y="38"/>
                      <a:pt x="64" y="60"/>
                    </a:cubicBezTo>
                    <a:close/>
                  </a:path>
                </a:pathLst>
              </a:custGeom>
              <a:noFill/>
              <a:ln w="31750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Oval 7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08" y="62"/>
                <a:ext cx="149" cy="134"/>
              </a:xfrm>
              <a:prstGeom prst="ellipse">
                <a:avLst/>
              </a:prstGeom>
              <a:solidFill>
                <a:srgbClr val="F1C8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8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72" y="187"/>
                <a:ext cx="57" cy="72"/>
              </a:xfrm>
              <a:custGeom>
                <a:avLst/>
                <a:gdLst>
                  <a:gd name="T0" fmla="*/ 45 w 57"/>
                  <a:gd name="T1" fmla="*/ 0 h 72"/>
                  <a:gd name="T2" fmla="*/ 57 w 57"/>
                  <a:gd name="T3" fmla="*/ 7 h 72"/>
                  <a:gd name="T4" fmla="*/ 11 w 57"/>
                  <a:gd name="T5" fmla="*/ 72 h 72"/>
                  <a:gd name="T6" fmla="*/ 0 w 57"/>
                  <a:gd name="T7" fmla="*/ 62 h 72"/>
                  <a:gd name="T8" fmla="*/ 45 w 57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72">
                    <a:moveTo>
                      <a:pt x="45" y="0"/>
                    </a:moveTo>
                    <a:lnTo>
                      <a:pt x="57" y="7"/>
                    </a:lnTo>
                    <a:lnTo>
                      <a:pt x="11" y="72"/>
                    </a:lnTo>
                    <a:lnTo>
                      <a:pt x="0" y="6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1C8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9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37" y="150"/>
                <a:ext cx="55" cy="27"/>
              </a:xfrm>
              <a:custGeom>
                <a:avLst/>
                <a:gdLst>
                  <a:gd name="T0" fmla="*/ 54 w 55"/>
                  <a:gd name="T1" fmla="*/ 0 h 27"/>
                  <a:gd name="T2" fmla="*/ 0 w 55"/>
                  <a:gd name="T3" fmla="*/ 17 h 27"/>
                  <a:gd name="T4" fmla="*/ 5 w 55"/>
                  <a:gd name="T5" fmla="*/ 27 h 27"/>
                  <a:gd name="T6" fmla="*/ 55 w 55"/>
                  <a:gd name="T7" fmla="*/ 10 h 27"/>
                  <a:gd name="T8" fmla="*/ 54 w 55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7">
                    <a:moveTo>
                      <a:pt x="54" y="0"/>
                    </a:moveTo>
                    <a:lnTo>
                      <a:pt x="0" y="17"/>
                    </a:lnTo>
                    <a:lnTo>
                      <a:pt x="5" y="27"/>
                    </a:lnTo>
                    <a:lnTo>
                      <a:pt x="55" y="1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1C8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0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29" y="74"/>
                <a:ext cx="56" cy="26"/>
              </a:xfrm>
              <a:custGeom>
                <a:avLst/>
                <a:gdLst>
                  <a:gd name="T0" fmla="*/ 55 w 56"/>
                  <a:gd name="T1" fmla="*/ 26 h 26"/>
                  <a:gd name="T2" fmla="*/ 56 w 56"/>
                  <a:gd name="T3" fmla="*/ 14 h 26"/>
                  <a:gd name="T4" fmla="*/ 6 w 56"/>
                  <a:gd name="T5" fmla="*/ 0 h 26"/>
                  <a:gd name="T6" fmla="*/ 0 w 56"/>
                  <a:gd name="T7" fmla="*/ 19 h 26"/>
                  <a:gd name="T8" fmla="*/ 55 w 56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6">
                    <a:moveTo>
                      <a:pt x="55" y="26"/>
                    </a:moveTo>
                    <a:lnTo>
                      <a:pt x="56" y="14"/>
                    </a:lnTo>
                    <a:lnTo>
                      <a:pt x="6" y="0"/>
                    </a:lnTo>
                    <a:lnTo>
                      <a:pt x="0" y="19"/>
                    </a:lnTo>
                    <a:lnTo>
                      <a:pt x="55" y="26"/>
                    </a:lnTo>
                    <a:close/>
                  </a:path>
                </a:pathLst>
              </a:custGeom>
              <a:solidFill>
                <a:srgbClr val="F1C8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1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357" y="0"/>
                <a:ext cx="53" cy="72"/>
              </a:xfrm>
              <a:custGeom>
                <a:avLst/>
                <a:gdLst>
                  <a:gd name="T0" fmla="*/ 45 w 53"/>
                  <a:gd name="T1" fmla="*/ 72 h 72"/>
                  <a:gd name="T2" fmla="*/ 53 w 53"/>
                  <a:gd name="T3" fmla="*/ 62 h 72"/>
                  <a:gd name="T4" fmla="*/ 14 w 53"/>
                  <a:gd name="T5" fmla="*/ 0 h 72"/>
                  <a:gd name="T6" fmla="*/ 0 w 53"/>
                  <a:gd name="T7" fmla="*/ 12 h 72"/>
                  <a:gd name="T8" fmla="*/ 45 w 53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72">
                    <a:moveTo>
                      <a:pt x="45" y="72"/>
                    </a:moveTo>
                    <a:lnTo>
                      <a:pt x="53" y="62"/>
                    </a:lnTo>
                    <a:lnTo>
                      <a:pt x="14" y="0"/>
                    </a:lnTo>
                    <a:lnTo>
                      <a:pt x="0" y="12"/>
                    </a:lnTo>
                    <a:lnTo>
                      <a:pt x="45" y="72"/>
                    </a:lnTo>
                    <a:close/>
                  </a:path>
                </a:pathLst>
              </a:custGeom>
              <a:solidFill>
                <a:srgbClr val="F1C8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2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455" y="1"/>
                <a:ext cx="20" cy="43"/>
              </a:xfrm>
              <a:custGeom>
                <a:avLst/>
                <a:gdLst>
                  <a:gd name="T0" fmla="*/ 8 w 20"/>
                  <a:gd name="T1" fmla="*/ 43 h 43"/>
                  <a:gd name="T2" fmla="*/ 0 w 20"/>
                  <a:gd name="T3" fmla="*/ 0 h 43"/>
                  <a:gd name="T4" fmla="*/ 13 w 20"/>
                  <a:gd name="T5" fmla="*/ 0 h 43"/>
                  <a:gd name="T6" fmla="*/ 20 w 20"/>
                  <a:gd name="T7" fmla="*/ 42 h 43"/>
                  <a:gd name="T8" fmla="*/ 8 w 20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3">
                    <a:moveTo>
                      <a:pt x="8" y="43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20" y="42"/>
                    </a:lnTo>
                    <a:lnTo>
                      <a:pt x="8" y="43"/>
                    </a:lnTo>
                    <a:close/>
                  </a:path>
                </a:pathLst>
              </a:custGeom>
              <a:solidFill>
                <a:srgbClr val="F1C8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13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547" y="32"/>
                <a:ext cx="50" cy="38"/>
              </a:xfrm>
              <a:custGeom>
                <a:avLst/>
                <a:gdLst>
                  <a:gd name="T0" fmla="*/ 0 w 50"/>
                  <a:gd name="T1" fmla="*/ 30 h 38"/>
                  <a:gd name="T2" fmla="*/ 37 w 50"/>
                  <a:gd name="T3" fmla="*/ 0 h 38"/>
                  <a:gd name="T4" fmla="*/ 50 w 50"/>
                  <a:gd name="T5" fmla="*/ 19 h 38"/>
                  <a:gd name="T6" fmla="*/ 10 w 50"/>
                  <a:gd name="T7" fmla="*/ 38 h 38"/>
                  <a:gd name="T8" fmla="*/ 0 w 50"/>
                  <a:gd name="T9" fmla="*/ 3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8">
                    <a:moveTo>
                      <a:pt x="0" y="30"/>
                    </a:moveTo>
                    <a:lnTo>
                      <a:pt x="37" y="0"/>
                    </a:lnTo>
                    <a:lnTo>
                      <a:pt x="50" y="19"/>
                    </a:lnTo>
                    <a:lnTo>
                      <a:pt x="10" y="3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1C8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4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574" y="103"/>
                <a:ext cx="51" cy="22"/>
              </a:xfrm>
              <a:custGeom>
                <a:avLst/>
                <a:gdLst>
                  <a:gd name="T0" fmla="*/ 0 w 51"/>
                  <a:gd name="T1" fmla="*/ 10 h 22"/>
                  <a:gd name="T2" fmla="*/ 0 w 51"/>
                  <a:gd name="T3" fmla="*/ 21 h 22"/>
                  <a:gd name="T4" fmla="*/ 51 w 51"/>
                  <a:gd name="T5" fmla="*/ 22 h 22"/>
                  <a:gd name="T6" fmla="*/ 51 w 51"/>
                  <a:gd name="T7" fmla="*/ 0 h 22"/>
                  <a:gd name="T8" fmla="*/ 0 w 51"/>
                  <a:gd name="T9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2">
                    <a:moveTo>
                      <a:pt x="0" y="10"/>
                    </a:moveTo>
                    <a:lnTo>
                      <a:pt x="0" y="21"/>
                    </a:lnTo>
                    <a:lnTo>
                      <a:pt x="51" y="22"/>
                    </a:lnTo>
                    <a:lnTo>
                      <a:pt x="51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C8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5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535" y="193"/>
                <a:ext cx="48" cy="49"/>
              </a:xfrm>
              <a:custGeom>
                <a:avLst/>
                <a:gdLst>
                  <a:gd name="T0" fmla="*/ 8 w 48"/>
                  <a:gd name="T1" fmla="*/ 0 h 49"/>
                  <a:gd name="T2" fmla="*/ 48 w 48"/>
                  <a:gd name="T3" fmla="*/ 39 h 49"/>
                  <a:gd name="T4" fmla="*/ 33 w 48"/>
                  <a:gd name="T5" fmla="*/ 49 h 49"/>
                  <a:gd name="T6" fmla="*/ 0 w 48"/>
                  <a:gd name="T7" fmla="*/ 7 h 49"/>
                  <a:gd name="T8" fmla="*/ 8 w 48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8" y="0"/>
                    </a:moveTo>
                    <a:lnTo>
                      <a:pt x="48" y="39"/>
                    </a:lnTo>
                    <a:lnTo>
                      <a:pt x="33" y="49"/>
                    </a:lnTo>
                    <a:lnTo>
                      <a:pt x="0" y="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1C8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" name="Freeform 17"/>
            <p:cNvSpPr/>
            <p:nvPr>
              <p:custDataLst>
                <p:tags r:id="rId18"/>
              </p:custDataLst>
            </p:nvPr>
          </p:nvSpPr>
          <p:spPr bwMode="auto">
            <a:xfrm>
              <a:off x="7152513" y="3062392"/>
              <a:ext cx="326935" cy="171252"/>
            </a:xfrm>
            <a:custGeom>
              <a:avLst/>
              <a:gdLst>
                <a:gd name="T0" fmla="*/ 63 w 1269"/>
                <a:gd name="T1" fmla="*/ 513 h 666"/>
                <a:gd name="T2" fmla="*/ 326 w 1269"/>
                <a:gd name="T3" fmla="*/ 422 h 666"/>
                <a:gd name="T4" fmla="*/ 522 w 1269"/>
                <a:gd name="T5" fmla="*/ 637 h 666"/>
                <a:gd name="T6" fmla="*/ 757 w 1269"/>
                <a:gd name="T7" fmla="*/ 515 h 666"/>
                <a:gd name="T8" fmla="*/ 938 w 1269"/>
                <a:gd name="T9" fmla="*/ 553 h 666"/>
                <a:gd name="T10" fmla="*/ 1171 w 1269"/>
                <a:gd name="T11" fmla="*/ 490 h 666"/>
                <a:gd name="T12" fmla="*/ 1070 w 1269"/>
                <a:gd name="T13" fmla="*/ 318 h 666"/>
                <a:gd name="T14" fmla="*/ 1033 w 1269"/>
                <a:gd name="T15" fmla="*/ 33 h 666"/>
                <a:gd name="T16" fmla="*/ 756 w 1269"/>
                <a:gd name="T17" fmla="*/ 125 h 666"/>
                <a:gd name="T18" fmla="*/ 541 w 1269"/>
                <a:gd name="T19" fmla="*/ 18 h 666"/>
                <a:gd name="T20" fmla="*/ 384 w 1269"/>
                <a:gd name="T21" fmla="*/ 153 h 666"/>
                <a:gd name="T22" fmla="*/ 90 w 1269"/>
                <a:gd name="T23" fmla="*/ 153 h 666"/>
                <a:gd name="T24" fmla="*/ 90 w 1269"/>
                <a:gd name="T25" fmla="*/ 306 h 666"/>
                <a:gd name="T26" fmla="*/ 63 w 1269"/>
                <a:gd name="T27" fmla="*/ 513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9" h="666">
                  <a:moveTo>
                    <a:pt x="63" y="513"/>
                  </a:moveTo>
                  <a:cubicBezTo>
                    <a:pt x="144" y="609"/>
                    <a:pt x="258" y="464"/>
                    <a:pt x="326" y="422"/>
                  </a:cubicBezTo>
                  <a:cubicBezTo>
                    <a:pt x="340" y="517"/>
                    <a:pt x="431" y="603"/>
                    <a:pt x="522" y="637"/>
                  </a:cubicBezTo>
                  <a:cubicBezTo>
                    <a:pt x="600" y="666"/>
                    <a:pt x="771" y="634"/>
                    <a:pt x="757" y="515"/>
                  </a:cubicBezTo>
                  <a:cubicBezTo>
                    <a:pt x="811" y="509"/>
                    <a:pt x="880" y="548"/>
                    <a:pt x="938" y="553"/>
                  </a:cubicBezTo>
                  <a:cubicBezTo>
                    <a:pt x="1007" y="559"/>
                    <a:pt x="1117" y="543"/>
                    <a:pt x="1171" y="490"/>
                  </a:cubicBezTo>
                  <a:cubicBezTo>
                    <a:pt x="1269" y="392"/>
                    <a:pt x="1129" y="352"/>
                    <a:pt x="1070" y="318"/>
                  </a:cubicBezTo>
                  <a:cubicBezTo>
                    <a:pt x="1173" y="238"/>
                    <a:pt x="1151" y="80"/>
                    <a:pt x="1033" y="33"/>
                  </a:cubicBezTo>
                  <a:cubicBezTo>
                    <a:pt x="949" y="0"/>
                    <a:pt x="790" y="26"/>
                    <a:pt x="756" y="125"/>
                  </a:cubicBezTo>
                  <a:cubicBezTo>
                    <a:pt x="698" y="57"/>
                    <a:pt x="632" y="20"/>
                    <a:pt x="541" y="18"/>
                  </a:cubicBezTo>
                  <a:cubicBezTo>
                    <a:pt x="466" y="17"/>
                    <a:pt x="359" y="52"/>
                    <a:pt x="384" y="153"/>
                  </a:cubicBezTo>
                  <a:cubicBezTo>
                    <a:pt x="329" y="95"/>
                    <a:pt x="132" y="65"/>
                    <a:pt x="90" y="153"/>
                  </a:cubicBezTo>
                  <a:cubicBezTo>
                    <a:pt x="66" y="202"/>
                    <a:pt x="110" y="250"/>
                    <a:pt x="90" y="306"/>
                  </a:cubicBezTo>
                  <a:cubicBezTo>
                    <a:pt x="63" y="380"/>
                    <a:pt x="0" y="440"/>
                    <a:pt x="63" y="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DF89B7"/>
                </a:solidFill>
              </a:endParaRPr>
            </a:p>
          </p:txBody>
        </p:sp>
        <p:sp>
          <p:nvSpPr>
            <p:cNvPr id="11" name="Freeform 17"/>
            <p:cNvSpPr/>
            <p:nvPr>
              <p:custDataLst>
                <p:tags r:id="rId19"/>
              </p:custDataLst>
            </p:nvPr>
          </p:nvSpPr>
          <p:spPr bwMode="auto">
            <a:xfrm>
              <a:off x="7907969" y="2891140"/>
              <a:ext cx="326935" cy="171252"/>
            </a:xfrm>
            <a:custGeom>
              <a:avLst/>
              <a:gdLst>
                <a:gd name="T0" fmla="*/ 63 w 1269"/>
                <a:gd name="T1" fmla="*/ 513 h 666"/>
                <a:gd name="T2" fmla="*/ 326 w 1269"/>
                <a:gd name="T3" fmla="*/ 422 h 666"/>
                <a:gd name="T4" fmla="*/ 522 w 1269"/>
                <a:gd name="T5" fmla="*/ 637 h 666"/>
                <a:gd name="T6" fmla="*/ 757 w 1269"/>
                <a:gd name="T7" fmla="*/ 515 h 666"/>
                <a:gd name="T8" fmla="*/ 938 w 1269"/>
                <a:gd name="T9" fmla="*/ 553 h 666"/>
                <a:gd name="T10" fmla="*/ 1171 w 1269"/>
                <a:gd name="T11" fmla="*/ 490 h 666"/>
                <a:gd name="T12" fmla="*/ 1070 w 1269"/>
                <a:gd name="T13" fmla="*/ 318 h 666"/>
                <a:gd name="T14" fmla="*/ 1033 w 1269"/>
                <a:gd name="T15" fmla="*/ 33 h 666"/>
                <a:gd name="T16" fmla="*/ 756 w 1269"/>
                <a:gd name="T17" fmla="*/ 125 h 666"/>
                <a:gd name="T18" fmla="*/ 541 w 1269"/>
                <a:gd name="T19" fmla="*/ 18 h 666"/>
                <a:gd name="T20" fmla="*/ 384 w 1269"/>
                <a:gd name="T21" fmla="*/ 153 h 666"/>
                <a:gd name="T22" fmla="*/ 90 w 1269"/>
                <a:gd name="T23" fmla="*/ 153 h 666"/>
                <a:gd name="T24" fmla="*/ 90 w 1269"/>
                <a:gd name="T25" fmla="*/ 306 h 666"/>
                <a:gd name="T26" fmla="*/ 63 w 1269"/>
                <a:gd name="T27" fmla="*/ 513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9" h="666">
                  <a:moveTo>
                    <a:pt x="63" y="513"/>
                  </a:moveTo>
                  <a:cubicBezTo>
                    <a:pt x="144" y="609"/>
                    <a:pt x="258" y="464"/>
                    <a:pt x="326" y="422"/>
                  </a:cubicBezTo>
                  <a:cubicBezTo>
                    <a:pt x="340" y="517"/>
                    <a:pt x="431" y="603"/>
                    <a:pt x="522" y="637"/>
                  </a:cubicBezTo>
                  <a:cubicBezTo>
                    <a:pt x="600" y="666"/>
                    <a:pt x="771" y="634"/>
                    <a:pt x="757" y="515"/>
                  </a:cubicBezTo>
                  <a:cubicBezTo>
                    <a:pt x="811" y="509"/>
                    <a:pt x="880" y="548"/>
                    <a:pt x="938" y="553"/>
                  </a:cubicBezTo>
                  <a:cubicBezTo>
                    <a:pt x="1007" y="559"/>
                    <a:pt x="1117" y="543"/>
                    <a:pt x="1171" y="490"/>
                  </a:cubicBezTo>
                  <a:cubicBezTo>
                    <a:pt x="1269" y="392"/>
                    <a:pt x="1129" y="352"/>
                    <a:pt x="1070" y="318"/>
                  </a:cubicBezTo>
                  <a:cubicBezTo>
                    <a:pt x="1173" y="238"/>
                    <a:pt x="1151" y="80"/>
                    <a:pt x="1033" y="33"/>
                  </a:cubicBezTo>
                  <a:cubicBezTo>
                    <a:pt x="949" y="0"/>
                    <a:pt x="790" y="26"/>
                    <a:pt x="756" y="125"/>
                  </a:cubicBezTo>
                  <a:cubicBezTo>
                    <a:pt x="698" y="57"/>
                    <a:pt x="632" y="20"/>
                    <a:pt x="541" y="18"/>
                  </a:cubicBezTo>
                  <a:cubicBezTo>
                    <a:pt x="466" y="17"/>
                    <a:pt x="359" y="52"/>
                    <a:pt x="384" y="153"/>
                  </a:cubicBezTo>
                  <a:cubicBezTo>
                    <a:pt x="329" y="95"/>
                    <a:pt x="132" y="65"/>
                    <a:pt x="90" y="153"/>
                  </a:cubicBezTo>
                  <a:cubicBezTo>
                    <a:pt x="66" y="202"/>
                    <a:pt x="110" y="250"/>
                    <a:pt x="90" y="306"/>
                  </a:cubicBezTo>
                  <a:cubicBezTo>
                    <a:pt x="63" y="380"/>
                    <a:pt x="0" y="440"/>
                    <a:pt x="63" y="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DF89B7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0"/>
            </p:custDataLst>
          </p:nvPr>
        </p:nvSpPr>
        <p:spPr>
          <a:xfrm>
            <a:off x="7252335" y="2865120"/>
            <a:ext cx="4530090" cy="142367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0923036" y="4826000"/>
            <a:ext cx="1162130" cy="19304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-42206" y="0"/>
            <a:ext cx="12152737" cy="6832600"/>
            <a:chOff x="-42206" y="0"/>
            <a:chExt cx="12152737" cy="6832600"/>
          </a:xfrm>
        </p:grpSpPr>
        <p:sp>
          <p:nvSpPr>
            <p:cNvPr id="6" name="矩形 5"/>
            <p:cNvSpPr/>
            <p:nvPr userDrawn="1">
              <p:custDataLst>
                <p:tags r:id="rId3"/>
              </p:custDataLst>
            </p:nvPr>
          </p:nvSpPr>
          <p:spPr>
            <a:xfrm>
              <a:off x="248285" y="273050"/>
              <a:ext cx="11692255" cy="63119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altLang="zh-CN" dirty="0">
                <a:sym typeface="+mn-ea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11064410" y="4966634"/>
              <a:ext cx="1046121" cy="1865966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-42206" y="0"/>
              <a:ext cx="1780186" cy="114614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2134898">
            <a:off x="11072053" y="67852"/>
            <a:ext cx="942547" cy="91221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9"/>
            <a:ext cx="6480000" cy="5087937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flipH="1">
            <a:off x="10980562" y="5448600"/>
            <a:ext cx="1211437" cy="12564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43544" y="5865185"/>
            <a:ext cx="1886656" cy="100142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flipH="1">
            <a:off x="11086747" y="5594400"/>
            <a:ext cx="1296437" cy="125640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-527050" y="2073275"/>
            <a:ext cx="13564311" cy="2655869"/>
            <a:chOff x="-527050" y="2073275"/>
            <a:chExt cx="13564311" cy="2655869"/>
          </a:xfrm>
        </p:grpSpPr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4145365" flipH="1">
              <a:off x="-1005205" y="2551430"/>
              <a:ext cx="2595880" cy="1639570"/>
            </a:xfrm>
            <a:prstGeom prst="foldedCorner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7454635">
              <a:off x="10747218" y="2439102"/>
              <a:ext cx="2610163" cy="1969922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0923036" y="4826000"/>
            <a:ext cx="1162130" cy="193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2422450" y="673438"/>
            <a:ext cx="7919290" cy="4506095"/>
            <a:chOff x="2422450" y="673438"/>
            <a:chExt cx="7919290" cy="4506095"/>
          </a:xfrm>
        </p:grpSpPr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>
              <a:off x="2422450" y="1678466"/>
              <a:ext cx="7347099" cy="35010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>
              <p:custDataLst>
                <p:tags r:id="rId4"/>
              </p:custDataLst>
            </p:nvPr>
          </p:nvSpPr>
          <p:spPr>
            <a:xfrm>
              <a:off x="2879651" y="1997525"/>
              <a:ext cx="6432697" cy="2862949"/>
            </a:xfrm>
            <a:prstGeom prst="rect">
              <a:avLst/>
            </a:prstGeom>
            <a:noFill/>
            <a:ln w="50800" cap="rnd">
              <a:solidFill>
                <a:schemeClr val="tx2"/>
              </a:solidFill>
              <a:prstDash val="dash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" name="图片 9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6522670" y="673438"/>
              <a:ext cx="3819070" cy="4230962"/>
            </a:xfrm>
            <a:prstGeom prst="rect">
              <a:avLst/>
            </a:prstGeom>
          </p:spPr>
        </p:pic>
      </p:grp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3917444" y="2929107"/>
            <a:ext cx="4357112" cy="674472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u="none" strike="noStrike" kern="1200" cap="none" spc="3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3917444" y="3640772"/>
            <a:ext cx="4357112" cy="931582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0923036" y="4826000"/>
            <a:ext cx="1162130" cy="19304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0923036" y="4826000"/>
            <a:ext cx="1162130" cy="19304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7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8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774700" y="-223520"/>
            <a:ext cx="11320780" cy="6471920"/>
            <a:chOff x="774700" y="-223520"/>
            <a:chExt cx="11320780" cy="6471920"/>
          </a:xfrm>
        </p:grpSpPr>
        <p:sp>
          <p:nvSpPr>
            <p:cNvPr id="7" name="矩形 6"/>
            <p:cNvSpPr/>
            <p:nvPr>
              <p:custDataLst>
                <p:tags r:id="rId3"/>
              </p:custDataLst>
            </p:nvPr>
          </p:nvSpPr>
          <p:spPr>
            <a:xfrm>
              <a:off x="774700" y="609600"/>
              <a:ext cx="10642600" cy="56388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7601736" y="-223520"/>
              <a:ext cx="4493744" cy="497840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0923036" y="4826000"/>
            <a:ext cx="1162130" cy="19304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-42206" y="0"/>
            <a:ext cx="12152737" cy="6832600"/>
            <a:chOff x="-42206" y="0"/>
            <a:chExt cx="12152737" cy="6832600"/>
          </a:xfrm>
        </p:grpSpPr>
        <p:sp>
          <p:nvSpPr>
            <p:cNvPr id="9" name="矩形 8"/>
            <p:cNvSpPr/>
            <p:nvPr userDrawn="1">
              <p:custDataLst>
                <p:tags r:id="rId3"/>
              </p:custDataLst>
            </p:nvPr>
          </p:nvSpPr>
          <p:spPr>
            <a:xfrm>
              <a:off x="248285" y="273050"/>
              <a:ext cx="11692255" cy="63119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altLang="zh-CN" dirty="0">
                <a:sym typeface="+mn-ea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11064410" y="4966634"/>
              <a:ext cx="1046121" cy="1865966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-42206" y="0"/>
              <a:ext cx="1780186" cy="114614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170" tIns="46990" rIns="90170" bIns="4699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4" Type="http://schemas.openxmlformats.org/officeDocument/2006/relationships/theme" Target="../theme/theme1.xml"/><Relationship Id="rId33" Type="http://schemas.openxmlformats.org/officeDocument/2006/relationships/tags" Target="../tags/tag171.xml"/><Relationship Id="rId32" Type="http://schemas.openxmlformats.org/officeDocument/2006/relationships/tags" Target="../tags/tag170.xml"/><Relationship Id="rId31" Type="http://schemas.openxmlformats.org/officeDocument/2006/relationships/tags" Target="../tags/tag169.xml"/><Relationship Id="rId30" Type="http://schemas.openxmlformats.org/officeDocument/2006/relationships/tags" Target="../tags/tag168.xml"/><Relationship Id="rId3" Type="http://schemas.openxmlformats.org/officeDocument/2006/relationships/slideLayout" Target="../slideLayouts/slideLayout3.xml"/><Relationship Id="rId29" Type="http://schemas.openxmlformats.org/officeDocument/2006/relationships/tags" Target="../tags/tag167.xml"/><Relationship Id="rId28" Type="http://schemas.openxmlformats.org/officeDocument/2006/relationships/tags" Target="../tags/tag166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0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2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3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7.xml"/><Relationship Id="rId3" Type="http://schemas.openxmlformats.org/officeDocument/2006/relationships/tags" Target="../tags/tag17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18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82.xml"/><Relationship Id="rId8" Type="http://schemas.openxmlformats.org/officeDocument/2006/relationships/image" Target="../media/image33.jpeg"/><Relationship Id="rId7" Type="http://schemas.openxmlformats.org/officeDocument/2006/relationships/image" Target="../media/image32.jpeg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15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8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84.xml"/><Relationship Id="rId4" Type="http://schemas.openxmlformats.org/officeDocument/2006/relationships/image" Target="../media/image23.jpeg"/><Relationship Id="rId3" Type="http://schemas.openxmlformats.org/officeDocument/2006/relationships/image" Target="../media/image34.jpe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85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7.xml"/><Relationship Id="rId1" Type="http://schemas.openxmlformats.org/officeDocument/2006/relationships/tags" Target="../tags/tag186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6.xml"/><Relationship Id="rId3" Type="http://schemas.openxmlformats.org/officeDocument/2006/relationships/tags" Target="../tags/tag17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174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tags" Target="../tags/tag175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3.xml"/><Relationship Id="rId4" Type="http://schemas.openxmlformats.org/officeDocument/2006/relationships/tags" Target="../tags/tag176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2.xml"/><Relationship Id="rId4" Type="http://schemas.openxmlformats.org/officeDocument/2006/relationships/tags" Target="../tags/tag177.xml"/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.xml"/><Relationship Id="rId3" Type="http://schemas.openxmlformats.org/officeDocument/2006/relationships/tags" Target="../tags/tag178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0.xml"/><Relationship Id="rId4" Type="http://schemas.openxmlformats.org/officeDocument/2006/relationships/tags" Target="../tags/tag179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9.xml"/><Relationship Id="rId6" Type="http://schemas.openxmlformats.org/officeDocument/2006/relationships/tags" Target="../tags/tag180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13100" y="0"/>
            <a:ext cx="1650100" cy="55772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33" y="2629808"/>
            <a:ext cx="2132568" cy="399856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919234" y="877215"/>
            <a:ext cx="4009390" cy="2861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lnSpc>
                <a:spcPct val="300000"/>
              </a:lnSpc>
              <a:defRPr/>
            </a:pPr>
            <a:r>
              <a:rPr lang="zh-CN" altLang="en-US" sz="3600" b="1" dirty="0">
                <a:solidFill>
                  <a:schemeClr val="accent6">
                    <a:lumMod val="50000"/>
                  </a:schemeClr>
                </a:solidFill>
                <a:latin typeface="汉仪相思体 Demo" panose="030F0300000000000000" pitchFamily="66" charset="-122"/>
                <a:ea typeface="汉仪相思体 Demo" panose="030F0300000000000000" pitchFamily="66" charset="-122"/>
              </a:rPr>
              <a:t>赏拈花美景</a:t>
            </a:r>
            <a:endParaRPr lang="zh-CN" altLang="en-US" sz="3600" b="1" dirty="0">
              <a:solidFill>
                <a:schemeClr val="accent6">
                  <a:lumMod val="50000"/>
                </a:schemeClr>
              </a:solidFill>
              <a:latin typeface="汉仪相思体 Demo" panose="030F0300000000000000" pitchFamily="66" charset="-122"/>
              <a:ea typeface="汉仪相思体 Demo" panose="030F0300000000000000" pitchFamily="66" charset="-122"/>
            </a:endParaRPr>
          </a:p>
          <a:p>
            <a:pPr lvl="0" algn="dist">
              <a:lnSpc>
                <a:spcPct val="300000"/>
              </a:lnSpc>
              <a:defRPr/>
            </a:pPr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latin typeface="汉仪相思体 Demo" panose="030F0300000000000000" pitchFamily="66" charset="-122"/>
                <a:ea typeface="汉仪相思体 Demo" panose="030F0300000000000000" pitchFamily="66" charset="-122"/>
              </a:rPr>
              <a:t>八2班在地文化社会实践报告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latin typeface="汉仪相思体 Demo" panose="030F0300000000000000" pitchFamily="66" charset="-122"/>
              <a:ea typeface="汉仪相思体 Demo" panose="030F0300000000000000" pitchFamily="66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48885" y="3613150"/>
            <a:ext cx="1013460" cy="24942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组员：项麒芮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‘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徐英琪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’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韩雨桐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‘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邓心仪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’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刘承卓。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剪去对角的矩形 12"/>
          <p:cNvSpPr/>
          <p:nvPr/>
        </p:nvSpPr>
        <p:spPr>
          <a:xfrm>
            <a:off x="3529965" y="621030"/>
            <a:ext cx="3500120" cy="5486400"/>
          </a:xfrm>
          <a:prstGeom prst="snip2DiagRect">
            <a:avLst/>
          </a:prstGeom>
          <a:noFill/>
          <a:ln>
            <a:solidFill>
              <a:srgbClr val="713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剪去对角的矩形 13"/>
          <p:cNvSpPr/>
          <p:nvPr/>
        </p:nvSpPr>
        <p:spPr>
          <a:xfrm>
            <a:off x="3919220" y="876935"/>
            <a:ext cx="3618230" cy="5486400"/>
          </a:xfrm>
          <a:prstGeom prst="snip2DiagRect">
            <a:avLst/>
          </a:prstGeom>
          <a:noFill/>
          <a:ln>
            <a:solidFill>
              <a:srgbClr val="713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p:transition spd="slow" advTm="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83265" y="0"/>
            <a:ext cx="1239520" cy="418909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" y="3832860"/>
            <a:ext cx="1490345" cy="2795270"/>
          </a:xfrm>
          <a:prstGeom prst="rect">
            <a:avLst/>
          </a:prstGeom>
        </p:spPr>
      </p:pic>
      <p:pic>
        <p:nvPicPr>
          <p:cNvPr id="2" name="图片 1" descr="26d6ef674dcb576198deb7498b6a1b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205" y="46355"/>
            <a:ext cx="4193540" cy="3145790"/>
          </a:xfrm>
          <a:prstGeom prst="rect">
            <a:avLst/>
          </a:prstGeom>
        </p:spPr>
      </p:pic>
      <p:pic>
        <p:nvPicPr>
          <p:cNvPr id="3" name="图片 2" descr="69162516909e6a9eb271681671c91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810" y="69850"/>
            <a:ext cx="4131945" cy="3099435"/>
          </a:xfrm>
          <a:prstGeom prst="rect">
            <a:avLst/>
          </a:prstGeom>
        </p:spPr>
      </p:pic>
      <p:pic>
        <p:nvPicPr>
          <p:cNvPr id="4" name="图片 3" descr="6775bed13dc3cf0d5e0d399b57f49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1195" y="3313430"/>
            <a:ext cx="2574925" cy="3314700"/>
          </a:xfrm>
          <a:prstGeom prst="rect">
            <a:avLst/>
          </a:prstGeom>
        </p:spPr>
      </p:pic>
      <p:pic>
        <p:nvPicPr>
          <p:cNvPr id="5" name="图片 4" descr="6bed70960c3af7b57557a9e7498a5e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6120" y="3343910"/>
            <a:ext cx="4378960" cy="328422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newsflash/>
      </p:transition>
    </mc:Choice>
    <mc:Fallback>
      <p:transition spd="slow">
        <p:newsflash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83265" y="0"/>
            <a:ext cx="1239520" cy="418909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" y="3832860"/>
            <a:ext cx="1490345" cy="2795270"/>
          </a:xfrm>
          <a:prstGeom prst="rect">
            <a:avLst/>
          </a:prstGeom>
        </p:spPr>
      </p:pic>
      <p:pic>
        <p:nvPicPr>
          <p:cNvPr id="2" name="图片 1" descr="1948deb81388f14bbcc86d2c821294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70" y="614045"/>
            <a:ext cx="3947160" cy="2960370"/>
          </a:xfrm>
          <a:prstGeom prst="rect">
            <a:avLst/>
          </a:prstGeom>
        </p:spPr>
      </p:pic>
      <p:pic>
        <p:nvPicPr>
          <p:cNvPr id="3" name="图片 2" descr="fb6c39f203fee680f00cdb058707cf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7950" y="544195"/>
            <a:ext cx="4039870" cy="3030220"/>
          </a:xfrm>
          <a:prstGeom prst="rect">
            <a:avLst/>
          </a:prstGeom>
        </p:spPr>
      </p:pic>
      <p:pic>
        <p:nvPicPr>
          <p:cNvPr id="4" name="图片 3" descr="3b8d5f36e4bc5da5cee349b265ad1b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6935" y="3519805"/>
            <a:ext cx="2566035" cy="3421380"/>
          </a:xfrm>
          <a:prstGeom prst="rect">
            <a:avLst/>
          </a:prstGeom>
        </p:spPr>
      </p:pic>
      <p:pic>
        <p:nvPicPr>
          <p:cNvPr id="5" name="图片 4" descr="54224f02aca60f2604fdbe134713b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1020" y="3832860"/>
            <a:ext cx="3606800" cy="2705100"/>
          </a:xfrm>
          <a:prstGeom prst="rect">
            <a:avLst/>
          </a:prstGeom>
        </p:spPr>
      </p:pic>
      <p:pic>
        <p:nvPicPr>
          <p:cNvPr id="6" name="图片 5" descr="8391840310f0debc18d0a52640c1d8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5960" y="3669030"/>
            <a:ext cx="2219325" cy="2959100"/>
          </a:xfrm>
          <a:prstGeom prst="rect">
            <a:avLst/>
          </a:prstGeom>
        </p:spPr>
      </p:pic>
      <p:pic>
        <p:nvPicPr>
          <p:cNvPr id="7" name="图片 6" descr="88c65e214cadd3bd32bd771c5dccc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5960" y="1355090"/>
            <a:ext cx="1297305" cy="137350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wipe/>
      </p:transition>
    </mc:Choice>
    <mc:Fallback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46360" y="-31115"/>
            <a:ext cx="1356360" cy="45599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55" y="3462655"/>
            <a:ext cx="1687195" cy="3164840"/>
          </a:xfrm>
          <a:prstGeom prst="rect">
            <a:avLst/>
          </a:prstGeom>
        </p:spPr>
      </p:pic>
      <p:sp>
        <p:nvSpPr>
          <p:cNvPr id="15" name="剪去对角的矩形 14"/>
          <p:cNvSpPr/>
          <p:nvPr/>
        </p:nvSpPr>
        <p:spPr>
          <a:xfrm>
            <a:off x="4149305" y="621102"/>
            <a:ext cx="2881223" cy="5486400"/>
          </a:xfrm>
          <a:prstGeom prst="snip2DiagRect">
            <a:avLst/>
          </a:prstGeom>
          <a:noFill/>
          <a:ln>
            <a:solidFill>
              <a:srgbClr val="713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剪去对角的矩形 15"/>
          <p:cNvSpPr/>
          <p:nvPr/>
        </p:nvSpPr>
        <p:spPr>
          <a:xfrm>
            <a:off x="4241320" y="877019"/>
            <a:ext cx="2881223" cy="5486400"/>
          </a:xfrm>
          <a:prstGeom prst="snip2DiagRect">
            <a:avLst/>
          </a:prstGeom>
          <a:noFill/>
          <a:ln>
            <a:solidFill>
              <a:srgbClr val="713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6001807" y="2559959"/>
            <a:ext cx="677108" cy="1383665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方正清刻本悦宋简体" panose="02000000000000000000" pitchFamily="2" charset="-122"/>
                <a:cs typeface="+mn-cs"/>
              </a:rPr>
              <a:t>第三章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027158" y="2559959"/>
            <a:ext cx="736600" cy="279527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花海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出景点的路上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5763756" y="2559959"/>
            <a:ext cx="1" cy="251187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55885" y="-31115"/>
            <a:ext cx="1356360" cy="45599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55" y="3462655"/>
            <a:ext cx="1687195" cy="3164840"/>
          </a:xfrm>
          <a:prstGeom prst="rect">
            <a:avLst/>
          </a:prstGeom>
        </p:spPr>
      </p:pic>
      <p:pic>
        <p:nvPicPr>
          <p:cNvPr id="3" name="图片 2" descr="7d9fb2ddc5afa9f3076a915995e17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595" y="410210"/>
            <a:ext cx="4069715" cy="3052445"/>
          </a:xfrm>
          <a:prstGeom prst="rect">
            <a:avLst/>
          </a:prstGeom>
        </p:spPr>
      </p:pic>
      <p:pic>
        <p:nvPicPr>
          <p:cNvPr id="4" name="图片 3" descr="dc4428964cb33edc1d07cff2ad2cdc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6395" y="3324860"/>
            <a:ext cx="4585970" cy="343979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75570" y="7620"/>
            <a:ext cx="1356360" cy="45599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55" y="3462655"/>
            <a:ext cx="1687195" cy="3164840"/>
          </a:xfrm>
          <a:prstGeom prst="rect">
            <a:avLst/>
          </a:prstGeom>
        </p:spPr>
      </p:pic>
      <p:pic>
        <p:nvPicPr>
          <p:cNvPr id="2" name="图片 1" descr="b2bc6125ca9feec5b085e9efa6161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035" y="7620"/>
            <a:ext cx="4605020" cy="3454400"/>
          </a:xfrm>
          <a:prstGeom prst="rect">
            <a:avLst/>
          </a:prstGeom>
        </p:spPr>
      </p:pic>
      <p:pic>
        <p:nvPicPr>
          <p:cNvPr id="3" name="图片 2" descr="0b6446d043bb40b6b9738dd8fe8a4c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3005" y="3655695"/>
            <a:ext cx="5282565" cy="2971800"/>
          </a:xfrm>
          <a:prstGeom prst="rect">
            <a:avLst/>
          </a:prstGeom>
        </p:spPr>
      </p:pic>
      <p:pic>
        <p:nvPicPr>
          <p:cNvPr id="4" name="图片 3" descr="25100221edac8c0c320bb10eb1b238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9055" y="763905"/>
            <a:ext cx="3597910" cy="26987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96465" y="4566920"/>
            <a:ext cx="265112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叶根友毛笔行书2.0版" panose="02010601030101010101" charset="-122"/>
                <a:ea typeface="叶根友毛笔行书2.0版" panose="02010601030101010101" charset="-122"/>
              </a:rPr>
              <a:t>一年好景君须记，</a:t>
            </a:r>
            <a:endParaRPr lang="zh-CN" altLang="en-US" sz="2400">
              <a:latin typeface="叶根友毛笔行书2.0版" panose="02010601030101010101" charset="-122"/>
              <a:ea typeface="叶根友毛笔行书2.0版" panose="02010601030101010101" charset="-122"/>
            </a:endParaRPr>
          </a:p>
          <a:p>
            <a:r>
              <a:rPr lang="zh-CN" altLang="en-US" sz="2400">
                <a:latin typeface="叶根友毛笔行书2.0版" panose="02010601030101010101" charset="-122"/>
                <a:ea typeface="叶根友毛笔行书2.0版" panose="02010601030101010101" charset="-122"/>
              </a:rPr>
              <a:t>最是橙黄橘绿时。</a:t>
            </a:r>
            <a:endParaRPr lang="zh-CN" altLang="en-US" sz="2400">
              <a:latin typeface="叶根友毛笔行书2.0版" panose="02010601030101010101" charset="-122"/>
              <a:ea typeface="叶根友毛笔行书2.0版" panose="02010601030101010101" charset="-122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wheel spokes="8"/>
      </p:transition>
    </mc:Choice>
    <mc:Fallback>
      <p:transition spd="slow">
        <p:wheel spokes="8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27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540500" y="2968019"/>
            <a:ext cx="5398331" cy="922020"/>
          </a:xfrm>
        </p:spPr>
        <p:txBody>
          <a:bodyPr>
            <a:normAutofit fontScale="90000"/>
          </a:bodyPr>
          <a:lstStyle/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THANK YOU FOR WATCHING!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7143758" y="2495775"/>
            <a:ext cx="677108" cy="1384995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清刻本悦宋简体" panose="02000000000000000000" pitchFamily="2" charset="-122"/>
                <a:cs typeface="+mn-cs"/>
              </a:rPr>
              <a:t>第一章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清刻本悦宋简体" panose="02000000000000000000" pitchFamily="2" charset="-122"/>
              <a:cs typeface="+mn-cs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905707" y="2495775"/>
            <a:ext cx="1" cy="251187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984240" y="2495550"/>
            <a:ext cx="921385" cy="11290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初到景点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751271" y="2495775"/>
            <a:ext cx="677108" cy="1384995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清刻本悦宋简体" panose="02000000000000000000" pitchFamily="2" charset="-122"/>
                <a:cs typeface="+mn-cs"/>
              </a:rPr>
              <a:t>第二章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清刻本悦宋简体" panose="02000000000000000000" pitchFamily="2" charset="-122"/>
              <a:cs typeface="+mn-cs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4633907" y="2495775"/>
            <a:ext cx="1" cy="251187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3805000" y="2495775"/>
            <a:ext cx="828675" cy="146748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美景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525698" y="2495775"/>
            <a:ext cx="677108" cy="1384995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清刻本悦宋简体" panose="02000000000000000000" pitchFamily="2" charset="-122"/>
                <a:cs typeface="+mn-cs"/>
              </a:rPr>
              <a:t>第三章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清刻本悦宋简体" panose="02000000000000000000" pitchFamily="2" charset="-122"/>
              <a:cs typeface="+mn-cs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2408334" y="2495775"/>
            <a:ext cx="1" cy="251187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1403176" y="2495775"/>
            <a:ext cx="875030" cy="156718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花海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出景点路上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.....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026840" y="2263548"/>
            <a:ext cx="1538883" cy="7989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61673" y="0"/>
            <a:ext cx="1650100" cy="5577220"/>
          </a:xfrm>
          <a:prstGeom prst="rect">
            <a:avLst/>
          </a:prstGeom>
        </p:spPr>
      </p:pic>
      <p:sp>
        <p:nvSpPr>
          <p:cNvPr id="22" name="剪去对角的矩形 21"/>
          <p:cNvSpPr/>
          <p:nvPr/>
        </p:nvSpPr>
        <p:spPr>
          <a:xfrm rot="5400000">
            <a:off x="3001993" y="-258793"/>
            <a:ext cx="2941605" cy="7565369"/>
          </a:xfrm>
          <a:prstGeom prst="snip2DiagRect">
            <a:avLst/>
          </a:prstGeom>
          <a:noFill/>
          <a:ln>
            <a:solidFill>
              <a:srgbClr val="713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919" y="3907766"/>
            <a:ext cx="1455591" cy="2729234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0">
        <p:push dir="u"/>
      </p:transition>
    </mc:Choice>
    <mc:Fallback>
      <p:transition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18" grpId="0" animBg="1"/>
      <p:bldP spid="20" grpId="0"/>
      <p:bldP spid="23" grpId="0" animBg="1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6001807" y="2559959"/>
            <a:ext cx="677108" cy="1384995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方正清刻本悦宋简体" panose="02000000000000000000" pitchFamily="2" charset="-122"/>
                <a:cs typeface="+mn-cs"/>
              </a:rPr>
              <a:t>第一章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方正清刻本悦宋简体" panose="02000000000000000000" pitchFamily="2" charset="-122"/>
              <a:cs typeface="+mn-cs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5763756" y="2559959"/>
            <a:ext cx="1" cy="251187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4104005" y="2491105"/>
            <a:ext cx="1659890" cy="2870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初到景点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46646" y="2997581"/>
            <a:ext cx="2677656" cy="8498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爱莲说</a:t>
            </a:r>
            <a:endParaRPr lang="zh-CN" altLang="en-US" sz="5400" dirty="0">
              <a:solidFill>
                <a:schemeClr val="bg1">
                  <a:lumMod val="95000"/>
                </a:schemeClr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13100" y="0"/>
            <a:ext cx="1650100" cy="55772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33" y="2629808"/>
            <a:ext cx="2132568" cy="3998566"/>
          </a:xfrm>
          <a:prstGeom prst="rect">
            <a:avLst/>
          </a:prstGeom>
        </p:spPr>
      </p:pic>
      <p:sp>
        <p:nvSpPr>
          <p:cNvPr id="15" name="剪去对角的矩形 14"/>
          <p:cNvSpPr/>
          <p:nvPr/>
        </p:nvSpPr>
        <p:spPr>
          <a:xfrm>
            <a:off x="4149305" y="621102"/>
            <a:ext cx="2881223" cy="5486400"/>
          </a:xfrm>
          <a:prstGeom prst="snip2DiagRect">
            <a:avLst/>
          </a:prstGeom>
          <a:noFill/>
          <a:ln>
            <a:solidFill>
              <a:srgbClr val="713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剪去对角的矩形 15"/>
          <p:cNvSpPr/>
          <p:nvPr/>
        </p:nvSpPr>
        <p:spPr>
          <a:xfrm>
            <a:off x="4241320" y="877019"/>
            <a:ext cx="2881223" cy="5486400"/>
          </a:xfrm>
          <a:prstGeom prst="snip2DiagRect">
            <a:avLst/>
          </a:prstGeom>
          <a:noFill/>
          <a:ln>
            <a:solidFill>
              <a:srgbClr val="713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/>
          <p:nvPr/>
        </p:nvSpPr>
        <p:spPr>
          <a:xfrm>
            <a:off x="4672844" y="3795042"/>
            <a:ext cx="5253883" cy="5921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方正兰亭超细黑简体" panose="02000000000000000000" charset="-122"/>
                <a:ea typeface="方正兰亭超细黑简体" panose="02000000000000000000" charset="-122"/>
                <a:cs typeface="Roboto Light" charset="0"/>
              </a:rPr>
              <a:t>We all like selfie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方正兰亭超细黑简体" panose="02000000000000000000" charset="-122"/>
              <a:ea typeface="方正兰亭超细黑简体" panose="02000000000000000000" charset="-122"/>
              <a:cs typeface="Roboto Light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762105" y="2569076"/>
            <a:ext cx="474447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l"/>
            <a:r>
              <a:rPr lang="zh-CN" altLang="en-US" dirty="0">
                <a:ea typeface="微软繁线体" pitchFamily="2" charset="-122"/>
              </a:rPr>
              <a:t>自拍</a:t>
            </a:r>
            <a:r>
              <a:rPr lang="en-US" altLang="zh-CN" dirty="0">
                <a:ea typeface="微软繁线体" pitchFamily="2" charset="-122"/>
              </a:rPr>
              <a:t>ing.........</a:t>
            </a:r>
            <a:endParaRPr lang="en-US" altLang="zh-CN" dirty="0">
              <a:ea typeface="微软繁线体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7786" y="0"/>
            <a:ext cx="1650100" cy="5577220"/>
          </a:xfrm>
          <a:prstGeom prst="rect">
            <a:avLst/>
          </a:prstGeom>
        </p:spPr>
      </p:pic>
      <p:sp>
        <p:nvSpPr>
          <p:cNvPr id="8" name="剪去对角的矩形 7"/>
          <p:cNvSpPr/>
          <p:nvPr/>
        </p:nvSpPr>
        <p:spPr>
          <a:xfrm rot="5400000">
            <a:off x="6478439" y="-181155"/>
            <a:ext cx="2941605" cy="7565369"/>
          </a:xfrm>
          <a:prstGeom prst="snip2DiagRect">
            <a:avLst/>
          </a:prstGeom>
          <a:noFill/>
          <a:ln>
            <a:solidFill>
              <a:srgbClr val="713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161" y="4128766"/>
            <a:ext cx="1455591" cy="2729234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/>
          <a:srcRect t="10020" b="20756"/>
          <a:stretch>
            <a:fillRect/>
          </a:stretch>
        </p:blipFill>
        <p:spPr>
          <a:xfrm>
            <a:off x="5064126" y="-25400"/>
            <a:ext cx="1650100" cy="3860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/>
          <a:srcRect t="84937" b="-421"/>
          <a:stretch>
            <a:fillRect/>
          </a:stretch>
        </p:blipFill>
        <p:spPr>
          <a:xfrm>
            <a:off x="5013326" y="5994400"/>
            <a:ext cx="1650100" cy="863600"/>
          </a:xfrm>
          <a:prstGeom prst="rect">
            <a:avLst/>
          </a:prstGeom>
        </p:spPr>
      </p:pic>
      <p:pic>
        <p:nvPicPr>
          <p:cNvPr id="2" name="图片 1" descr="ce7aead25dc0af616c6e5d5919583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85" y="2774315"/>
            <a:ext cx="4625975" cy="2602230"/>
          </a:xfrm>
          <a:prstGeom prst="rect">
            <a:avLst/>
          </a:prstGeom>
        </p:spPr>
      </p:pic>
      <p:pic>
        <p:nvPicPr>
          <p:cNvPr id="3" name="图片 2" descr="f90d43fe4cc678e625f5a9857d564a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965" y="2792095"/>
            <a:ext cx="4594860" cy="25844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0">
        <p:push dir="u"/>
      </p:transition>
    </mc:Choice>
    <mc:Fallback>
      <p:transition spd="slow" advTm="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201864" y="226731"/>
            <a:ext cx="675005" cy="21909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秋风辞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15"/>
          <p:cNvSpPr txBox="1"/>
          <p:nvPr/>
        </p:nvSpPr>
        <p:spPr>
          <a:xfrm>
            <a:off x="1031356" y="226731"/>
            <a:ext cx="4062651" cy="1879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秋风起兮白云飞，草木黄落兮雁南归。</a:t>
            </a:r>
            <a:b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b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兰有秀兮菊有芳，怀佳人兮不能忘。</a:t>
            </a:r>
            <a:b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b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泛楼船兮济汾河，横中流兮扬素波。</a:t>
            </a:r>
            <a:b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b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箫鼓鸣兮发棹歌，欢乐极兮哀情多。</a:t>
            </a:r>
            <a:b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b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少壮几时兮奈老何！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508241" y="226731"/>
            <a:ext cx="0" cy="152903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1945519" y="226731"/>
            <a:ext cx="0" cy="132150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2743278" y="258481"/>
            <a:ext cx="0" cy="128975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2382797" y="258481"/>
            <a:ext cx="0" cy="128975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3200876" y="258481"/>
            <a:ext cx="0" cy="128975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3686850" y="258481"/>
            <a:ext cx="0" cy="128975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4076304" y="258481"/>
            <a:ext cx="0" cy="152903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4504490" y="330236"/>
            <a:ext cx="0" cy="132150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95800" y="0"/>
            <a:ext cx="1650100" cy="557722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33" y="2629808"/>
            <a:ext cx="2132568" cy="3998566"/>
          </a:xfrm>
          <a:prstGeom prst="rect">
            <a:avLst/>
          </a:prstGeom>
        </p:spPr>
      </p:pic>
      <p:pic>
        <p:nvPicPr>
          <p:cNvPr id="2" name="图片 1" descr="06429625bad0b1f70b0e9059f9146a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810" y="2487295"/>
            <a:ext cx="5520690" cy="41408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:push dir="u"/>
      </p:transition>
    </mc:Choice>
    <mc:Fallback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6001807" y="2559959"/>
            <a:ext cx="677108" cy="1384995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方正清刻本悦宋简体" panose="02000000000000000000" pitchFamily="2" charset="-122"/>
                <a:cs typeface="+mn-cs"/>
              </a:rPr>
              <a:t>第二章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方正清刻本悦宋简体" panose="02000000000000000000" pitchFamily="2" charset="-122"/>
              <a:cs typeface="+mn-cs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5763756" y="2559959"/>
            <a:ext cx="1" cy="251187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5027158" y="2559959"/>
            <a:ext cx="736600" cy="127127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美景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46646" y="2997581"/>
            <a:ext cx="2677656" cy="8498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爱莲说</a:t>
            </a:r>
            <a:endParaRPr lang="zh-CN" altLang="en-US" sz="5400" dirty="0">
              <a:solidFill>
                <a:schemeClr val="bg1">
                  <a:lumMod val="95000"/>
                </a:schemeClr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13100" y="0"/>
            <a:ext cx="1650100" cy="55772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33" y="2629808"/>
            <a:ext cx="2132568" cy="3998566"/>
          </a:xfrm>
          <a:prstGeom prst="rect">
            <a:avLst/>
          </a:prstGeom>
        </p:spPr>
      </p:pic>
      <p:sp>
        <p:nvSpPr>
          <p:cNvPr id="15" name="剪去对角的矩形 14"/>
          <p:cNvSpPr/>
          <p:nvPr/>
        </p:nvSpPr>
        <p:spPr>
          <a:xfrm>
            <a:off x="4149305" y="621102"/>
            <a:ext cx="2881223" cy="5486400"/>
          </a:xfrm>
          <a:prstGeom prst="snip2DiagRect">
            <a:avLst/>
          </a:prstGeom>
          <a:noFill/>
          <a:ln>
            <a:solidFill>
              <a:srgbClr val="713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剪去对角的矩形 15"/>
          <p:cNvSpPr/>
          <p:nvPr/>
        </p:nvSpPr>
        <p:spPr>
          <a:xfrm>
            <a:off x="4241320" y="877019"/>
            <a:ext cx="2881223" cy="5486400"/>
          </a:xfrm>
          <a:prstGeom prst="snip2DiagRect">
            <a:avLst/>
          </a:prstGeom>
          <a:noFill/>
          <a:ln>
            <a:solidFill>
              <a:srgbClr val="713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/>
          <a:srcRect t="10020" b="20756"/>
          <a:stretch>
            <a:fillRect/>
          </a:stretch>
        </p:blipFill>
        <p:spPr>
          <a:xfrm>
            <a:off x="5307965" y="-15240"/>
            <a:ext cx="1163320" cy="27222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/>
          <a:srcRect t="84937" b="-421"/>
          <a:stretch>
            <a:fillRect/>
          </a:stretch>
        </p:blipFill>
        <p:spPr>
          <a:xfrm>
            <a:off x="5141595" y="5897245"/>
            <a:ext cx="1572895" cy="822960"/>
          </a:xfrm>
          <a:prstGeom prst="rect">
            <a:avLst/>
          </a:prstGeom>
        </p:spPr>
      </p:pic>
      <p:pic>
        <p:nvPicPr>
          <p:cNvPr id="2" name="图片 1" descr="9385745b201c7dfb644c2356ea338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5" y="2443480"/>
            <a:ext cx="5026660" cy="3550285"/>
          </a:xfrm>
          <a:prstGeom prst="rect">
            <a:avLst/>
          </a:prstGeom>
        </p:spPr>
      </p:pic>
      <p:pic>
        <p:nvPicPr>
          <p:cNvPr id="3" name="图片 2" descr="fdb6394e92ae2dadf297d1611ac24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490" y="2443480"/>
            <a:ext cx="5020945" cy="376618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:push dir="u"/>
      </p:transition>
    </mc:Choice>
    <mc:Fallback>
      <p:transition spd="slow" advTm="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83265" y="0"/>
            <a:ext cx="1239520" cy="418909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33" y="2629808"/>
            <a:ext cx="2132568" cy="3998566"/>
          </a:xfrm>
          <a:prstGeom prst="rect">
            <a:avLst/>
          </a:prstGeom>
        </p:spPr>
      </p:pic>
      <p:pic>
        <p:nvPicPr>
          <p:cNvPr id="2" name="图片 1" descr="19a9a9391b042295e18382ae8f770a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0"/>
            <a:ext cx="3988435" cy="2991485"/>
          </a:xfrm>
          <a:prstGeom prst="rect">
            <a:avLst/>
          </a:prstGeom>
        </p:spPr>
      </p:pic>
      <p:pic>
        <p:nvPicPr>
          <p:cNvPr id="4" name="图片 3" descr="31d3778475c1907fdad487320466da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3273425"/>
            <a:ext cx="3987800" cy="2861310"/>
          </a:xfrm>
          <a:prstGeom prst="rect">
            <a:avLst/>
          </a:prstGeom>
        </p:spPr>
      </p:pic>
      <p:pic>
        <p:nvPicPr>
          <p:cNvPr id="5" name="图片 4" descr="dc4428964cb33edc1d07cff2ad2cdc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245" y="2629535"/>
            <a:ext cx="3843020" cy="28829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397115" y="499110"/>
            <a:ext cx="309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atin typeface="叶根友毛笔行书2.0版" panose="02010601030101010101" charset="-122"/>
                <a:ea typeface="叶根友毛笔行书2.0版" panose="02010601030101010101" charset="-122"/>
              </a:rPr>
              <a:t>空山新雨后，天气晚来秋。</a:t>
            </a:r>
            <a:endParaRPr lang="zh-CN" altLang="en-US">
              <a:latin typeface="叶根友毛笔行书2.0版" panose="02010601030101010101" charset="-122"/>
              <a:ea typeface="叶根友毛笔行书2.0版" panose="02010601030101010101" charset="-122"/>
            </a:endParaRPr>
          </a:p>
          <a:p>
            <a:endParaRPr lang="zh-CN" altLang="en-US">
              <a:latin typeface="叶根友毛笔行书2.0版" panose="02010601030101010101" charset="-122"/>
              <a:ea typeface="叶根友毛笔行书2.0版" panose="02010601030101010101" charset="-122"/>
            </a:endParaRPr>
          </a:p>
          <a:p>
            <a:r>
              <a:rPr lang="zh-CN" altLang="en-US">
                <a:latin typeface="叶根友毛笔行书2.0版" panose="02010601030101010101" charset="-122"/>
                <a:ea typeface="叶根友毛笔行书2.0版" panose="02010601030101010101" charset="-122"/>
              </a:rPr>
              <a:t>明月松间照，清泉石上流。</a:t>
            </a:r>
            <a:endParaRPr lang="zh-CN" altLang="en-US">
              <a:latin typeface="叶根友毛笔行书2.0版" panose="02010601030101010101" charset="-122"/>
              <a:ea typeface="叶根友毛笔行书2.0版" panose="02010601030101010101" charset="-122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:push dir="u"/>
      </p:transition>
    </mc:Choice>
    <mc:Fallback>
      <p:transition spd="slow" advTm="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3*i*2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4*i*1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5*i*5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6*i*1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7*i*1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8*i*1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59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59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TEMPLATE_SUBCATEGORY" val="0"/>
  <p:tag name="KSO_WM_TEMPLATE_COLOR_TYPE" val="1"/>
  <p:tag name="KSO_WM_TEMPLATE_THUMBS_INDEX" val="1、4、7、8、9、10、11、12、13、14、15"/>
  <p:tag name="KSO_WM_TAG_VERSION" val="1.0"/>
  <p:tag name="KSO_WM_BEAUTIFY_FLAG" val="#wm#"/>
  <p:tag name="KSO_WM_TEMPLATE_CATEGORY" val="custom"/>
  <p:tag name="KSO_WM_TEMPLATE_INDEX" val="20202659"/>
  <p:tag name="KSO_WM_TEMPLATE_MASTER_TYPE" val="1"/>
  <p:tag name="KSO_WM_TEMPLATE_MASTER_THUMB_INDEX" val="18"/>
</p:tagLst>
</file>

<file path=ppt/tags/tag172.xml><?xml version="1.0" encoding="utf-8"?>
<p:tagLst xmlns:p="http://schemas.openxmlformats.org/presentationml/2006/main">
  <p:tag name="KSO_WM_TEMPLATE_CATEGORY" val="custom"/>
  <p:tag name="KSO_WM_TEMPLATE_INDEX" val="20202659"/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173.xml><?xml version="1.0" encoding="utf-8"?>
<p:tagLst xmlns:p="http://schemas.openxmlformats.org/presentationml/2006/main">
  <p:tag name="KSO_WM_TEMPLATE_CATEGORY" val="custom"/>
  <p:tag name="KSO_WM_TEMPLATE_INDEX" val="20202659"/>
</p:tagLst>
</file>

<file path=ppt/tags/tag174.xml><?xml version="1.0" encoding="utf-8"?>
<p:tagLst xmlns:p="http://schemas.openxmlformats.org/presentationml/2006/main">
  <p:tag name="KSO_WM_TEMPLATE_CATEGORY" val="custom"/>
  <p:tag name="KSO_WM_TEMPLATE_INDEX" val="20202659"/>
</p:tagLst>
</file>

<file path=ppt/tags/tag175.xml><?xml version="1.0" encoding="utf-8"?>
<p:tagLst xmlns:p="http://schemas.openxmlformats.org/presentationml/2006/main">
  <p:tag name="KSO_WM_TEMPLATE_CATEGORY" val="custom"/>
  <p:tag name="KSO_WM_TEMPLATE_INDEX" val="20202659"/>
</p:tagLst>
</file>

<file path=ppt/tags/tag176.xml><?xml version="1.0" encoding="utf-8"?>
<p:tagLst xmlns:p="http://schemas.openxmlformats.org/presentationml/2006/main">
  <p:tag name="KSO_WM_TEMPLATE_CATEGORY" val="custom"/>
  <p:tag name="KSO_WM_TEMPLATE_INDEX" val="20202659"/>
</p:tagLst>
</file>

<file path=ppt/tags/tag177.xml><?xml version="1.0" encoding="utf-8"?>
<p:tagLst xmlns:p="http://schemas.openxmlformats.org/presentationml/2006/main">
  <p:tag name="KSO_WM_TEMPLATE_CATEGORY" val="custom"/>
  <p:tag name="KSO_WM_TEMPLATE_INDEX" val="20202659"/>
</p:tagLst>
</file>

<file path=ppt/tags/tag178.xml><?xml version="1.0" encoding="utf-8"?>
<p:tagLst xmlns:p="http://schemas.openxmlformats.org/presentationml/2006/main">
  <p:tag name="KSO_WM_TEMPLATE_CATEGORY" val="custom"/>
  <p:tag name="KSO_WM_TEMPLATE_INDEX" val="20202659"/>
</p:tagLst>
</file>

<file path=ppt/tags/tag179.xml><?xml version="1.0" encoding="utf-8"?>
<p:tagLst xmlns:p="http://schemas.openxmlformats.org/presentationml/2006/main">
  <p:tag name="KSO_WM_TEMPLATE_CATEGORY" val="custom"/>
  <p:tag name="KSO_WM_TEMPLATE_INDEX" val="20202659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80.xml><?xml version="1.0" encoding="utf-8"?>
<p:tagLst xmlns:p="http://schemas.openxmlformats.org/presentationml/2006/main">
  <p:tag name="KSO_WM_TEMPLATE_CATEGORY" val="custom"/>
  <p:tag name="KSO_WM_TEMPLATE_INDEX" val="20202659"/>
</p:tagLst>
</file>

<file path=ppt/tags/tag181.xml><?xml version="1.0" encoding="utf-8"?>
<p:tagLst xmlns:p="http://schemas.openxmlformats.org/presentationml/2006/main">
  <p:tag name="KSO_WM_TEMPLATE_CATEGORY" val="custom"/>
  <p:tag name="KSO_WM_TEMPLATE_INDEX" val="20202659"/>
</p:tagLst>
</file>

<file path=ppt/tags/tag182.xml><?xml version="1.0" encoding="utf-8"?>
<p:tagLst xmlns:p="http://schemas.openxmlformats.org/presentationml/2006/main">
  <p:tag name="KSO_WM_TEMPLATE_CATEGORY" val="custom"/>
  <p:tag name="KSO_WM_TEMPLATE_INDEX" val="20202659"/>
</p:tagLst>
</file>

<file path=ppt/tags/tag183.xml><?xml version="1.0" encoding="utf-8"?>
<p:tagLst xmlns:p="http://schemas.openxmlformats.org/presentationml/2006/main">
  <p:tag name="KSO_WM_TEMPLATE_CATEGORY" val="custom"/>
  <p:tag name="KSO_WM_TEMPLATE_INDEX" val="20202659"/>
</p:tagLst>
</file>

<file path=ppt/tags/tag184.xml><?xml version="1.0" encoding="utf-8"?>
<p:tagLst xmlns:p="http://schemas.openxmlformats.org/presentationml/2006/main">
  <p:tag name="KSO_WM_TEMPLATE_CATEGORY" val="custom"/>
  <p:tag name="KSO_WM_TEMPLATE_INDEX" val="20202659"/>
</p:tagLst>
</file>

<file path=ppt/tags/tag185.xml><?xml version="1.0" encoding="utf-8"?>
<p:tagLst xmlns:p="http://schemas.openxmlformats.org/presentationml/2006/main">
  <p:tag name="KSO_WM_TEMPLATE_CATEGORY" val="custom"/>
  <p:tag name="KSO_WM_TEMPLATE_INDEX" val="20202659"/>
</p:tagLst>
</file>

<file path=ppt/tags/tag186.xml><?xml version="1.0" encoding="utf-8"?>
<p:tagLst xmlns:p="http://schemas.openxmlformats.org/presentationml/2006/main">
  <p:tag name="KSO_WM_UNIT_ISCONTENTSTITLE" val="0"/>
  <p:tag name="KSO_WM_UNIT_PRESET_TEXT" val="卡通模板PPT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659_1*a*1"/>
  <p:tag name="KSO_WM_TEMPLATE_CATEGORY" val="custom"/>
  <p:tag name="KSO_WM_TEMPLATE_INDEX" val="20202659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TEMPLATE_THUMBS_INDEX" val="1、4、7、8、9、10、11、12、13、14、15"/>
  <p:tag name="KSO_WM_SLIDE_ID" val="custom20202659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2659"/>
  <p:tag name="KSO_WM_SLIDE_LAYOUT" val="a_b"/>
  <p:tag name="KSO_WM_SLIDE_LAYOUT_CNT" val="1_3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2*i*1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5*i*1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8*i*1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9*i*1"/>
  <p:tag name="KSO_WM_UNIT_BK_DARK_LIGHT" val="2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9*i*1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9*i*2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0*i*1"/>
  <p:tag name="KSO_WM_UNIT_BK_DARK_LIGHT" val="2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0*i*1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0*i*2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自定义 63">
      <a:dk1>
        <a:srgbClr val="000000"/>
      </a:dk1>
      <a:lt1>
        <a:srgbClr val="FFFFFF"/>
      </a:lt1>
      <a:dk2>
        <a:srgbClr val="FFF4EA"/>
      </a:dk2>
      <a:lt2>
        <a:srgbClr val="FFFFFF"/>
      </a:lt2>
      <a:accent1>
        <a:srgbClr val="EAB447"/>
      </a:accent1>
      <a:accent2>
        <a:srgbClr val="E3BC53"/>
      </a:accent2>
      <a:accent3>
        <a:srgbClr val="DEC660"/>
      </a:accent3>
      <a:accent4>
        <a:srgbClr val="D6CD6A"/>
      </a:accent4>
      <a:accent5>
        <a:srgbClr val="CFD676"/>
      </a:accent5>
      <a:accent6>
        <a:srgbClr val="CADF84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</Words>
  <Application>WPS 演示</Application>
  <PresentationFormat>宽屏</PresentationFormat>
  <Paragraphs>55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汉仪乐喵体W</vt:lpstr>
      <vt:lpstr>幼圆</vt:lpstr>
      <vt:lpstr>汉仪相思体 Demo</vt:lpstr>
      <vt:lpstr>方正清刻本悦宋简体</vt:lpstr>
      <vt:lpstr>华文行楷</vt:lpstr>
      <vt:lpstr>Roboto Thin</vt:lpstr>
      <vt:lpstr>方正兰亭超细黑简体</vt:lpstr>
      <vt:lpstr>Roboto Light</vt:lpstr>
      <vt:lpstr>微软繁线体</vt:lpstr>
      <vt:lpstr>Calibri</vt:lpstr>
      <vt:lpstr>叶根友毛笔行书2.0版</vt:lpstr>
      <vt:lpstr>Arial Unicode MS</vt:lpstr>
      <vt:lpstr>Segoe Print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孙琳琳</dc:creator>
  <cp:lastModifiedBy>狂言＆女孩!</cp:lastModifiedBy>
  <cp:revision>10</cp:revision>
  <dcterms:created xsi:type="dcterms:W3CDTF">2019-05-01T01:33:00Z</dcterms:created>
  <dcterms:modified xsi:type="dcterms:W3CDTF">2019-10-21T01:11:18Z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2052-11.1.0.8500</vt:lpwstr>
  </property>
  <property fmtid="{D5CDD505-2E9C-101B-9397-08002B2CF9AE}" pid="3" name="KSORubyTemplateID">
    <vt:lpwstr>2</vt:lpwstr>
  </property>
</Properties>
</file>