
<file path=[Content_Types].xml><?xml version="1.0" encoding="utf-8"?>
<Types xmlns="http://schemas.openxmlformats.org/package/2006/content-types">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theme/themeOverride12.xml" ContentType="application/vnd.openxmlformats-officedocument.themeOverride+xml"/>
  <Override PartName="/ppt/tags/tag227.xml" ContentType="application/vnd.openxmlformats-officedocument.presentationml.tags+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heme/themeOverride1.xml" ContentType="application/vnd.openxmlformats-officedocument.themeOverride+xml"/>
  <Override PartName="/ppt/tags/tag189.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heme/themeOverride17.xml" ContentType="application/vnd.openxmlformats-officedocument.themeOverride+xml"/>
  <Override PartName="/ppt/tags/tag41.xml" ContentType="application/vnd.openxmlformats-officedocument.presentationml.tags+xml"/>
  <Override PartName="/ppt/tags/tag145.xml" ContentType="application/vnd.openxmlformats-officedocument.presentationml.tags+xml"/>
  <Override PartName="/ppt/notesSlides/notesSlide7.xml" ContentType="application/vnd.openxmlformats-officedocument.presentationml.notesSlide+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heme/themeOverride20.xml" ContentType="application/vnd.openxmlformats-officedocument.themeOverride+xml"/>
  <Override PartName="/ppt/slideLayouts/slideLayout18.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heme/theme2.xml" ContentType="application/vnd.openxmlformats-officedocument.theme+xml"/>
  <Override PartName="/ppt/theme/themeOverride6.xml" ContentType="application/vnd.openxmlformats-officedocument.themeOverride+xml"/>
  <Override PartName="/ppt/tags/tag68.xml" ContentType="application/vnd.openxmlformats-officedocument.presentationml.tags+xml"/>
  <Default Extension="emf" ContentType="image/x-emf"/>
  <Override PartName="/ppt/tags/tag224.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theme/themeOverride14.xml" ContentType="application/vnd.openxmlformats-officedocument.themeOverride+xml"/>
  <Override PartName="/ppt/tags/tag131.xml" ContentType="application/vnd.openxmlformats-officedocument.presentationml.tags+xml"/>
  <Override PartName="/ppt/tags/tag229.xml" ContentType="application/vnd.openxmlformats-officedocument.presentationml.tags+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theme/themeOverride3.xml" ContentType="application/vnd.openxmlformats-officedocument.themeOverride+xml"/>
  <Override PartName="/ppt/notesSlides/notesSlide18.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heme/themeOverride19.xml" ContentType="application/vnd.openxmlformats-officedocument.themeOverride+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notesSlides/notesSlide9.xml" ContentType="application/vnd.openxmlformats-officedocument.presentationml.notesSlide+xml"/>
  <Override PartName="/ppt/tags/tag194.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heme/themeOverride22.xml" ContentType="application/vnd.openxmlformats-officedocument.themeOverride+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notesSlides/notesSlide19.xml" ContentType="application/vnd.openxmlformats-officedocument.presentationml.notesSlide+xml"/>
  <Override PartName="/ppt/tags/tag208.xml" ContentType="application/vnd.openxmlformats-officedocument.presentationml.tags+xml"/>
  <Override PartName="/ppt/tags/tag226.xml" ContentType="application/vnd.openxmlformats-officedocument.presentationml.tags+xml"/>
  <Override PartName="/ppt/slides/slide24.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heme/themeOverride4.xml" ContentType="application/vnd.openxmlformats-officedocument.themeOverride+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tags/tag204.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notesSlides/notesSlide11.xml" ContentType="application/vnd.openxmlformats-officedocument.presentationml.notesSlide+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heme/themeOverride9.xml" ContentType="application/vnd.openxmlformats-officedocument.themeOverride+xml"/>
  <Override PartName="/ppt/tags/tag191.xml" ContentType="application/vnd.openxmlformats-officedocument.presentationml.tags+xml"/>
  <Override PartName="/ppt/theme/themeOverride23.xml" ContentType="application/vnd.openxmlformats-officedocument.themeOverride+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Override5.xml" ContentType="application/vnd.openxmlformats-officedocument.themeOverr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heme/themeOverride13.xml" ContentType="application/vnd.openxmlformats-officedocument.themeOverride+xml"/>
  <Override PartName="/ppt/tags/tag141.xml" ContentType="application/vnd.openxmlformats-officedocument.presentationml.tags+xml"/>
  <Override PartName="/ppt/notesSlides/notesSlide3.xml" ContentType="application/vnd.openxmlformats-officedocument.presentationml.notesSlide+xml"/>
  <Override PartName="/ppt/tags/tag228.xml" ContentType="application/vnd.openxmlformats-officedocument.presentationml.tags+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tags/tag206.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heme/themeOverride2.xml" ContentType="application/vnd.openxmlformats-officedocument.themeOverride+xml"/>
  <Override PartName="/ppt/tags/tag179.xml" ContentType="application/vnd.openxmlformats-officedocument.presentationml.tags+xml"/>
  <Override PartName="/ppt/tags/tag231.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Default Extension="wdp" ContentType="image/vnd.ms-photo"/>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tags/tag102.xml" ContentType="application/vnd.openxmlformats-officedocument.presentationml.tags+xml"/>
  <Override PartName="/ppt/theme/themeOverride10.xml" ContentType="application/vnd.openxmlformats-officedocument.themeOverr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heme/themeOverride15.xml" ContentType="application/vnd.openxmlformats-officedocument.themeOverride+xml"/>
  <Override PartName="/ppt/tags/tag143.xml" ContentType="application/vnd.openxmlformats-officedocument.presentationml.tags+xml"/>
  <Override PartName="/ppt/notesSlides/notesSlide5.xml" ContentType="application/vnd.openxmlformats-officedocument.presentationml.notesSlide+xml"/>
  <Override PartName="/ppt/tags/tag190.xml" ContentType="application/vnd.openxmlformats-officedocument.presentationml.tags+xml"/>
  <Override PartName="/ppt/tags/tag132.xml" ContentType="application/vnd.openxmlformats-officedocument.presentationml.tags+xml"/>
  <Override PartName="/ppt/tags/tag21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65" r:id="rId2"/>
    <p:sldId id="267" r:id="rId3"/>
    <p:sldId id="268" r:id="rId4"/>
    <p:sldId id="266" r:id="rId5"/>
    <p:sldId id="269" r:id="rId6"/>
    <p:sldId id="270" r:id="rId7"/>
    <p:sldId id="271" r:id="rId8"/>
    <p:sldId id="272" r:id="rId9"/>
    <p:sldId id="273" r:id="rId10"/>
    <p:sldId id="274" r:id="rId11"/>
    <p:sldId id="275" r:id="rId12"/>
    <p:sldId id="277" r:id="rId13"/>
    <p:sldId id="278" r:id="rId14"/>
    <p:sldId id="279" r:id="rId15"/>
    <p:sldId id="281" r:id="rId16"/>
    <p:sldId id="282" r:id="rId17"/>
    <p:sldId id="283" r:id="rId18"/>
    <p:sldId id="284" r:id="rId19"/>
    <p:sldId id="285" r:id="rId20"/>
    <p:sldId id="276" r:id="rId21"/>
    <p:sldId id="288" r:id="rId22"/>
    <p:sldId id="290" r:id="rId23"/>
    <p:sldId id="286" r:id="rId24"/>
    <p:sldId id="28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438"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2019/10/21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F6D55E-C783-4CC7-9FF2-74ACE441CC27}"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5025FE-99A5-44F1-A9DE-1B3C4FA360BA}" type="slidenum">
              <a:rPr lang="zh-CN" altLang="en-US" smtClean="0"/>
              <a:pPr/>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slideMaster" Target="../slideMasters/slideMaster1.xml"/><Relationship Id="rId1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4.png"/><Relationship Id="rId2" Type="http://schemas.openxmlformats.org/officeDocument/2006/relationships/tags" Target="../tags/tag9.xml"/><Relationship Id="rId16" Type="http://schemas.openxmlformats.org/officeDocument/2006/relationships/image" Target="../media/image3.jpeg"/><Relationship Id="rId20" Type="http://schemas.openxmlformats.org/officeDocument/2006/relationships/image" Target="../media/image7.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2.png"/><Relationship Id="rId10" Type="http://schemas.openxmlformats.org/officeDocument/2006/relationships/tags" Target="../tags/tag17.xml"/><Relationship Id="rId19" Type="http://schemas.openxmlformats.org/officeDocument/2006/relationships/image" Target="../media/image6.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15.png"/><Relationship Id="rId5" Type="http://schemas.openxmlformats.org/officeDocument/2006/relationships/tags" Target="../tags/tag83.xml"/><Relationship Id="rId10" Type="http://schemas.openxmlformats.org/officeDocument/2006/relationships/image" Target="../media/image14.png"/><Relationship Id="rId4" Type="http://schemas.openxmlformats.org/officeDocument/2006/relationships/tags" Target="../tags/tag82.xml"/><Relationship Id="rId9"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4.pn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3.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2.jpeg"/><Relationship Id="rId5" Type="http://schemas.openxmlformats.org/officeDocument/2006/relationships/tags" Target="../tags/tag90.xml"/><Relationship Id="rId15" Type="http://schemas.openxmlformats.org/officeDocument/2006/relationships/image" Target="../media/image6.png"/><Relationship Id="rId10" Type="http://schemas.openxmlformats.org/officeDocument/2006/relationships/slideMaster" Target="../slideMasters/slideMaster1.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7.xml"/><Relationship Id="rId7" Type="http://schemas.openxmlformats.org/officeDocument/2006/relationships/tags" Target="../tags/tag101.xml"/><Relationship Id="rId12" Type="http://schemas.microsoft.com/office/2007/relationships/hdphoto" Target="../media/image11.wdp"/><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image" Target="../media/image10.png"/><Relationship Id="rId5" Type="http://schemas.openxmlformats.org/officeDocument/2006/relationships/tags" Target="../tags/tag99.xml"/><Relationship Id="rId10" Type="http://schemas.openxmlformats.org/officeDocument/2006/relationships/image" Target="../media/image9.png"/><Relationship Id="rId4" Type="http://schemas.openxmlformats.org/officeDocument/2006/relationships/tags" Target="../tags/tag98.xml"/><Relationship Id="rId9"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5.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4.png"/><Relationship Id="rId5" Type="http://schemas.openxmlformats.org/officeDocument/2006/relationships/tags" Target="../tags/tag106.xml"/><Relationship Id="rId10" Type="http://schemas.openxmlformats.org/officeDocument/2006/relationships/image" Target="../media/image1.jpeg"/><Relationship Id="rId4" Type="http://schemas.openxmlformats.org/officeDocument/2006/relationships/tags" Target="../tags/tag105.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13.png"/><Relationship Id="rId5" Type="http://schemas.openxmlformats.org/officeDocument/2006/relationships/tags" Target="../tags/tag114.xml"/><Relationship Id="rId10" Type="http://schemas.openxmlformats.org/officeDocument/2006/relationships/image" Target="../media/image1.jpeg"/><Relationship Id="rId4" Type="http://schemas.openxmlformats.org/officeDocument/2006/relationships/tags" Target="../tags/tag113.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13.png"/><Relationship Id="rId5" Type="http://schemas.openxmlformats.org/officeDocument/2006/relationships/tags" Target="../tags/tag122.xml"/><Relationship Id="rId10" Type="http://schemas.openxmlformats.org/officeDocument/2006/relationships/image" Target="../media/image1.jpeg"/><Relationship Id="rId4" Type="http://schemas.openxmlformats.org/officeDocument/2006/relationships/tags" Target="../tags/tag121.xml"/><Relationship Id="rId9"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33.xml"/><Relationship Id="rId3" Type="http://schemas.openxmlformats.org/officeDocument/2006/relationships/tags" Target="../tags/tag128.xml"/><Relationship Id="rId7" Type="http://schemas.openxmlformats.org/officeDocument/2006/relationships/tags" Target="../tags/tag132.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16.png"/><Relationship Id="rId5" Type="http://schemas.openxmlformats.org/officeDocument/2006/relationships/tags" Target="../tags/tag130.xml"/><Relationship Id="rId10" Type="http://schemas.openxmlformats.org/officeDocument/2006/relationships/image" Target="../media/image1.jpeg"/><Relationship Id="rId4" Type="http://schemas.openxmlformats.org/officeDocument/2006/relationships/tags" Target="../tags/tag129.xml"/><Relationship Id="rId9"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16.png"/><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1.jpe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slideMaster" Target="../slideMasters/slideMaster1.xml"/><Relationship Id="rId5" Type="http://schemas.openxmlformats.org/officeDocument/2006/relationships/tags" Target="../tags/tag138.xml"/><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51.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image" Target="../media/image1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image" Target="../media/image17.png"/><Relationship Id="rId5" Type="http://schemas.openxmlformats.org/officeDocument/2006/relationships/tags" Target="../tags/tag148.xml"/><Relationship Id="rId10" Type="http://schemas.openxmlformats.org/officeDocument/2006/relationships/image" Target="../media/image1.jpeg"/><Relationship Id="rId4" Type="http://schemas.openxmlformats.org/officeDocument/2006/relationships/tags" Target="../tags/tag147.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7.xml"/><Relationship Id="rId13" Type="http://schemas.microsoft.com/office/2007/relationships/hdphoto" Target="../media/image11.wdp"/><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9.png"/><Relationship Id="rId5" Type="http://schemas.openxmlformats.org/officeDocument/2006/relationships/tags" Target="../tags/tag24.xml"/><Relationship Id="rId10" Type="http://schemas.openxmlformats.org/officeDocument/2006/relationships/image" Target="../media/image8.jpe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0.xml"/><Relationship Id="rId7" Type="http://schemas.openxmlformats.org/officeDocument/2006/relationships/image" Target="../media/image8.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10.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12.jpeg"/><Relationship Id="rId5" Type="http://schemas.openxmlformats.org/officeDocument/2006/relationships/tags" Target="../tags/tag37.xml"/><Relationship Id="rId10" Type="http://schemas.openxmlformats.org/officeDocument/2006/relationships/slideMaster" Target="../slideMasters/slideMaster1.xml"/><Relationship Id="rId4" Type="http://schemas.openxmlformats.org/officeDocument/2006/relationships/tags" Target="../tags/tag36.xml"/><Relationship Id="rId9" Type="http://schemas.openxmlformats.org/officeDocument/2006/relationships/tags" Target="../tags/tag41.xml"/><Relationship Id="rId14" Type="http://schemas.microsoft.com/office/2007/relationships/hdphoto" Target="../media/image11.wdp"/></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12.jpe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slideMaster" Target="../slideMasters/slideMaster1.xml"/><Relationship Id="rId2" Type="http://schemas.openxmlformats.org/officeDocument/2006/relationships/tags" Target="../tags/tag43.xml"/><Relationship Id="rId16" Type="http://schemas.microsoft.com/office/2007/relationships/hdphoto" Target="../media/image11.wdp"/><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image" Target="../media/image10.png"/><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55.xml"/><Relationship Id="rId7" Type="http://schemas.openxmlformats.org/officeDocument/2006/relationships/image" Target="../media/image12.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2.jpe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10.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9.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12.jpeg"/><Relationship Id="rId5" Type="http://schemas.openxmlformats.org/officeDocument/2006/relationships/tags" Target="../tags/tag66.xml"/><Relationship Id="rId10" Type="http://schemas.openxmlformats.org/officeDocument/2006/relationships/slideMaster" Target="../slideMasters/slideMaster1.xml"/><Relationship Id="rId4" Type="http://schemas.openxmlformats.org/officeDocument/2006/relationships/tags" Target="../tags/tag65.xml"/><Relationship Id="rId9" Type="http://schemas.openxmlformats.org/officeDocument/2006/relationships/tags" Target="../tags/tag70.xml"/><Relationship Id="rId14" Type="http://schemas.microsoft.com/office/2007/relationships/hdphoto" Target="../media/image11.wdp"/></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1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14.png"/><Relationship Id="rId5" Type="http://schemas.openxmlformats.org/officeDocument/2006/relationships/tags" Target="../tags/tag75.xml"/><Relationship Id="rId10" Type="http://schemas.openxmlformats.org/officeDocument/2006/relationships/image" Target="../media/image12.jpeg"/><Relationship Id="rId4" Type="http://schemas.openxmlformats.org/officeDocument/2006/relationships/tags" Target="../tags/tag7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2"/>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1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7" name="图片 6"/>
          <p:cNvPicPr>
            <a:picLocks noChangeAspect="1"/>
          </p:cNvPicPr>
          <p:nvPr>
            <p:custDataLst>
              <p:tags r:id="rId2"/>
            </p:custDataLst>
          </p:nvPr>
        </p:nvPicPr>
        <p:blipFill>
          <a:blip r:embed="rId15" cstate="print">
            <a:extLst>
              <a:ext uri="{28A0092B-C50C-407E-A947-70E740481C1C}">
                <a14:useLocalDpi xmlns:a14="http://schemas.microsoft.com/office/drawing/2010/main" xmlns="" val="0"/>
              </a:ext>
            </a:extLst>
          </a:blip>
          <a:stretch>
            <a:fillRect/>
          </a:stretch>
        </p:blipFill>
        <p:spPr>
          <a:xfrm>
            <a:off x="3277708" y="4869160"/>
            <a:ext cx="425221" cy="1081459"/>
          </a:xfrm>
          <a:prstGeom prst="rect">
            <a:avLst/>
          </a:prstGeom>
        </p:spPr>
      </p:pic>
      <p:grpSp>
        <p:nvGrpSpPr>
          <p:cNvPr id="8" name="组合 7"/>
          <p:cNvGrpSpPr/>
          <p:nvPr>
            <p:custDataLst>
              <p:tags r:id="rId3"/>
            </p:custDataLst>
          </p:nvPr>
        </p:nvGrpSpPr>
        <p:grpSpPr>
          <a:xfrm>
            <a:off x="5555197" y="1274308"/>
            <a:ext cx="4370103" cy="4388185"/>
            <a:chOff x="4166397" y="955730"/>
            <a:chExt cx="3277577" cy="3291139"/>
          </a:xfrm>
        </p:grpSpPr>
        <p:sp>
          <p:nvSpPr>
            <p:cNvPr id="9" name="椭圆 8"/>
            <p:cNvSpPr/>
            <p:nvPr>
              <p:custDataLst>
                <p:tags r:id="rId11"/>
              </p:custDataLst>
            </p:nvPr>
          </p:nvSpPr>
          <p:spPr>
            <a:xfrm>
              <a:off x="4166397" y="977383"/>
              <a:ext cx="3269485" cy="3269486"/>
            </a:xfrm>
            <a:prstGeom prst="ellipse">
              <a:avLst/>
            </a:prstGeom>
            <a:blipFill dpi="0" rotWithShape="1">
              <a:blip r:embed="rId1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椭圆 9"/>
            <p:cNvSpPr/>
            <p:nvPr>
              <p:custDataLst>
                <p:tags r:id="rId12"/>
              </p:custDataLst>
            </p:nvPr>
          </p:nvSpPr>
          <p:spPr>
            <a:xfrm>
              <a:off x="4174489" y="955730"/>
              <a:ext cx="3269485" cy="3269486"/>
            </a:xfrm>
            <a:prstGeom prst="ellipse">
              <a:avLst/>
            </a:prstGeom>
            <a:blipFill dpi="0" rotWithShape="1">
              <a:blip r:embed="rId17" cstate="print">
                <a:extLst>
                  <a:ext uri="{28A0092B-C50C-407E-A947-70E740481C1C}">
                    <a14:useLocalDpi xmlns:a14="http://schemas.microsoft.com/office/drawing/2010/main" xmlns="" val="0"/>
                  </a:ext>
                </a:extLst>
              </a:blip>
              <a:srcRect/>
              <a:stretch>
                <a:fillRect l="12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pic>
        <p:nvPicPr>
          <p:cNvPr id="11" name="图片 10"/>
          <p:cNvPicPr>
            <a:picLocks noChangeAspect="1"/>
          </p:cNvPicPr>
          <p:nvPr>
            <p:custDataLst>
              <p:tags r:id="rId4"/>
            </p:custDataLst>
          </p:nvPr>
        </p:nvPicPr>
        <p:blipFill>
          <a:blip r:embed="rId18" cstate="print">
            <a:extLst>
              <a:ext uri="{28A0092B-C50C-407E-A947-70E740481C1C}">
                <a14:useLocalDpi xmlns:a14="http://schemas.microsoft.com/office/drawing/2010/main" xmlns="" val="0"/>
              </a:ext>
            </a:extLst>
          </a:blip>
          <a:stretch>
            <a:fillRect/>
          </a:stretch>
        </p:blipFill>
        <p:spPr>
          <a:xfrm rot="726878">
            <a:off x="5525931" y="4628264"/>
            <a:ext cx="1393453" cy="1969088"/>
          </a:xfrm>
          <a:prstGeom prst="rect">
            <a:avLst/>
          </a:prstGeom>
        </p:spPr>
      </p:pic>
      <p:pic>
        <p:nvPicPr>
          <p:cNvPr id="12" name="图片 11"/>
          <p:cNvPicPr>
            <a:picLocks noChangeAspect="1"/>
          </p:cNvPicPr>
          <p:nvPr>
            <p:custDataLst>
              <p:tags r:id="rId5"/>
            </p:custDataLst>
          </p:nvPr>
        </p:nvPicPr>
        <p:blipFill>
          <a:blip r:embed="rId19" cstate="print">
            <a:extLst>
              <a:ext uri="{28A0092B-C50C-407E-A947-70E740481C1C}">
                <a14:useLocalDpi xmlns:a14="http://schemas.microsoft.com/office/drawing/2010/main" xmlns="" val="0"/>
              </a:ext>
            </a:extLst>
          </a:blip>
          <a:stretch>
            <a:fillRect/>
          </a:stretch>
        </p:blipFill>
        <p:spPr>
          <a:xfrm flipH="1">
            <a:off x="4271798" y="1343945"/>
            <a:ext cx="1427324" cy="1265463"/>
          </a:xfrm>
          <a:prstGeom prst="rect">
            <a:avLst/>
          </a:prstGeom>
        </p:spPr>
      </p:pic>
      <p:pic>
        <p:nvPicPr>
          <p:cNvPr id="13" name="图片 12"/>
          <p:cNvPicPr>
            <a:picLocks noChangeAspect="1"/>
          </p:cNvPicPr>
          <p:nvPr>
            <p:custDataLst>
              <p:tags r:id="rId6"/>
            </p:custDataLst>
          </p:nvPr>
        </p:nvPicPr>
        <p:blipFill>
          <a:blip r:embed="rId20" cstate="print">
            <a:extLst>
              <a:ext uri="{28A0092B-C50C-407E-A947-70E740481C1C}">
                <a14:useLocalDpi xmlns:a14="http://schemas.microsoft.com/office/drawing/2010/main" xmlns="" val="0"/>
              </a:ext>
            </a:extLst>
          </a:blip>
          <a:stretch>
            <a:fillRect/>
          </a:stretch>
        </p:blipFill>
        <p:spPr>
          <a:xfrm>
            <a:off x="8812596" y="6337"/>
            <a:ext cx="3379404" cy="2535941"/>
          </a:xfrm>
          <a:prstGeom prst="rect">
            <a:avLst/>
          </a:prstGeom>
        </p:spPr>
      </p:pic>
      <p:sp>
        <p:nvSpPr>
          <p:cNvPr id="2" name="标题 1"/>
          <p:cNvSpPr>
            <a:spLocks noGrp="1"/>
          </p:cNvSpPr>
          <p:nvPr>
            <p:ph type="ctrTitle" hasCustomPrompt="1"/>
            <p:custDataLst>
              <p:tags r:id="rId7"/>
            </p:custDataLst>
          </p:nvPr>
        </p:nvSpPr>
        <p:spPr>
          <a:xfrm>
            <a:off x="1625557" y="476672"/>
            <a:ext cx="1518116" cy="5760640"/>
          </a:xfrm>
        </p:spPr>
        <p:txBody>
          <a:bodyPr vert="eaVert" anchor="ctr">
            <a:normAutofit/>
          </a:bodyPr>
          <a:lstStyle>
            <a:lvl1pPr algn="dist">
              <a:defRPr sz="54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单击此处编辑标题</a:t>
            </a:r>
          </a:p>
        </p:txBody>
      </p:sp>
      <p:sp>
        <p:nvSpPr>
          <p:cNvPr id="4" name="日期占位符 3"/>
          <p:cNvSpPr>
            <a:spLocks noGrp="1"/>
          </p:cNvSpPr>
          <p:nvPr>
            <p:ph type="dt" sz="half" idx="10"/>
            <p:custDataLst>
              <p:tags r:id="rId8"/>
            </p:custDataLst>
          </p:nvPr>
        </p:nvSpPr>
        <p:spPr/>
        <p:txBody>
          <a:bodyPr/>
          <a:lstStyle/>
          <a:p>
            <a:fld id="{C9339972-F6CA-4D82-A41E-85FC104EF1A8}" type="datetimeFigureOut">
              <a:rPr lang="zh-CN" altLang="en-US" smtClean="0"/>
              <a:pPr/>
              <a:t>2019/10/21</a:t>
            </a:fld>
            <a:endParaRPr lang="zh-CN" altLang="en-US" dirty="0"/>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9B2C30E2-E5F9-4722-B3D5-5BFDDF391B54}" type="slidenum">
              <a:rPr lang="zh-CN" altLang="en-US" smtClean="0"/>
              <a:pPr/>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500"/>
                            </p:stCondLst>
                            <p:childTnLst>
                              <p:par>
                                <p:cTn id="13" presetID="47"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292800" y="304200"/>
            <a:ext cx="11606400" cy="6249600"/>
          </a:xfrm>
          <a:prstGeom prst="rect">
            <a:avLst/>
          </a:prstGeom>
          <a:solidFill>
            <a:schemeClr val="tx2">
              <a:alpha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0">
              <a:latin typeface="隶书" panose="02010509060101010101" pitchFamily="49" charset="-122"/>
              <a:ea typeface="隶书" panose="02010509060101010101" pitchFamily="49" charset="-122"/>
            </a:endParaRPr>
          </a:p>
        </p:txBody>
      </p:sp>
      <p:pic>
        <p:nvPicPr>
          <p:cNvPr id="12" name="图片 11"/>
          <p:cNvPicPr>
            <a:picLocks noChangeAspect="1"/>
          </p:cNvPicPr>
          <p:nvPr userDrawn="1">
            <p:custDataLst>
              <p:tags r:id="rId2"/>
            </p:custDataLst>
          </p:nvPr>
        </p:nvPicPr>
        <p:blipFill>
          <a:blip r:embed="rId10" cstate="print"/>
          <a:stretch>
            <a:fillRect/>
          </a:stretch>
        </p:blipFill>
        <p:spPr>
          <a:xfrm>
            <a:off x="11352584" y="0"/>
            <a:ext cx="839416" cy="744225"/>
          </a:xfrm>
          <a:prstGeom prst="rect">
            <a:avLst/>
          </a:prstGeom>
        </p:spPr>
      </p:pic>
      <p:pic>
        <p:nvPicPr>
          <p:cNvPr id="13" name="图片 12"/>
          <p:cNvPicPr>
            <a:picLocks noChangeAspect="1"/>
          </p:cNvPicPr>
          <p:nvPr userDrawn="1">
            <p:custDataLst>
              <p:tags r:id="rId3"/>
            </p:custDataLst>
          </p:nvPr>
        </p:nvPicPr>
        <p:blipFill>
          <a:blip r:embed="rId11" cstate="print"/>
          <a:stretch>
            <a:fillRect/>
          </a:stretch>
        </p:blipFill>
        <p:spPr>
          <a:xfrm flipH="1">
            <a:off x="0" y="5301208"/>
            <a:ext cx="1051635" cy="1582712"/>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baseline="0">
                <a:solidFill>
                  <a:schemeClr val="tx1">
                    <a:lumMod val="85000"/>
                    <a:lumOff val="15000"/>
                  </a:schemeClr>
                </a:solidFill>
                <a:ea typeface="隶书" panose="02010509060101010101" pitchFamily="49" charset="-122"/>
              </a:defRPr>
            </a:lvl1pPr>
            <a:lvl2pPr>
              <a:defRPr baseline="0">
                <a:solidFill>
                  <a:schemeClr val="tx1">
                    <a:lumMod val="85000"/>
                    <a:lumOff val="15000"/>
                  </a:schemeClr>
                </a:solidFill>
                <a:ea typeface="隶书" panose="02010509060101010101" pitchFamily="49" charset="-122"/>
              </a:defRPr>
            </a:lvl2pPr>
            <a:lvl3pPr>
              <a:defRPr baseline="0">
                <a:solidFill>
                  <a:schemeClr val="tx1">
                    <a:lumMod val="85000"/>
                    <a:lumOff val="15000"/>
                  </a:schemeClr>
                </a:solidFill>
                <a:ea typeface="隶书" panose="02010509060101010101" pitchFamily="49" charset="-122"/>
              </a:defRPr>
            </a:lvl3pPr>
            <a:lvl4pPr>
              <a:defRPr baseline="0">
                <a:solidFill>
                  <a:schemeClr val="tx1">
                    <a:lumMod val="85000"/>
                    <a:lumOff val="15000"/>
                  </a:schemeClr>
                </a:solidFill>
                <a:ea typeface="隶书" panose="02010509060101010101" pitchFamily="49" charset="-122"/>
              </a:defRPr>
            </a:lvl4pPr>
            <a:lvl5pPr>
              <a:defRPr baseline="0">
                <a:solidFill>
                  <a:schemeClr val="tx1">
                    <a:lumMod val="85000"/>
                    <a:lumOff val="15000"/>
                  </a:schemeClr>
                </a:solidFill>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1871531" y="968692"/>
            <a:ext cx="5653501" cy="5323045"/>
            <a:chOff x="2343314" y="591466"/>
            <a:chExt cx="3520816" cy="3315018"/>
          </a:xfrm>
        </p:grpSpPr>
        <p:sp>
          <p:nvSpPr>
            <p:cNvPr id="7" name="椭圆 6"/>
            <p:cNvSpPr/>
            <p:nvPr>
              <p:custDataLst>
                <p:tags r:id="rId6"/>
              </p:custDataLst>
            </p:nvPr>
          </p:nvSpPr>
          <p:spPr>
            <a:xfrm>
              <a:off x="3142573" y="609446"/>
              <a:ext cx="2714838" cy="2714838"/>
            </a:xfrm>
            <a:prstGeom prst="ellipse">
              <a:avLst/>
            </a:prstGeom>
            <a:blipFill dpi="0" rotWithShape="1">
              <a:blip r:embed="rId12"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 name="椭圆 7"/>
            <p:cNvSpPr/>
            <p:nvPr>
              <p:custDataLst>
                <p:tags r:id="rId7"/>
              </p:custDataLst>
            </p:nvPr>
          </p:nvSpPr>
          <p:spPr>
            <a:xfrm>
              <a:off x="3149292" y="591466"/>
              <a:ext cx="2714838" cy="2714838"/>
            </a:xfrm>
            <a:prstGeom prst="ellipse">
              <a:avLst/>
            </a:prstGeom>
            <a:blipFill dpi="0" rotWithShape="1">
              <a:blip r:embed="rId13" cstate="print">
                <a:extLst>
                  <a:ext uri="{28A0092B-C50C-407E-A947-70E740481C1C}">
                    <a14:useLocalDpi xmlns:a14="http://schemas.microsoft.com/office/drawing/2010/main" xmlns="" val="0"/>
                  </a:ext>
                </a:extLst>
              </a:blip>
              <a:srcRect/>
              <a:stretch>
                <a:fillRect l="12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pic>
          <p:nvPicPr>
            <p:cNvPr id="9" name="图片 8"/>
            <p:cNvPicPr>
              <a:picLocks noChangeAspect="1"/>
            </p:cNvPicPr>
            <p:nvPr>
              <p:custDataLst>
                <p:tags r:id="rId8"/>
              </p:custDataLst>
            </p:nvPr>
          </p:nvPicPr>
          <p:blipFill>
            <a:blip r:embed="rId14" cstate="print">
              <a:extLst>
                <a:ext uri="{28A0092B-C50C-407E-A947-70E740481C1C}">
                  <a14:useLocalDpi xmlns:a14="http://schemas.microsoft.com/office/drawing/2010/main" xmlns="" val="0"/>
                </a:ext>
              </a:extLst>
            </a:blip>
            <a:stretch>
              <a:fillRect/>
            </a:stretch>
          </p:blipFill>
          <p:spPr>
            <a:xfrm rot="726878">
              <a:off x="3124347" y="2680201"/>
              <a:ext cx="867797" cy="1226283"/>
            </a:xfrm>
            <a:prstGeom prst="rect">
              <a:avLst/>
            </a:prstGeom>
          </p:spPr>
        </p:pic>
        <p:pic>
          <p:nvPicPr>
            <p:cNvPr id="10" name="图片 9"/>
            <p:cNvPicPr>
              <a:picLocks noChangeAspect="1"/>
            </p:cNvPicPr>
            <p:nvPr>
              <p:custDataLst>
                <p:tags r:id="rId9"/>
              </p:custDataLst>
            </p:nvPr>
          </p:nvPicPr>
          <p:blipFill>
            <a:blip r:embed="rId15" cstate="print">
              <a:extLst>
                <a:ext uri="{28A0092B-C50C-407E-A947-70E740481C1C}">
                  <a14:useLocalDpi xmlns:a14="http://schemas.microsoft.com/office/drawing/2010/main" xmlns="" val="0"/>
                </a:ext>
              </a:extLst>
            </a:blip>
            <a:stretch>
              <a:fillRect/>
            </a:stretch>
          </p:blipFill>
          <p:spPr>
            <a:xfrm flipH="1">
              <a:off x="2343314" y="634834"/>
              <a:ext cx="888891" cy="788089"/>
            </a:xfrm>
            <a:prstGeom prst="rect">
              <a:avLst/>
            </a:prstGeom>
          </p:spPr>
        </p:pic>
      </p:grpSp>
      <p:sp>
        <p:nvSpPr>
          <p:cNvPr id="2" name="标题 1"/>
          <p:cNvSpPr>
            <a:spLocks noGrp="1"/>
          </p:cNvSpPr>
          <p:nvPr>
            <p:ph type="title" hasCustomPrompt="1"/>
            <p:custDataLst>
              <p:tags r:id="rId2"/>
            </p:custDataLst>
          </p:nvPr>
        </p:nvSpPr>
        <p:spPr>
          <a:xfrm>
            <a:off x="7790765" y="2852936"/>
            <a:ext cx="997196" cy="3438801"/>
          </a:xfrm>
        </p:spPr>
        <p:txBody>
          <a:bodyPr vert="eaVert" anchor="t">
            <a:normAutofit/>
          </a:bodyPr>
          <a:lstStyle>
            <a:lvl1pPr>
              <a:defRPr sz="36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p>
        </p:txBody>
      </p:sp>
      <p:sp>
        <p:nvSpPr>
          <p:cNvPr id="3" name="日期占位符 2"/>
          <p:cNvSpPr>
            <a:spLocks noGrp="1"/>
          </p:cNvSpPr>
          <p:nvPr>
            <p:ph type="dt" sz="half" idx="10"/>
            <p:custDataLst>
              <p:tags r:id="rId3"/>
            </p:custDataLst>
          </p:nvPr>
        </p:nvSpPr>
        <p:spPr/>
        <p:txBody>
          <a:bodyPr/>
          <a:lstStyle/>
          <a:p>
            <a:fld id="{C9339972-F6CA-4D82-A41E-85FC104EF1A8}" type="datetimeFigureOut">
              <a:rPr lang="zh-CN" altLang="en-US" smtClean="0"/>
              <a:pPr/>
              <a:t>2019/10/21</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9B2C30E2-E5F9-4722-B3D5-5BFDDF391B54}"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0" y="-243408"/>
            <a:ext cx="12191999" cy="7101407"/>
            <a:chOff x="0" y="-243408"/>
            <a:chExt cx="12191999" cy="7101407"/>
          </a:xfrm>
        </p:grpSpPr>
        <p:sp>
          <p:nvSpPr>
            <p:cNvPr id="11" name="矩形 10"/>
            <p:cNvSpPr/>
            <p:nvPr userDrawn="1">
              <p:custDataLst>
                <p:tags r:id="rId6"/>
              </p:custDataLst>
            </p:nvPr>
          </p:nvSpPr>
          <p:spPr>
            <a:xfrm>
              <a:off x="10056440" y="3632666"/>
              <a:ext cx="2135559" cy="3225333"/>
            </a:xfrm>
            <a:prstGeom prst="rect">
              <a:avLst/>
            </a:prstGeom>
            <a:blipFill dpi="0" rotWithShape="1">
              <a:blip r:embed="rId10"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2" name="图片 11"/>
            <p:cNvPicPr>
              <a:picLocks noChangeAspect="1"/>
            </p:cNvPicPr>
            <p:nvPr>
              <p:custDataLst>
                <p:tags r:id="rId7"/>
              </p:custDataLst>
            </p:nvPr>
          </p:nvPicPr>
          <p:blipFill rotWithShape="1">
            <a:blip r:embed="rId11" cstate="print">
              <a:extLst>
                <a:ext uri="{BEBA8EAE-BF5A-486C-A8C5-ECC9F3942E4B}">
                  <a14:imgProps xmlns:a14="http://schemas.microsoft.com/office/drawing/2010/main" xmlns="">
                    <a14:imgLayer r:embed="rId12">
                      <a14:imgEffect>
                        <a14:backgroundRemoval t="9877" b="88889" l="8696" r="100000"/>
                      </a14:imgEffect>
                    </a14:imgLayer>
                  </a14:imgProps>
                </a:ext>
                <a:ext uri="{28A0092B-C50C-407E-A947-70E740481C1C}">
                  <a14:useLocalDpi xmlns:a14="http://schemas.microsoft.com/office/drawing/2010/main" xmlns="" val="0"/>
                </a:ext>
              </a:extLst>
            </a:blip>
            <a:srcRect/>
            <a:stretch>
              <a:fillRect/>
            </a:stretch>
          </p:blipFill>
          <p:spPr>
            <a:xfrm>
              <a:off x="0" y="-243408"/>
              <a:ext cx="1126688" cy="792087"/>
            </a:xfrm>
            <a:prstGeom prst="rect">
              <a:avLst/>
            </a:prstGeom>
          </p:spPr>
        </p:pic>
      </p:grpSp>
      <p:sp>
        <p:nvSpPr>
          <p:cNvPr id="2" name="标题 1" hidden="1"/>
          <p:cNvSpPr>
            <a:spLocks noGrp="1"/>
          </p:cNvSpPr>
          <p:nvPr>
            <p:ph type="title"/>
            <p:custDataLst>
              <p:tags r:id="rId2"/>
            </p:custDataLst>
          </p:nvPr>
        </p:nvSpPr>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hidden="1"/>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hidden="1"/>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hidden="1"/>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tx2">
              <a:alpha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0">
              <a:latin typeface="隶书" panose="02010509060101010101" pitchFamily="49" charset="-122"/>
              <a:ea typeface="隶书" panose="02010509060101010101" pitchFamily="49" charset="-122"/>
            </a:endParaRPr>
          </a:p>
        </p:txBody>
      </p:sp>
      <p:pic>
        <p:nvPicPr>
          <p:cNvPr id="10" name="图片 9"/>
          <p:cNvPicPr>
            <a:picLocks noChangeAspect="1"/>
          </p:cNvPicPr>
          <p:nvPr userDrawn="1">
            <p:custDataLst>
              <p:tags r:id="rId2"/>
            </p:custDataLst>
          </p:nvPr>
        </p:nvPicPr>
        <p:blipFill>
          <a:blip r:embed="rId11" cstate="print"/>
          <a:stretch>
            <a:fillRect/>
          </a:stretch>
        </p:blipFill>
        <p:spPr>
          <a:xfrm>
            <a:off x="11352584" y="0"/>
            <a:ext cx="839416" cy="744225"/>
          </a:xfrm>
          <a:prstGeom prst="rect">
            <a:avLst/>
          </a:prstGeom>
        </p:spPr>
      </p:pic>
      <p:pic>
        <p:nvPicPr>
          <p:cNvPr id="11" name="图片 10"/>
          <p:cNvPicPr>
            <a:picLocks noChangeAspect="1"/>
          </p:cNvPicPr>
          <p:nvPr userDrawn="1">
            <p:custDataLst>
              <p:tags r:id="rId3"/>
            </p:custDataLst>
          </p:nvPr>
        </p:nvPicPr>
        <p:blipFill>
          <a:blip r:embed="rId12" cstate="print"/>
          <a:stretch>
            <a:fillRect/>
          </a:stretch>
        </p:blipFill>
        <p:spPr>
          <a:xfrm flipH="1">
            <a:off x="0" y="5301208"/>
            <a:ext cx="1051635" cy="1582712"/>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1" cstate="print">
            <a:extLst>
              <a:ext uri="{28A0092B-C50C-407E-A947-70E740481C1C}">
                <a14:useLocalDpi xmlns:a14="http://schemas.microsoft.com/office/drawing/2010/main" xmlns="" val="0"/>
              </a:ext>
            </a:extLst>
          </a:blip>
          <a:stretch>
            <a:fillRect/>
          </a:stretch>
        </p:blipFill>
        <p:spPr>
          <a:xfrm>
            <a:off x="10776520" y="4727702"/>
            <a:ext cx="1415480" cy="2130298"/>
          </a:xfrm>
          <a:prstGeom prst="rect">
            <a:avLst/>
          </a:prstGeom>
        </p:spPr>
      </p:pic>
      <p:sp>
        <p:nvSpPr>
          <p:cNvPr id="8" name="矩形 7"/>
          <p:cNvSpPr/>
          <p:nvPr userDrawn="1">
            <p:custDataLst>
              <p:tags r:id="rId2"/>
            </p:custDataLst>
          </p:nvPr>
        </p:nvSpPr>
        <p:spPr>
          <a:xfrm>
            <a:off x="0" y="0"/>
            <a:ext cx="4823460" cy="6866255"/>
          </a:xfrm>
          <a:prstGeom prst="rect">
            <a:avLst/>
          </a:prstGeom>
          <a:solidFill>
            <a:schemeClr val="tx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400" baseline="0" dirty="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11" cstate="print">
            <a:extLst>
              <a:ext uri="{28A0092B-C50C-407E-A947-70E740481C1C}">
                <a14:useLocalDpi xmlns:a14="http://schemas.microsoft.com/office/drawing/2010/main" xmlns="" val="0"/>
              </a:ext>
            </a:extLst>
          </a:blip>
          <a:stretch>
            <a:fillRect/>
          </a:stretch>
        </p:blipFill>
        <p:spPr>
          <a:xfrm>
            <a:off x="10776520" y="4727702"/>
            <a:ext cx="1415480" cy="2130298"/>
          </a:xfrm>
          <a:prstGeom prst="rect">
            <a:avLst/>
          </a:prstGeom>
        </p:spPr>
      </p:pic>
      <p:sp>
        <p:nvSpPr>
          <p:cNvPr id="10" name="矩形 9"/>
          <p:cNvSpPr/>
          <p:nvPr userDrawn="1">
            <p:custDataLst>
              <p:tags r:id="rId2"/>
            </p:custDataLst>
          </p:nvPr>
        </p:nvSpPr>
        <p:spPr>
          <a:xfrm>
            <a:off x="0" y="0"/>
            <a:ext cx="12192000" cy="2664000"/>
          </a:xfrm>
          <a:prstGeom prst="rect">
            <a:avLst/>
          </a:prstGeom>
          <a:solidFill>
            <a:schemeClr val="tx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400"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1" cstate="print">
            <a:extLst>
              <a:ext uri="{28A0092B-C50C-407E-A947-70E740481C1C}">
                <a14:useLocalDpi xmlns:a14="http://schemas.microsoft.com/office/drawing/2010/main" xmlns="" val="0"/>
              </a:ext>
            </a:extLst>
          </a:blip>
          <a:stretch>
            <a:fillRect/>
          </a:stretch>
        </p:blipFill>
        <p:spPr>
          <a:xfrm>
            <a:off x="10992544" y="116632"/>
            <a:ext cx="1055440" cy="935752"/>
          </a:xfrm>
          <a:prstGeom prst="rect">
            <a:avLst/>
          </a:prstGeom>
        </p:spPr>
      </p:pic>
      <p:sp>
        <p:nvSpPr>
          <p:cNvPr id="8" name="矩形 7"/>
          <p:cNvSpPr/>
          <p:nvPr userDrawn="1">
            <p:custDataLst>
              <p:tags r:id="rId2"/>
            </p:custDataLst>
          </p:nvPr>
        </p:nvSpPr>
        <p:spPr>
          <a:xfrm>
            <a:off x="0" y="5029201"/>
            <a:ext cx="12192000" cy="1828799"/>
          </a:xfrm>
          <a:prstGeom prst="rect">
            <a:avLst/>
          </a:prstGeom>
          <a:solidFill>
            <a:schemeClr val="tx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400" baseline="0" dirty="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400" baseline="0">
              <a:latin typeface="隶书" panose="02010509060101010101" pitchFamily="49" charset="-122"/>
              <a:ea typeface="隶书" panose="02010509060101010101" pitchFamily="49" charset="-122"/>
              <a:sym typeface="+mn-ea"/>
            </a:endParaRPr>
          </a:p>
        </p:txBody>
      </p:sp>
      <p:pic>
        <p:nvPicPr>
          <p:cNvPr id="16" name="图片 15"/>
          <p:cNvPicPr>
            <a:picLocks noChangeAspect="1"/>
          </p:cNvPicPr>
          <p:nvPr userDrawn="1">
            <p:custDataLst>
              <p:tags r:id="rId2"/>
            </p:custDataLst>
          </p:nvPr>
        </p:nvPicPr>
        <p:blipFill>
          <a:blip r:embed="rId13" cstate="print">
            <a:extLst>
              <a:ext uri="{28A0092B-C50C-407E-A947-70E740481C1C}">
                <a14:useLocalDpi xmlns:a14="http://schemas.microsoft.com/office/drawing/2010/main" xmlns="" val="0"/>
              </a:ext>
            </a:extLst>
          </a:blip>
          <a:stretch>
            <a:fillRect/>
          </a:stretch>
        </p:blipFill>
        <p:spPr>
          <a:xfrm>
            <a:off x="10992544" y="116632"/>
            <a:ext cx="1055440" cy="935752"/>
          </a:xfrm>
          <a:prstGeom prst="rect">
            <a:avLst/>
          </a:prstGeom>
        </p:spPr>
      </p:pic>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tx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2400" baseline="0">
              <a:latin typeface="隶书" panose="02010509060101010101" pitchFamily="49" charset="-122"/>
              <a:ea typeface="隶书" panose="02010509060101010101" pitchFamily="49" charset="-122"/>
              <a:sym typeface="+mn-ea"/>
            </a:endParaRPr>
          </a:p>
        </p:txBody>
      </p:sp>
      <p:sp>
        <p:nvSpPr>
          <p:cNvPr id="11" name="矩形 10"/>
          <p:cNvSpPr/>
          <p:nvPr userDrawn="1">
            <p:custDataLst>
              <p:tags r:id="rId2"/>
            </p:custDataLst>
          </p:nvPr>
        </p:nvSpPr>
        <p:spPr>
          <a:xfrm>
            <a:off x="9683199" y="3068960"/>
            <a:ext cx="2508800" cy="3789039"/>
          </a:xfrm>
          <a:prstGeom prst="rect">
            <a:avLst/>
          </a:prstGeom>
          <a:blipFill dpi="0" rotWithShape="1">
            <a:blip r:embed="rId11"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标题 1"/>
          <p:cNvSpPr>
            <a:spLocks noGrp="1"/>
          </p:cNvSpPr>
          <p:nvPr>
            <p:ph type="title" hasCustomPrompt="1"/>
            <p:custDataLst>
              <p:tags r:id="rId3"/>
            </p:custDataLst>
          </p:nvPr>
        </p:nvSpPr>
        <p:spPr>
          <a:xfrm>
            <a:off x="1522800" y="1339200"/>
            <a:ext cx="9144000" cy="2386800"/>
          </a:xfrm>
        </p:spPr>
        <p:txBody>
          <a:bodyPr lIns="90000" tIns="46800" rIns="90000" bIns="0" anchor="b">
            <a:normAutofit/>
          </a:bodyPr>
          <a:lstStyle>
            <a:lvl1pPr algn="ctr">
              <a:defRPr sz="6000" cap="none"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lIns="90000" rIns="90000" bIns="46800"/>
          <a:lstStyle>
            <a:lvl1pPr algn="ctr">
              <a:defRPr cap="none"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pic>
        <p:nvPicPr>
          <p:cNvPr id="12" name="图片 11"/>
          <p:cNvPicPr>
            <a:picLocks noChangeAspect="1"/>
          </p:cNvPicPr>
          <p:nvPr userDrawn="1">
            <p:custDataLst>
              <p:tags r:id="rId8"/>
            </p:custDataLst>
          </p:nvPr>
        </p:nvPicPr>
        <p:blipFill>
          <a:blip r:embed="rId12" cstate="print">
            <a:extLst>
              <a:ext uri="{28A0092B-C50C-407E-A947-70E740481C1C}">
                <a14:useLocalDpi xmlns:a14="http://schemas.microsoft.com/office/drawing/2010/main" xmlns="" val="0"/>
              </a:ext>
            </a:extLst>
          </a:blip>
          <a:stretch>
            <a:fillRect/>
          </a:stretch>
        </p:blipFill>
        <p:spPr>
          <a:xfrm flipH="1">
            <a:off x="302022" y="191056"/>
            <a:ext cx="1732839" cy="153633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0" y="-243408"/>
            <a:ext cx="12191999" cy="7101407"/>
            <a:chOff x="0" y="-243408"/>
            <a:chExt cx="12191999" cy="7101407"/>
          </a:xfrm>
        </p:grpSpPr>
        <p:sp>
          <p:nvSpPr>
            <p:cNvPr id="13" name="矩形 12"/>
            <p:cNvSpPr/>
            <p:nvPr userDrawn="1">
              <p:custDataLst>
                <p:tags r:id="rId7"/>
              </p:custDataLst>
            </p:nvPr>
          </p:nvSpPr>
          <p:spPr>
            <a:xfrm>
              <a:off x="10056440" y="3632666"/>
              <a:ext cx="2135559" cy="3225333"/>
            </a:xfrm>
            <a:prstGeom prst="rect">
              <a:avLst/>
            </a:prstGeom>
            <a:blipFill dpi="0" rotWithShape="1">
              <a:blip r:embed="rId11"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图片 13"/>
            <p:cNvPicPr>
              <a:picLocks noChangeAspect="1"/>
            </p:cNvPicPr>
            <p:nvPr>
              <p:custDataLst>
                <p:tags r:id="rId8"/>
              </p:custDataLst>
            </p:nvPr>
          </p:nvPicPr>
          <p:blipFill rotWithShape="1">
            <a:blip r:embed="rId12" cstate="print">
              <a:extLst>
                <a:ext uri="{BEBA8EAE-BF5A-486C-A8C5-ECC9F3942E4B}">
                  <a14:imgProps xmlns:a14="http://schemas.microsoft.com/office/drawing/2010/main" xmlns="">
                    <a14:imgLayer r:embed="rId13">
                      <a14:imgEffect>
                        <a14:backgroundRemoval t="9877" b="88889" l="8696" r="100000"/>
                      </a14:imgEffect>
                    </a14:imgLayer>
                  </a14:imgProps>
                </a:ext>
                <a:ext uri="{28A0092B-C50C-407E-A947-70E740481C1C}">
                  <a14:useLocalDpi xmlns:a14="http://schemas.microsoft.com/office/drawing/2010/main" xmlns="" val="0"/>
                </a:ext>
              </a:extLst>
            </a:blip>
            <a:srcRect/>
            <a:stretch>
              <a:fillRect/>
            </a:stretch>
          </p:blipFill>
          <p:spPr>
            <a:xfrm>
              <a:off x="0" y="-243408"/>
              <a:ext cx="1126688" cy="79208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0800" tIns="39600" rIns="75600" bIns="396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0800" tIns="0" rIns="8280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pPr/>
              <a:t>2019/10/21</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8" cstate="print">
            <a:extLst>
              <a:ext uri="{28A0092B-C50C-407E-A947-70E740481C1C}">
                <a14:useLocalDpi xmlns:a14="http://schemas.microsoft.com/office/drawing/2010/main" xmlns="" val="0"/>
              </a:ext>
            </a:extLst>
          </a:blip>
          <a:stretch>
            <a:fillRect/>
          </a:stretch>
        </p:blipFill>
        <p:spPr>
          <a:xfrm>
            <a:off x="8614311" y="1499493"/>
            <a:ext cx="3577691" cy="5384427"/>
          </a:xfrm>
          <a:prstGeom prst="rect">
            <a:avLst/>
          </a:prstGeom>
        </p:spPr>
      </p:pic>
      <p:sp>
        <p:nvSpPr>
          <p:cNvPr id="2" name="标题 1"/>
          <p:cNvSpPr>
            <a:spLocks noGrp="1"/>
          </p:cNvSpPr>
          <p:nvPr>
            <p:ph type="title" hasCustomPrompt="1"/>
            <p:custDataLst>
              <p:tags r:id="rId2"/>
            </p:custDataLst>
          </p:nvPr>
        </p:nvSpPr>
        <p:spPr>
          <a:xfrm>
            <a:off x="3311691" y="2918071"/>
            <a:ext cx="5568618" cy="1200329"/>
          </a:xfrm>
        </p:spPr>
        <p:txBody>
          <a:bodyPr anchor="ctr">
            <a:normAutofit/>
          </a:bodyPr>
          <a:lstStyle>
            <a:lvl1pPr algn="ctr">
              <a:defRPr sz="48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单击编辑标题</a:t>
            </a:r>
          </a:p>
        </p:txBody>
      </p:sp>
      <p:sp>
        <p:nvSpPr>
          <p:cNvPr id="4" name="日期占位符 3"/>
          <p:cNvSpPr>
            <a:spLocks noGrp="1"/>
          </p:cNvSpPr>
          <p:nvPr>
            <p:ph type="dt" sz="half" idx="10"/>
            <p:custDataLst>
              <p:tags r:id="rId3"/>
            </p:custDataLst>
          </p:nvPr>
        </p:nvSpPr>
        <p:spPr/>
        <p:txBody>
          <a:bodyPr/>
          <a:lstStyle/>
          <a:p>
            <a:fld id="{C9339972-F6CA-4D82-A41E-85FC104EF1A8}" type="datetimeFigureOut">
              <a:rPr lang="zh-CN" altLang="en-US" smtClean="0"/>
              <a:pPr/>
              <a:t>2019/10/21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9B2C30E2-E5F9-4722-B3D5-5BFDDF391B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grpSp>
        <p:nvGrpSpPr>
          <p:cNvPr id="16" name="组合 15"/>
          <p:cNvGrpSpPr/>
          <p:nvPr userDrawn="1">
            <p:custDataLst>
              <p:tags r:id="rId1"/>
            </p:custDataLst>
          </p:nvPr>
        </p:nvGrpSpPr>
        <p:grpSpPr>
          <a:xfrm>
            <a:off x="0" y="-243408"/>
            <a:ext cx="12191999" cy="7101407"/>
            <a:chOff x="0" y="-243408"/>
            <a:chExt cx="12191999" cy="7101407"/>
          </a:xfrm>
        </p:grpSpPr>
        <p:sp>
          <p:nvSpPr>
            <p:cNvPr id="17" name="矩形 16"/>
            <p:cNvSpPr/>
            <p:nvPr userDrawn="1">
              <p:custDataLst>
                <p:tags r:id="rId8"/>
              </p:custDataLst>
            </p:nvPr>
          </p:nvSpPr>
          <p:spPr>
            <a:xfrm>
              <a:off x="10056440" y="3632666"/>
              <a:ext cx="2135559" cy="3225333"/>
            </a:xfrm>
            <a:prstGeom prst="rect">
              <a:avLst/>
            </a:prstGeom>
            <a:blipFill dpi="0" rotWithShape="1">
              <a:blip r:embed="rId12"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8" name="图片 17"/>
            <p:cNvPicPr>
              <a:picLocks noChangeAspect="1"/>
            </p:cNvPicPr>
            <p:nvPr>
              <p:custDataLst>
                <p:tags r:id="rId9"/>
              </p:custDataLst>
            </p:nvPr>
          </p:nvPicPr>
          <p:blipFill rotWithShape="1">
            <a:blip r:embed="rId13" cstate="print">
              <a:extLst>
                <a:ext uri="{BEBA8EAE-BF5A-486C-A8C5-ECC9F3942E4B}">
                  <a14:imgProps xmlns:a14="http://schemas.microsoft.com/office/drawing/2010/main" xmlns="">
                    <a14:imgLayer r:embed="rId14">
                      <a14:imgEffect>
                        <a14:backgroundRemoval t="9877" b="88889" l="8696" r="100000"/>
                      </a14:imgEffect>
                    </a14:imgLayer>
                  </a14:imgProps>
                </a:ext>
                <a:ext uri="{28A0092B-C50C-407E-A947-70E740481C1C}">
                  <a14:useLocalDpi xmlns:a14="http://schemas.microsoft.com/office/drawing/2010/main" xmlns="" val="0"/>
                </a:ext>
              </a:extLst>
            </a:blip>
            <a:srcRect/>
            <a:stretch>
              <a:fillRect/>
            </a:stretch>
          </p:blipFill>
          <p:spPr>
            <a:xfrm>
              <a:off x="0" y="-243408"/>
              <a:ext cx="1126688" cy="79208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pPr/>
              <a:t>2019/10/21</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grpSp>
        <p:nvGrpSpPr>
          <p:cNvPr id="11" name="组合 10"/>
          <p:cNvGrpSpPr/>
          <p:nvPr userDrawn="1">
            <p:custDataLst>
              <p:tags r:id="rId1"/>
            </p:custDataLst>
          </p:nvPr>
        </p:nvGrpSpPr>
        <p:grpSpPr>
          <a:xfrm>
            <a:off x="0" y="-243408"/>
            <a:ext cx="12191999" cy="7101407"/>
            <a:chOff x="0" y="-243408"/>
            <a:chExt cx="12191999" cy="7101407"/>
          </a:xfrm>
        </p:grpSpPr>
        <p:sp>
          <p:nvSpPr>
            <p:cNvPr id="13" name="矩形 12"/>
            <p:cNvSpPr/>
            <p:nvPr userDrawn="1">
              <p:custDataLst>
                <p:tags r:id="rId10"/>
              </p:custDataLst>
            </p:nvPr>
          </p:nvSpPr>
          <p:spPr>
            <a:xfrm>
              <a:off x="10056440" y="3632666"/>
              <a:ext cx="2135559" cy="3225333"/>
            </a:xfrm>
            <a:prstGeom prst="rect">
              <a:avLst/>
            </a:prstGeom>
            <a:blipFill dpi="0" rotWithShape="1">
              <a:blip r:embed="rId14"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p:custDataLst>
                <p:tags r:id="rId11"/>
              </p:custDataLst>
            </p:nvPr>
          </p:nvPicPr>
          <p:blipFill rotWithShape="1">
            <a:blip r:embed="rId15" cstate="print">
              <a:extLst>
                <a:ext uri="{BEBA8EAE-BF5A-486C-A8C5-ECC9F3942E4B}">
                  <a14:imgProps xmlns:a14="http://schemas.microsoft.com/office/drawing/2010/main" xmlns="">
                    <a14:imgLayer r:embed="rId16">
                      <a14:imgEffect>
                        <a14:backgroundRemoval t="9877" b="88889" l="8696" r="100000"/>
                      </a14:imgEffect>
                    </a14:imgLayer>
                  </a14:imgProps>
                </a:ext>
                <a:ext uri="{28A0092B-C50C-407E-A947-70E740481C1C}">
                  <a14:useLocalDpi xmlns:a14="http://schemas.microsoft.com/office/drawing/2010/main" xmlns="" val="0"/>
                </a:ext>
              </a:extLst>
            </a:blip>
            <a:srcRect/>
            <a:stretch>
              <a:fillRect/>
            </a:stretch>
          </p:blipFill>
          <p:spPr>
            <a:xfrm>
              <a:off x="0" y="-243408"/>
              <a:ext cx="1126688" cy="79208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pPr/>
              <a:t>2019/10/21</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8" cstate="print">
            <a:extLst>
              <a:ext uri="{28A0092B-C50C-407E-A947-70E740481C1C}">
                <a14:useLocalDpi xmlns:a14="http://schemas.microsoft.com/office/drawing/2010/main" xmlns="" val="0"/>
              </a:ext>
            </a:extLst>
          </a:blip>
          <a:stretch>
            <a:fillRect/>
          </a:stretch>
        </p:blipFill>
        <p:spPr>
          <a:xfrm>
            <a:off x="10776520" y="4727702"/>
            <a:ext cx="1415480" cy="2130298"/>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2019/10/21</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2019/10/21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pic>
        <p:nvPicPr>
          <p:cNvPr id="9" name="图片 8"/>
          <p:cNvPicPr>
            <a:picLocks noChangeAspect="1"/>
          </p:cNvPicPr>
          <p:nvPr userDrawn="1">
            <p:custDataLst>
              <p:tags r:id="rId4"/>
            </p:custDataLst>
          </p:nvPr>
        </p:nvPicPr>
        <p:blipFill>
          <a:blip r:embed="rId7" cstate="print"/>
          <a:stretch>
            <a:fillRect/>
          </a:stretch>
        </p:blipFill>
        <p:spPr>
          <a:xfrm flipH="1">
            <a:off x="191344" y="116632"/>
            <a:ext cx="839416" cy="74422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grpSp>
        <p:nvGrpSpPr>
          <p:cNvPr id="11" name="组合 10"/>
          <p:cNvGrpSpPr/>
          <p:nvPr userDrawn="1">
            <p:custDataLst>
              <p:tags r:id="rId1"/>
            </p:custDataLst>
          </p:nvPr>
        </p:nvGrpSpPr>
        <p:grpSpPr>
          <a:xfrm>
            <a:off x="0" y="-243408"/>
            <a:ext cx="12191999" cy="7101407"/>
            <a:chOff x="0" y="-243408"/>
            <a:chExt cx="12191999" cy="7101407"/>
          </a:xfrm>
        </p:grpSpPr>
        <p:sp>
          <p:nvSpPr>
            <p:cNvPr id="15" name="矩形 14"/>
            <p:cNvSpPr/>
            <p:nvPr userDrawn="1">
              <p:custDataLst>
                <p:tags r:id="rId8"/>
              </p:custDataLst>
            </p:nvPr>
          </p:nvSpPr>
          <p:spPr>
            <a:xfrm>
              <a:off x="10056440" y="3632666"/>
              <a:ext cx="2135559" cy="3225333"/>
            </a:xfrm>
            <a:prstGeom prst="rect">
              <a:avLst/>
            </a:prstGeom>
            <a:blipFill dpi="0" rotWithShape="1">
              <a:blip r:embed="rId12" cstate="print">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6" name="图片 15"/>
            <p:cNvPicPr>
              <a:picLocks noChangeAspect="1"/>
            </p:cNvPicPr>
            <p:nvPr>
              <p:custDataLst>
                <p:tags r:id="rId9"/>
              </p:custDataLst>
            </p:nvPr>
          </p:nvPicPr>
          <p:blipFill rotWithShape="1">
            <a:blip r:embed="rId13" cstate="print">
              <a:extLst>
                <a:ext uri="{BEBA8EAE-BF5A-486C-A8C5-ECC9F3942E4B}">
                  <a14:imgProps xmlns:a14="http://schemas.microsoft.com/office/drawing/2010/main" xmlns="">
                    <a14:imgLayer r:embed="rId14">
                      <a14:imgEffect>
                        <a14:backgroundRemoval t="9877" b="88889" l="8696" r="100000"/>
                      </a14:imgEffect>
                    </a14:imgLayer>
                  </a14:imgProps>
                </a:ext>
                <a:ext uri="{28A0092B-C50C-407E-A947-70E740481C1C}">
                  <a14:useLocalDpi xmlns:a14="http://schemas.microsoft.com/office/drawing/2010/main" xmlns="" val="0"/>
                </a:ext>
              </a:extLst>
            </a:blip>
            <a:srcRect/>
            <a:stretch>
              <a:fillRect/>
            </a:stretch>
          </p:blipFill>
          <p:spPr>
            <a:xfrm>
              <a:off x="0" y="-243408"/>
              <a:ext cx="1126688" cy="792087"/>
            </a:xfrm>
            <a:prstGeom prst="rect">
              <a:avLst/>
            </a:prstGeom>
          </p:spPr>
        </p:pic>
      </p:grpSp>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pPr/>
              <a:t>2019/10/21</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800" y="304200"/>
            <a:ext cx="11606400" cy="6249600"/>
          </a:xfrm>
          <a:prstGeom prst="rect">
            <a:avLst/>
          </a:prstGeom>
          <a:solidFill>
            <a:schemeClr val="tx2">
              <a:alpha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0">
              <a:latin typeface="隶书" panose="02010509060101010101" pitchFamily="49" charset="-122"/>
              <a:ea typeface="隶书" panose="02010509060101010101" pitchFamily="49" charset="-122"/>
            </a:endParaRPr>
          </a:p>
        </p:txBody>
      </p:sp>
      <p:pic>
        <p:nvPicPr>
          <p:cNvPr id="11" name="图片 10"/>
          <p:cNvPicPr>
            <a:picLocks noChangeAspect="1"/>
          </p:cNvPicPr>
          <p:nvPr userDrawn="1">
            <p:custDataLst>
              <p:tags r:id="rId2"/>
            </p:custDataLst>
          </p:nvPr>
        </p:nvPicPr>
        <p:blipFill>
          <a:blip r:embed="rId11" cstate="print"/>
          <a:stretch>
            <a:fillRect/>
          </a:stretch>
        </p:blipFill>
        <p:spPr>
          <a:xfrm>
            <a:off x="11352584" y="0"/>
            <a:ext cx="839416" cy="744225"/>
          </a:xfrm>
          <a:prstGeom prst="rect">
            <a:avLst/>
          </a:prstGeom>
        </p:spPr>
      </p:pic>
      <p:pic>
        <p:nvPicPr>
          <p:cNvPr id="15" name="图片 14"/>
          <p:cNvPicPr>
            <a:picLocks noChangeAspect="1"/>
          </p:cNvPicPr>
          <p:nvPr userDrawn="1">
            <p:custDataLst>
              <p:tags r:id="rId3"/>
            </p:custDataLst>
          </p:nvPr>
        </p:nvPicPr>
        <p:blipFill>
          <a:blip r:embed="rId12" cstate="print"/>
          <a:stretch>
            <a:fillRect/>
          </a:stretch>
        </p:blipFill>
        <p:spPr>
          <a:xfrm flipH="1">
            <a:off x="0" y="5301208"/>
            <a:ext cx="1051635" cy="1582712"/>
          </a:xfrm>
          <a:prstGeom prst="rect">
            <a:avLst/>
          </a:prstGeom>
        </p:spPr>
      </p:pic>
      <p:sp>
        <p:nvSpPr>
          <p:cNvPr id="2" name="竖排标题 1"/>
          <p:cNvSpPr>
            <a:spLocks noGrp="1"/>
          </p:cNvSpPr>
          <p:nvPr>
            <p:ph type="title" orient="vert"/>
            <p:custDataLst>
              <p:tags r:id="rId4"/>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5"/>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pPr/>
              <a:t>2019/10/21</a:t>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0800" tIns="39600" rIns="75600" bIns="396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0800" tIns="0" rIns="8280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2019/10/21</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2.xml"/><Relationship Id="rId1" Type="http://schemas.openxmlformats.org/officeDocument/2006/relationships/themeOverride" Target="../theme/themeOverride1.xml"/><Relationship Id="rId5" Type="http://schemas.openxmlformats.org/officeDocument/2006/relationships/image" Target="../media/image18.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86.xml"/><Relationship Id="rId7" Type="http://schemas.openxmlformats.org/officeDocument/2006/relationships/image" Target="../media/image24.jpeg"/><Relationship Id="rId2" Type="http://schemas.openxmlformats.org/officeDocument/2006/relationships/tags" Target="../tags/tag185.xml"/><Relationship Id="rId1" Type="http://schemas.openxmlformats.org/officeDocument/2006/relationships/themeOverride" Target="../theme/themeOverride9.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88.xml"/><Relationship Id="rId7" Type="http://schemas.openxmlformats.org/officeDocument/2006/relationships/image" Target="../media/image27.jpeg"/><Relationship Id="rId2" Type="http://schemas.openxmlformats.org/officeDocument/2006/relationships/tags" Target="../tags/tag187.xml"/><Relationship Id="rId1" Type="http://schemas.openxmlformats.org/officeDocument/2006/relationships/themeOverride" Target="../theme/themeOverride10.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31.jpeg"/><Relationship Id="rId2" Type="http://schemas.openxmlformats.org/officeDocument/2006/relationships/tags" Target="../tags/tag189.xml"/><Relationship Id="rId1" Type="http://schemas.openxmlformats.org/officeDocument/2006/relationships/themeOverride" Target="../theme/themeOverride11.xml"/><Relationship Id="rId6" Type="http://schemas.openxmlformats.org/officeDocument/2006/relationships/image" Target="../media/image30.jpe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192.xml"/><Relationship Id="rId7" Type="http://schemas.openxmlformats.org/officeDocument/2006/relationships/image" Target="../media/image5.png"/><Relationship Id="rId2" Type="http://schemas.openxmlformats.org/officeDocument/2006/relationships/tags" Target="../tags/tag191.xml"/><Relationship Id="rId1" Type="http://schemas.openxmlformats.org/officeDocument/2006/relationships/themeOverride" Target="../theme/themeOverride12.x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193.xm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4.xml"/><Relationship Id="rId1" Type="http://schemas.openxmlformats.org/officeDocument/2006/relationships/themeOverride" Target="../theme/themeOverride13.xml"/><Relationship Id="rId5" Type="http://schemas.openxmlformats.org/officeDocument/2006/relationships/image" Target="../media/image34.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hemeOverride" Target="../theme/themeOverride1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6.xml"/><Relationship Id="rId1" Type="http://schemas.openxmlformats.org/officeDocument/2006/relationships/themeOverride" Target="../theme/themeOverride15.xml"/><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tags" Target="../tags/tag197.xml"/><Relationship Id="rId1" Type="http://schemas.openxmlformats.org/officeDocument/2006/relationships/themeOverride" Target="../theme/themeOverride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hemeOverride" Target="../theme/themeOverride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hemeOverride" Target="../theme/themeOverride18.xml"/><Relationship Id="rId5" Type="http://schemas.openxmlformats.org/officeDocument/2006/relationships/image" Target="../media/image4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tags" Target="../tags/tag164.xml"/><Relationship Id="rId3" Type="http://schemas.openxmlformats.org/officeDocument/2006/relationships/tags" Target="../tags/tag154.xml"/><Relationship Id="rId7" Type="http://schemas.openxmlformats.org/officeDocument/2006/relationships/tags" Target="../tags/tag158.xml"/><Relationship Id="rId12" Type="http://schemas.openxmlformats.org/officeDocument/2006/relationships/tags" Target="../tags/tag163.xml"/><Relationship Id="rId17" Type="http://schemas.openxmlformats.org/officeDocument/2006/relationships/notesSlide" Target="../notesSlides/notesSlide2.xml"/><Relationship Id="rId2" Type="http://schemas.openxmlformats.org/officeDocument/2006/relationships/tags" Target="../tags/tag153.xml"/><Relationship Id="rId16"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5" Type="http://schemas.openxmlformats.org/officeDocument/2006/relationships/tags" Target="../tags/tag166.xml"/><Relationship Id="rId10" Type="http://schemas.openxmlformats.org/officeDocument/2006/relationships/tags" Target="../tags/tag161.xml"/><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tags" Target="../tags/tag165.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201.xml"/><Relationship Id="rId7" Type="http://schemas.openxmlformats.org/officeDocument/2006/relationships/image" Target="../media/image44.jpeg"/><Relationship Id="rId2" Type="http://schemas.openxmlformats.org/officeDocument/2006/relationships/tags" Target="../tags/tag200.xml"/><Relationship Id="rId1" Type="http://schemas.openxmlformats.org/officeDocument/2006/relationships/themeOverride" Target="../theme/themeOverride19.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7.xml"/><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203.xml"/><Relationship Id="rId7" Type="http://schemas.openxmlformats.org/officeDocument/2006/relationships/notesSlide" Target="../notesSlides/notesSlide20.xml"/><Relationship Id="rId2" Type="http://schemas.openxmlformats.org/officeDocument/2006/relationships/tags" Target="../tags/tag202.xml"/><Relationship Id="rId1" Type="http://schemas.openxmlformats.org/officeDocument/2006/relationships/themeOverride" Target="../theme/themeOverride20.xml"/><Relationship Id="rId6" Type="http://schemas.openxmlformats.org/officeDocument/2006/relationships/slideLayout" Target="../slideLayouts/slideLayout7.xml"/><Relationship Id="rId5" Type="http://schemas.openxmlformats.org/officeDocument/2006/relationships/tags" Target="../tags/tag205.xml"/><Relationship Id="rId4" Type="http://schemas.openxmlformats.org/officeDocument/2006/relationships/tags" Target="../tags/tag204.xml"/></Relationships>
</file>

<file path=ppt/slides/_rels/slide22.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hemeOverride" Target="../theme/themeOverride21.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tags" Target="../tags/tag208.xml"/></Relationships>
</file>

<file path=ppt/slides/_rels/slide23.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tags" Target="../tags/tag225.xml"/><Relationship Id="rId3" Type="http://schemas.openxmlformats.org/officeDocument/2006/relationships/tags" Target="../tags/tag210.xml"/><Relationship Id="rId21" Type="http://schemas.openxmlformats.org/officeDocument/2006/relationships/tags" Target="../tags/tag228.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notesSlide" Target="../notesSlides/notesSlide22.xml"/><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tags" Target="../tags/tag227.xml"/><Relationship Id="rId1" Type="http://schemas.openxmlformats.org/officeDocument/2006/relationships/themeOverride" Target="../theme/themeOverride22.x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slideLayout" Target="../slideLayouts/slideLayout7.xml"/><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tags" Target="../tags/tag230.xml"/><Relationship Id="rId10" Type="http://schemas.openxmlformats.org/officeDocument/2006/relationships/tags" Target="../tags/tag217.xml"/><Relationship Id="rId19" Type="http://schemas.openxmlformats.org/officeDocument/2006/relationships/tags" Target="../tags/tag226.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tags" Target="../tags/tag229.xml"/></Relationships>
</file>

<file path=ppt/slides/_rels/slide24.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hemeOverride" Target="../theme/themeOverride23.xml"/><Relationship Id="rId5" Type="http://schemas.openxmlformats.org/officeDocument/2006/relationships/notesSlide" Target="../notesSlides/notesSlide23.xml"/><Relationship Id="rId4"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hemeOverride" Target="../theme/themeOverride3.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6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5.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hemeOverride" Target="../theme/themeOverride4.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7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75.xml"/><Relationship Id="rId7" Type="http://schemas.openxmlformats.org/officeDocument/2006/relationships/image" Target="../media/image5.png"/><Relationship Id="rId2" Type="http://schemas.openxmlformats.org/officeDocument/2006/relationships/tags" Target="../tags/tag174.xml"/><Relationship Id="rId1" Type="http://schemas.openxmlformats.org/officeDocument/2006/relationships/themeOverride" Target="../theme/themeOverride5.xml"/><Relationship Id="rId6" Type="http://schemas.openxmlformats.org/officeDocument/2006/relationships/notesSlide" Target="../notesSlides/notesSlide5.xml"/><Relationship Id="rId5" Type="http://schemas.openxmlformats.org/officeDocument/2006/relationships/slideLayout" Target="../slideLayouts/slideLayout7.xml"/><Relationship Id="rId10" Type="http://schemas.openxmlformats.org/officeDocument/2006/relationships/image" Target="../media/image20.jpeg"/><Relationship Id="rId4" Type="http://schemas.openxmlformats.org/officeDocument/2006/relationships/tags" Target="../tags/tag176.xml"/><Relationship Id="rId9" Type="http://schemas.microsoft.com/office/2007/relationships/hdphoto" Target="../media/image20.png"/></Relationships>
</file>

<file path=ppt/slides/_rels/slide7.xml.rels><?xml version="1.0" encoding="UTF-8" standalone="yes"?>
<Relationships xmlns="http://schemas.openxmlformats.org/package/2006/relationships"><Relationship Id="rId3" Type="http://schemas.openxmlformats.org/officeDocument/2006/relationships/tags" Target="../tags/tag178.xml"/><Relationship Id="rId7" Type="http://schemas.microsoft.com/office/2007/relationships/hdphoto" Target="../media/image23.png"/><Relationship Id="rId2" Type="http://schemas.openxmlformats.org/officeDocument/2006/relationships/tags" Target="../tags/tag177.xml"/><Relationship Id="rId1" Type="http://schemas.openxmlformats.org/officeDocument/2006/relationships/themeOverride" Target="../theme/themeOverride6.xml"/><Relationship Id="rId6" Type="http://schemas.openxmlformats.org/officeDocument/2006/relationships/image" Target="../media/image21.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80.xml"/><Relationship Id="rId7" Type="http://schemas.openxmlformats.org/officeDocument/2006/relationships/image" Target="../media/image5.png"/><Relationship Id="rId2" Type="http://schemas.openxmlformats.org/officeDocument/2006/relationships/tags" Target="../tags/tag179.xml"/><Relationship Id="rId1" Type="http://schemas.openxmlformats.org/officeDocument/2006/relationships/themeOverride" Target="../theme/themeOverride7.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81.xm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hemeOverride" Target="../theme/themeOverride8.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1990" y="583565"/>
            <a:ext cx="1013460" cy="5897245"/>
          </a:xfrm>
          <a:prstGeom prst="rect">
            <a:avLst/>
          </a:prstGeom>
          <a:noFill/>
        </p:spPr>
        <p:txBody>
          <a:bodyPr vert="eaVert" wrap="square" rtlCol="0">
            <a:spAutoFit/>
          </a:bodyPr>
          <a:lstStyle/>
          <a:p>
            <a:r>
              <a:rPr lang="zh-CN" altLang="en-US" sz="5400"/>
              <a:t>拈一袖清风</a:t>
            </a:r>
          </a:p>
        </p:txBody>
      </p:sp>
      <p:sp>
        <p:nvSpPr>
          <p:cNvPr id="5" name="文本框 4"/>
          <p:cNvSpPr txBox="1"/>
          <p:nvPr/>
        </p:nvSpPr>
        <p:spPr>
          <a:xfrm>
            <a:off x="1695450" y="2581910"/>
            <a:ext cx="613410" cy="2666365"/>
          </a:xfrm>
          <a:prstGeom prst="rect">
            <a:avLst/>
          </a:prstGeom>
          <a:noFill/>
        </p:spPr>
        <p:txBody>
          <a:bodyPr vert="eaVert" wrap="square" rtlCol="0">
            <a:spAutoFit/>
          </a:bodyPr>
          <a:lstStyle/>
          <a:p>
            <a:r>
              <a:rPr lang="zh-CN" altLang="en-US" sz="2800"/>
              <a:t>品阵阵花香</a:t>
            </a:r>
          </a:p>
        </p:txBody>
      </p:sp>
      <p:sp>
        <p:nvSpPr>
          <p:cNvPr id="8" name="文本框 7"/>
          <p:cNvSpPr txBox="1"/>
          <p:nvPr/>
        </p:nvSpPr>
        <p:spPr>
          <a:xfrm>
            <a:off x="2579013" y="3289300"/>
            <a:ext cx="430887" cy="3500755"/>
          </a:xfrm>
          <a:prstGeom prst="rect">
            <a:avLst/>
          </a:prstGeom>
          <a:noFill/>
        </p:spPr>
        <p:txBody>
          <a:bodyPr vert="eaVert" wrap="square" rtlCol="0">
            <a:spAutoFit/>
          </a:bodyPr>
          <a:lstStyle/>
          <a:p>
            <a:r>
              <a:rPr lang="zh-CN" altLang="en-US" sz="160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八（一）</a:t>
            </a:r>
            <a:r>
              <a:rPr lang="zh-CN" altLang="en-US" sz="1600" dirty="0" smtClean="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班</a:t>
            </a:r>
            <a:r>
              <a:rPr lang="zh-CN" altLang="en-US" sz="1600" dirty="0" smtClean="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在</a:t>
            </a:r>
            <a:r>
              <a:rPr lang="zh-CN" altLang="en-US" sz="1600" dirty="0" smtClean="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地文化</a:t>
            </a:r>
            <a:r>
              <a:rPr lang="zh-CN" altLang="en-US" sz="1600" dirty="0" smtClean="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社</a:t>
            </a:r>
            <a:r>
              <a:rPr lang="zh-CN" altLang="en-US" sz="160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会实践报告册</a:t>
            </a:r>
            <a:r>
              <a:rPr lang="en-US" altLang="zh-CN" sz="160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a:t>
            </a:r>
            <a:endParaRPr lang="en-US" altLang="zh-CN" sz="1600" dirty="0" smtClean="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9" name="印章"/>
          <p:cNvGrpSpPr/>
          <p:nvPr/>
        </p:nvGrpSpPr>
        <p:grpSpPr bwMode="auto">
          <a:xfrm>
            <a:off x="3262797" y="4643887"/>
            <a:ext cx="612721" cy="1274215"/>
            <a:chOff x="-18973" y="60732"/>
            <a:chExt cx="612558" cy="1275247"/>
          </a:xfrm>
        </p:grpSpPr>
        <p:pic>
          <p:nvPicPr>
            <p:cNvPr id="10" name="图片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014" y="306953"/>
              <a:ext cx="436849" cy="1029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11"/>
            <p:cNvSpPr>
              <a:spLocks noChangeArrowheads="1"/>
            </p:cNvSpPr>
            <p:nvPr/>
          </p:nvSpPr>
          <p:spPr bwMode="auto">
            <a:xfrm>
              <a:off x="3600" y="60732"/>
              <a:ext cx="18473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zh-CN" altLang="zh-CN" sz="1000">
                <a:solidFill>
                  <a:schemeClr val="bg1"/>
                </a:solidFill>
                <a:latin typeface="Calibri" panose="020F0502020204030204" pitchFamily="34" charset="0"/>
                <a:sym typeface="宋体" panose="02010600030101010101" pitchFamily="2" charset="-122"/>
              </a:endParaRPr>
            </a:p>
          </p:txBody>
        </p:sp>
        <p:sp>
          <p:nvSpPr>
            <p:cNvPr id="12" name="矩形 11"/>
            <p:cNvSpPr>
              <a:spLocks noChangeArrowheads="1"/>
            </p:cNvSpPr>
            <p:nvPr/>
          </p:nvSpPr>
          <p:spPr bwMode="auto">
            <a:xfrm>
              <a:off x="-18973" y="295979"/>
              <a:ext cx="612558" cy="1015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sz="2000" dirty="0">
                  <a:solidFill>
                    <a:schemeClr val="bg1"/>
                  </a:solidFill>
                  <a:latin typeface="方正舒体" panose="02010601030101010101" pitchFamily="2" charset="-122"/>
                  <a:ea typeface="方正舒体" panose="02010601030101010101" pitchFamily="2" charset="-122"/>
                  <a:sym typeface="方正兰亭粗黑简体" pitchFamily="2" charset="-122"/>
                </a:rPr>
                <a:t>拈花湾</a:t>
              </a:r>
            </a:p>
          </p:txBody>
        </p:sp>
      </p:gr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style.rotation</p:attrName>
                                        </p:attrNameLst>
                                      </p:cBhvr>
                                      <p:tavLst>
                                        <p:tav tm="0">
                                          <p:val>
                                            <p:fltVal val="720"/>
                                          </p:val>
                                        </p:tav>
                                        <p:tav tm="100000">
                                          <p:val>
                                            <p:fltVal val="0"/>
                                          </p:val>
                                        </p:tav>
                                      </p:tavLst>
                                    </p:anim>
                                    <p:anim calcmode="lin" valueType="num">
                                      <p:cBhvr>
                                        <p:cTn id="32" dur="2000" fill="hold"/>
                                        <p:tgtEl>
                                          <p:spTgt spid="8"/>
                                        </p:tgtEl>
                                        <p:attrNameLst>
                                          <p:attrName>ppt_h</p:attrName>
                                        </p:attrNameLst>
                                      </p:cBhvr>
                                      <p:tavLst>
                                        <p:tav tm="0">
                                          <p:val>
                                            <p:fltVal val="0"/>
                                          </p:val>
                                        </p:tav>
                                        <p:tav tm="100000">
                                          <p:val>
                                            <p:strVal val="#ppt_h"/>
                                          </p:val>
                                        </p:tav>
                                      </p:tavLst>
                                    </p:anim>
                                    <p:anim calcmode="lin" valueType="num">
                                      <p:cBhvr>
                                        <p:cTn id="33"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from="(-#ppt_w/2)" to="(#ppt_x)" calcmode="lin" valueType="num">
                                      <p:cBhvr>
                                        <p:cTn id="38" dur="600" fill="hold">
                                          <p:stCondLst>
                                            <p:cond delay="0"/>
                                          </p:stCondLst>
                                        </p:cTn>
                                        <p:tgtEl>
                                          <p:spTgt spid="9"/>
                                        </p:tgtEl>
                                        <p:attrNameLst>
                                          <p:attrName>ppt_x</p:attrName>
                                        </p:attrNameLst>
                                      </p:cBhvr>
                                    </p:anim>
                                    <p:anim from="0" to="-1.0" calcmode="lin" valueType="num">
                                      <p:cBhvr>
                                        <p:cTn id="39" dur="200" decel="50000" autoRev="1" fill="hold">
                                          <p:stCondLst>
                                            <p:cond delay="600"/>
                                          </p:stCondLst>
                                        </p:cTn>
                                        <p:tgtEl>
                                          <p:spTgt spid="9"/>
                                        </p:tgtEl>
                                        <p:attrNameLst>
                                          <p:attrName>xshear</p:attrName>
                                        </p:attrNameLst>
                                      </p:cBhvr>
                                    </p:anim>
                                    <p:animScale>
                                      <p:cBhvr>
                                        <p:cTn id="40" dur="200" decel="100000" autoRev="1" fill="hold">
                                          <p:stCondLst>
                                            <p:cond delay="600"/>
                                          </p:stCondLst>
                                        </p:cTn>
                                        <p:tgtEl>
                                          <p:spTgt spid="9"/>
                                        </p:tgtEl>
                                      </p:cBhvr>
                                      <p:from x="100000" y="100000"/>
                                      <p:to x="80000" y="100000"/>
                                    </p:animScale>
                                    <p:anim by="(#ppt_h/3+#ppt_w*0.1)" calcmode="lin" valueType="num">
                                      <p:cBhvr additive="sum">
                                        <p:cTn id="41"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6"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sp>
        <p:nvSpPr>
          <p:cNvPr id="4" name="文本框 3"/>
          <p:cNvSpPr txBox="1"/>
          <p:nvPr/>
        </p:nvSpPr>
        <p:spPr>
          <a:xfrm>
            <a:off x="11156950" y="433070"/>
            <a:ext cx="459740" cy="4864735"/>
          </a:xfrm>
          <a:prstGeom prst="rect">
            <a:avLst/>
          </a:prstGeom>
          <a:noFill/>
        </p:spPr>
        <p:txBody>
          <a:bodyPr vert="eaVert" wrap="square" rtlCol="0">
            <a:spAutoFit/>
          </a:bodyPr>
          <a:lstStyle/>
          <a:p>
            <a:r>
              <a:rPr lang="zh-CN" altLang="en-US"/>
              <a:t>分开并不意味着景色的黯淡</a:t>
            </a:r>
          </a:p>
        </p:txBody>
      </p:sp>
      <p:pic>
        <p:nvPicPr>
          <p:cNvPr id="6" name="图片 5" descr="Cache_-3d6ca5eb061b4423."/>
          <p:cNvPicPr>
            <a:picLocks noChangeAspect="1"/>
          </p:cNvPicPr>
          <p:nvPr/>
        </p:nvPicPr>
        <p:blipFill>
          <a:blip r:embed="rId7" cstate="print"/>
          <a:stretch>
            <a:fillRect/>
          </a:stretch>
        </p:blipFill>
        <p:spPr>
          <a:xfrm rot="21180000">
            <a:off x="6238875" y="555625"/>
            <a:ext cx="4324350" cy="3874135"/>
          </a:xfrm>
          <a:prstGeom prst="round2SameRect">
            <a:avLst/>
          </a:prstGeom>
        </p:spPr>
      </p:pic>
      <p:pic>
        <p:nvPicPr>
          <p:cNvPr id="8" name="图片 7" descr="IMG_1361"/>
          <p:cNvPicPr>
            <a:picLocks noChangeAspect="1"/>
          </p:cNvPicPr>
          <p:nvPr/>
        </p:nvPicPr>
        <p:blipFill>
          <a:blip r:embed="rId8" cstate="print"/>
          <a:stretch>
            <a:fillRect/>
          </a:stretch>
        </p:blipFill>
        <p:spPr>
          <a:xfrm rot="300000">
            <a:off x="2905125" y="2991485"/>
            <a:ext cx="3483610" cy="3597910"/>
          </a:xfrm>
          <a:prstGeom prst="snip2DiagRect">
            <a:avLst/>
          </a:prstGeom>
        </p:spPr>
      </p:pic>
      <p:pic>
        <p:nvPicPr>
          <p:cNvPr id="9" name="图片 8" descr="IMG_1363"/>
          <p:cNvPicPr>
            <a:picLocks noChangeAspect="1"/>
          </p:cNvPicPr>
          <p:nvPr/>
        </p:nvPicPr>
        <p:blipFill>
          <a:blip r:embed="rId9" cstate="print"/>
          <a:stretch>
            <a:fillRect/>
          </a:stretch>
        </p:blipFill>
        <p:spPr>
          <a:xfrm rot="240000">
            <a:off x="1058545" y="676275"/>
            <a:ext cx="3704590" cy="3435985"/>
          </a:xfrm>
          <a:prstGeom prst="round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6"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sp>
        <p:nvSpPr>
          <p:cNvPr id="8" name="文本框 7"/>
          <p:cNvSpPr txBox="1"/>
          <p:nvPr/>
        </p:nvSpPr>
        <p:spPr>
          <a:xfrm rot="240000">
            <a:off x="11253470" y="353060"/>
            <a:ext cx="613410" cy="5213985"/>
          </a:xfrm>
          <a:prstGeom prst="rect">
            <a:avLst/>
          </a:prstGeom>
          <a:noFill/>
        </p:spPr>
        <p:txBody>
          <a:bodyPr vert="eaVert" wrap="square" rtlCol="0">
            <a:spAutoFit/>
          </a:bodyPr>
          <a:lstStyle/>
          <a:p>
            <a:r>
              <a:rPr lang="zh-CN" altLang="en-US"/>
              <a:t>可爱的塑像赋予了这次旅行 </a:t>
            </a:r>
            <a:r>
              <a:rPr lang="zh-CN" altLang="en-US" sz="2800"/>
              <a:t>美好的遐想</a:t>
            </a:r>
          </a:p>
        </p:txBody>
      </p:sp>
      <p:pic>
        <p:nvPicPr>
          <p:cNvPr id="4" name="图片 3" descr="IMG_3175"/>
          <p:cNvPicPr>
            <a:picLocks noChangeAspect="1"/>
          </p:cNvPicPr>
          <p:nvPr/>
        </p:nvPicPr>
        <p:blipFill>
          <a:blip r:embed="rId7" cstate="print"/>
          <a:stretch>
            <a:fillRect/>
          </a:stretch>
        </p:blipFill>
        <p:spPr>
          <a:xfrm rot="180000">
            <a:off x="702310" y="92710"/>
            <a:ext cx="4462145" cy="4590415"/>
          </a:xfrm>
          <a:prstGeom prst="roundRect">
            <a:avLst/>
          </a:prstGeom>
        </p:spPr>
      </p:pic>
      <p:pic>
        <p:nvPicPr>
          <p:cNvPr id="2" name="图片 1"/>
          <p:cNvPicPr>
            <a:picLocks noChangeAspect="1"/>
          </p:cNvPicPr>
          <p:nvPr/>
        </p:nvPicPr>
        <p:blipFill>
          <a:blip r:embed="rId8" cstate="print"/>
          <a:stretch>
            <a:fillRect/>
          </a:stretch>
        </p:blipFill>
        <p:spPr>
          <a:xfrm rot="360000">
            <a:off x="2896235" y="2874645"/>
            <a:ext cx="5455285" cy="4000500"/>
          </a:xfrm>
          <a:prstGeom prst="ellipse">
            <a:avLst/>
          </a:prstGeom>
        </p:spPr>
      </p:pic>
      <p:pic>
        <p:nvPicPr>
          <p:cNvPr id="6" name="图片 5" descr="IMG_3221"/>
          <p:cNvPicPr>
            <a:picLocks noChangeAspect="1"/>
          </p:cNvPicPr>
          <p:nvPr/>
        </p:nvPicPr>
        <p:blipFill>
          <a:blip r:embed="rId9" cstate="print"/>
          <a:stretch>
            <a:fillRect/>
          </a:stretch>
        </p:blipFill>
        <p:spPr>
          <a:xfrm rot="21240000">
            <a:off x="6525260" y="15875"/>
            <a:ext cx="4624705" cy="6152515"/>
          </a:xfrm>
          <a:prstGeom prst="ellipse">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8" presetClass="entr" presetSubtype="0" accel="10000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2.5"/>
                                          </p:val>
                                        </p:tav>
                                        <p:tav tm="100000">
                                          <p:val>
                                            <p:strVal val="#ppt_w"/>
                                          </p:val>
                                        </p:tav>
                                      </p:tavLst>
                                    </p:anim>
                                    <p:anim calcmode="lin" valueType="num">
                                      <p:cBhvr>
                                        <p:cTn id="22" dur="500" fill="hold"/>
                                        <p:tgtEl>
                                          <p:spTgt spid="6"/>
                                        </p:tgtEl>
                                        <p:attrNameLst>
                                          <p:attrName>ppt_h</p:attrName>
                                        </p:attrNameLst>
                                      </p:cBhvr>
                                      <p:tavLst>
                                        <p:tav tm="0">
                                          <p:val>
                                            <p:strVal val="#ppt_h*0.01"/>
                                          </p:val>
                                        </p:tav>
                                        <p:tav tm="100000">
                                          <p:val>
                                            <p:strVal val="#ppt_h"/>
                                          </p:val>
                                        </p:tav>
                                      </p:tavLst>
                                    </p:anim>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h+1"/>
                                          </p:val>
                                        </p:tav>
                                        <p:tav tm="100000">
                                          <p:val>
                                            <p:strVal val="#ppt_y"/>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fltVal val="0"/>
                                          </p:val>
                                        </p:tav>
                                        <p:tav tm="100000">
                                          <p:val>
                                            <p:strVal val="#ppt_w"/>
                                          </p:val>
                                        </p:tav>
                                      </p:tavLst>
                                    </p:anim>
                                    <p:anim calcmode="lin" valueType="num">
                                      <p:cBhvr>
                                        <p:cTn id="38" dur="1000" fill="hold"/>
                                        <p:tgtEl>
                                          <p:spTgt spid="2"/>
                                        </p:tgtEl>
                                        <p:attrNameLst>
                                          <p:attrName>ppt_h</p:attrName>
                                        </p:attrNameLst>
                                      </p:cBhvr>
                                      <p:tavLst>
                                        <p:tav tm="0">
                                          <p:val>
                                            <p:fltVal val="0"/>
                                          </p:val>
                                        </p:tav>
                                        <p:tav tm="100000">
                                          <p:val>
                                            <p:strVal val="#ppt_h"/>
                                          </p:val>
                                        </p:tav>
                                      </p:tavLst>
                                    </p:anim>
                                    <p:anim calcmode="lin" valueType="num">
                                      <p:cBhvr>
                                        <p:cTn id="3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p:txBody>
          <a:bodyPr lIns="90000" tIns="46800" rIns="90000" bIns="46800">
            <a:normAutofit fontScale="90000"/>
          </a:bodyPr>
          <a:lstStyle/>
          <a:p>
            <a:r>
              <a:rPr lang="zh-CN" altLang="en-US" sz="3600" dirty="0">
                <a:solidFill>
                  <a:srgbClr val="002060"/>
                </a:solidFill>
                <a:latin typeface="微软雅黑 Light" panose="020B0502040204020203" charset="-122"/>
                <a:ea typeface="微软雅黑 Light" panose="020B0502040204020203" charset="-122"/>
              </a:rPr>
              <a:t>田园小径</a:t>
            </a:r>
          </a:p>
        </p:txBody>
      </p:sp>
      <p:pic>
        <p:nvPicPr>
          <p:cNvPr id="4" name="图片 3" descr="IMG_1382"/>
          <p:cNvPicPr>
            <a:picLocks noChangeAspect="1"/>
          </p:cNvPicPr>
          <p:nvPr/>
        </p:nvPicPr>
        <p:blipFill>
          <a:blip r:embed="rId6" cstate="print"/>
          <a:stretch>
            <a:fillRect/>
          </a:stretch>
        </p:blipFill>
        <p:spPr>
          <a:xfrm>
            <a:off x="360045" y="1136650"/>
            <a:ext cx="5393055" cy="5277485"/>
          </a:xfrm>
          <a:prstGeom prst="bevel">
            <a:avLst/>
          </a:prstGeom>
        </p:spPr>
      </p:pic>
      <p:pic>
        <p:nvPicPr>
          <p:cNvPr id="7" name="图片 6" descr="IMG_3154"/>
          <p:cNvPicPr>
            <a:picLocks noChangeAspect="1"/>
          </p:cNvPicPr>
          <p:nvPr/>
        </p:nvPicPr>
        <p:blipFill>
          <a:blip r:embed="rId7" cstate="print"/>
          <a:stretch>
            <a:fillRect/>
          </a:stretch>
        </p:blipFill>
        <p:spPr>
          <a:xfrm>
            <a:off x="5945505" y="74930"/>
            <a:ext cx="5208270" cy="4610100"/>
          </a:xfrm>
          <a:prstGeom prst="ellipse">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7"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sp>
        <p:nvSpPr>
          <p:cNvPr id="3" name="文本框 2"/>
          <p:cNvSpPr txBox="1"/>
          <p:nvPr>
            <p:custDataLst>
              <p:tags r:id="rId4"/>
            </p:custDataLst>
          </p:nvPr>
        </p:nvSpPr>
        <p:spPr>
          <a:xfrm>
            <a:off x="667385" y="5547995"/>
            <a:ext cx="3554095" cy="891540"/>
          </a:xfrm>
          <a:prstGeom prst="rect">
            <a:avLst/>
          </a:prstGeom>
        </p:spPr>
        <p:txBody>
          <a:bodyPr vert="horz" lIns="91440" tIns="45720" rIns="91440" bIns="45720" rtlCol="0">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800" b="1" dirty="0">
                <a:solidFill>
                  <a:srgbClr val="00B0F0"/>
                </a:solidFill>
                <a:latin typeface="楷体" panose="02010609060101010101" pitchFamily="49" charset="-122"/>
                <a:ea typeface="楷体" panose="02010609060101010101" pitchFamily="49" charset="-122"/>
              </a:rPr>
              <a:t>相遇秋野</a:t>
            </a:r>
          </a:p>
        </p:txBody>
      </p:sp>
      <p:pic>
        <p:nvPicPr>
          <p:cNvPr id="4" name="图片 3" descr="Cache_-a4e99b6418331a9."/>
          <p:cNvPicPr>
            <a:picLocks noChangeAspect="1"/>
          </p:cNvPicPr>
          <p:nvPr/>
        </p:nvPicPr>
        <p:blipFill>
          <a:blip r:embed="rId8" cstate="print"/>
          <a:stretch>
            <a:fillRect/>
          </a:stretch>
        </p:blipFill>
        <p:spPr>
          <a:xfrm>
            <a:off x="1051560" y="173355"/>
            <a:ext cx="6696710" cy="5273675"/>
          </a:xfrm>
          <a:prstGeom prst="roundRect">
            <a:avLst/>
          </a:prstGeom>
        </p:spPr>
      </p:pic>
      <p:pic>
        <p:nvPicPr>
          <p:cNvPr id="8" name="图片 7" descr="Cache_-45e1b5590e0cb1d2."/>
          <p:cNvPicPr>
            <a:picLocks noChangeAspect="1"/>
          </p:cNvPicPr>
          <p:nvPr/>
        </p:nvPicPr>
        <p:blipFill>
          <a:blip r:embed="rId9" cstate="print"/>
          <a:stretch>
            <a:fillRect/>
          </a:stretch>
        </p:blipFill>
        <p:spPr>
          <a:xfrm rot="21060000">
            <a:off x="7473315" y="438150"/>
            <a:ext cx="3835400" cy="573659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ache_3fb1e4b1cdf653fd."/>
          <p:cNvPicPr>
            <a:picLocks noChangeAspect="1"/>
          </p:cNvPicPr>
          <p:nvPr/>
        </p:nvPicPr>
        <p:blipFill>
          <a:blip r:embed="rId5" cstate="print"/>
          <a:stretch>
            <a:fillRect/>
          </a:stretch>
        </p:blipFill>
        <p:spPr>
          <a:xfrm>
            <a:off x="330200" y="275590"/>
            <a:ext cx="8998585" cy="6012180"/>
          </a:xfrm>
          <a:prstGeom prst="ellipse">
            <a:avLst/>
          </a:prstGeom>
        </p:spPr>
      </p:pic>
      <p:sp>
        <p:nvSpPr>
          <p:cNvPr id="9" name="文本框 8"/>
          <p:cNvSpPr txBox="1"/>
          <p:nvPr/>
        </p:nvSpPr>
        <p:spPr>
          <a:xfrm>
            <a:off x="9505950" y="1132840"/>
            <a:ext cx="798195" cy="5336540"/>
          </a:xfrm>
          <a:prstGeom prst="rect">
            <a:avLst/>
          </a:prstGeom>
          <a:noFill/>
        </p:spPr>
        <p:txBody>
          <a:bodyPr vert="eaVert" wrap="square" rtlCol="0">
            <a:spAutoFit/>
          </a:bodyPr>
          <a:lstStyle/>
          <a:p>
            <a:r>
              <a:rPr lang="zh-CN" altLang="en-US"/>
              <a:t>欣赏那</a:t>
            </a:r>
            <a:r>
              <a:rPr lang="zh-CN" altLang="en-US" sz="4000"/>
              <a:t>不曾留意</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ache_7ff617ea1740e40a."/>
          <p:cNvPicPr>
            <a:picLocks noChangeAspect="1"/>
          </p:cNvPicPr>
          <p:nvPr/>
        </p:nvPicPr>
        <p:blipFill>
          <a:blip r:embed="rId5" cstate="print"/>
          <a:stretch>
            <a:fillRect/>
          </a:stretch>
        </p:blipFill>
        <p:spPr>
          <a:xfrm>
            <a:off x="6112510" y="807085"/>
            <a:ext cx="4707255" cy="5450840"/>
          </a:xfrm>
          <a:prstGeom prst="rect">
            <a:avLst/>
          </a:prstGeom>
        </p:spPr>
      </p:pic>
      <p:pic>
        <p:nvPicPr>
          <p:cNvPr id="6" name="图片 5" descr="IMG_1353"/>
          <p:cNvPicPr>
            <a:picLocks noChangeAspect="1"/>
          </p:cNvPicPr>
          <p:nvPr/>
        </p:nvPicPr>
        <p:blipFill>
          <a:blip r:embed="rId6" cstate="print"/>
          <a:stretch>
            <a:fillRect/>
          </a:stretch>
        </p:blipFill>
        <p:spPr>
          <a:xfrm>
            <a:off x="433070" y="413385"/>
            <a:ext cx="6387465" cy="4865370"/>
          </a:xfrm>
          <a:prstGeom prst="roundRect">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IMG_3257"/>
          <p:cNvPicPr>
            <a:picLocks noChangeAspect="1"/>
          </p:cNvPicPr>
          <p:nvPr/>
        </p:nvPicPr>
        <p:blipFill>
          <a:blip r:embed="rId5" cstate="print"/>
          <a:stretch>
            <a:fillRect/>
          </a:stretch>
        </p:blipFill>
        <p:spPr>
          <a:xfrm>
            <a:off x="1332865" y="231140"/>
            <a:ext cx="9114155" cy="4949825"/>
          </a:xfrm>
          <a:prstGeom prst="rect">
            <a:avLst/>
          </a:prstGeom>
        </p:spPr>
      </p:pic>
      <p:sp>
        <p:nvSpPr>
          <p:cNvPr id="6" name="文本框 5"/>
          <p:cNvSpPr txBox="1"/>
          <p:nvPr/>
        </p:nvSpPr>
        <p:spPr>
          <a:xfrm>
            <a:off x="1599565" y="5391785"/>
            <a:ext cx="8992870" cy="645160"/>
          </a:xfrm>
          <a:prstGeom prst="rect">
            <a:avLst/>
          </a:prstGeom>
          <a:noFill/>
        </p:spPr>
        <p:txBody>
          <a:bodyPr wrap="square" rtlCol="0">
            <a:spAutoFit/>
          </a:bodyPr>
          <a:lstStyle/>
          <a:p>
            <a:r>
              <a:rPr lang="zh-CN" altLang="en-US" sz="3600"/>
              <a:t>定格那</a:t>
            </a:r>
            <a:r>
              <a:rPr lang="zh-CN" altLang="en-US" sz="2800"/>
              <a:t>放飞的心</a:t>
            </a:r>
            <a:r>
              <a:rPr lang="zh-CN" altLang="en-US" sz="3600"/>
              <a:t>一跃而起的那一刻</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MG_1399"/>
          <p:cNvPicPr>
            <a:picLocks noChangeAspect="1"/>
          </p:cNvPicPr>
          <p:nvPr/>
        </p:nvPicPr>
        <p:blipFill>
          <a:blip r:embed="rId5" cstate="print"/>
          <a:stretch>
            <a:fillRect/>
          </a:stretch>
        </p:blipFill>
        <p:spPr>
          <a:xfrm rot="420000">
            <a:off x="389890" y="590550"/>
            <a:ext cx="5239385" cy="5204460"/>
          </a:xfrm>
          <a:prstGeom prst="roundRect">
            <a:avLst/>
          </a:prstGeom>
        </p:spPr>
      </p:pic>
      <p:sp>
        <p:nvSpPr>
          <p:cNvPr id="9" name="文本框 8"/>
          <p:cNvSpPr txBox="1"/>
          <p:nvPr/>
        </p:nvSpPr>
        <p:spPr>
          <a:xfrm>
            <a:off x="5601970" y="380365"/>
            <a:ext cx="5041900" cy="737235"/>
          </a:xfrm>
          <a:prstGeom prst="rect">
            <a:avLst/>
          </a:prstGeom>
          <a:noFill/>
        </p:spPr>
        <p:txBody>
          <a:bodyPr wrap="square" rtlCol="0">
            <a:spAutoFit/>
          </a:bodyPr>
          <a:lstStyle/>
          <a:p>
            <a:r>
              <a:rPr lang="zh-CN" altLang="en-US"/>
              <a:t>远方的明月 </a:t>
            </a:r>
          </a:p>
          <a:p>
            <a:r>
              <a:rPr lang="zh-CN" altLang="en-US"/>
              <a:t>                </a:t>
            </a:r>
            <a:r>
              <a:rPr lang="zh-CN" altLang="en-US" sz="2400"/>
              <a:t>读懂我的心</a:t>
            </a:r>
          </a:p>
        </p:txBody>
      </p:sp>
      <p:pic>
        <p:nvPicPr>
          <p:cNvPr id="10" name="图片 9" descr="IMG_1396"/>
          <p:cNvPicPr>
            <a:picLocks noChangeAspect="1"/>
          </p:cNvPicPr>
          <p:nvPr/>
        </p:nvPicPr>
        <p:blipFill>
          <a:blip r:embed="rId6" cstate="print"/>
          <a:stretch>
            <a:fillRect/>
          </a:stretch>
        </p:blipFill>
        <p:spPr>
          <a:xfrm>
            <a:off x="7258050" y="1294765"/>
            <a:ext cx="4559935" cy="3637915"/>
          </a:xfrm>
          <a:prstGeom prst="rect">
            <a:avLst/>
          </a:prstGeom>
        </p:spPr>
      </p:pic>
      <p:pic>
        <p:nvPicPr>
          <p:cNvPr id="7" name="图片 6" descr="IMG_1397"/>
          <p:cNvPicPr>
            <a:picLocks noChangeAspect="1"/>
          </p:cNvPicPr>
          <p:nvPr/>
        </p:nvPicPr>
        <p:blipFill>
          <a:blip r:embed="rId7" cstate="print"/>
          <a:stretch>
            <a:fillRect/>
          </a:stretch>
        </p:blipFill>
        <p:spPr>
          <a:xfrm rot="21300000">
            <a:off x="4036695" y="2345690"/>
            <a:ext cx="4442460" cy="4157980"/>
          </a:xfrm>
          <a:prstGeom prst="roundRect">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fltVal val="0.4647"/>
                                          </p:val>
                                        </p:tav>
                                      </p:tavLst>
                                    </p:anim>
                                    <p:anim calcmode="lin" valueType="num">
                                      <p:cBhvr>
                                        <p:cTn id="9" dur="450" decel="100000" fill="hold"/>
                                        <p:tgtEl>
                                          <p:spTgt spid="7"/>
                                        </p:tgtEl>
                                        <p:attrNameLst>
                                          <p:attrName>ppt_y</p:attrName>
                                        </p:attrNameLst>
                                      </p:cBhvr>
                                      <p:tavLst>
                                        <p:tav tm="0">
                                          <p:val>
                                            <p:strVal val="#ppt_y+1"/>
                                          </p:val>
                                        </p:tav>
                                        <p:tav tm="100000">
                                          <p:val>
                                            <p:fltVal val="0.49179"/>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fltVal val="0.49179"/>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fltVal val="0.36334"/>
                                          </p:val>
                                        </p:tav>
                                      </p:tavLst>
                                    </p:anim>
                                    <p:anim calcmode="lin" valueType="num">
                                      <p:cBhvr>
                                        <p:cTn id="17" dur="450" decel="100000" fill="hold"/>
                                        <p:tgtEl>
                                          <p:spTgt spid="5"/>
                                        </p:tgtEl>
                                        <p:attrNameLst>
                                          <p:attrName>ppt_y</p:attrName>
                                        </p:attrNameLst>
                                      </p:cBhvr>
                                      <p:tavLst>
                                        <p:tav tm="0">
                                          <p:val>
                                            <p:strVal val="#ppt_y+1"/>
                                          </p:val>
                                        </p:tav>
                                        <p:tav tm="100000">
                                          <p:val>
                                            <p:fltVal val="0.46556"/>
                                          </p:val>
                                        </p:tav>
                                      </p:tavLst>
                                    </p:anim>
                                    <p:anim calcmode="lin" valueType="num">
                                      <p:cBhvr>
                                        <p:cTn id="18" dur="50" accel="100000" fill="hold">
                                          <p:stCondLst>
                                            <p:cond delay="450"/>
                                          </p:stCondLst>
                                        </p:cTn>
                                        <p:tgtEl>
                                          <p:spTgt spid="5"/>
                                        </p:tgtEl>
                                        <p:attrNameLst>
                                          <p:attrName>ppt_y</p:attrName>
                                        </p:attrNameLst>
                                      </p:cBhvr>
                                      <p:tavLst>
                                        <p:tav tm="0">
                                          <p:val>
                                            <p:strVal val="#ppt_y-.03"/>
                                          </p:val>
                                        </p:tav>
                                        <p:tav tm="100000">
                                          <p:val>
                                            <p:fltVal val="0.46556"/>
                                          </p:val>
                                        </p:tav>
                                      </p:tavLst>
                                    </p:anim>
                                  </p:childTnLst>
                                </p:cTn>
                              </p:par>
                              <p:par>
                                <p:cTn id="19" presetID="35" presetClass="path" presetSubtype="0" accel="50000" decel="50000" fill="hold" nodeType="withEffect">
                                  <p:stCondLst>
                                    <p:cond delay="0"/>
                                  </p:stCondLst>
                                  <p:childTnLst>
                                    <p:anim calcmode="lin" valueType="num">
                                      <p:cBhvr additive="base">
                                        <p:cTn id="20" dur="500" fill="hold">
                                          <p:stCondLst>
                                            <p:cond delay="0"/>
                                          </p:stCondLst>
                                        </p:cTn>
                                        <p:tgtEl>
                                          <p:spTgt spid="7"/>
                                        </p:tgtEl>
                                        <p:attrNameLst>
                                          <p:attrName>ppt_x</p:attrName>
                                        </p:attrNameLst>
                                      </p:cBhvr>
                                      <p:tavLst>
                                        <p:tav tm="0">
                                          <p:val>
                                            <p:strVal val="ppt_x"/>
                                          </p:val>
                                        </p:tav>
                                        <p:tav tm="100000">
                                          <p:val>
                                            <p:fltVal val="0.62977"/>
                                          </p:val>
                                        </p:tav>
                                      </p:tavLst>
                                    </p:anim>
                                    <p:anim calcmode="lin" valueType="num">
                                      <p:cBhvr additive="base">
                                        <p:cTn id="21" dur="500" fill="hold">
                                          <p:stCondLst>
                                            <p:cond delay="0"/>
                                          </p:stCondLst>
                                        </p:cTn>
                                        <p:tgtEl>
                                          <p:spTgt spid="7"/>
                                        </p:tgtEl>
                                        <p:attrNameLst>
                                          <p:attrName>ppt_y</p:attrName>
                                        </p:attrNameLst>
                                      </p:cBhvr>
                                      <p:tavLst>
                                        <p:tav tm="0">
                                          <p:val>
                                            <p:strVal val="ppt_y"/>
                                          </p:val>
                                        </p:tav>
                                        <p:tav tm="100000">
                                          <p:val>
                                            <p:fltVal val="0.64518"/>
                                          </p:val>
                                        </p:tav>
                                      </p:tavLst>
                                    </p:anim>
                                    <p:anim calcmode="lin" valueType="num">
                                      <p:cBhvr additive="base">
                                        <p:cTn id="22" dur="500" fill="hold">
                                          <p:stCondLst>
                                            <p:cond delay="0"/>
                                          </p:stCondLst>
                                        </p:cTn>
                                        <p:tgtEl>
                                          <p:spTgt spid="7"/>
                                        </p:tgtEl>
                                        <p:attrNameLst>
                                          <p:attrName>ppt_w</p:attrName>
                                        </p:attrNameLst>
                                      </p:cBhvr>
                                      <p:tavLst>
                                        <p:tav tm="0">
                                          <p:val>
                                            <p:strVal val="ppt_w"/>
                                          </p:val>
                                        </p:tav>
                                        <p:tav tm="100000">
                                          <p:val>
                                            <p:strVal val="#ppt_w"/>
                                          </p:val>
                                        </p:tav>
                                      </p:tavLst>
                                    </p:anim>
                                    <p:anim calcmode="lin" valueType="num">
                                      <p:cBhvr additive="base">
                                        <p:cTn id="23" dur="500" fill="hold">
                                          <p:stCondLst>
                                            <p:cond delay="0"/>
                                          </p:stCondLst>
                                        </p:cTn>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fltVal val="0.78232"/>
                                          </p:val>
                                        </p:tav>
                                      </p:tavLst>
                                    </p:anim>
                                    <p:anim calcmode="lin" valueType="num">
                                      <p:cBhvr>
                                        <p:cTn id="30" dur="450" decel="100000" fill="hold"/>
                                        <p:tgtEl>
                                          <p:spTgt spid="10"/>
                                        </p:tgtEl>
                                        <p:attrNameLst>
                                          <p:attrName>ppt_y</p:attrName>
                                        </p:attrNameLst>
                                      </p:cBhvr>
                                      <p:tavLst>
                                        <p:tav tm="0">
                                          <p:val>
                                            <p:strVal val="#ppt_y+1"/>
                                          </p:val>
                                        </p:tav>
                                        <p:tav tm="100000">
                                          <p:val>
                                            <p:fltVal val="0.45403"/>
                                          </p:val>
                                        </p:tav>
                                      </p:tavLst>
                                    </p:anim>
                                    <p:anim calcmode="lin" valueType="num">
                                      <p:cBhvr>
                                        <p:cTn id="31" dur="50" accel="100000" fill="hold">
                                          <p:stCondLst>
                                            <p:cond delay="450"/>
                                          </p:stCondLst>
                                        </p:cTn>
                                        <p:tgtEl>
                                          <p:spTgt spid="10"/>
                                        </p:tgtEl>
                                        <p:attrNameLst>
                                          <p:attrName>ppt_y</p:attrName>
                                        </p:attrNameLst>
                                      </p:cBhvr>
                                      <p:tavLst>
                                        <p:tav tm="0">
                                          <p:val>
                                            <p:strVal val="#ppt_y-.03"/>
                                          </p:val>
                                        </p:tav>
                                        <p:tav tm="100000">
                                          <p:val>
                                            <p:fltVal val="0.45403"/>
                                          </p:val>
                                        </p:tav>
                                      </p:tavLst>
                                    </p:anim>
                                  </p:childTnLst>
                                </p:cTn>
                              </p:par>
                              <p:par>
                                <p:cTn id="32" presetID="35" presetClass="path" presetSubtype="0" accel="50000" decel="50000" fill="hold" nodeType="withEffect">
                                  <p:stCondLst>
                                    <p:cond delay="0"/>
                                  </p:stCondLst>
                                  <p:childTnLst>
                                    <p:anim calcmode="lin" valueType="num">
                                      <p:cBhvr additive="base">
                                        <p:cTn id="33" dur="500" fill="hold">
                                          <p:stCondLst>
                                            <p:cond delay="0"/>
                                          </p:stCondLst>
                                        </p:cTn>
                                        <p:tgtEl>
                                          <p:spTgt spid="7"/>
                                        </p:tgtEl>
                                        <p:attrNameLst>
                                          <p:attrName>ppt_x</p:attrName>
                                        </p:attrNameLst>
                                      </p:cBhvr>
                                      <p:tavLst>
                                        <p:tav tm="0">
                                          <p:val>
                                            <p:strVal val="ppt_x"/>
                                          </p:val>
                                        </p:tav>
                                        <p:tav tm="100000">
                                          <p:val>
                                            <p:fltVal val="0.51328"/>
                                          </p:val>
                                        </p:tav>
                                      </p:tavLst>
                                    </p:anim>
                                    <p:anim calcmode="lin" valueType="num">
                                      <p:cBhvr additive="base">
                                        <p:cTn id="34" dur="500" fill="hold">
                                          <p:stCondLst>
                                            <p:cond delay="0"/>
                                          </p:stCondLst>
                                        </p:cTn>
                                        <p:tgtEl>
                                          <p:spTgt spid="7"/>
                                        </p:tgtEl>
                                        <p:attrNameLst>
                                          <p:attrName>ppt_y</p:attrName>
                                        </p:attrNameLst>
                                      </p:cBhvr>
                                      <p:tavLst>
                                        <p:tav tm="0">
                                          <p:val>
                                            <p:strVal val="ppt_y"/>
                                          </p:val>
                                        </p:tav>
                                        <p:tav tm="100000">
                                          <p:val>
                                            <p:fltVal val="0.64518"/>
                                          </p:val>
                                        </p:tav>
                                      </p:tavLst>
                                    </p:anim>
                                    <p:anim calcmode="lin" valueType="num">
                                      <p:cBhvr additive="base">
                                        <p:cTn id="35" dur="500" fill="hold">
                                          <p:stCondLst>
                                            <p:cond delay="0"/>
                                          </p:stCondLst>
                                        </p:cTn>
                                        <p:tgtEl>
                                          <p:spTgt spid="7"/>
                                        </p:tgtEl>
                                        <p:attrNameLst>
                                          <p:attrName>ppt_w</p:attrName>
                                        </p:attrNameLst>
                                      </p:cBhvr>
                                      <p:tavLst>
                                        <p:tav tm="0">
                                          <p:val>
                                            <p:strVal val="ppt_w"/>
                                          </p:val>
                                        </p:tav>
                                        <p:tav tm="100000">
                                          <p:val>
                                            <p:strVal val="#ppt_w"/>
                                          </p:val>
                                        </p:tav>
                                      </p:tavLst>
                                    </p:anim>
                                    <p:anim calcmode="lin" valueType="num">
                                      <p:cBhvr additive="base">
                                        <p:cTn id="36" dur="500" fill="hold">
                                          <p:stCondLst>
                                            <p:cond delay="0"/>
                                          </p:stCondLst>
                                        </p:cTn>
                                        <p:tgtEl>
                                          <p:spTgt spid="7"/>
                                        </p:tgtEl>
                                        <p:attrNameLst>
                                          <p:attrName>ppt_h</p:attrName>
                                        </p:attrNameLst>
                                      </p:cBhvr>
                                      <p:tavLst>
                                        <p:tav tm="0">
                                          <p:val>
                                            <p:strVal val="ppt_h"/>
                                          </p:val>
                                        </p:tav>
                                        <p:tav tm="100000">
                                          <p:val>
                                            <p:strVal val="#ppt_h"/>
                                          </p:val>
                                        </p:tav>
                                      </p:tavLst>
                                    </p:anim>
                                  </p:childTnLst>
                                </p:cTn>
                              </p:par>
                              <p:par>
                                <p:cTn id="37" presetID="35" presetClass="path" presetSubtype="0" accel="50000" decel="50000" fill="hold" nodeType="withEffect">
                                  <p:stCondLst>
                                    <p:cond delay="0"/>
                                  </p:stCondLst>
                                  <p:childTnLst>
                                    <p:anim calcmode="lin" valueType="num">
                                      <p:cBhvr additive="base">
                                        <p:cTn id="38" dur="500" fill="hold">
                                          <p:stCondLst>
                                            <p:cond delay="0"/>
                                          </p:stCondLst>
                                        </p:cTn>
                                        <p:tgtEl>
                                          <p:spTgt spid="5"/>
                                        </p:tgtEl>
                                        <p:attrNameLst>
                                          <p:attrName>ppt_x</p:attrName>
                                        </p:attrNameLst>
                                      </p:cBhvr>
                                      <p:tavLst>
                                        <p:tav tm="0">
                                          <p:val>
                                            <p:strVal val="ppt_x"/>
                                          </p:val>
                                        </p:tav>
                                        <p:tav tm="100000">
                                          <p:val>
                                            <p:fltVal val="0.24685"/>
                                          </p:val>
                                        </p:tav>
                                      </p:tavLst>
                                    </p:anim>
                                    <p:anim calcmode="lin" valueType="num">
                                      <p:cBhvr additive="base">
                                        <p:cTn id="39" dur="500" fill="hold">
                                          <p:stCondLst>
                                            <p:cond delay="0"/>
                                          </p:stCondLst>
                                        </p:cTn>
                                        <p:tgtEl>
                                          <p:spTgt spid="5"/>
                                        </p:tgtEl>
                                        <p:attrNameLst>
                                          <p:attrName>ppt_y</p:attrName>
                                        </p:attrNameLst>
                                      </p:cBhvr>
                                      <p:tavLst>
                                        <p:tav tm="0">
                                          <p:val>
                                            <p:strVal val="ppt_y"/>
                                          </p:val>
                                        </p:tav>
                                        <p:tav tm="100000">
                                          <p:val>
                                            <p:fltVal val="0.46556"/>
                                          </p:val>
                                        </p:tav>
                                      </p:tavLst>
                                    </p:anim>
                                    <p:anim calcmode="lin" valueType="num">
                                      <p:cBhvr additive="base">
                                        <p:cTn id="40" dur="500" fill="hold">
                                          <p:stCondLst>
                                            <p:cond delay="0"/>
                                          </p:stCondLst>
                                        </p:cTn>
                                        <p:tgtEl>
                                          <p:spTgt spid="5"/>
                                        </p:tgtEl>
                                        <p:attrNameLst>
                                          <p:attrName>ppt_w</p:attrName>
                                        </p:attrNameLst>
                                      </p:cBhvr>
                                      <p:tavLst>
                                        <p:tav tm="0">
                                          <p:val>
                                            <p:strVal val="ppt_w"/>
                                          </p:val>
                                        </p:tav>
                                        <p:tav tm="100000">
                                          <p:val>
                                            <p:strVal val="#ppt_w"/>
                                          </p:val>
                                        </p:tav>
                                      </p:tavLst>
                                    </p:anim>
                                    <p:anim calcmode="lin" valueType="num">
                                      <p:cBhvr additive="base">
                                        <p:cTn id="41" dur="500" fill="hold">
                                          <p:stCondLst>
                                            <p:cond delay="0"/>
                                          </p:stCondLst>
                                        </p:cTn>
                                        <p:tgtEl>
                                          <p:spTgt spid="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5" presetClass="path" presetSubtype="0" accel="50000" decel="50000" fill="hold" nodeType="clickEffect">
                                  <p:stCondLst>
                                    <p:cond delay="0"/>
                                  </p:stCondLst>
                                  <p:childTnLst>
                                    <p:anim calcmode="lin" valueType="num">
                                      <p:cBhvr additive="base">
                                        <p:cTn id="45" dur="250" fill="hold">
                                          <p:stCondLst>
                                            <p:cond delay="0"/>
                                          </p:stCondLst>
                                        </p:cTn>
                                        <p:tgtEl>
                                          <p:spTgt spid="10"/>
                                        </p:tgtEl>
                                        <p:attrNameLst>
                                          <p:attrName>ppt_x</p:attrName>
                                        </p:attrNameLst>
                                      </p:cBhvr>
                                      <p:tavLst>
                                        <p:tav tm="0">
                                          <p:val>
                                            <p:strVal val="ppt_x"/>
                                          </p:val>
                                        </p:tav>
                                        <p:tav tm="100000">
                                          <p:val>
                                            <p:fltVal val="0.78232"/>
                                          </p:val>
                                        </p:tav>
                                      </p:tavLst>
                                    </p:anim>
                                    <p:anim calcmode="lin" valueType="num">
                                      <p:cBhvr additive="base">
                                        <p:cTn id="46" dur="250" fill="hold">
                                          <p:stCondLst>
                                            <p:cond delay="0"/>
                                          </p:stCondLst>
                                        </p:cTn>
                                        <p:tgtEl>
                                          <p:spTgt spid="10"/>
                                        </p:tgtEl>
                                        <p:attrNameLst>
                                          <p:attrName>ppt_y</p:attrName>
                                        </p:attrNameLst>
                                      </p:cBhvr>
                                      <p:tavLst>
                                        <p:tav tm="0">
                                          <p:val>
                                            <p:strVal val="ppt_y"/>
                                          </p:val>
                                        </p:tav>
                                        <p:tav tm="100000">
                                          <p:val>
                                            <p:fltVal val="0.45403"/>
                                          </p:val>
                                        </p:tav>
                                      </p:tavLst>
                                    </p:anim>
                                    <p:anim calcmode="lin" valueType="num">
                                      <p:cBhvr additive="base">
                                        <p:cTn id="47" dur="250" fill="hold">
                                          <p:stCondLst>
                                            <p:cond delay="0"/>
                                          </p:stCondLst>
                                        </p:cTn>
                                        <p:tgtEl>
                                          <p:spTgt spid="10"/>
                                        </p:tgtEl>
                                        <p:attrNameLst>
                                          <p:attrName>ppt_w</p:attrName>
                                        </p:attrNameLst>
                                      </p:cBhvr>
                                      <p:tavLst>
                                        <p:tav tm="0">
                                          <p:val>
                                            <p:strVal val="ppt_w"/>
                                          </p:val>
                                        </p:tav>
                                        <p:tav tm="100000">
                                          <p:val>
                                            <p:strVal val="#ppt_w"/>
                                          </p:val>
                                        </p:tav>
                                      </p:tavLst>
                                    </p:anim>
                                    <p:anim calcmode="lin" valueType="num">
                                      <p:cBhvr additive="base">
                                        <p:cTn id="48" dur="250" fill="hold">
                                          <p:stCondLst>
                                            <p:cond delay="0"/>
                                          </p:stCondLst>
                                        </p:cTn>
                                        <p:tgtEl>
                                          <p:spTgt spid="1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ache_31a17a3efbb6b53e."/>
          <p:cNvPicPr>
            <a:picLocks noChangeAspect="1"/>
          </p:cNvPicPr>
          <p:nvPr/>
        </p:nvPicPr>
        <p:blipFill>
          <a:blip r:embed="rId5" cstate="print"/>
          <a:stretch>
            <a:fillRect/>
          </a:stretch>
        </p:blipFill>
        <p:spPr>
          <a:xfrm>
            <a:off x="6687185" y="457200"/>
            <a:ext cx="4493895" cy="6181725"/>
          </a:xfrm>
          <a:prstGeom prst="can">
            <a:avLst/>
          </a:prstGeom>
        </p:spPr>
      </p:pic>
      <p:sp>
        <p:nvSpPr>
          <p:cNvPr id="7" name="文本框 6"/>
          <p:cNvSpPr txBox="1"/>
          <p:nvPr/>
        </p:nvSpPr>
        <p:spPr>
          <a:xfrm>
            <a:off x="5462270" y="1132840"/>
            <a:ext cx="551815" cy="5262880"/>
          </a:xfrm>
          <a:prstGeom prst="rect">
            <a:avLst/>
          </a:prstGeom>
          <a:noFill/>
        </p:spPr>
        <p:txBody>
          <a:bodyPr vert="eaVert" wrap="square" rtlCol="0">
            <a:spAutoFit/>
          </a:bodyPr>
          <a:lstStyle/>
          <a:p>
            <a:r>
              <a:rPr lang="zh-CN" altLang="en-US" sz="2400" b="1"/>
              <a:t>无意间</a:t>
            </a:r>
            <a:r>
              <a:rPr lang="zh-CN" altLang="en-US"/>
              <a:t>的艺术画面</a:t>
            </a:r>
          </a:p>
        </p:txBody>
      </p:sp>
      <p:pic>
        <p:nvPicPr>
          <p:cNvPr id="8" name="图片 7" descr="Cache_-6e2786a361d45408."/>
          <p:cNvPicPr>
            <a:picLocks noChangeAspect="1"/>
          </p:cNvPicPr>
          <p:nvPr/>
        </p:nvPicPr>
        <p:blipFill>
          <a:blip r:embed="rId6" cstate="print"/>
          <a:stretch>
            <a:fillRect/>
          </a:stretch>
        </p:blipFill>
        <p:spPr>
          <a:xfrm>
            <a:off x="360045" y="1926590"/>
            <a:ext cx="4946650" cy="3947795"/>
          </a:xfrm>
          <a:prstGeom prst="dodecagon">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IMG_3293"/>
          <p:cNvPicPr>
            <a:picLocks noChangeAspect="1"/>
          </p:cNvPicPr>
          <p:nvPr/>
        </p:nvPicPr>
        <p:blipFill>
          <a:blip r:embed="rId5" cstate="print"/>
          <a:stretch>
            <a:fillRect/>
          </a:stretch>
        </p:blipFill>
        <p:spPr>
          <a:xfrm rot="21360000">
            <a:off x="2893695" y="851535"/>
            <a:ext cx="7351395" cy="5469890"/>
          </a:xfrm>
          <a:prstGeom prst="roundRect">
            <a:avLst/>
          </a:prstGeom>
        </p:spPr>
      </p:pic>
      <p:sp>
        <p:nvSpPr>
          <p:cNvPr id="7" name="文本框 6"/>
          <p:cNvSpPr txBox="1"/>
          <p:nvPr/>
        </p:nvSpPr>
        <p:spPr>
          <a:xfrm>
            <a:off x="1764665" y="1677670"/>
            <a:ext cx="736600" cy="4201160"/>
          </a:xfrm>
          <a:prstGeom prst="rect">
            <a:avLst/>
          </a:prstGeom>
          <a:noFill/>
        </p:spPr>
        <p:txBody>
          <a:bodyPr vert="eaVert" wrap="square" rtlCol="0">
            <a:spAutoFit/>
          </a:bodyPr>
          <a:lstStyle/>
          <a:p>
            <a:r>
              <a:rPr lang="zh-CN" altLang="en-US" sz="3600">
                <a:latin typeface="仿宋" panose="02010609060101010101" charset="-122"/>
                <a:ea typeface="仿宋" panose="02010609060101010101" charset="-122"/>
              </a:rPr>
              <a:t>凝视人间仙境</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5"/>
          <p:cNvSpPr/>
          <p:nvPr>
            <p:custDataLst>
              <p:tags r:id="rId3"/>
            </p:custDataLst>
          </p:nvPr>
        </p:nvSpPr>
        <p:spPr bwMode="auto">
          <a:xfrm rot="19110425">
            <a:off x="6037121" y="2835697"/>
            <a:ext cx="1277851" cy="629027"/>
          </a:xfrm>
          <a:custGeom>
            <a:avLst/>
            <a:gdLst>
              <a:gd name="T0" fmla="*/ 240 w 308"/>
              <a:gd name="T1" fmla="*/ 73 h 152"/>
              <a:gd name="T2" fmla="*/ 0 w 308"/>
              <a:gd name="T3" fmla="*/ 37 h 152"/>
              <a:gd name="T4" fmla="*/ 5 w 308"/>
              <a:gd name="T5" fmla="*/ 0 h 152"/>
              <a:gd name="T6" fmla="*/ 125 w 308"/>
              <a:gd name="T7" fmla="*/ 17 h 152"/>
              <a:gd name="T8" fmla="*/ 291 w 308"/>
              <a:gd name="T9" fmla="*/ 41 h 152"/>
              <a:gd name="T10" fmla="*/ 306 w 308"/>
              <a:gd name="T11" fmla="*/ 50 h 152"/>
              <a:gd name="T12" fmla="*/ 300 w 308"/>
              <a:gd name="T13" fmla="*/ 66 h 152"/>
              <a:gd name="T14" fmla="*/ 212 w 308"/>
              <a:gd name="T15" fmla="*/ 152 h 152"/>
              <a:gd name="T16" fmla="*/ 183 w 308"/>
              <a:gd name="T17" fmla="*/ 123 h 152"/>
              <a:gd name="T18" fmla="*/ 240 w 308"/>
              <a:gd name="T19"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152">
                <a:moveTo>
                  <a:pt x="240" y="73"/>
                </a:moveTo>
                <a:cubicBezTo>
                  <a:pt x="156" y="60"/>
                  <a:pt x="79" y="49"/>
                  <a:pt x="0" y="37"/>
                </a:cubicBezTo>
                <a:cubicBezTo>
                  <a:pt x="2" y="25"/>
                  <a:pt x="4" y="14"/>
                  <a:pt x="5" y="0"/>
                </a:cubicBezTo>
                <a:cubicBezTo>
                  <a:pt x="46" y="6"/>
                  <a:pt x="85" y="12"/>
                  <a:pt x="125" y="17"/>
                </a:cubicBezTo>
                <a:cubicBezTo>
                  <a:pt x="180" y="25"/>
                  <a:pt x="235" y="33"/>
                  <a:pt x="291" y="41"/>
                </a:cubicBezTo>
                <a:cubicBezTo>
                  <a:pt x="296" y="42"/>
                  <a:pt x="305" y="46"/>
                  <a:pt x="306" y="50"/>
                </a:cubicBezTo>
                <a:cubicBezTo>
                  <a:pt x="308" y="54"/>
                  <a:pt x="304" y="62"/>
                  <a:pt x="300" y="66"/>
                </a:cubicBezTo>
                <a:cubicBezTo>
                  <a:pt x="271" y="95"/>
                  <a:pt x="242" y="123"/>
                  <a:pt x="212" y="152"/>
                </a:cubicBezTo>
                <a:cubicBezTo>
                  <a:pt x="203" y="143"/>
                  <a:pt x="194" y="134"/>
                  <a:pt x="183" y="123"/>
                </a:cubicBezTo>
                <a:cubicBezTo>
                  <a:pt x="201" y="107"/>
                  <a:pt x="219" y="92"/>
                  <a:pt x="240" y="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dirty="0">
              <a:solidFill>
                <a:schemeClr val="lt1"/>
              </a:solidFill>
              <a:latin typeface="Arial" panose="020B0604020202020204" pitchFamily="34" charset="0"/>
              <a:ea typeface="隶书" panose="02010509060101010101" pitchFamily="49" charset="-122"/>
            </a:endParaRPr>
          </a:p>
        </p:txBody>
      </p:sp>
      <p:sp>
        <p:nvSpPr>
          <p:cNvPr id="14" name="Freeform 7"/>
          <p:cNvSpPr/>
          <p:nvPr>
            <p:custDataLst>
              <p:tags r:id="rId4"/>
            </p:custDataLst>
          </p:nvPr>
        </p:nvSpPr>
        <p:spPr bwMode="auto">
          <a:xfrm>
            <a:off x="5013802" y="3808802"/>
            <a:ext cx="1154685" cy="703808"/>
          </a:xfrm>
          <a:custGeom>
            <a:avLst/>
            <a:gdLst>
              <a:gd name="T0" fmla="*/ 22 w 278"/>
              <a:gd name="T1" fmla="*/ 32 h 170"/>
              <a:gd name="T2" fmla="*/ 58 w 278"/>
              <a:gd name="T3" fmla="*/ 39 h 170"/>
              <a:gd name="T4" fmla="*/ 47 w 278"/>
              <a:gd name="T5" fmla="*/ 111 h 170"/>
              <a:gd name="T6" fmla="*/ 260 w 278"/>
              <a:gd name="T7" fmla="*/ 0 h 170"/>
              <a:gd name="T8" fmla="*/ 278 w 278"/>
              <a:gd name="T9" fmla="*/ 33 h 170"/>
              <a:gd name="T10" fmla="*/ 205 w 278"/>
              <a:gd name="T11" fmla="*/ 71 h 170"/>
              <a:gd name="T12" fmla="*/ 27 w 278"/>
              <a:gd name="T13" fmla="*/ 166 h 170"/>
              <a:gd name="T14" fmla="*/ 4 w 278"/>
              <a:gd name="T15" fmla="*/ 170 h 170"/>
              <a:gd name="T16" fmla="*/ 1 w 278"/>
              <a:gd name="T17" fmla="*/ 148 h 170"/>
              <a:gd name="T18" fmla="*/ 22 w 278"/>
              <a:gd name="T19" fmla="*/ 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170">
                <a:moveTo>
                  <a:pt x="22" y="32"/>
                </a:moveTo>
                <a:cubicBezTo>
                  <a:pt x="35" y="34"/>
                  <a:pt x="45" y="36"/>
                  <a:pt x="58" y="39"/>
                </a:cubicBezTo>
                <a:cubicBezTo>
                  <a:pt x="54" y="62"/>
                  <a:pt x="51" y="85"/>
                  <a:pt x="47" y="111"/>
                </a:cubicBezTo>
                <a:cubicBezTo>
                  <a:pt x="119" y="74"/>
                  <a:pt x="189" y="37"/>
                  <a:pt x="260" y="0"/>
                </a:cubicBezTo>
                <a:cubicBezTo>
                  <a:pt x="266" y="10"/>
                  <a:pt x="271" y="21"/>
                  <a:pt x="278" y="33"/>
                </a:cubicBezTo>
                <a:cubicBezTo>
                  <a:pt x="252" y="46"/>
                  <a:pt x="229" y="59"/>
                  <a:pt x="205" y="71"/>
                </a:cubicBezTo>
                <a:cubicBezTo>
                  <a:pt x="145" y="103"/>
                  <a:pt x="86" y="135"/>
                  <a:pt x="27" y="166"/>
                </a:cubicBezTo>
                <a:cubicBezTo>
                  <a:pt x="20" y="169"/>
                  <a:pt x="12" y="169"/>
                  <a:pt x="4" y="170"/>
                </a:cubicBezTo>
                <a:cubicBezTo>
                  <a:pt x="3" y="163"/>
                  <a:pt x="0" y="155"/>
                  <a:pt x="1" y="148"/>
                </a:cubicBezTo>
                <a:cubicBezTo>
                  <a:pt x="7" y="110"/>
                  <a:pt x="15" y="72"/>
                  <a:pt x="22" y="3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dirty="0">
              <a:solidFill>
                <a:schemeClr val="lt1"/>
              </a:solidFill>
              <a:latin typeface="Arial" panose="020B0604020202020204" pitchFamily="34" charset="0"/>
              <a:ea typeface="隶书" panose="02010509060101010101" pitchFamily="49" charset="-122"/>
            </a:endParaRPr>
          </a:p>
        </p:txBody>
      </p:sp>
      <p:sp>
        <p:nvSpPr>
          <p:cNvPr id="15" name="Freeform 8"/>
          <p:cNvSpPr/>
          <p:nvPr>
            <p:custDataLst>
              <p:tags r:id="rId5"/>
            </p:custDataLst>
          </p:nvPr>
        </p:nvSpPr>
        <p:spPr bwMode="auto">
          <a:xfrm rot="1040267">
            <a:off x="5009171" y="2670033"/>
            <a:ext cx="991929" cy="1007324"/>
          </a:xfrm>
          <a:custGeom>
            <a:avLst/>
            <a:gdLst>
              <a:gd name="T0" fmla="*/ 239 w 239"/>
              <a:gd name="T1" fmla="*/ 219 h 243"/>
              <a:gd name="T2" fmla="*/ 214 w 239"/>
              <a:gd name="T3" fmla="*/ 243 h 243"/>
              <a:gd name="T4" fmla="*/ 130 w 239"/>
              <a:gd name="T5" fmla="*/ 161 h 243"/>
              <a:gd name="T6" fmla="*/ 12 w 239"/>
              <a:gd name="T7" fmla="*/ 47 h 243"/>
              <a:gd name="T8" fmla="*/ 0 w 239"/>
              <a:gd name="T9" fmla="*/ 26 h 243"/>
              <a:gd name="T10" fmla="*/ 23 w 239"/>
              <a:gd name="T11" fmla="*/ 16 h 243"/>
              <a:gd name="T12" fmla="*/ 136 w 239"/>
              <a:gd name="T13" fmla="*/ 0 h 243"/>
              <a:gd name="T14" fmla="*/ 141 w 239"/>
              <a:gd name="T15" fmla="*/ 36 h 243"/>
              <a:gd name="T16" fmla="*/ 76 w 239"/>
              <a:gd name="T17" fmla="*/ 47 h 243"/>
              <a:gd name="T18" fmla="*/ 239 w 239"/>
              <a:gd name="T19" fmla="*/ 21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43">
                <a:moveTo>
                  <a:pt x="239" y="219"/>
                </a:moveTo>
                <a:cubicBezTo>
                  <a:pt x="232" y="227"/>
                  <a:pt x="224" y="234"/>
                  <a:pt x="214" y="243"/>
                </a:cubicBezTo>
                <a:cubicBezTo>
                  <a:pt x="186" y="216"/>
                  <a:pt x="158" y="189"/>
                  <a:pt x="130" y="161"/>
                </a:cubicBezTo>
                <a:cubicBezTo>
                  <a:pt x="90" y="123"/>
                  <a:pt x="51" y="85"/>
                  <a:pt x="12" y="47"/>
                </a:cubicBezTo>
                <a:cubicBezTo>
                  <a:pt x="7" y="41"/>
                  <a:pt x="4" y="33"/>
                  <a:pt x="0" y="26"/>
                </a:cubicBezTo>
                <a:cubicBezTo>
                  <a:pt x="8" y="22"/>
                  <a:pt x="15" y="18"/>
                  <a:pt x="23" y="16"/>
                </a:cubicBezTo>
                <a:cubicBezTo>
                  <a:pt x="60" y="10"/>
                  <a:pt x="96" y="6"/>
                  <a:pt x="136" y="0"/>
                </a:cubicBezTo>
                <a:cubicBezTo>
                  <a:pt x="137" y="12"/>
                  <a:pt x="139" y="24"/>
                  <a:pt x="141" y="36"/>
                </a:cubicBezTo>
                <a:cubicBezTo>
                  <a:pt x="117" y="40"/>
                  <a:pt x="96" y="44"/>
                  <a:pt x="76" y="47"/>
                </a:cubicBezTo>
                <a:cubicBezTo>
                  <a:pt x="130" y="103"/>
                  <a:pt x="183" y="160"/>
                  <a:pt x="239" y="219"/>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a:solidFill>
                <a:schemeClr val="lt1"/>
              </a:solidFill>
              <a:latin typeface="Arial" panose="020B0604020202020204" pitchFamily="34" charset="0"/>
              <a:ea typeface="隶书" panose="02010509060101010101" pitchFamily="49" charset="-122"/>
            </a:endParaRPr>
          </a:p>
        </p:txBody>
      </p:sp>
      <p:sp>
        <p:nvSpPr>
          <p:cNvPr id="16" name="Freeform 9"/>
          <p:cNvSpPr/>
          <p:nvPr>
            <p:custDataLst>
              <p:tags r:id="rId6"/>
            </p:custDataLst>
          </p:nvPr>
        </p:nvSpPr>
        <p:spPr bwMode="auto">
          <a:xfrm rot="20519849">
            <a:off x="6359872" y="3445357"/>
            <a:ext cx="538853" cy="1251458"/>
          </a:xfrm>
          <a:custGeom>
            <a:avLst/>
            <a:gdLst>
              <a:gd name="T0" fmla="*/ 0 w 130"/>
              <a:gd name="T1" fmla="*/ 243 h 302"/>
              <a:gd name="T2" fmla="*/ 18 w 130"/>
              <a:gd name="T3" fmla="*/ 210 h 302"/>
              <a:gd name="T4" fmla="*/ 84 w 130"/>
              <a:gd name="T5" fmla="*/ 244 h 302"/>
              <a:gd name="T6" fmla="*/ 43 w 130"/>
              <a:gd name="T7" fmla="*/ 7 h 302"/>
              <a:gd name="T8" fmla="*/ 79 w 130"/>
              <a:gd name="T9" fmla="*/ 0 h 302"/>
              <a:gd name="T10" fmla="*/ 87 w 130"/>
              <a:gd name="T11" fmla="*/ 38 h 302"/>
              <a:gd name="T12" fmla="*/ 129 w 130"/>
              <a:gd name="T13" fmla="*/ 282 h 302"/>
              <a:gd name="T14" fmla="*/ 127 w 130"/>
              <a:gd name="T15" fmla="*/ 302 h 302"/>
              <a:gd name="T16" fmla="*/ 106 w 130"/>
              <a:gd name="T17" fmla="*/ 299 h 302"/>
              <a:gd name="T18" fmla="*/ 0 w 130"/>
              <a:gd name="T19" fmla="*/ 24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302">
                <a:moveTo>
                  <a:pt x="0" y="243"/>
                </a:moveTo>
                <a:cubicBezTo>
                  <a:pt x="6" y="231"/>
                  <a:pt x="12" y="222"/>
                  <a:pt x="18" y="210"/>
                </a:cubicBezTo>
                <a:cubicBezTo>
                  <a:pt x="39" y="221"/>
                  <a:pt x="60" y="232"/>
                  <a:pt x="84" y="244"/>
                </a:cubicBezTo>
                <a:cubicBezTo>
                  <a:pt x="70" y="163"/>
                  <a:pt x="57" y="85"/>
                  <a:pt x="43" y="7"/>
                </a:cubicBezTo>
                <a:cubicBezTo>
                  <a:pt x="56" y="4"/>
                  <a:pt x="66" y="2"/>
                  <a:pt x="79" y="0"/>
                </a:cubicBezTo>
                <a:cubicBezTo>
                  <a:pt x="82" y="13"/>
                  <a:pt x="85" y="25"/>
                  <a:pt x="87" y="38"/>
                </a:cubicBezTo>
                <a:cubicBezTo>
                  <a:pt x="101" y="119"/>
                  <a:pt x="115" y="200"/>
                  <a:pt x="129" y="282"/>
                </a:cubicBezTo>
                <a:cubicBezTo>
                  <a:pt x="130" y="288"/>
                  <a:pt x="127" y="295"/>
                  <a:pt x="127" y="302"/>
                </a:cubicBezTo>
                <a:cubicBezTo>
                  <a:pt x="120" y="301"/>
                  <a:pt x="112" y="302"/>
                  <a:pt x="106" y="299"/>
                </a:cubicBezTo>
                <a:cubicBezTo>
                  <a:pt x="71" y="281"/>
                  <a:pt x="37" y="263"/>
                  <a:pt x="0" y="24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dirty="0">
              <a:solidFill>
                <a:schemeClr val="lt1"/>
              </a:solidFill>
              <a:latin typeface="Arial" panose="020B0604020202020204" pitchFamily="34" charset="0"/>
              <a:ea typeface="隶书" panose="02010509060101010101" pitchFamily="49" charset="-122"/>
            </a:endParaRPr>
          </a:p>
        </p:txBody>
      </p:sp>
      <p:grpSp>
        <p:nvGrpSpPr>
          <p:cNvPr id="5" name="组合 4"/>
          <p:cNvGrpSpPr/>
          <p:nvPr/>
        </p:nvGrpSpPr>
        <p:grpSpPr>
          <a:xfrm>
            <a:off x="7630795" y="1887220"/>
            <a:ext cx="3150870" cy="1167130"/>
            <a:chOff x="12017" y="2972"/>
            <a:chExt cx="4962" cy="1838"/>
          </a:xfrm>
        </p:grpSpPr>
        <p:sp>
          <p:nvSpPr>
            <p:cNvPr id="17" name="文本框 16"/>
            <p:cNvSpPr txBox="1"/>
            <p:nvPr>
              <p:custDataLst>
                <p:tags r:id="rId14"/>
              </p:custDataLst>
            </p:nvPr>
          </p:nvSpPr>
          <p:spPr>
            <a:xfrm>
              <a:off x="12017" y="2972"/>
              <a:ext cx="3522" cy="630"/>
            </a:xfrm>
            <a:prstGeom prst="rect">
              <a:avLst/>
            </a:prstGeom>
            <a:noFill/>
          </p:spPr>
          <p:txBody>
            <a:bodyPr wrap="square" rtlCol="0">
              <a:normAutofit fontScale="97500"/>
            </a:bodyPr>
            <a:lstStyle/>
            <a:p>
              <a:r>
                <a:rPr lang="zh-CN" altLang="en-US" sz="2000" b="1" dirty="0">
                  <a:solidFill>
                    <a:schemeClr val="tx1">
                      <a:lumMod val="85000"/>
                      <a:lumOff val="15000"/>
                    </a:schemeClr>
                  </a:solidFill>
                  <a:latin typeface="Arial" panose="020B0604020202020204" pitchFamily="34" charset="0"/>
                  <a:ea typeface="隶书" panose="02010509060101010101" pitchFamily="49" charset="-122"/>
                  <a:cs typeface="+mj-cs"/>
                </a:rPr>
                <a:t>深入花的港湾</a:t>
              </a:r>
            </a:p>
          </p:txBody>
        </p:sp>
        <p:sp>
          <p:nvSpPr>
            <p:cNvPr id="22" name="文本框 21"/>
            <p:cNvSpPr txBox="1"/>
            <p:nvPr>
              <p:custDataLst>
                <p:tags r:id="rId15"/>
              </p:custDataLst>
            </p:nvPr>
          </p:nvSpPr>
          <p:spPr>
            <a:xfrm>
              <a:off x="12017" y="3618"/>
              <a:ext cx="4962" cy="1192"/>
            </a:xfrm>
            <a:prstGeom prst="rect">
              <a:avLst/>
            </a:prstGeom>
            <a:noFill/>
          </p:spPr>
          <p:txBody>
            <a:bodyPr wrap="square" rtlCol="0">
              <a:normAutofit/>
            </a:bodyPr>
            <a:lstStyle/>
            <a:p>
              <a:pPr>
                <a:lnSpc>
                  <a:spcPct val="120000"/>
                </a:lnSpc>
              </a:pPr>
              <a:r>
                <a:rPr lang="zh-CN" altLang="en-US" sz="2400" dirty="0">
                  <a:solidFill>
                    <a:schemeClr val="tx1">
                      <a:lumMod val="50000"/>
                      <a:lumOff val="50000"/>
                    </a:schemeClr>
                  </a:solidFill>
                  <a:latin typeface="Arial" panose="020B0604020202020204" pitchFamily="34" charset="0"/>
                  <a:ea typeface="隶书" panose="02010509060101010101" pitchFamily="49" charset="-122"/>
                </a:rPr>
                <a:t>合影并初步浏览</a:t>
              </a:r>
            </a:p>
          </p:txBody>
        </p:sp>
      </p:grpSp>
      <p:grpSp>
        <p:nvGrpSpPr>
          <p:cNvPr id="2" name="组合 1"/>
          <p:cNvGrpSpPr/>
          <p:nvPr/>
        </p:nvGrpSpPr>
        <p:grpSpPr>
          <a:xfrm>
            <a:off x="6661150" y="5076190"/>
            <a:ext cx="3150870" cy="1166495"/>
            <a:chOff x="10490" y="7994"/>
            <a:chExt cx="4962" cy="1837"/>
          </a:xfrm>
        </p:grpSpPr>
        <p:sp>
          <p:nvSpPr>
            <p:cNvPr id="25" name="文本框 24"/>
            <p:cNvSpPr txBox="1"/>
            <p:nvPr>
              <p:custDataLst>
                <p:tags r:id="rId12"/>
              </p:custDataLst>
            </p:nvPr>
          </p:nvSpPr>
          <p:spPr>
            <a:xfrm>
              <a:off x="10490" y="7994"/>
              <a:ext cx="3522" cy="630"/>
            </a:xfrm>
            <a:prstGeom prst="rect">
              <a:avLst/>
            </a:prstGeom>
            <a:noFill/>
          </p:spPr>
          <p:txBody>
            <a:bodyPr wrap="square" rtlCol="0">
              <a:noAutofit/>
            </a:bodyPr>
            <a:lstStyle/>
            <a:p>
              <a:r>
                <a:rPr lang="zh-CN" altLang="en-US" sz="2100" b="1" dirty="0">
                  <a:solidFill>
                    <a:schemeClr val="tx1">
                      <a:lumMod val="85000"/>
                      <a:lumOff val="15000"/>
                    </a:schemeClr>
                  </a:solidFill>
                  <a:latin typeface="Arial" panose="020B0604020202020204" pitchFamily="34" charset="0"/>
                  <a:ea typeface="隶书" panose="02010509060101010101" pitchFamily="49" charset="-122"/>
                  <a:cs typeface="+mj-cs"/>
                </a:rPr>
                <a:t>回忆</a:t>
              </a:r>
            </a:p>
          </p:txBody>
        </p:sp>
        <p:sp>
          <p:nvSpPr>
            <p:cNvPr id="26" name="文本框 25"/>
            <p:cNvSpPr txBox="1"/>
            <p:nvPr>
              <p:custDataLst>
                <p:tags r:id="rId13"/>
              </p:custDataLst>
            </p:nvPr>
          </p:nvSpPr>
          <p:spPr>
            <a:xfrm>
              <a:off x="10490" y="8639"/>
              <a:ext cx="4962" cy="1192"/>
            </a:xfrm>
            <a:prstGeom prst="rect">
              <a:avLst/>
            </a:prstGeom>
            <a:noFill/>
          </p:spPr>
          <p:txBody>
            <a:bodyPr wrap="square" rtlCol="0">
              <a:normAutofit/>
            </a:bodyPr>
            <a:lstStyle/>
            <a:p>
              <a:pPr>
                <a:lnSpc>
                  <a:spcPct val="120000"/>
                </a:lnSpc>
              </a:pPr>
              <a:r>
                <a:rPr lang="zh-CN" altLang="en-US" sz="2400" dirty="0">
                  <a:solidFill>
                    <a:schemeClr val="tx1">
                      <a:lumMod val="50000"/>
                      <a:lumOff val="50000"/>
                    </a:schemeClr>
                  </a:solidFill>
                  <a:latin typeface="Arial" panose="020B0604020202020204" pitchFamily="34" charset="0"/>
                  <a:ea typeface="隶书" panose="02010509060101010101" pitchFamily="49" charset="-122"/>
                </a:rPr>
                <a:t>事后的感想</a:t>
              </a:r>
            </a:p>
          </p:txBody>
        </p:sp>
      </p:grpSp>
      <p:grpSp>
        <p:nvGrpSpPr>
          <p:cNvPr id="4" name="组合 3"/>
          <p:cNvGrpSpPr/>
          <p:nvPr/>
        </p:nvGrpSpPr>
        <p:grpSpPr>
          <a:xfrm>
            <a:off x="1310640" y="1887220"/>
            <a:ext cx="3150870" cy="1167130"/>
            <a:chOff x="2064" y="2972"/>
            <a:chExt cx="4962" cy="1838"/>
          </a:xfrm>
        </p:grpSpPr>
        <p:sp>
          <p:nvSpPr>
            <p:cNvPr id="28" name="文本框 27"/>
            <p:cNvSpPr txBox="1"/>
            <p:nvPr>
              <p:custDataLst>
                <p:tags r:id="rId10"/>
              </p:custDataLst>
            </p:nvPr>
          </p:nvSpPr>
          <p:spPr>
            <a:xfrm>
              <a:off x="3504" y="2972"/>
              <a:ext cx="3522" cy="630"/>
            </a:xfrm>
            <a:prstGeom prst="rect">
              <a:avLst/>
            </a:prstGeom>
            <a:noFill/>
          </p:spPr>
          <p:txBody>
            <a:bodyPr wrap="square" rtlCol="0">
              <a:noAutofit/>
            </a:bodyPr>
            <a:lstStyle/>
            <a:p>
              <a:pPr algn="r"/>
              <a:r>
                <a:rPr lang="zh-CN" altLang="en-US" sz="2500" b="1" dirty="0">
                  <a:solidFill>
                    <a:schemeClr val="tx1">
                      <a:lumMod val="85000"/>
                      <a:lumOff val="15000"/>
                    </a:schemeClr>
                  </a:solidFill>
                  <a:latin typeface="Arial" panose="020B0604020202020204" pitchFamily="34" charset="0"/>
                  <a:ea typeface="隶书" panose="02010509060101010101" pitchFamily="49" charset="-122"/>
                  <a:cs typeface="+mj-cs"/>
                </a:rPr>
                <a:t>路途漫漫</a:t>
              </a:r>
            </a:p>
          </p:txBody>
        </p:sp>
        <p:sp>
          <p:nvSpPr>
            <p:cNvPr id="29" name="文本框 28"/>
            <p:cNvSpPr txBox="1"/>
            <p:nvPr>
              <p:custDataLst>
                <p:tags r:id="rId11"/>
              </p:custDataLst>
            </p:nvPr>
          </p:nvSpPr>
          <p:spPr>
            <a:xfrm>
              <a:off x="2064" y="3618"/>
              <a:ext cx="4962" cy="1192"/>
            </a:xfrm>
            <a:prstGeom prst="rect">
              <a:avLst/>
            </a:prstGeom>
            <a:noFill/>
          </p:spPr>
          <p:txBody>
            <a:bodyPr wrap="square" rtlCol="0">
              <a:normAutofit/>
            </a:bodyPr>
            <a:lstStyle/>
            <a:p>
              <a:pPr algn="r">
                <a:lnSpc>
                  <a:spcPct val="120000"/>
                </a:lnSpc>
              </a:pPr>
              <a:r>
                <a:rPr lang="zh-CN" altLang="en-US" sz="2400" dirty="0">
                  <a:solidFill>
                    <a:schemeClr val="tx1">
                      <a:lumMod val="50000"/>
                      <a:lumOff val="50000"/>
                    </a:schemeClr>
                  </a:solidFill>
                  <a:latin typeface="Arial" panose="020B0604020202020204" pitchFamily="34" charset="0"/>
                  <a:ea typeface="隶书" panose="02010509060101010101" pitchFamily="49" charset="-122"/>
                </a:rPr>
                <a:t>一个半小时甚是煎熬</a:t>
              </a:r>
            </a:p>
          </p:txBody>
        </p:sp>
      </p:grpSp>
      <p:grpSp>
        <p:nvGrpSpPr>
          <p:cNvPr id="3" name="组合 2"/>
          <p:cNvGrpSpPr/>
          <p:nvPr/>
        </p:nvGrpSpPr>
        <p:grpSpPr>
          <a:xfrm>
            <a:off x="1845310" y="4711700"/>
            <a:ext cx="3151505" cy="1166495"/>
            <a:chOff x="2906" y="7420"/>
            <a:chExt cx="4963" cy="1837"/>
          </a:xfrm>
        </p:grpSpPr>
        <p:sp>
          <p:nvSpPr>
            <p:cNvPr id="32" name="文本框 31"/>
            <p:cNvSpPr txBox="1"/>
            <p:nvPr>
              <p:custDataLst>
                <p:tags r:id="rId8"/>
              </p:custDataLst>
            </p:nvPr>
          </p:nvSpPr>
          <p:spPr>
            <a:xfrm>
              <a:off x="4347" y="7420"/>
              <a:ext cx="3522" cy="630"/>
            </a:xfrm>
            <a:prstGeom prst="rect">
              <a:avLst/>
            </a:prstGeom>
            <a:noFill/>
          </p:spPr>
          <p:txBody>
            <a:bodyPr wrap="square" rtlCol="0">
              <a:noAutofit/>
            </a:bodyPr>
            <a:lstStyle/>
            <a:p>
              <a:pPr algn="r"/>
              <a:r>
                <a:rPr lang="zh-CN" altLang="en-US" sz="2100" b="1" dirty="0">
                  <a:solidFill>
                    <a:schemeClr val="tx1">
                      <a:lumMod val="85000"/>
                      <a:lumOff val="15000"/>
                    </a:schemeClr>
                  </a:solidFill>
                  <a:latin typeface="Arial" panose="020B0604020202020204" pitchFamily="34" charset="0"/>
                  <a:ea typeface="隶书" panose="02010509060101010101" pitchFamily="49" charset="-122"/>
                  <a:cs typeface="+mj-cs"/>
                </a:rPr>
                <a:t>陶醉花海</a:t>
              </a:r>
            </a:p>
          </p:txBody>
        </p:sp>
        <p:sp>
          <p:nvSpPr>
            <p:cNvPr id="33" name="文本框 32"/>
            <p:cNvSpPr txBox="1"/>
            <p:nvPr>
              <p:custDataLst>
                <p:tags r:id="rId9"/>
              </p:custDataLst>
            </p:nvPr>
          </p:nvSpPr>
          <p:spPr>
            <a:xfrm>
              <a:off x="2906" y="8065"/>
              <a:ext cx="4962" cy="1192"/>
            </a:xfrm>
            <a:prstGeom prst="rect">
              <a:avLst/>
            </a:prstGeom>
            <a:noFill/>
          </p:spPr>
          <p:txBody>
            <a:bodyPr wrap="square" rtlCol="0">
              <a:normAutofit/>
            </a:bodyPr>
            <a:lstStyle/>
            <a:p>
              <a:pPr algn="r">
                <a:lnSpc>
                  <a:spcPct val="120000"/>
                </a:lnSpc>
              </a:pPr>
              <a:r>
                <a:rPr lang="zh-CN" altLang="en-US" sz="2400" dirty="0">
                  <a:solidFill>
                    <a:schemeClr val="tx1">
                      <a:lumMod val="50000"/>
                      <a:lumOff val="50000"/>
                    </a:schemeClr>
                  </a:solidFill>
                  <a:latin typeface="Arial" panose="020B0604020202020204" pitchFamily="34" charset="0"/>
                  <a:ea typeface="隶书" panose="02010509060101010101" pitchFamily="49" charset="-122"/>
                </a:rPr>
                <a:t>领略自然的奥秘</a:t>
              </a:r>
            </a:p>
          </p:txBody>
        </p:sp>
      </p:grpSp>
      <p:sp>
        <p:nvSpPr>
          <p:cNvPr id="18" name="文本框 17"/>
          <p:cNvSpPr txBox="1"/>
          <p:nvPr>
            <p:custDataLst>
              <p:tags r:id="rId7"/>
            </p:custDataLst>
          </p:nvPr>
        </p:nvSpPr>
        <p:spPr>
          <a:xfrm>
            <a:off x="1059943" y="216362"/>
            <a:ext cx="6141330" cy="577895"/>
          </a:xfrm>
          <a:prstGeom prst="rect">
            <a:avLst/>
          </a:prstGeom>
          <a:noFill/>
        </p:spPr>
        <p:txBody>
          <a:bodyPr wrap="square" rtlCol="0" anchor="ctr" anchorCtr="0">
            <a:noAutofit/>
          </a:bodyPr>
          <a:lstStyle/>
          <a:p>
            <a:r>
              <a:rPr lang="zh-CN" altLang="en-US" sz="3600" dirty="0">
                <a:solidFill>
                  <a:schemeClr val="tx1">
                    <a:lumMod val="85000"/>
                    <a:lumOff val="15000"/>
                  </a:schemeClr>
                </a:solidFill>
                <a:latin typeface="Arial" panose="020B0604020202020204" pitchFamily="34" charset="0"/>
                <a:ea typeface="隶书" panose="02010509060101010101" pitchFamily="49" charset="-122"/>
                <a:cs typeface="+mj-cs"/>
              </a:rPr>
              <a:t>目录</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fltVal val="0.49591"/>
                                          </p:val>
                                        </p:tav>
                                      </p:tavLst>
                                    </p:anim>
                                    <p:anim calcmode="lin" valueType="num">
                                      <p:cBhvr>
                                        <p:cTn id="9" dur="450" decel="100000" fill="hold"/>
                                        <p:tgtEl>
                                          <p:spTgt spid="2"/>
                                        </p:tgtEl>
                                        <p:attrNameLst>
                                          <p:attrName>ppt_y</p:attrName>
                                        </p:attrNameLst>
                                      </p:cBhvr>
                                      <p:tavLst>
                                        <p:tav tm="0">
                                          <p:val>
                                            <p:strVal val="#ppt_y+1"/>
                                          </p:val>
                                        </p:tav>
                                        <p:tav tm="100000">
                                          <p:val>
                                            <p:fltVal val="0.59276"/>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fltVal val="0.59276"/>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fltVal val="0.29841"/>
                                          </p:val>
                                        </p:tav>
                                      </p:tavLst>
                                    </p:anim>
                                    <p:anim calcmode="lin" valueType="num">
                                      <p:cBhvr>
                                        <p:cTn id="17" dur="450" decel="100000" fill="hold"/>
                                        <p:tgtEl>
                                          <p:spTgt spid="3"/>
                                        </p:tgtEl>
                                        <p:attrNameLst>
                                          <p:attrName>ppt_y</p:attrName>
                                        </p:attrNameLst>
                                      </p:cBhvr>
                                      <p:tavLst>
                                        <p:tav tm="0">
                                          <p:val>
                                            <p:strVal val="#ppt_y+1"/>
                                          </p:val>
                                        </p:tav>
                                        <p:tav tm="100000">
                                          <p:val>
                                            <p:fltVal val="0.56619"/>
                                          </p:val>
                                        </p:tav>
                                      </p:tavLst>
                                    </p:anim>
                                    <p:anim calcmode="lin" valueType="num">
                                      <p:cBhvr>
                                        <p:cTn id="18" dur="50" accel="100000" fill="hold">
                                          <p:stCondLst>
                                            <p:cond delay="450"/>
                                          </p:stCondLst>
                                        </p:cTn>
                                        <p:tgtEl>
                                          <p:spTgt spid="3"/>
                                        </p:tgtEl>
                                        <p:attrNameLst>
                                          <p:attrName>ppt_y</p:attrName>
                                        </p:attrNameLst>
                                      </p:cBhvr>
                                      <p:tavLst>
                                        <p:tav tm="0">
                                          <p:val>
                                            <p:strVal val="#ppt_y-.03"/>
                                          </p:val>
                                        </p:tav>
                                        <p:tav tm="100000">
                                          <p:val>
                                            <p:fltVal val="0.56619"/>
                                          </p:val>
                                        </p:tav>
                                      </p:tavLst>
                                    </p:anim>
                                  </p:childTnLst>
                                </p:cTn>
                              </p:par>
                              <p:par>
                                <p:cTn id="19" presetID="35" presetClass="path" presetSubtype="0" accel="50000" decel="50000" fill="hold" nodeType="withEffect">
                                  <p:stCondLst>
                                    <p:cond delay="0"/>
                                  </p:stCondLst>
                                  <p:childTnLst>
                                    <p:anim calcmode="lin" valueType="num">
                                      <p:cBhvr additive="base">
                                        <p:cTn id="20" dur="500" fill="hold">
                                          <p:stCondLst>
                                            <p:cond delay="0"/>
                                          </p:stCondLst>
                                        </p:cTn>
                                        <p:tgtEl>
                                          <p:spTgt spid="2"/>
                                        </p:tgtEl>
                                        <p:attrNameLst>
                                          <p:attrName>ppt_x</p:attrName>
                                        </p:attrNameLst>
                                      </p:cBhvr>
                                      <p:tavLst>
                                        <p:tav tm="0">
                                          <p:val>
                                            <p:strVal val="ppt_x"/>
                                          </p:val>
                                        </p:tav>
                                        <p:tav tm="100000">
                                          <p:val>
                                            <p:fltVal val="0.69341"/>
                                          </p:val>
                                        </p:tav>
                                      </p:tavLst>
                                    </p:anim>
                                    <p:anim calcmode="lin" valueType="num">
                                      <p:cBhvr additive="base">
                                        <p:cTn id="21" dur="500" fill="hold">
                                          <p:stCondLst>
                                            <p:cond delay="0"/>
                                          </p:stCondLst>
                                        </p:cTn>
                                        <p:tgtEl>
                                          <p:spTgt spid="2"/>
                                        </p:tgtEl>
                                        <p:attrNameLst>
                                          <p:attrName>ppt_y</p:attrName>
                                        </p:attrNameLst>
                                      </p:cBhvr>
                                      <p:tavLst>
                                        <p:tav tm="0">
                                          <p:val>
                                            <p:strVal val="ppt_y"/>
                                          </p:val>
                                        </p:tav>
                                        <p:tav tm="100000">
                                          <p:val>
                                            <p:fltVal val="0.61934"/>
                                          </p:val>
                                        </p:tav>
                                      </p:tavLst>
                                    </p:anim>
                                    <p:anim calcmode="lin" valueType="num">
                                      <p:cBhvr additive="base">
                                        <p:cTn id="22"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23" dur="500" fill="hold">
                                          <p:stCondLst>
                                            <p:cond delay="0"/>
                                          </p:stCondLst>
                                        </p:cTn>
                                        <p:tgtEl>
                                          <p:spTgt spid="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fltVal val="0.27647"/>
                                          </p:val>
                                        </p:tav>
                                      </p:tavLst>
                                    </p:anim>
                                    <p:anim calcmode="lin" valueType="num">
                                      <p:cBhvr>
                                        <p:cTn id="30" dur="450" decel="100000" fill="hold"/>
                                        <p:tgtEl>
                                          <p:spTgt spid="4"/>
                                        </p:tgtEl>
                                        <p:attrNameLst>
                                          <p:attrName>ppt_y</p:attrName>
                                        </p:attrNameLst>
                                      </p:cBhvr>
                                      <p:tavLst>
                                        <p:tav tm="0">
                                          <p:val>
                                            <p:strVal val="#ppt_y+1"/>
                                          </p:val>
                                        </p:tav>
                                        <p:tav tm="100000">
                                          <p:val>
                                            <p:fltVal val="0.36027"/>
                                          </p:val>
                                        </p:tav>
                                      </p:tavLst>
                                    </p:anim>
                                    <p:anim calcmode="lin" valueType="num">
                                      <p:cBhvr>
                                        <p:cTn id="31" dur="50" accel="100000" fill="hold">
                                          <p:stCondLst>
                                            <p:cond delay="450"/>
                                          </p:stCondLst>
                                        </p:cTn>
                                        <p:tgtEl>
                                          <p:spTgt spid="4"/>
                                        </p:tgtEl>
                                        <p:attrNameLst>
                                          <p:attrName>ppt_y</p:attrName>
                                        </p:attrNameLst>
                                      </p:cBhvr>
                                      <p:tavLst>
                                        <p:tav tm="0">
                                          <p:val>
                                            <p:strVal val="#ppt_y-.03"/>
                                          </p:val>
                                        </p:tav>
                                        <p:tav tm="100000">
                                          <p:val>
                                            <p:fltVal val="0.36027"/>
                                          </p:val>
                                        </p:tav>
                                      </p:tavLst>
                                    </p:anim>
                                  </p:childTnLst>
                                </p:cTn>
                              </p:par>
                              <p:par>
                                <p:cTn id="32" presetID="35" presetClass="path" presetSubtype="0" accel="50000" decel="50000" fill="hold" nodeType="withEffect">
                                  <p:stCondLst>
                                    <p:cond delay="0"/>
                                  </p:stCondLst>
                                  <p:childTnLst>
                                    <p:anim calcmode="lin" valueType="num">
                                      <p:cBhvr additive="base">
                                        <p:cTn id="33" dur="500" fill="hold">
                                          <p:stCondLst>
                                            <p:cond delay="0"/>
                                          </p:stCondLst>
                                        </p:cTn>
                                        <p:tgtEl>
                                          <p:spTgt spid="2"/>
                                        </p:tgtEl>
                                        <p:attrNameLst>
                                          <p:attrName>ppt_x</p:attrName>
                                        </p:attrNameLst>
                                      </p:cBhvr>
                                      <p:tavLst>
                                        <p:tav tm="0">
                                          <p:val>
                                            <p:strVal val="ppt_x"/>
                                          </p:val>
                                        </p:tav>
                                        <p:tav tm="100000">
                                          <p:val>
                                            <p:fltVal val="0.71535"/>
                                          </p:val>
                                        </p:tav>
                                      </p:tavLst>
                                    </p:anim>
                                    <p:anim calcmode="lin" valueType="num">
                                      <p:cBhvr additive="base">
                                        <p:cTn id="34" dur="500" fill="hold">
                                          <p:stCondLst>
                                            <p:cond delay="0"/>
                                          </p:stCondLst>
                                        </p:cTn>
                                        <p:tgtEl>
                                          <p:spTgt spid="2"/>
                                        </p:tgtEl>
                                        <p:attrNameLst>
                                          <p:attrName>ppt_y</p:attrName>
                                        </p:attrNameLst>
                                      </p:cBhvr>
                                      <p:tavLst>
                                        <p:tav tm="0">
                                          <p:val>
                                            <p:strVal val="ppt_y"/>
                                          </p:val>
                                        </p:tav>
                                        <p:tav tm="100000">
                                          <p:val>
                                            <p:fltVal val="0.82525"/>
                                          </p:val>
                                        </p:tav>
                                      </p:tavLst>
                                    </p:anim>
                                    <p:anim calcmode="lin" valueType="num">
                                      <p:cBhvr additive="base">
                                        <p:cTn id="35"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36"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37" presetID="35" presetClass="path" presetSubtype="0" accel="50000" decel="50000" fill="hold" nodeType="withEffect">
                                  <p:stCondLst>
                                    <p:cond delay="0"/>
                                  </p:stCondLst>
                                  <p:childTnLst>
                                    <p:anim calcmode="lin" valueType="num">
                                      <p:cBhvr additive="base">
                                        <p:cTn id="38" dur="500" fill="hold">
                                          <p:stCondLst>
                                            <p:cond delay="0"/>
                                          </p:stCondLst>
                                        </p:cTn>
                                        <p:tgtEl>
                                          <p:spTgt spid="3"/>
                                        </p:tgtEl>
                                        <p:attrNameLst>
                                          <p:attrName>ppt_x</p:attrName>
                                        </p:attrNameLst>
                                      </p:cBhvr>
                                      <p:tavLst>
                                        <p:tav tm="0">
                                          <p:val>
                                            <p:strVal val="ppt_x"/>
                                          </p:val>
                                        </p:tav>
                                        <p:tav tm="100000">
                                          <p:val>
                                            <p:fltVal val="0.32035"/>
                                          </p:val>
                                        </p:tav>
                                      </p:tavLst>
                                    </p:anim>
                                    <p:anim calcmode="lin" valueType="num">
                                      <p:cBhvr additive="base">
                                        <p:cTn id="39" dur="500" fill="hold">
                                          <p:stCondLst>
                                            <p:cond delay="0"/>
                                          </p:stCondLst>
                                        </p:cTn>
                                        <p:tgtEl>
                                          <p:spTgt spid="3"/>
                                        </p:tgtEl>
                                        <p:attrNameLst>
                                          <p:attrName>ppt_y</p:attrName>
                                        </p:attrNameLst>
                                      </p:cBhvr>
                                      <p:tavLst>
                                        <p:tav tm="0">
                                          <p:val>
                                            <p:strVal val="ppt_y"/>
                                          </p:val>
                                        </p:tav>
                                        <p:tav tm="100000">
                                          <p:val>
                                            <p:fltVal val="0.7721"/>
                                          </p:val>
                                        </p:tav>
                                      </p:tavLst>
                                    </p:anim>
                                    <p:anim calcmode="lin" valueType="num">
                                      <p:cBhvr additive="base">
                                        <p:cTn id="40"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41" dur="500" fill="hold">
                                          <p:stCondLst>
                                            <p:cond delay="0"/>
                                          </p:stCondLst>
                                        </p:cTn>
                                        <p:tgtEl>
                                          <p:spTgt spid="3"/>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anim calcmode="lin" valueType="num">
                                      <p:cBhvr>
                                        <p:cTn id="47" dur="500" fill="hold"/>
                                        <p:tgtEl>
                                          <p:spTgt spid="5"/>
                                        </p:tgtEl>
                                        <p:attrNameLst>
                                          <p:attrName>ppt_x</p:attrName>
                                        </p:attrNameLst>
                                      </p:cBhvr>
                                      <p:tavLst>
                                        <p:tav tm="0">
                                          <p:val>
                                            <p:strVal val="#ppt_x"/>
                                          </p:val>
                                        </p:tav>
                                        <p:tav tm="100000">
                                          <p:val>
                                            <p:fltVal val="0.75509"/>
                                          </p:val>
                                        </p:tav>
                                      </p:tavLst>
                                    </p:anim>
                                    <p:anim calcmode="lin" valueType="num">
                                      <p:cBhvr>
                                        <p:cTn id="48" dur="450" decel="100000" fill="hold"/>
                                        <p:tgtEl>
                                          <p:spTgt spid="5"/>
                                        </p:tgtEl>
                                        <p:attrNameLst>
                                          <p:attrName>ppt_y</p:attrName>
                                        </p:attrNameLst>
                                      </p:cBhvr>
                                      <p:tavLst>
                                        <p:tav tm="0">
                                          <p:val>
                                            <p:strVal val="#ppt_y+1"/>
                                          </p:val>
                                        </p:tav>
                                        <p:tav tm="100000">
                                          <p:val>
                                            <p:fltVal val="0.36027"/>
                                          </p:val>
                                        </p:tav>
                                      </p:tavLst>
                                    </p:anim>
                                    <p:anim calcmode="lin" valueType="num">
                                      <p:cBhvr>
                                        <p:cTn id="49" dur="50" accel="100000" fill="hold">
                                          <p:stCondLst>
                                            <p:cond delay="450"/>
                                          </p:stCondLst>
                                        </p:cTn>
                                        <p:tgtEl>
                                          <p:spTgt spid="5"/>
                                        </p:tgtEl>
                                        <p:attrNameLst>
                                          <p:attrName>ppt_y</p:attrName>
                                        </p:attrNameLst>
                                      </p:cBhvr>
                                      <p:tavLst>
                                        <p:tav tm="0">
                                          <p:val>
                                            <p:strVal val="#ppt_y-.03"/>
                                          </p:val>
                                        </p:tav>
                                        <p:tav tm="100000">
                                          <p:val>
                                            <p:fltVal val="0.36027"/>
                                          </p:val>
                                        </p:tav>
                                      </p:tavLst>
                                    </p:anim>
                                  </p:childTnLst>
                                </p:cTn>
                              </p:par>
                              <p:par>
                                <p:cTn id="50" presetID="35" presetClass="path" presetSubtype="0" accel="50000" decel="50000" fill="hold" nodeType="withEffect">
                                  <p:stCondLst>
                                    <p:cond delay="0"/>
                                  </p:stCondLst>
                                  <p:childTnLst>
                                    <p:anim calcmode="lin" valueType="num">
                                      <p:cBhvr additive="base">
                                        <p:cTn id="51" dur="500" fill="hold">
                                          <p:stCondLst>
                                            <p:cond delay="0"/>
                                          </p:stCondLst>
                                        </p:cTn>
                                        <p:tgtEl>
                                          <p:spTgt spid="2"/>
                                        </p:tgtEl>
                                        <p:attrNameLst>
                                          <p:attrName>ppt_x</p:attrName>
                                        </p:attrNameLst>
                                      </p:cBhvr>
                                      <p:tavLst>
                                        <p:tav tm="0">
                                          <p:val>
                                            <p:strVal val="ppt_x"/>
                                          </p:val>
                                        </p:tav>
                                        <p:tav tm="100000">
                                          <p:val>
                                            <p:fltVal val="0.67561"/>
                                          </p:val>
                                        </p:tav>
                                      </p:tavLst>
                                    </p:anim>
                                    <p:anim calcmode="lin" valueType="num">
                                      <p:cBhvr additive="base">
                                        <p:cTn id="52" dur="500" fill="hold">
                                          <p:stCondLst>
                                            <p:cond delay="0"/>
                                          </p:stCondLst>
                                        </p:cTn>
                                        <p:tgtEl>
                                          <p:spTgt spid="2"/>
                                        </p:tgtEl>
                                        <p:attrNameLst>
                                          <p:attrName>ppt_y</p:attrName>
                                        </p:attrNameLst>
                                      </p:cBhvr>
                                      <p:tavLst>
                                        <p:tav tm="0">
                                          <p:val>
                                            <p:strVal val="ppt_y"/>
                                          </p:val>
                                        </p:tav>
                                        <p:tav tm="100000">
                                          <p:val>
                                            <p:fltVal val="0.82525"/>
                                          </p:val>
                                        </p:tav>
                                      </p:tavLst>
                                    </p:anim>
                                    <p:anim calcmode="lin" valueType="num">
                                      <p:cBhvr additive="base">
                                        <p:cTn id="53"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54"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55" presetID="35" presetClass="path" presetSubtype="0" accel="50000" decel="50000" fill="hold" nodeType="withEffect">
                                  <p:stCondLst>
                                    <p:cond delay="0"/>
                                  </p:stCondLst>
                                  <p:childTnLst>
                                    <p:anim calcmode="lin" valueType="num">
                                      <p:cBhvr additive="base">
                                        <p:cTn id="56" dur="500" fill="hold">
                                          <p:stCondLst>
                                            <p:cond delay="0"/>
                                          </p:stCondLst>
                                        </p:cTn>
                                        <p:tgtEl>
                                          <p:spTgt spid="3"/>
                                        </p:tgtEl>
                                        <p:attrNameLst>
                                          <p:attrName>ppt_x</p:attrName>
                                        </p:attrNameLst>
                                      </p:cBhvr>
                                      <p:tavLst>
                                        <p:tav tm="0">
                                          <p:val>
                                            <p:strVal val="ppt_x"/>
                                          </p:val>
                                        </p:tav>
                                        <p:tav tm="100000">
                                          <p:val>
                                            <p:fltVal val="0.2806"/>
                                          </p:val>
                                        </p:tav>
                                      </p:tavLst>
                                    </p:anim>
                                    <p:anim calcmode="lin" valueType="num">
                                      <p:cBhvr additive="base">
                                        <p:cTn id="57" dur="500" fill="hold">
                                          <p:stCondLst>
                                            <p:cond delay="0"/>
                                          </p:stCondLst>
                                        </p:cTn>
                                        <p:tgtEl>
                                          <p:spTgt spid="3"/>
                                        </p:tgtEl>
                                        <p:attrNameLst>
                                          <p:attrName>ppt_y</p:attrName>
                                        </p:attrNameLst>
                                      </p:cBhvr>
                                      <p:tavLst>
                                        <p:tav tm="0">
                                          <p:val>
                                            <p:strVal val="ppt_y"/>
                                          </p:val>
                                        </p:tav>
                                        <p:tav tm="100000">
                                          <p:val>
                                            <p:fltVal val="0.7721"/>
                                          </p:val>
                                        </p:tav>
                                      </p:tavLst>
                                    </p:anim>
                                    <p:anim calcmode="lin" valueType="num">
                                      <p:cBhvr additive="base">
                                        <p:cTn id="58"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59" dur="500" fill="hold">
                                          <p:stCondLst>
                                            <p:cond delay="0"/>
                                          </p:stCondLst>
                                        </p:cTn>
                                        <p:tgtEl>
                                          <p:spTgt spid="3"/>
                                        </p:tgtEl>
                                        <p:attrNameLst>
                                          <p:attrName>ppt_h</p:attrName>
                                        </p:attrNameLst>
                                      </p:cBhvr>
                                      <p:tavLst>
                                        <p:tav tm="0">
                                          <p:val>
                                            <p:strVal val="ppt_h"/>
                                          </p:val>
                                        </p:tav>
                                        <p:tav tm="100000">
                                          <p:val>
                                            <p:strVal val="#ppt_h"/>
                                          </p:val>
                                        </p:tav>
                                      </p:tavLst>
                                    </p:anim>
                                  </p:childTnLst>
                                </p:cTn>
                              </p:par>
                              <p:par>
                                <p:cTn id="60" presetID="35" presetClass="path" presetSubtype="0" accel="50000" decel="50000" fill="hold" nodeType="withEffect">
                                  <p:stCondLst>
                                    <p:cond delay="0"/>
                                  </p:stCondLst>
                                  <p:childTnLst>
                                    <p:anim calcmode="lin" valueType="num">
                                      <p:cBhvr additive="base">
                                        <p:cTn id="61" dur="500" fill="hold">
                                          <p:stCondLst>
                                            <p:cond delay="0"/>
                                          </p:stCondLst>
                                        </p:cTn>
                                        <p:tgtEl>
                                          <p:spTgt spid="4"/>
                                        </p:tgtEl>
                                        <p:attrNameLst>
                                          <p:attrName>ppt_x</p:attrName>
                                        </p:attrNameLst>
                                      </p:cBhvr>
                                      <p:tavLst>
                                        <p:tav tm="0">
                                          <p:val>
                                            <p:strVal val="ppt_x"/>
                                          </p:val>
                                        </p:tav>
                                        <p:tav tm="100000">
                                          <p:val>
                                            <p:fltVal val="0.23673"/>
                                          </p:val>
                                        </p:tav>
                                      </p:tavLst>
                                    </p:anim>
                                    <p:anim calcmode="lin" valueType="num">
                                      <p:cBhvr additive="base">
                                        <p:cTn id="62" dur="500" fill="hold">
                                          <p:stCondLst>
                                            <p:cond delay="0"/>
                                          </p:stCondLst>
                                        </p:cTn>
                                        <p:tgtEl>
                                          <p:spTgt spid="4"/>
                                        </p:tgtEl>
                                        <p:attrNameLst>
                                          <p:attrName>ppt_y</p:attrName>
                                        </p:attrNameLst>
                                      </p:cBhvr>
                                      <p:tavLst>
                                        <p:tav tm="0">
                                          <p:val>
                                            <p:strVal val="ppt_y"/>
                                          </p:val>
                                        </p:tav>
                                        <p:tav tm="100000">
                                          <p:val>
                                            <p:fltVal val="0.36027"/>
                                          </p:val>
                                        </p:tav>
                                      </p:tavLst>
                                    </p:anim>
                                    <p:anim calcmode="lin" valueType="num">
                                      <p:cBhvr additive="base">
                                        <p:cTn id="63"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64" dur="50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5" presetClass="path" presetSubtype="0" accel="50000" decel="50000" fill="hold" nodeType="clickEffect">
                                  <p:stCondLst>
                                    <p:cond delay="0"/>
                                  </p:stCondLst>
                                  <p:childTnLst>
                                    <p:anim calcmode="lin" valueType="num">
                                      <p:cBhvr additive="base">
                                        <p:cTn id="68" dur="250" fill="hold">
                                          <p:stCondLst>
                                            <p:cond delay="0"/>
                                          </p:stCondLst>
                                        </p:cTn>
                                        <p:tgtEl>
                                          <p:spTgt spid="5"/>
                                        </p:tgtEl>
                                        <p:attrNameLst>
                                          <p:attrName>ppt_x</p:attrName>
                                        </p:attrNameLst>
                                      </p:cBhvr>
                                      <p:tavLst>
                                        <p:tav tm="0">
                                          <p:val>
                                            <p:strVal val="ppt_x"/>
                                          </p:val>
                                        </p:tav>
                                        <p:tav tm="100000">
                                          <p:val>
                                            <p:fltVal val="0.75509"/>
                                          </p:val>
                                        </p:tav>
                                      </p:tavLst>
                                    </p:anim>
                                    <p:anim calcmode="lin" valueType="num">
                                      <p:cBhvr additive="base">
                                        <p:cTn id="69" dur="250" fill="hold">
                                          <p:stCondLst>
                                            <p:cond delay="0"/>
                                          </p:stCondLst>
                                        </p:cTn>
                                        <p:tgtEl>
                                          <p:spTgt spid="5"/>
                                        </p:tgtEl>
                                        <p:attrNameLst>
                                          <p:attrName>ppt_y</p:attrName>
                                        </p:attrNameLst>
                                      </p:cBhvr>
                                      <p:tavLst>
                                        <p:tav tm="0">
                                          <p:val>
                                            <p:strVal val="ppt_y"/>
                                          </p:val>
                                        </p:tav>
                                        <p:tav tm="100000">
                                          <p:val>
                                            <p:fltVal val="0.36027"/>
                                          </p:val>
                                        </p:tav>
                                      </p:tavLst>
                                    </p:anim>
                                    <p:anim calcmode="lin" valueType="num">
                                      <p:cBhvr additive="base">
                                        <p:cTn id="70" dur="250" fill="hold">
                                          <p:stCondLst>
                                            <p:cond delay="0"/>
                                          </p:stCondLst>
                                        </p:cTn>
                                        <p:tgtEl>
                                          <p:spTgt spid="5"/>
                                        </p:tgtEl>
                                        <p:attrNameLst>
                                          <p:attrName>ppt_w</p:attrName>
                                        </p:attrNameLst>
                                      </p:cBhvr>
                                      <p:tavLst>
                                        <p:tav tm="0">
                                          <p:val>
                                            <p:strVal val="ppt_w"/>
                                          </p:val>
                                        </p:tav>
                                        <p:tav tm="100000">
                                          <p:val>
                                            <p:strVal val="#ppt_w"/>
                                          </p:val>
                                        </p:tav>
                                      </p:tavLst>
                                    </p:anim>
                                    <p:anim calcmode="lin" valueType="num">
                                      <p:cBhvr additive="base">
                                        <p:cTn id="71" dur="250" fill="hold">
                                          <p:stCondLst>
                                            <p:cond delay="0"/>
                                          </p:stCondLst>
                                        </p:cTn>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6"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pic>
        <p:nvPicPr>
          <p:cNvPr id="4" name="图片 3" descr="Cache_-11d1a5a17c05c708."/>
          <p:cNvPicPr>
            <a:picLocks noChangeAspect="1"/>
          </p:cNvPicPr>
          <p:nvPr/>
        </p:nvPicPr>
        <p:blipFill>
          <a:blip r:embed="rId7" cstate="print"/>
          <a:stretch>
            <a:fillRect/>
          </a:stretch>
        </p:blipFill>
        <p:spPr>
          <a:xfrm rot="240000">
            <a:off x="345440" y="374015"/>
            <a:ext cx="4805680" cy="6254115"/>
          </a:xfrm>
          <a:prstGeom prst="parallelogram">
            <a:avLst/>
          </a:prstGeom>
        </p:spPr>
      </p:pic>
      <p:pic>
        <p:nvPicPr>
          <p:cNvPr id="6" name="图片 5" descr="Cache_-4d5f14ee5dabee36."/>
          <p:cNvPicPr>
            <a:picLocks noChangeAspect="1"/>
          </p:cNvPicPr>
          <p:nvPr/>
        </p:nvPicPr>
        <p:blipFill>
          <a:blip r:embed="rId8" cstate="print"/>
          <a:stretch>
            <a:fillRect/>
          </a:stretch>
        </p:blipFill>
        <p:spPr>
          <a:xfrm rot="21300000">
            <a:off x="2854960" y="398145"/>
            <a:ext cx="6275070" cy="4280535"/>
          </a:xfrm>
          <a:prstGeom prst="ellipse">
            <a:avLst/>
          </a:prstGeom>
        </p:spPr>
      </p:pic>
      <p:pic>
        <p:nvPicPr>
          <p:cNvPr id="8" name="图片 7" descr="Cache_-1fd1165208b9fc19."/>
          <p:cNvPicPr>
            <a:picLocks noChangeAspect="1"/>
          </p:cNvPicPr>
          <p:nvPr/>
        </p:nvPicPr>
        <p:blipFill>
          <a:blip r:embed="rId9" cstate="print"/>
          <a:stretch>
            <a:fillRect/>
          </a:stretch>
        </p:blipFill>
        <p:spPr>
          <a:xfrm rot="360000">
            <a:off x="4824095" y="1667510"/>
            <a:ext cx="5208905" cy="4861560"/>
          </a:xfrm>
          <a:prstGeom prst="roundRect">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accel="5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500" fill="hold">
                                          <p:stCondLst>
                                            <p:cond delay="0"/>
                                          </p:stCondLst>
                                        </p:cTn>
                                        <p:tgtEl>
                                          <p:spTgt spid="6"/>
                                        </p:tgtEl>
                                      </p:cBhvr>
                                      <p:from x="0" y="0"/>
                                      <p:to x="100000" y="100000"/>
                                    </p:animScale>
                                    <p:anim to="" calcmode="lin" valueType="num">
                                      <p:cBhvr>
                                        <p:cTn id="13" dur="500" fill="hold">
                                          <p:stCondLst>
                                            <p:cond delay="0"/>
                                          </p:stCondLst>
                                        </p:cTn>
                                        <p:tgtEl>
                                          <p:spTgt spid="6"/>
                                        </p:tgtEl>
                                        <p:attrNameLst>
                                          <p:attrName>ppt_y</p:attrName>
                                        </p:attrNameLst>
                                      </p:cBhvr>
                                      <p:tavLst>
                                        <p:tav tm="0">
                                          <p:val>
                                            <p:strVal val="#ppt_y-0.5"/>
                                          </p:val>
                                        </p:tav>
                                        <p:tav tm="100000">
                                          <p:val>
                                            <p:fltVal val="0.51964"/>
                                          </p:val>
                                        </p:tav>
                                      </p:tavLst>
                                    </p:anim>
                                    <p:animEffect filter="fade">
                                      <p:cBhvr>
                                        <p:cTn id="14" dur="500">
                                          <p:stCondLst>
                                            <p:cond delay="0"/>
                                          </p:stCondLst>
                                        </p:cTn>
                                        <p:tgtEl>
                                          <p:spTgt spid="6"/>
                                        </p:tgtEl>
                                      </p:cBhvr>
                                    </p:animEffect>
                                    <p:anim to="" calcmode="lin" valueType="num">
                                      <p:cBhvr>
                                        <p:cTn id="15" dur="500" fill="hold">
                                          <p:stCondLst>
                                            <p:cond delay="0"/>
                                          </p:stCondLst>
                                        </p:cTn>
                                        <p:tgtEl>
                                          <p:spTgt spid="6"/>
                                        </p:tgtEl>
                                        <p:attrNameLst>
                                          <p:attrName>ppt_x</p:attrName>
                                        </p:attrNameLst>
                                      </p:cBhvr>
                                      <p:tavLst>
                                        <p:tav tm="0">
                                          <p:val>
                                            <p:fltVal val="0.578"/>
                                          </p:val>
                                        </p:tav>
                                        <p:tav tm="100000">
                                          <p:val>
                                            <p:fltVal val="0.42743"/>
                                          </p:val>
                                        </p:tav>
                                      </p:tavLst>
                                    </p:anim>
                                  </p:childTnLst>
                                </p:cTn>
                              </p:par>
                            </p:childTnLst>
                          </p:cTn>
                        </p:par>
                      </p:childTnLst>
                    </p:cTn>
                  </p:par>
                  <p:par>
                    <p:cTn id="16" fill="hold">
                      <p:stCondLst>
                        <p:cond delay="indefinite"/>
                      </p:stCondLst>
                      <p:childTnLst>
                        <p:par>
                          <p:cTn id="17" fill="hold">
                            <p:stCondLst>
                              <p:cond delay="0"/>
                            </p:stCondLst>
                            <p:childTnLst>
                              <p:par>
                                <p:cTn id="18" presetID="0" presetClass="entr" presetSubtype="0" accel="5000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Scale>
                                      <p:cBhvr>
                                        <p:cTn id="20" dur="500" fill="hold">
                                          <p:stCondLst>
                                            <p:cond delay="0"/>
                                          </p:stCondLst>
                                        </p:cTn>
                                        <p:tgtEl>
                                          <p:spTgt spid="8"/>
                                        </p:tgtEl>
                                      </p:cBhvr>
                                      <p:from x="0" y="0"/>
                                      <p:to x="100000" y="100000"/>
                                    </p:animScale>
                                    <p:anim to="" calcmode="lin" valueType="num">
                                      <p:cBhvr>
                                        <p:cTn id="21" dur="500" fill="hold">
                                          <p:stCondLst>
                                            <p:cond delay="0"/>
                                          </p:stCondLst>
                                        </p:cTn>
                                        <p:tgtEl>
                                          <p:spTgt spid="8"/>
                                        </p:tgtEl>
                                        <p:attrNameLst>
                                          <p:attrName>ppt_y</p:attrName>
                                        </p:attrNameLst>
                                      </p:cBhvr>
                                      <p:tavLst>
                                        <p:tav tm="0">
                                          <p:val>
                                            <p:strVal val="#ppt_y-0.5"/>
                                          </p:val>
                                        </p:tav>
                                        <p:tav tm="100000">
                                          <p:val>
                                            <p:fltVal val="0.59759"/>
                                          </p:val>
                                        </p:tav>
                                      </p:tavLst>
                                    </p:anim>
                                    <p:animEffect filter="fade">
                                      <p:cBhvr>
                                        <p:cTn id="22" dur="500">
                                          <p:stCondLst>
                                            <p:cond delay="0"/>
                                          </p:stCondLst>
                                        </p:cTn>
                                        <p:tgtEl>
                                          <p:spTgt spid="8"/>
                                        </p:tgtEl>
                                      </p:cBhvr>
                                    </p:animEffect>
                                    <p:anim to="" calcmode="lin" valueType="num">
                                      <p:cBhvr>
                                        <p:cTn id="23" dur="500" fill="hold">
                                          <p:stCondLst>
                                            <p:cond delay="0"/>
                                          </p:stCondLst>
                                        </p:cTn>
                                        <p:tgtEl>
                                          <p:spTgt spid="8"/>
                                        </p:tgtEl>
                                        <p:attrNameLst>
                                          <p:attrName>ppt_x</p:attrName>
                                        </p:attrNameLst>
                                      </p:cBhvr>
                                      <p:tavLst>
                                        <p:tav tm="0">
                                          <p:val>
                                            <p:fltVal val="0.578"/>
                                          </p:val>
                                        </p:tav>
                                        <p:tav tm="100000">
                                          <p:val>
                                            <p:fltVal val="0.49444"/>
                                          </p:val>
                                        </p:tav>
                                      </p:tavLst>
                                    </p:anim>
                                  </p:childTnLst>
                                </p:cTn>
                              </p:par>
                              <p:par>
                                <p:cTn id="24" presetID="35" presetClass="path" presetSubtype="0" accel="50000" decel="50000" fill="hold" nodeType="withEffect">
                                  <p:stCondLst>
                                    <p:cond delay="0"/>
                                  </p:stCondLst>
                                  <p:childTnLst>
                                    <p:anim calcmode="lin" valueType="num">
                                      <p:cBhvr additive="base">
                                        <p:cTn id="25" dur="500" fill="hold">
                                          <p:stCondLst>
                                            <p:cond delay="0"/>
                                          </p:stCondLst>
                                        </p:cTn>
                                        <p:tgtEl>
                                          <p:spTgt spid="6"/>
                                        </p:tgtEl>
                                        <p:attrNameLst>
                                          <p:attrName>ppt_x</p:attrName>
                                        </p:attrNameLst>
                                      </p:cBhvr>
                                      <p:tavLst>
                                        <p:tav tm="0">
                                          <p:val>
                                            <p:strVal val="ppt_x"/>
                                          </p:val>
                                        </p:tav>
                                        <p:tav tm="100000">
                                          <p:val>
                                            <p:fltVal val="0.37666"/>
                                          </p:val>
                                        </p:tav>
                                      </p:tavLst>
                                    </p:anim>
                                    <p:anim calcmode="lin" valueType="num">
                                      <p:cBhvr additive="base">
                                        <p:cTn id="26" dur="500" fill="hold">
                                          <p:stCondLst>
                                            <p:cond delay="0"/>
                                          </p:stCondLst>
                                        </p:cTn>
                                        <p:tgtEl>
                                          <p:spTgt spid="6"/>
                                        </p:tgtEl>
                                        <p:attrNameLst>
                                          <p:attrName>ppt_y</p:attrName>
                                        </p:attrNameLst>
                                      </p:cBhvr>
                                      <p:tavLst>
                                        <p:tav tm="0">
                                          <p:val>
                                            <p:strVal val="ppt_y"/>
                                          </p:val>
                                        </p:tav>
                                        <p:tav tm="100000">
                                          <p:val>
                                            <p:fltVal val="0.37014"/>
                                          </p:val>
                                        </p:tav>
                                      </p:tavLst>
                                    </p:anim>
                                    <p:anim calcmode="lin" valueType="num">
                                      <p:cBhvr additive="base">
                                        <p:cTn id="27" dur="500" fill="hold">
                                          <p:stCondLst>
                                            <p:cond delay="0"/>
                                          </p:stCondLst>
                                        </p:cTn>
                                        <p:tgtEl>
                                          <p:spTgt spid="6"/>
                                        </p:tgtEl>
                                        <p:attrNameLst>
                                          <p:attrName>ppt_w</p:attrName>
                                        </p:attrNameLst>
                                      </p:cBhvr>
                                      <p:tavLst>
                                        <p:tav tm="0">
                                          <p:val>
                                            <p:strVal val="ppt_w"/>
                                          </p:val>
                                        </p:tav>
                                        <p:tav tm="100000">
                                          <p:val>
                                            <p:strVal val="#ppt_w"/>
                                          </p:val>
                                        </p:tav>
                                      </p:tavLst>
                                    </p:anim>
                                    <p:anim calcmode="lin" valueType="num">
                                      <p:cBhvr additive="base">
                                        <p:cTn id="28" dur="500" fill="hold">
                                          <p:stCondLst>
                                            <p:cond delay="0"/>
                                          </p:stCondLst>
                                        </p:cTn>
                                        <p:tgtEl>
                                          <p:spTgt spid="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accel="5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Scale>
                                      <p:cBhvr>
                                        <p:cTn id="33" dur="500" fill="hold">
                                          <p:stCondLst>
                                            <p:cond delay="0"/>
                                          </p:stCondLst>
                                        </p:cTn>
                                        <p:tgtEl>
                                          <p:spTgt spid="4"/>
                                        </p:tgtEl>
                                      </p:cBhvr>
                                      <p:from x="0" y="0"/>
                                      <p:to x="100000" y="100000"/>
                                    </p:animScale>
                                    <p:anim to="" calcmode="lin" valueType="num">
                                      <p:cBhvr>
                                        <p:cTn id="34" dur="500" fill="hold">
                                          <p:stCondLst>
                                            <p:cond delay="0"/>
                                          </p:stCondLst>
                                        </p:cTn>
                                        <p:tgtEl>
                                          <p:spTgt spid="4"/>
                                        </p:tgtEl>
                                        <p:attrNameLst>
                                          <p:attrName>ppt_y</p:attrName>
                                        </p:attrNameLst>
                                      </p:cBhvr>
                                      <p:tavLst>
                                        <p:tav tm="0">
                                          <p:val>
                                            <p:strVal val="#ppt_y-0.5"/>
                                          </p:val>
                                        </p:tav>
                                        <p:tav tm="100000">
                                          <p:val>
                                            <p:fltVal val="0.51051"/>
                                          </p:val>
                                        </p:tav>
                                      </p:tavLst>
                                    </p:anim>
                                    <p:animEffect filter="fade">
                                      <p:cBhvr>
                                        <p:cTn id="35" dur="500">
                                          <p:stCondLst>
                                            <p:cond delay="0"/>
                                          </p:stCondLst>
                                        </p:cTn>
                                        <p:tgtEl>
                                          <p:spTgt spid="4"/>
                                        </p:tgtEl>
                                      </p:cBhvr>
                                    </p:animEffect>
                                    <p:anim to="" calcmode="lin" valueType="num">
                                      <p:cBhvr>
                                        <p:cTn id="36" dur="500" fill="hold">
                                          <p:stCondLst>
                                            <p:cond delay="0"/>
                                          </p:stCondLst>
                                        </p:cTn>
                                        <p:tgtEl>
                                          <p:spTgt spid="4"/>
                                        </p:tgtEl>
                                        <p:attrNameLst>
                                          <p:attrName>ppt_x</p:attrName>
                                        </p:attrNameLst>
                                      </p:cBhvr>
                                      <p:tavLst>
                                        <p:tav tm="0">
                                          <p:val>
                                            <p:fltVal val="0.578"/>
                                          </p:val>
                                        </p:tav>
                                        <p:tav tm="100000">
                                          <p:val>
                                            <p:fltVal val="0.22542"/>
                                          </p:val>
                                        </p:tav>
                                      </p:tavLst>
                                    </p:anim>
                                  </p:childTnLst>
                                </p:cTn>
                              </p:par>
                              <p:par>
                                <p:cTn id="37" presetID="35" presetClass="path" presetSubtype="0" accel="50000" decel="50000" fill="hold" nodeType="withEffect">
                                  <p:stCondLst>
                                    <p:cond delay="0"/>
                                  </p:stCondLst>
                                  <p:childTnLst>
                                    <p:anim calcmode="lin" valueType="num">
                                      <p:cBhvr additive="base">
                                        <p:cTn id="38" dur="500" fill="hold">
                                          <p:stCondLst>
                                            <p:cond delay="0"/>
                                          </p:stCondLst>
                                        </p:cTn>
                                        <p:tgtEl>
                                          <p:spTgt spid="6"/>
                                        </p:tgtEl>
                                        <p:attrNameLst>
                                          <p:attrName>ppt_x</p:attrName>
                                        </p:attrNameLst>
                                      </p:cBhvr>
                                      <p:tavLst>
                                        <p:tav tm="0">
                                          <p:val>
                                            <p:strVal val="ppt_x"/>
                                          </p:val>
                                        </p:tav>
                                        <p:tav tm="100000">
                                          <p:val>
                                            <p:fltVal val="0.49151"/>
                                          </p:val>
                                        </p:tav>
                                      </p:tavLst>
                                    </p:anim>
                                    <p:anim calcmode="lin" valueType="num">
                                      <p:cBhvr additive="base">
                                        <p:cTn id="39" dur="500" fill="hold">
                                          <p:stCondLst>
                                            <p:cond delay="0"/>
                                          </p:stCondLst>
                                        </p:cTn>
                                        <p:tgtEl>
                                          <p:spTgt spid="6"/>
                                        </p:tgtEl>
                                        <p:attrNameLst>
                                          <p:attrName>ppt_y</p:attrName>
                                        </p:attrNameLst>
                                      </p:cBhvr>
                                      <p:tavLst>
                                        <p:tav tm="0">
                                          <p:val>
                                            <p:strVal val="ppt_y"/>
                                          </p:val>
                                        </p:tav>
                                        <p:tav tm="100000">
                                          <p:val>
                                            <p:fltVal val="0.37014"/>
                                          </p:val>
                                        </p:tav>
                                      </p:tavLst>
                                    </p:anim>
                                    <p:anim calcmode="lin" valueType="num">
                                      <p:cBhvr additive="base">
                                        <p:cTn id="40" dur="500" fill="hold">
                                          <p:stCondLst>
                                            <p:cond delay="0"/>
                                          </p:stCondLst>
                                        </p:cTn>
                                        <p:tgtEl>
                                          <p:spTgt spid="6"/>
                                        </p:tgtEl>
                                        <p:attrNameLst>
                                          <p:attrName>ppt_w</p:attrName>
                                        </p:attrNameLst>
                                      </p:cBhvr>
                                      <p:tavLst>
                                        <p:tav tm="0">
                                          <p:val>
                                            <p:strVal val="ppt_w"/>
                                          </p:val>
                                        </p:tav>
                                        <p:tav tm="100000">
                                          <p:val>
                                            <p:strVal val="#ppt_w"/>
                                          </p:val>
                                        </p:tav>
                                      </p:tavLst>
                                    </p:anim>
                                    <p:anim calcmode="lin" valueType="num">
                                      <p:cBhvr additive="base">
                                        <p:cTn id="41" dur="500" fill="hold">
                                          <p:stCondLst>
                                            <p:cond delay="0"/>
                                          </p:stCondLst>
                                        </p:cTn>
                                        <p:tgtEl>
                                          <p:spTgt spid="6"/>
                                        </p:tgtEl>
                                        <p:attrNameLst>
                                          <p:attrName>ppt_h</p:attrName>
                                        </p:attrNameLst>
                                      </p:cBhvr>
                                      <p:tavLst>
                                        <p:tav tm="0">
                                          <p:val>
                                            <p:strVal val="ppt_h"/>
                                          </p:val>
                                        </p:tav>
                                        <p:tav tm="100000">
                                          <p:val>
                                            <p:strVal val="#ppt_h"/>
                                          </p:val>
                                        </p:tav>
                                      </p:tavLst>
                                    </p:anim>
                                  </p:childTnLst>
                                </p:cTn>
                              </p:par>
                              <p:par>
                                <p:cTn id="42" presetID="35" presetClass="path" presetSubtype="0" accel="50000" decel="50000" fill="hold" nodeType="withEffect">
                                  <p:stCondLst>
                                    <p:cond delay="0"/>
                                  </p:stCondLst>
                                  <p:childTnLst>
                                    <p:anim calcmode="lin" valueType="num">
                                      <p:cBhvr additive="base">
                                        <p:cTn id="43" dur="500" fill="hold">
                                          <p:stCondLst>
                                            <p:cond delay="0"/>
                                          </p:stCondLst>
                                        </p:cTn>
                                        <p:tgtEl>
                                          <p:spTgt spid="8"/>
                                        </p:tgtEl>
                                        <p:attrNameLst>
                                          <p:attrName>ppt_x</p:attrName>
                                        </p:attrNameLst>
                                      </p:cBhvr>
                                      <p:tavLst>
                                        <p:tav tm="0">
                                          <p:val>
                                            <p:strVal val="ppt_x"/>
                                          </p:val>
                                        </p:tav>
                                        <p:tav tm="100000">
                                          <p:val>
                                            <p:fltVal val="0.6093"/>
                                          </p:val>
                                        </p:tav>
                                      </p:tavLst>
                                    </p:anim>
                                    <p:anim calcmode="lin" valueType="num">
                                      <p:cBhvr additive="base">
                                        <p:cTn id="44" dur="500" fill="hold">
                                          <p:stCondLst>
                                            <p:cond delay="0"/>
                                          </p:stCondLst>
                                        </p:cTn>
                                        <p:tgtEl>
                                          <p:spTgt spid="8"/>
                                        </p:tgtEl>
                                        <p:attrNameLst>
                                          <p:attrName>ppt_y</p:attrName>
                                        </p:attrNameLst>
                                      </p:cBhvr>
                                      <p:tavLst>
                                        <p:tav tm="0">
                                          <p:val>
                                            <p:strVal val="ppt_y"/>
                                          </p:val>
                                        </p:tav>
                                        <p:tav tm="100000">
                                          <p:val>
                                            <p:fltVal val="0.59759"/>
                                          </p:val>
                                        </p:tav>
                                      </p:tavLst>
                                    </p:anim>
                                    <p:anim calcmode="lin" valueType="num">
                                      <p:cBhvr additive="base">
                                        <p:cTn id="45"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46" dur="500" fill="hold">
                                          <p:stCondLst>
                                            <p:cond delay="0"/>
                                          </p:stCondLst>
                                        </p:cTn>
                                        <p:tgtEl>
                                          <p:spTgt spid="8"/>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 calcmode="lin" valueType="num">
                                      <p:cBhvr additive="base">
                                        <p:cTn id="50" dur="250" fill="hold">
                                          <p:stCondLst>
                                            <p:cond delay="0"/>
                                          </p:stCondLst>
                                        </p:cTn>
                                        <p:tgtEl>
                                          <p:spTgt spid="4"/>
                                        </p:tgtEl>
                                        <p:attrNameLst>
                                          <p:attrName>ppt_x</p:attrName>
                                        </p:attrNameLst>
                                      </p:cBhvr>
                                      <p:tavLst>
                                        <p:tav tm="0">
                                          <p:val>
                                            <p:strVal val="ppt_x"/>
                                          </p:val>
                                        </p:tav>
                                        <p:tav tm="100000">
                                          <p:val>
                                            <p:fltVal val="0.22542"/>
                                          </p:val>
                                        </p:tav>
                                      </p:tavLst>
                                    </p:anim>
                                    <p:anim calcmode="lin" valueType="num">
                                      <p:cBhvr additive="base">
                                        <p:cTn id="51" dur="250" fill="hold">
                                          <p:stCondLst>
                                            <p:cond delay="0"/>
                                          </p:stCondLst>
                                        </p:cTn>
                                        <p:tgtEl>
                                          <p:spTgt spid="4"/>
                                        </p:tgtEl>
                                        <p:attrNameLst>
                                          <p:attrName>ppt_y</p:attrName>
                                        </p:attrNameLst>
                                      </p:cBhvr>
                                      <p:tavLst>
                                        <p:tav tm="0">
                                          <p:val>
                                            <p:strVal val="ppt_y"/>
                                          </p:val>
                                        </p:tav>
                                        <p:tav tm="100000">
                                          <p:val>
                                            <p:fltVal val="0.51051"/>
                                          </p:val>
                                        </p:tav>
                                      </p:tavLst>
                                    </p:anim>
                                    <p:anim calcmode="lin" valueType="num">
                                      <p:cBhvr additive="base">
                                        <p:cTn id="52" dur="25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53" dur="25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3"/>
            </p:custDataLst>
          </p:nvPr>
        </p:nvCxnSpPr>
        <p:spPr>
          <a:xfrm>
            <a:off x="493395" y="3293110"/>
            <a:ext cx="11321413" cy="635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4"/>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dirty="0">
                <a:solidFill>
                  <a:schemeClr val="tx1">
                    <a:lumMod val="85000"/>
                    <a:lumOff val="15000"/>
                  </a:schemeClr>
                </a:solidFill>
                <a:latin typeface="Arial" panose="020B0604020202020204" pitchFamily="34" charset="0"/>
                <a:ea typeface="隶书" panose="02010509060101010101" pitchFamily="49" charset="-122"/>
              </a:rPr>
              <a:t>人生如戏</a:t>
            </a:r>
          </a:p>
        </p:txBody>
      </p:sp>
      <p:sp>
        <p:nvSpPr>
          <p:cNvPr id="3" name="文本框 2"/>
          <p:cNvSpPr txBox="1"/>
          <p:nvPr>
            <p:custDataLst>
              <p:tags r:id="rId5"/>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pitchFamily="3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400" dirty="0">
                <a:solidFill>
                  <a:schemeClr val="tx1">
                    <a:lumMod val="85000"/>
                    <a:lumOff val="15000"/>
                  </a:schemeClr>
                </a:solidFill>
                <a:latin typeface="Arial" panose="020B0604020202020204" pitchFamily="34" charset="0"/>
                <a:ea typeface="隶书" panose="02010509060101010101" pitchFamily="49" charset="-122"/>
              </a:rPr>
              <a:t>无可奈何人离去，似曾相识终归来</a:t>
            </a:r>
          </a:p>
        </p:txBody>
      </p:sp>
      <p:pic>
        <p:nvPicPr>
          <p:cNvPr id="4" name="图片 3" descr="Cache_-7199f6f6566fa061."/>
          <p:cNvPicPr>
            <a:picLocks noChangeAspect="1"/>
          </p:cNvPicPr>
          <p:nvPr/>
        </p:nvPicPr>
        <p:blipFill>
          <a:blip r:embed="rId8" cstate="print"/>
          <a:stretch>
            <a:fillRect/>
          </a:stretch>
        </p:blipFill>
        <p:spPr>
          <a:xfrm>
            <a:off x="6468110" y="189865"/>
            <a:ext cx="4817110" cy="5342255"/>
          </a:xfrm>
          <a:prstGeom prst="rect">
            <a:avLst/>
          </a:prstGeom>
        </p:spPr>
      </p:pic>
      <p:sp>
        <p:nvSpPr>
          <p:cNvPr id="5" name="文本框 4"/>
          <p:cNvSpPr txBox="1"/>
          <p:nvPr/>
        </p:nvSpPr>
        <p:spPr>
          <a:xfrm>
            <a:off x="6898640" y="5854700"/>
            <a:ext cx="4496435" cy="368300"/>
          </a:xfrm>
          <a:prstGeom prst="rect">
            <a:avLst/>
          </a:prstGeom>
          <a:noFill/>
        </p:spPr>
        <p:txBody>
          <a:bodyPr wrap="square" rtlCol="0">
            <a:spAutoFit/>
          </a:bodyPr>
          <a:lstStyle/>
          <a:p>
            <a:r>
              <a:rPr lang="zh-CN" altLang="en-US"/>
              <a:t>带着购买的物品，证明我来过</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1"/>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8" presetClass="entr" presetSubtype="0" accel="5000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3"/>
                                        </p:tgtEl>
                                        <p:attrNameLst>
                                          <p:attrName>ppt_y</p:attrName>
                                        </p:attrNameLst>
                                      </p:cBhvr>
                                      <p:tavLst>
                                        <p:tav tm="0">
                                          <p:val>
                                            <p:strVal val="#ppt_y"/>
                                          </p:val>
                                        </p:tav>
                                        <p:tav tm="100000">
                                          <p:val>
                                            <p:strVal val="#ppt_y"/>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800" decel="100000"/>
                                        <p:tgtEl>
                                          <p:spTgt spid="4"/>
                                        </p:tgtEl>
                                      </p:cBhvr>
                                    </p:animEffect>
                                    <p:anim calcmode="lin" valueType="num">
                                      <p:cBhvr>
                                        <p:cTn id="30" dur="800" decel="100000" fill="hold"/>
                                        <p:tgtEl>
                                          <p:spTgt spid="4"/>
                                        </p:tgtEl>
                                        <p:attrNameLst>
                                          <p:attrName>style.rotation</p:attrName>
                                        </p:attrNameLst>
                                      </p:cBhvr>
                                      <p:tavLst>
                                        <p:tav tm="0">
                                          <p:val>
                                            <p:fltVal val="-90"/>
                                          </p:val>
                                        </p:tav>
                                        <p:tav tm="100000">
                                          <p:val>
                                            <p:fltVal val="0"/>
                                          </p:val>
                                        </p:tav>
                                      </p:tavLst>
                                    </p:anim>
                                    <p:anim calcmode="lin" valueType="num">
                                      <p:cBhvr>
                                        <p:cTn id="31" dur="800" decel="100000" fill="hold"/>
                                        <p:tgtEl>
                                          <p:spTgt spid="4"/>
                                        </p:tgtEl>
                                        <p:attrNameLst>
                                          <p:attrName>ppt_x</p:attrName>
                                        </p:attrNameLst>
                                      </p:cBhvr>
                                      <p:tavLst>
                                        <p:tav tm="0">
                                          <p:val>
                                            <p:strVal val="#ppt_x+0.4"/>
                                          </p:val>
                                        </p:tav>
                                        <p:tav tm="100000">
                                          <p:val>
                                            <p:strVal val="#ppt_x-0.05"/>
                                          </p:val>
                                        </p:tav>
                                      </p:tavLst>
                                    </p:anim>
                                    <p:anim calcmode="lin" valueType="num">
                                      <p:cBhvr>
                                        <p:cTn id="32" dur="800" decel="100000" fill="hold"/>
                                        <p:tgtEl>
                                          <p:spTgt spid="4"/>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a:xfrm>
            <a:off x="3414561" y="3936611"/>
            <a:ext cx="5568618" cy="1200329"/>
          </a:xfrm>
        </p:spPr>
        <p:txBody>
          <a:bodyPr>
            <a:normAutofit/>
          </a:bodyPr>
          <a:lstStyle/>
          <a:p>
            <a:r>
              <a:rPr lang="zh-CN" altLang="en-US" sz="2800" dirty="0"/>
              <a:t>向记忆深处探访</a:t>
            </a:r>
          </a:p>
        </p:txBody>
      </p:sp>
      <p:sp>
        <p:nvSpPr>
          <p:cNvPr id="2" name="文本框 1"/>
          <p:cNvSpPr txBox="1"/>
          <p:nvPr>
            <p:custDataLst>
              <p:tags r:id="rId4"/>
            </p:custDataLst>
          </p:nvPr>
        </p:nvSpPr>
        <p:spPr>
          <a:xfrm>
            <a:off x="2809875" y="2921635"/>
            <a:ext cx="6334760" cy="1014730"/>
          </a:xfrm>
          <a:prstGeom prst="rect">
            <a:avLst/>
          </a:prstGeom>
          <a:noFill/>
        </p:spPr>
        <p:txBody>
          <a:bodyPr wrap="square" rtlCol="0">
            <a:spAutoFit/>
          </a:bodyPr>
          <a:lstStyle/>
          <a:p>
            <a:pPr algn="ct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四</a:t>
            </a:r>
            <a:r>
              <a:rPr lang="en-US" altLang="zh-CN" sz="6000">
                <a:solidFill>
                  <a:schemeClr val="tx1">
                    <a:lumMod val="85000"/>
                    <a:lumOff val="15000"/>
                  </a:schemeClr>
                </a:solidFill>
                <a:uFillTx/>
                <a:latin typeface="Arial" panose="020B0604020202020204" pitchFamily="34" charset="0"/>
                <a:ea typeface="隶书" panose="02010509060101010101" pitchFamily="49" charset="-122"/>
              </a:rPr>
              <a:t>.</a:t>
            </a: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回忆</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custDataLst>
              <p:tags r:id="rId3"/>
            </p:custDataLst>
          </p:nvPr>
        </p:nvSpPr>
        <p:spPr>
          <a:xfrm>
            <a:off x="4174714" y="2321833"/>
            <a:ext cx="2130362" cy="2130362"/>
          </a:xfrm>
          <a:prstGeom prst="ellipse">
            <a:avLst/>
          </a:prstGeom>
          <a:noFill/>
          <a:ln w="31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85000"/>
                  <a:lumOff val="15000"/>
                </a:schemeClr>
              </a:solidFill>
              <a:latin typeface="Arial" panose="020B0604020202020204" pitchFamily="34" charset="0"/>
            </a:endParaRPr>
          </a:p>
        </p:txBody>
      </p:sp>
      <p:sp>
        <p:nvSpPr>
          <p:cNvPr id="5" name="椭圆 4"/>
          <p:cNvSpPr/>
          <p:nvPr>
            <p:custDataLst>
              <p:tags r:id="rId4"/>
            </p:custDataLst>
          </p:nvPr>
        </p:nvSpPr>
        <p:spPr>
          <a:xfrm>
            <a:off x="5773051" y="2311323"/>
            <a:ext cx="2130362" cy="2130362"/>
          </a:xfrm>
          <a:prstGeom prst="ellipse">
            <a:avLst/>
          </a:prstGeom>
          <a:noFill/>
          <a:ln w="31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85000"/>
                  <a:lumOff val="15000"/>
                </a:schemeClr>
              </a:solidFill>
              <a:latin typeface="Arial" panose="020B0604020202020204" pitchFamily="34" charset="0"/>
            </a:endParaRPr>
          </a:p>
        </p:txBody>
      </p:sp>
      <p:sp>
        <p:nvSpPr>
          <p:cNvPr id="6" name="六边形 6"/>
          <p:cNvSpPr/>
          <p:nvPr>
            <p:custDataLst>
              <p:tags r:id="rId5"/>
            </p:custDataLst>
          </p:nvPr>
        </p:nvSpPr>
        <p:spPr>
          <a:xfrm rot="5400000">
            <a:off x="4517409" y="2486216"/>
            <a:ext cx="1799999" cy="180000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85000"/>
                  <a:lumOff val="15000"/>
                </a:schemeClr>
              </a:solidFill>
              <a:latin typeface="Arial" panose="020B0604020202020204" pitchFamily="34" charset="0"/>
            </a:endParaRPr>
          </a:p>
        </p:txBody>
      </p:sp>
      <p:sp>
        <p:nvSpPr>
          <p:cNvPr id="7" name="六边形 7"/>
          <p:cNvSpPr/>
          <p:nvPr>
            <p:custDataLst>
              <p:tags r:id="rId6"/>
            </p:custDataLst>
          </p:nvPr>
        </p:nvSpPr>
        <p:spPr>
          <a:xfrm rot="5400000">
            <a:off x="5763585" y="2486218"/>
            <a:ext cx="1799999" cy="180000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85000"/>
                  <a:lumOff val="15000"/>
                </a:schemeClr>
              </a:solidFill>
              <a:latin typeface="Arial" panose="020B0604020202020204" pitchFamily="34" charset="0"/>
            </a:endParaRPr>
          </a:p>
        </p:txBody>
      </p:sp>
      <p:sp>
        <p:nvSpPr>
          <p:cNvPr id="10" name="椭圆 9"/>
          <p:cNvSpPr/>
          <p:nvPr>
            <p:custDataLst>
              <p:tags r:id="rId7"/>
            </p:custDataLst>
          </p:nvPr>
        </p:nvSpPr>
        <p:spPr>
          <a:xfrm>
            <a:off x="7235874" y="2212848"/>
            <a:ext cx="529200" cy="5288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Arial" panose="020B0604020202020204" pitchFamily="34" charset="0"/>
            </a:endParaRPr>
          </a:p>
        </p:txBody>
      </p:sp>
      <p:sp>
        <p:nvSpPr>
          <p:cNvPr id="16" name="椭圆 15"/>
          <p:cNvSpPr/>
          <p:nvPr>
            <p:custDataLst>
              <p:tags r:id="rId8"/>
            </p:custDataLst>
          </p:nvPr>
        </p:nvSpPr>
        <p:spPr>
          <a:xfrm>
            <a:off x="7222485" y="4133846"/>
            <a:ext cx="529200" cy="5288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Arial" panose="020B0604020202020204" pitchFamily="34" charset="0"/>
            </a:endParaRPr>
          </a:p>
        </p:txBody>
      </p:sp>
      <p:sp>
        <p:nvSpPr>
          <p:cNvPr id="19" name="椭圆 18"/>
          <p:cNvSpPr/>
          <p:nvPr>
            <p:custDataLst>
              <p:tags r:id="rId9"/>
            </p:custDataLst>
          </p:nvPr>
        </p:nvSpPr>
        <p:spPr>
          <a:xfrm>
            <a:off x="4296125" y="2212848"/>
            <a:ext cx="529200" cy="528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Arial" panose="020B0604020202020204" pitchFamily="34" charset="0"/>
            </a:endParaRPr>
          </a:p>
        </p:txBody>
      </p:sp>
      <p:sp>
        <p:nvSpPr>
          <p:cNvPr id="21" name="椭圆 20"/>
          <p:cNvSpPr/>
          <p:nvPr>
            <p:custDataLst>
              <p:tags r:id="rId10"/>
            </p:custDataLst>
          </p:nvPr>
        </p:nvSpPr>
        <p:spPr>
          <a:xfrm>
            <a:off x="4336698" y="4133846"/>
            <a:ext cx="529200" cy="528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85000"/>
                  <a:lumOff val="15000"/>
                </a:schemeClr>
              </a:solidFill>
              <a:latin typeface="Arial" panose="020B0604020202020204" pitchFamily="34" charset="0"/>
            </a:endParaRPr>
          </a:p>
        </p:txBody>
      </p:sp>
      <p:sp>
        <p:nvSpPr>
          <p:cNvPr id="31" name="Freeform 17"/>
          <p:cNvSpPr>
            <a:spLocks noChangeAspect="1" noEditPoints="1"/>
          </p:cNvSpPr>
          <p:nvPr>
            <p:custDataLst>
              <p:tags r:id="rId11"/>
            </p:custDataLst>
          </p:nvPr>
        </p:nvSpPr>
        <p:spPr bwMode="auto">
          <a:xfrm>
            <a:off x="4529534" y="4282619"/>
            <a:ext cx="143529" cy="231299"/>
          </a:xfrm>
          <a:custGeom>
            <a:avLst/>
            <a:gdLst>
              <a:gd name="T0" fmla="*/ 139 w 152"/>
              <a:gd name="T1" fmla="*/ 0 h 244"/>
              <a:gd name="T2" fmla="*/ 150 w 152"/>
              <a:gd name="T3" fmla="*/ 9 h 244"/>
              <a:gd name="T4" fmla="*/ 152 w 152"/>
              <a:gd name="T5" fmla="*/ 17 h 244"/>
              <a:gd name="T6" fmla="*/ 152 w 152"/>
              <a:gd name="T7" fmla="*/ 141 h 244"/>
              <a:gd name="T8" fmla="*/ 152 w 152"/>
              <a:gd name="T9" fmla="*/ 227 h 244"/>
              <a:gd name="T10" fmla="*/ 135 w 152"/>
              <a:gd name="T11" fmla="*/ 244 h 244"/>
              <a:gd name="T12" fmla="*/ 17 w 152"/>
              <a:gd name="T13" fmla="*/ 244 h 244"/>
              <a:gd name="T14" fmla="*/ 0 w 152"/>
              <a:gd name="T15" fmla="*/ 227 h 244"/>
              <a:gd name="T16" fmla="*/ 0 w 152"/>
              <a:gd name="T17" fmla="*/ 19 h 244"/>
              <a:gd name="T18" fmla="*/ 12 w 152"/>
              <a:gd name="T19" fmla="*/ 0 h 244"/>
              <a:gd name="T20" fmla="*/ 139 w 152"/>
              <a:gd name="T21" fmla="*/ 0 h 244"/>
              <a:gd name="T22" fmla="*/ 137 w 152"/>
              <a:gd name="T23" fmla="*/ 206 h 244"/>
              <a:gd name="T24" fmla="*/ 137 w 152"/>
              <a:gd name="T25" fmla="*/ 39 h 244"/>
              <a:gd name="T26" fmla="*/ 15 w 152"/>
              <a:gd name="T27" fmla="*/ 39 h 244"/>
              <a:gd name="T28" fmla="*/ 15 w 152"/>
              <a:gd name="T29" fmla="*/ 206 h 244"/>
              <a:gd name="T30" fmla="*/ 137 w 152"/>
              <a:gd name="T31" fmla="*/ 206 h 244"/>
              <a:gd name="T32" fmla="*/ 76 w 152"/>
              <a:gd name="T33" fmla="*/ 16 h 244"/>
              <a:gd name="T34" fmla="*/ 52 w 152"/>
              <a:gd name="T35" fmla="*/ 16 h 244"/>
              <a:gd name="T36" fmla="*/ 49 w 152"/>
              <a:gd name="T37" fmla="*/ 16 h 244"/>
              <a:gd name="T38" fmla="*/ 45 w 152"/>
              <a:gd name="T39" fmla="*/ 19 h 244"/>
              <a:gd name="T40" fmla="*/ 49 w 152"/>
              <a:gd name="T41" fmla="*/ 23 h 244"/>
              <a:gd name="T42" fmla="*/ 51 w 152"/>
              <a:gd name="T43" fmla="*/ 23 h 244"/>
              <a:gd name="T44" fmla="*/ 101 w 152"/>
              <a:gd name="T45" fmla="*/ 23 h 244"/>
              <a:gd name="T46" fmla="*/ 103 w 152"/>
              <a:gd name="T47" fmla="*/ 23 h 244"/>
              <a:gd name="T48" fmla="*/ 106 w 152"/>
              <a:gd name="T49" fmla="*/ 19 h 244"/>
              <a:gd name="T50" fmla="*/ 103 w 152"/>
              <a:gd name="T51" fmla="*/ 16 h 244"/>
              <a:gd name="T52" fmla="*/ 101 w 152"/>
              <a:gd name="T53" fmla="*/ 16 h 244"/>
              <a:gd name="T54" fmla="*/ 76 w 152"/>
              <a:gd name="T55" fmla="*/ 16 h 244"/>
              <a:gd name="T56" fmla="*/ 87 w 152"/>
              <a:gd name="T57" fmla="*/ 225 h 244"/>
              <a:gd name="T58" fmla="*/ 76 w 152"/>
              <a:gd name="T59" fmla="*/ 214 h 244"/>
              <a:gd name="T60" fmla="*/ 64 w 152"/>
              <a:gd name="T61" fmla="*/ 225 h 244"/>
              <a:gd name="T62" fmla="*/ 76 w 152"/>
              <a:gd name="T63" fmla="*/ 237 h 244"/>
              <a:gd name="T64" fmla="*/ 87 w 152"/>
              <a:gd name="T65" fmla="*/ 22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244">
                <a:moveTo>
                  <a:pt x="139" y="0"/>
                </a:moveTo>
                <a:cubicBezTo>
                  <a:pt x="144" y="2"/>
                  <a:pt x="148" y="4"/>
                  <a:pt x="150" y="9"/>
                </a:cubicBezTo>
                <a:cubicBezTo>
                  <a:pt x="151" y="11"/>
                  <a:pt x="152" y="14"/>
                  <a:pt x="152" y="17"/>
                </a:cubicBezTo>
                <a:cubicBezTo>
                  <a:pt x="152" y="58"/>
                  <a:pt x="152" y="100"/>
                  <a:pt x="152" y="141"/>
                </a:cubicBezTo>
                <a:cubicBezTo>
                  <a:pt x="152" y="170"/>
                  <a:pt x="152" y="198"/>
                  <a:pt x="152" y="227"/>
                </a:cubicBezTo>
                <a:cubicBezTo>
                  <a:pt x="152" y="238"/>
                  <a:pt x="146" y="244"/>
                  <a:pt x="135" y="244"/>
                </a:cubicBezTo>
                <a:cubicBezTo>
                  <a:pt x="96" y="244"/>
                  <a:pt x="56" y="244"/>
                  <a:pt x="17" y="244"/>
                </a:cubicBezTo>
                <a:cubicBezTo>
                  <a:pt x="6" y="244"/>
                  <a:pt x="0" y="238"/>
                  <a:pt x="0" y="227"/>
                </a:cubicBezTo>
                <a:cubicBezTo>
                  <a:pt x="0" y="158"/>
                  <a:pt x="0" y="89"/>
                  <a:pt x="0" y="19"/>
                </a:cubicBezTo>
                <a:cubicBezTo>
                  <a:pt x="0" y="8"/>
                  <a:pt x="2" y="4"/>
                  <a:pt x="12" y="0"/>
                </a:cubicBezTo>
                <a:cubicBezTo>
                  <a:pt x="55" y="0"/>
                  <a:pt x="97" y="0"/>
                  <a:pt x="139" y="0"/>
                </a:cubicBezTo>
                <a:close/>
                <a:moveTo>
                  <a:pt x="137" y="206"/>
                </a:moveTo>
                <a:cubicBezTo>
                  <a:pt x="137" y="150"/>
                  <a:pt x="137" y="94"/>
                  <a:pt x="137" y="39"/>
                </a:cubicBezTo>
                <a:cubicBezTo>
                  <a:pt x="96" y="39"/>
                  <a:pt x="55" y="39"/>
                  <a:pt x="15" y="39"/>
                </a:cubicBezTo>
                <a:cubicBezTo>
                  <a:pt x="15" y="95"/>
                  <a:pt x="15" y="150"/>
                  <a:pt x="15" y="206"/>
                </a:cubicBezTo>
                <a:cubicBezTo>
                  <a:pt x="56" y="206"/>
                  <a:pt x="96" y="206"/>
                  <a:pt x="137" y="206"/>
                </a:cubicBezTo>
                <a:close/>
                <a:moveTo>
                  <a:pt x="76" y="16"/>
                </a:moveTo>
                <a:cubicBezTo>
                  <a:pt x="68" y="16"/>
                  <a:pt x="60" y="16"/>
                  <a:pt x="52" y="16"/>
                </a:cubicBezTo>
                <a:cubicBezTo>
                  <a:pt x="51" y="16"/>
                  <a:pt x="50" y="16"/>
                  <a:pt x="49" y="16"/>
                </a:cubicBezTo>
                <a:cubicBezTo>
                  <a:pt x="47" y="16"/>
                  <a:pt x="45" y="17"/>
                  <a:pt x="45" y="19"/>
                </a:cubicBezTo>
                <a:cubicBezTo>
                  <a:pt x="45" y="21"/>
                  <a:pt x="47" y="23"/>
                  <a:pt x="49" y="23"/>
                </a:cubicBezTo>
                <a:cubicBezTo>
                  <a:pt x="50" y="23"/>
                  <a:pt x="50" y="23"/>
                  <a:pt x="51" y="23"/>
                </a:cubicBezTo>
                <a:cubicBezTo>
                  <a:pt x="68" y="23"/>
                  <a:pt x="84" y="23"/>
                  <a:pt x="101" y="23"/>
                </a:cubicBezTo>
                <a:cubicBezTo>
                  <a:pt x="102" y="23"/>
                  <a:pt x="103" y="23"/>
                  <a:pt x="103" y="23"/>
                </a:cubicBezTo>
                <a:cubicBezTo>
                  <a:pt x="105" y="23"/>
                  <a:pt x="106" y="21"/>
                  <a:pt x="106" y="19"/>
                </a:cubicBezTo>
                <a:cubicBezTo>
                  <a:pt x="106" y="18"/>
                  <a:pt x="105" y="16"/>
                  <a:pt x="103" y="16"/>
                </a:cubicBezTo>
                <a:cubicBezTo>
                  <a:pt x="103" y="16"/>
                  <a:pt x="102" y="16"/>
                  <a:pt x="101" y="16"/>
                </a:cubicBezTo>
                <a:cubicBezTo>
                  <a:pt x="92" y="16"/>
                  <a:pt x="84" y="16"/>
                  <a:pt x="76" y="16"/>
                </a:cubicBezTo>
                <a:close/>
                <a:moveTo>
                  <a:pt x="87" y="225"/>
                </a:moveTo>
                <a:cubicBezTo>
                  <a:pt x="87" y="219"/>
                  <a:pt x="82" y="214"/>
                  <a:pt x="76" y="214"/>
                </a:cubicBezTo>
                <a:cubicBezTo>
                  <a:pt x="70" y="214"/>
                  <a:pt x="65" y="219"/>
                  <a:pt x="64" y="225"/>
                </a:cubicBezTo>
                <a:cubicBezTo>
                  <a:pt x="64" y="231"/>
                  <a:pt x="70" y="237"/>
                  <a:pt x="76" y="237"/>
                </a:cubicBezTo>
                <a:cubicBezTo>
                  <a:pt x="82" y="237"/>
                  <a:pt x="87" y="231"/>
                  <a:pt x="87" y="225"/>
                </a:cubicBezTo>
                <a:close/>
              </a:path>
            </a:pathLst>
          </a:custGeom>
          <a:solidFill>
            <a:schemeClr val="bg1"/>
          </a:solidFill>
          <a:ln>
            <a:noFill/>
          </a:ln>
        </p:spPr>
        <p:txBody>
          <a:bodyPr vert="horz" wrap="square" lIns="91440" tIns="45720" rIns="91440" bIns="45720" numCol="1" anchor="t" anchorCtr="0" compatLnSpc="1"/>
          <a:lstStyle/>
          <a:p>
            <a:endParaRPr lang="zh-CN" altLang="en-US" sz="2400">
              <a:solidFill>
                <a:schemeClr val="tx1">
                  <a:lumMod val="85000"/>
                  <a:lumOff val="15000"/>
                </a:schemeClr>
              </a:solidFill>
              <a:latin typeface="Arial" panose="020B0604020202020204" pitchFamily="34" charset="0"/>
            </a:endParaRPr>
          </a:p>
        </p:txBody>
      </p:sp>
      <p:sp>
        <p:nvSpPr>
          <p:cNvPr id="33" name="KSO_Shape"/>
          <p:cNvSpPr>
            <a:spLocks noChangeAspect="1"/>
          </p:cNvSpPr>
          <p:nvPr>
            <p:custDataLst>
              <p:tags r:id="rId12"/>
            </p:custDataLst>
          </p:nvPr>
        </p:nvSpPr>
        <p:spPr bwMode="auto">
          <a:xfrm>
            <a:off x="7404825" y="2378323"/>
            <a:ext cx="191298" cy="197894"/>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chemeClr val="bg1"/>
          </a:solidFill>
          <a:ln>
            <a:noFill/>
          </a:ln>
        </p:spPr>
        <p:txBody>
          <a:bodyPr/>
          <a:lstStyle/>
          <a:p>
            <a:endParaRPr lang="zh-CN" altLang="en-US" sz="2400">
              <a:solidFill>
                <a:schemeClr val="tx1">
                  <a:lumMod val="85000"/>
                  <a:lumOff val="15000"/>
                </a:schemeClr>
              </a:solidFill>
              <a:latin typeface="Arial" panose="020B0604020202020204" pitchFamily="34" charset="0"/>
            </a:endParaRPr>
          </a:p>
        </p:txBody>
      </p:sp>
      <p:sp>
        <p:nvSpPr>
          <p:cNvPr id="34" name="Freeform 49"/>
          <p:cNvSpPr/>
          <p:nvPr>
            <p:custDataLst>
              <p:tags r:id="rId13"/>
            </p:custDataLst>
          </p:nvPr>
        </p:nvSpPr>
        <p:spPr bwMode="auto">
          <a:xfrm>
            <a:off x="7382310" y="4307781"/>
            <a:ext cx="209550" cy="180975"/>
          </a:xfrm>
          <a:custGeom>
            <a:avLst/>
            <a:gdLst>
              <a:gd name="T0" fmla="*/ 28 w 56"/>
              <a:gd name="T1" fmla="*/ 0 h 48"/>
              <a:gd name="T2" fmla="*/ 0 w 56"/>
              <a:gd name="T3" fmla="*/ 21 h 48"/>
              <a:gd name="T4" fmla="*/ 8 w 56"/>
              <a:gd name="T5" fmla="*/ 35 h 48"/>
              <a:gd name="T6" fmla="*/ 4 w 56"/>
              <a:gd name="T7" fmla="*/ 48 h 48"/>
              <a:gd name="T8" fmla="*/ 16 w 56"/>
              <a:gd name="T9" fmla="*/ 40 h 48"/>
              <a:gd name="T10" fmla="*/ 28 w 56"/>
              <a:gd name="T11" fmla="*/ 42 h 48"/>
              <a:gd name="T12" fmla="*/ 56 w 56"/>
              <a:gd name="T13" fmla="*/ 21 h 48"/>
              <a:gd name="T14" fmla="*/ 28 w 56"/>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8">
                <a:moveTo>
                  <a:pt x="28" y="0"/>
                </a:moveTo>
                <a:cubicBezTo>
                  <a:pt x="13" y="0"/>
                  <a:pt x="0" y="9"/>
                  <a:pt x="0" y="21"/>
                </a:cubicBezTo>
                <a:cubicBezTo>
                  <a:pt x="0" y="26"/>
                  <a:pt x="4" y="32"/>
                  <a:pt x="8" y="35"/>
                </a:cubicBezTo>
                <a:cubicBezTo>
                  <a:pt x="4" y="48"/>
                  <a:pt x="4" y="48"/>
                  <a:pt x="4" y="48"/>
                </a:cubicBezTo>
                <a:cubicBezTo>
                  <a:pt x="16" y="40"/>
                  <a:pt x="16" y="40"/>
                  <a:pt x="16" y="40"/>
                </a:cubicBezTo>
                <a:cubicBezTo>
                  <a:pt x="20" y="41"/>
                  <a:pt x="24" y="42"/>
                  <a:pt x="28" y="42"/>
                </a:cubicBezTo>
                <a:cubicBezTo>
                  <a:pt x="43" y="42"/>
                  <a:pt x="56" y="32"/>
                  <a:pt x="56" y="21"/>
                </a:cubicBezTo>
                <a:cubicBezTo>
                  <a:pt x="56" y="9"/>
                  <a:pt x="43" y="0"/>
                  <a:pt x="28" y="0"/>
                </a:cubicBezTo>
                <a:close/>
              </a:path>
            </a:pathLst>
          </a:custGeom>
          <a:solidFill>
            <a:schemeClr val="bg1"/>
          </a:solidFill>
          <a:ln>
            <a:noFill/>
          </a:ln>
        </p:spPr>
        <p:txBody>
          <a:bodyPr vert="horz" wrap="square" lIns="91440" tIns="45720" rIns="91440" bIns="45720" numCol="1" anchor="t" anchorCtr="0" compatLnSpc="1"/>
          <a:lstStyle/>
          <a:p>
            <a:endParaRPr lang="zh-CN" altLang="en-US" sz="2400">
              <a:solidFill>
                <a:schemeClr val="tx1">
                  <a:lumMod val="85000"/>
                  <a:lumOff val="15000"/>
                </a:schemeClr>
              </a:solidFill>
              <a:latin typeface="Arial" panose="020B0604020202020204" pitchFamily="34" charset="0"/>
            </a:endParaRPr>
          </a:p>
        </p:txBody>
      </p:sp>
      <p:sp>
        <p:nvSpPr>
          <p:cNvPr id="35" name="Freeform 7"/>
          <p:cNvSpPr/>
          <p:nvPr>
            <p:custDataLst>
              <p:tags r:id="rId14"/>
            </p:custDataLst>
          </p:nvPr>
        </p:nvSpPr>
        <p:spPr bwMode="auto">
          <a:xfrm>
            <a:off x="4420731" y="2381485"/>
            <a:ext cx="279989" cy="191571"/>
          </a:xfrm>
          <a:custGeom>
            <a:avLst/>
            <a:gdLst>
              <a:gd name="T0" fmla="*/ 58 w 64"/>
              <a:gd name="T1" fmla="*/ 24 h 44"/>
              <a:gd name="T2" fmla="*/ 60 w 64"/>
              <a:gd name="T3" fmla="*/ 16 h 44"/>
              <a:gd name="T4" fmla="*/ 44 w 64"/>
              <a:gd name="T5" fmla="*/ 0 h 44"/>
              <a:gd name="T6" fmla="*/ 29 w 64"/>
              <a:gd name="T7" fmla="*/ 12 h 44"/>
              <a:gd name="T8" fmla="*/ 20 w 64"/>
              <a:gd name="T9" fmla="*/ 8 h 44"/>
              <a:gd name="T10" fmla="*/ 8 w 64"/>
              <a:gd name="T11" fmla="*/ 20 h 44"/>
              <a:gd name="T12" fmla="*/ 9 w 64"/>
              <a:gd name="T13" fmla="*/ 24 h 44"/>
              <a:gd name="T14" fmla="*/ 8 w 64"/>
              <a:gd name="T15" fmla="*/ 24 h 44"/>
              <a:gd name="T16" fmla="*/ 0 w 64"/>
              <a:gd name="T17" fmla="*/ 34 h 44"/>
              <a:gd name="T18" fmla="*/ 8 w 64"/>
              <a:gd name="T19" fmla="*/ 44 h 44"/>
              <a:gd name="T20" fmla="*/ 56 w 64"/>
              <a:gd name="T21" fmla="*/ 44 h 44"/>
              <a:gd name="T22" fmla="*/ 64 w 64"/>
              <a:gd name="T23" fmla="*/ 34 h 44"/>
              <a:gd name="T24" fmla="*/ 58 w 64"/>
              <a:gd name="T2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44">
                <a:moveTo>
                  <a:pt x="58" y="24"/>
                </a:moveTo>
                <a:cubicBezTo>
                  <a:pt x="59" y="22"/>
                  <a:pt x="60" y="19"/>
                  <a:pt x="60" y="16"/>
                </a:cubicBezTo>
                <a:cubicBezTo>
                  <a:pt x="60" y="7"/>
                  <a:pt x="53" y="0"/>
                  <a:pt x="44" y="0"/>
                </a:cubicBezTo>
                <a:cubicBezTo>
                  <a:pt x="37" y="0"/>
                  <a:pt x="31" y="5"/>
                  <a:pt x="29" y="12"/>
                </a:cubicBezTo>
                <a:cubicBezTo>
                  <a:pt x="26" y="9"/>
                  <a:pt x="23" y="8"/>
                  <a:pt x="20" y="8"/>
                </a:cubicBezTo>
                <a:cubicBezTo>
                  <a:pt x="13" y="8"/>
                  <a:pt x="8" y="13"/>
                  <a:pt x="8" y="20"/>
                </a:cubicBezTo>
                <a:cubicBezTo>
                  <a:pt x="8" y="21"/>
                  <a:pt x="8" y="23"/>
                  <a:pt x="9" y="24"/>
                </a:cubicBezTo>
                <a:cubicBezTo>
                  <a:pt x="9" y="24"/>
                  <a:pt x="8" y="24"/>
                  <a:pt x="8" y="24"/>
                </a:cubicBezTo>
                <a:cubicBezTo>
                  <a:pt x="4" y="24"/>
                  <a:pt x="0" y="30"/>
                  <a:pt x="0" y="34"/>
                </a:cubicBezTo>
                <a:cubicBezTo>
                  <a:pt x="0" y="38"/>
                  <a:pt x="4" y="44"/>
                  <a:pt x="8" y="44"/>
                </a:cubicBezTo>
                <a:cubicBezTo>
                  <a:pt x="56" y="44"/>
                  <a:pt x="56" y="44"/>
                  <a:pt x="56" y="44"/>
                </a:cubicBezTo>
                <a:cubicBezTo>
                  <a:pt x="60" y="44"/>
                  <a:pt x="64" y="38"/>
                  <a:pt x="64" y="34"/>
                </a:cubicBezTo>
                <a:cubicBezTo>
                  <a:pt x="64" y="30"/>
                  <a:pt x="61" y="25"/>
                  <a:pt x="58" y="24"/>
                </a:cubicBezTo>
                <a:close/>
              </a:path>
            </a:pathLst>
          </a:custGeom>
          <a:solidFill>
            <a:schemeClr val="bg1"/>
          </a:solidFill>
          <a:ln>
            <a:noFill/>
          </a:ln>
        </p:spPr>
        <p:txBody>
          <a:bodyPr vert="horz" wrap="square" lIns="91440" tIns="45720" rIns="91440" bIns="45720" numCol="1" anchor="t" anchorCtr="0" compatLnSpc="1"/>
          <a:lstStyle/>
          <a:p>
            <a:endParaRPr lang="zh-CN" altLang="en-US" sz="2400">
              <a:solidFill>
                <a:schemeClr val="tx1">
                  <a:lumMod val="85000"/>
                  <a:lumOff val="15000"/>
                </a:schemeClr>
              </a:solidFill>
              <a:latin typeface="Arial" panose="020B0604020202020204" pitchFamily="34" charset="0"/>
            </a:endParaRPr>
          </a:p>
        </p:txBody>
      </p:sp>
      <p:grpSp>
        <p:nvGrpSpPr>
          <p:cNvPr id="8" name="组合 7"/>
          <p:cNvGrpSpPr/>
          <p:nvPr/>
        </p:nvGrpSpPr>
        <p:grpSpPr>
          <a:xfrm>
            <a:off x="1062355" y="1756410"/>
            <a:ext cx="3031490" cy="1245235"/>
            <a:chOff x="1673" y="2766"/>
            <a:chExt cx="4774" cy="1961"/>
          </a:xfrm>
        </p:grpSpPr>
        <p:sp>
          <p:nvSpPr>
            <p:cNvPr id="37" name="文本框 36"/>
            <p:cNvSpPr txBox="1"/>
            <p:nvPr>
              <p:custDataLst>
                <p:tags r:id="rId22"/>
              </p:custDataLst>
            </p:nvPr>
          </p:nvSpPr>
          <p:spPr>
            <a:xfrm>
              <a:off x="1673" y="2766"/>
              <a:ext cx="4774" cy="713"/>
            </a:xfrm>
            <a:prstGeom prst="rect">
              <a:avLst/>
            </a:prstGeom>
            <a:noFill/>
          </p:spPr>
          <p:txBody>
            <a:bodyPr wrap="square" lIns="90000" tIns="46800" rIns="90000" bIns="46800" anchor="b" anchorCtr="0">
              <a:normAutofit/>
            </a:bodyPr>
            <a:lstStyle>
              <a:defPPr>
                <a:defRPr lang="zh-CN"/>
              </a:defPPr>
              <a:lvl1pPr algn="ctr">
                <a:defRPr>
                  <a:solidFill>
                    <a:schemeClr val="bg1"/>
                  </a:solidFill>
                </a:defRPr>
              </a:lvl1pPr>
            </a:lstStyle>
            <a:p>
              <a:pPr algn="r"/>
              <a:r>
                <a:rPr lang="zh-CN" altLang="en-US" sz="2000">
                  <a:solidFill>
                    <a:schemeClr val="tx1">
                      <a:lumMod val="85000"/>
                      <a:lumOff val="15000"/>
                    </a:schemeClr>
                  </a:solidFill>
                  <a:latin typeface="Arial" panose="020B0604020202020204" pitchFamily="34" charset="0"/>
                  <a:ea typeface="隶书" panose="02010509060101010101" pitchFamily="49" charset="-122"/>
                </a:rPr>
                <a:t>放松一刻</a:t>
              </a:r>
            </a:p>
          </p:txBody>
        </p:sp>
        <p:sp>
          <p:nvSpPr>
            <p:cNvPr id="38" name="文本框 37"/>
            <p:cNvSpPr txBox="1"/>
            <p:nvPr>
              <p:custDataLst>
                <p:tags r:id="rId23"/>
              </p:custDataLst>
            </p:nvPr>
          </p:nvSpPr>
          <p:spPr>
            <a:xfrm>
              <a:off x="1673" y="3635"/>
              <a:ext cx="4774" cy="1093"/>
            </a:xfrm>
            <a:prstGeom prst="rect">
              <a:avLst/>
            </a:prstGeom>
          </p:spPr>
          <p:txBody>
            <a:bodyPr wrap="square" lIns="90000" tIns="46800" rIns="90000" bIns="46800">
              <a:normAutofit/>
            </a:bodyPr>
            <a:lstStyle>
              <a:defPPr>
                <a:defRPr lang="zh-CN"/>
              </a:defPPr>
              <a:lvl1pPr algn="ctr">
                <a:defRPr sz="1400">
                  <a:solidFill>
                    <a:schemeClr val="bg1"/>
                  </a:solidFill>
                </a:defRPr>
              </a:lvl1pPr>
            </a:lstStyle>
            <a:p>
              <a:pPr algn="r"/>
              <a:r>
                <a:rPr lang="zh-CN" altLang="en-US" sz="1800" dirty="0" err="1">
                  <a:solidFill>
                    <a:schemeClr val="tx1">
                      <a:lumMod val="85000"/>
                      <a:lumOff val="15000"/>
                    </a:schemeClr>
                  </a:solidFill>
                  <a:latin typeface="Arial" panose="020B0604020202020204" pitchFamily="34" charset="0"/>
                  <a:ea typeface="隶书" panose="02010509060101010101" pitchFamily="49" charset="-122"/>
                </a:rPr>
                <a:t>经过一个月的学习，终于可以放松紧绷的心</a:t>
              </a:r>
            </a:p>
          </p:txBody>
        </p:sp>
      </p:grpSp>
      <p:grpSp>
        <p:nvGrpSpPr>
          <p:cNvPr id="4" name="组合 3"/>
          <p:cNvGrpSpPr/>
          <p:nvPr/>
        </p:nvGrpSpPr>
        <p:grpSpPr>
          <a:xfrm>
            <a:off x="1150620" y="4057650"/>
            <a:ext cx="3031490" cy="1245235"/>
            <a:chOff x="1812" y="6390"/>
            <a:chExt cx="4774" cy="1961"/>
          </a:xfrm>
        </p:grpSpPr>
        <p:sp>
          <p:nvSpPr>
            <p:cNvPr id="41" name="文本框 40"/>
            <p:cNvSpPr txBox="1"/>
            <p:nvPr>
              <p:custDataLst>
                <p:tags r:id="rId20"/>
              </p:custDataLst>
            </p:nvPr>
          </p:nvSpPr>
          <p:spPr>
            <a:xfrm>
              <a:off x="1812" y="6390"/>
              <a:ext cx="4774" cy="713"/>
            </a:xfrm>
            <a:prstGeom prst="rect">
              <a:avLst/>
            </a:prstGeom>
            <a:noFill/>
          </p:spPr>
          <p:txBody>
            <a:bodyPr wrap="square" lIns="90000" tIns="46800" rIns="90000" bIns="46800" anchor="b" anchorCtr="0">
              <a:normAutofit/>
            </a:bodyPr>
            <a:lstStyle>
              <a:defPPr>
                <a:defRPr lang="zh-CN"/>
              </a:defPPr>
              <a:lvl1pPr algn="ctr">
                <a:defRPr>
                  <a:solidFill>
                    <a:schemeClr val="bg1"/>
                  </a:solidFill>
                </a:defRPr>
              </a:lvl1pPr>
            </a:lstStyle>
            <a:p>
              <a:pPr algn="r"/>
              <a:r>
                <a:rPr lang="zh-CN" altLang="en-US" sz="2000">
                  <a:solidFill>
                    <a:schemeClr val="tx1">
                      <a:lumMod val="85000"/>
                      <a:lumOff val="15000"/>
                    </a:schemeClr>
                  </a:solidFill>
                  <a:latin typeface="Arial" panose="020B0604020202020204" pitchFamily="34" charset="0"/>
                  <a:ea typeface="隶书" panose="02010509060101010101" pitchFamily="49" charset="-122"/>
                </a:rPr>
                <a:t>领略自然</a:t>
              </a:r>
            </a:p>
          </p:txBody>
        </p:sp>
        <p:sp>
          <p:nvSpPr>
            <p:cNvPr id="42" name="文本框 41"/>
            <p:cNvSpPr txBox="1"/>
            <p:nvPr>
              <p:custDataLst>
                <p:tags r:id="rId21"/>
              </p:custDataLst>
            </p:nvPr>
          </p:nvSpPr>
          <p:spPr>
            <a:xfrm>
              <a:off x="1812" y="7259"/>
              <a:ext cx="4774" cy="1093"/>
            </a:xfrm>
            <a:prstGeom prst="rect">
              <a:avLst/>
            </a:prstGeom>
          </p:spPr>
          <p:txBody>
            <a:bodyPr wrap="square" lIns="90000" tIns="46800" rIns="90000" bIns="46800">
              <a:normAutofit/>
            </a:bodyPr>
            <a:lstStyle>
              <a:defPPr>
                <a:defRPr lang="zh-CN"/>
              </a:defPPr>
              <a:lvl1pPr algn="ctr">
                <a:defRPr sz="1400">
                  <a:solidFill>
                    <a:schemeClr val="bg1"/>
                  </a:solidFill>
                </a:defRPr>
              </a:lvl1pPr>
            </a:lstStyle>
            <a:p>
              <a:pPr algn="r"/>
              <a:r>
                <a:rPr lang="zh-CN" altLang="en-US" sz="1800" dirty="0" err="1">
                  <a:solidFill>
                    <a:schemeClr val="tx1">
                      <a:lumMod val="85000"/>
                      <a:lumOff val="15000"/>
                    </a:schemeClr>
                  </a:solidFill>
                  <a:latin typeface="Arial" panose="020B0604020202020204" pitchFamily="34" charset="0"/>
                  <a:ea typeface="隶书" panose="02010509060101010101" pitchFamily="49" charset="-122"/>
                </a:rPr>
                <a:t>这次我们走过湿地，花海，充分领略到自然的美好</a:t>
              </a:r>
            </a:p>
          </p:txBody>
        </p:sp>
      </p:grpSp>
      <p:grpSp>
        <p:nvGrpSpPr>
          <p:cNvPr id="2" name="组合 1"/>
          <p:cNvGrpSpPr/>
          <p:nvPr/>
        </p:nvGrpSpPr>
        <p:grpSpPr>
          <a:xfrm>
            <a:off x="7857490" y="1756410"/>
            <a:ext cx="3031490" cy="1245235"/>
            <a:chOff x="12374" y="2766"/>
            <a:chExt cx="4774" cy="1961"/>
          </a:xfrm>
        </p:grpSpPr>
        <p:sp>
          <p:nvSpPr>
            <p:cNvPr id="45" name="文本框 44"/>
            <p:cNvSpPr txBox="1"/>
            <p:nvPr>
              <p:custDataLst>
                <p:tags r:id="rId18"/>
              </p:custDataLst>
            </p:nvPr>
          </p:nvSpPr>
          <p:spPr>
            <a:xfrm>
              <a:off x="12374" y="2766"/>
              <a:ext cx="4774" cy="713"/>
            </a:xfrm>
            <a:prstGeom prst="rect">
              <a:avLst/>
            </a:prstGeom>
            <a:noFill/>
          </p:spPr>
          <p:txBody>
            <a:bodyPr wrap="square" lIns="90000" tIns="46800" rIns="90000" bIns="46800" anchor="b" anchorCtr="0">
              <a:normAutofit/>
            </a:bodyPr>
            <a:lstStyle>
              <a:defPPr>
                <a:defRPr lang="zh-CN"/>
              </a:defPPr>
              <a:lvl1pPr algn="ctr">
                <a:defRPr>
                  <a:solidFill>
                    <a:schemeClr val="bg1"/>
                  </a:solidFill>
                </a:defRPr>
              </a:lvl1pPr>
            </a:lstStyle>
            <a:p>
              <a:pPr algn="l"/>
              <a:r>
                <a:rPr lang="zh-CN" altLang="en-US" sz="2000">
                  <a:solidFill>
                    <a:schemeClr val="tx1">
                      <a:lumMod val="85000"/>
                      <a:lumOff val="15000"/>
                    </a:schemeClr>
                  </a:solidFill>
                  <a:latin typeface="Arial" panose="020B0604020202020204" pitchFamily="34" charset="0"/>
                  <a:ea typeface="隶书" panose="02010509060101010101" pitchFamily="49" charset="-122"/>
                </a:rPr>
                <a:t>增进友情</a:t>
              </a:r>
            </a:p>
          </p:txBody>
        </p:sp>
        <p:sp>
          <p:nvSpPr>
            <p:cNvPr id="46" name="文本框 45"/>
            <p:cNvSpPr txBox="1"/>
            <p:nvPr>
              <p:custDataLst>
                <p:tags r:id="rId19"/>
              </p:custDataLst>
            </p:nvPr>
          </p:nvSpPr>
          <p:spPr>
            <a:xfrm>
              <a:off x="12374" y="3635"/>
              <a:ext cx="4774" cy="1093"/>
            </a:xfrm>
            <a:prstGeom prst="rect">
              <a:avLst/>
            </a:prstGeom>
          </p:spPr>
          <p:txBody>
            <a:bodyPr wrap="square" lIns="90000" tIns="46800" rIns="90000" bIns="46800">
              <a:normAutofit/>
            </a:bodyPr>
            <a:lstStyle>
              <a:defPPr>
                <a:defRPr lang="zh-CN"/>
              </a:defPPr>
              <a:lvl1pPr algn="ctr">
                <a:defRPr sz="1400">
                  <a:solidFill>
                    <a:schemeClr val="bg1"/>
                  </a:solidFill>
                </a:defRPr>
              </a:lvl1pPr>
            </a:lstStyle>
            <a:p>
              <a:pPr algn="l"/>
              <a:r>
                <a:rPr lang="zh-CN" altLang="en-US" sz="1800" dirty="0" err="1">
                  <a:solidFill>
                    <a:schemeClr val="tx1">
                      <a:lumMod val="85000"/>
                      <a:lumOff val="15000"/>
                    </a:schemeClr>
                  </a:solidFill>
                  <a:latin typeface="Arial" panose="020B0604020202020204" pitchFamily="34" charset="0"/>
                  <a:ea typeface="隶书" panose="02010509060101010101" pitchFamily="49" charset="-122"/>
                </a:rPr>
                <a:t>团队活动意味着发展团队精神，增进友谊</a:t>
              </a:r>
            </a:p>
          </p:txBody>
        </p:sp>
      </p:grpSp>
      <p:grpSp>
        <p:nvGrpSpPr>
          <p:cNvPr id="9" name="组合 8"/>
          <p:cNvGrpSpPr/>
          <p:nvPr/>
        </p:nvGrpSpPr>
        <p:grpSpPr>
          <a:xfrm>
            <a:off x="7946390" y="4057650"/>
            <a:ext cx="3031490" cy="1245235"/>
            <a:chOff x="12514" y="6390"/>
            <a:chExt cx="4774" cy="1961"/>
          </a:xfrm>
        </p:grpSpPr>
        <p:sp>
          <p:nvSpPr>
            <p:cNvPr id="49" name="文本框 48"/>
            <p:cNvSpPr txBox="1"/>
            <p:nvPr>
              <p:custDataLst>
                <p:tags r:id="rId16"/>
              </p:custDataLst>
            </p:nvPr>
          </p:nvSpPr>
          <p:spPr>
            <a:xfrm>
              <a:off x="12514" y="6390"/>
              <a:ext cx="4774" cy="713"/>
            </a:xfrm>
            <a:prstGeom prst="rect">
              <a:avLst/>
            </a:prstGeom>
            <a:noFill/>
          </p:spPr>
          <p:txBody>
            <a:bodyPr wrap="square" lIns="90000" tIns="46800" rIns="90000" bIns="46800" anchor="b" anchorCtr="0">
              <a:normAutofit/>
            </a:bodyPr>
            <a:lstStyle>
              <a:defPPr>
                <a:defRPr lang="zh-CN"/>
              </a:defPPr>
              <a:lvl1pPr algn="ctr">
                <a:defRPr>
                  <a:solidFill>
                    <a:schemeClr val="bg1"/>
                  </a:solidFill>
                </a:defRPr>
              </a:lvl1pPr>
            </a:lstStyle>
            <a:p>
              <a:pPr algn="l"/>
              <a:r>
                <a:rPr lang="zh-CN" altLang="en-US" sz="2000">
                  <a:solidFill>
                    <a:schemeClr val="tx1">
                      <a:lumMod val="85000"/>
                      <a:lumOff val="15000"/>
                    </a:schemeClr>
                  </a:solidFill>
                  <a:latin typeface="Arial" panose="020B0604020202020204" pitchFamily="34" charset="0"/>
                  <a:ea typeface="隶书" panose="02010509060101010101" pitchFamily="49" charset="-122"/>
                </a:rPr>
                <a:t>了解人文</a:t>
              </a:r>
            </a:p>
          </p:txBody>
        </p:sp>
        <p:sp>
          <p:nvSpPr>
            <p:cNvPr id="50" name="文本框 49"/>
            <p:cNvSpPr txBox="1"/>
            <p:nvPr>
              <p:custDataLst>
                <p:tags r:id="rId17"/>
              </p:custDataLst>
            </p:nvPr>
          </p:nvSpPr>
          <p:spPr>
            <a:xfrm>
              <a:off x="12514" y="7259"/>
              <a:ext cx="4774" cy="1093"/>
            </a:xfrm>
            <a:prstGeom prst="rect">
              <a:avLst/>
            </a:prstGeom>
          </p:spPr>
          <p:txBody>
            <a:bodyPr wrap="square" lIns="90000" tIns="46800" rIns="90000" bIns="46800">
              <a:normAutofit fontScale="90000"/>
            </a:bodyPr>
            <a:lstStyle>
              <a:defPPr>
                <a:defRPr lang="zh-CN"/>
              </a:defPPr>
              <a:lvl1pPr algn="ctr">
                <a:defRPr sz="1400">
                  <a:solidFill>
                    <a:schemeClr val="bg1"/>
                  </a:solidFill>
                </a:defRPr>
              </a:lvl1pPr>
            </a:lstStyle>
            <a:p>
              <a:pPr algn="l"/>
              <a:r>
                <a:rPr lang="zh-CN" altLang="en-US" sz="1800">
                  <a:solidFill>
                    <a:schemeClr val="tx1">
                      <a:lumMod val="85000"/>
                      <a:lumOff val="15000"/>
                    </a:schemeClr>
                  </a:solidFill>
                  <a:latin typeface="Arial" panose="020B0604020202020204" pitchFamily="34" charset="0"/>
                  <a:ea typeface="隶书" panose="02010509060101010101" pitchFamily="49" charset="-122"/>
                </a:rPr>
                <a:t>这次活动在无锡展开，在游览过程中，我们也体会了无锡的风情</a:t>
              </a:r>
              <a:endParaRPr lang="en-US" altLang="zh-CN" sz="1800">
                <a:solidFill>
                  <a:schemeClr val="tx1">
                    <a:lumMod val="85000"/>
                    <a:lumOff val="15000"/>
                  </a:schemeClr>
                </a:solidFill>
                <a:latin typeface="Arial" panose="020B0604020202020204" pitchFamily="34" charset="0"/>
                <a:ea typeface="隶书" panose="02010509060101010101" pitchFamily="49" charset="-122"/>
              </a:endParaRPr>
            </a:p>
          </p:txBody>
        </p:sp>
      </p:grpSp>
      <p:sp>
        <p:nvSpPr>
          <p:cNvPr id="25" name="文本框 24"/>
          <p:cNvSpPr txBox="1"/>
          <p:nvPr>
            <p:custDataLst>
              <p:tags r:id="rId15"/>
            </p:custDataLst>
          </p:nvPr>
        </p:nvSpPr>
        <p:spPr>
          <a:xfrm>
            <a:off x="4661061" y="2986844"/>
            <a:ext cx="2780977" cy="822553"/>
          </a:xfrm>
          <a:prstGeom prst="rect">
            <a:avLst/>
          </a:prstGeom>
          <a:noFill/>
        </p:spPr>
        <p:txBody>
          <a:bodyPr wrap="square" anchor="ctr" anchorCtr="0">
            <a:normAutofit/>
          </a:bodyPr>
          <a:lstStyle>
            <a:defPPr>
              <a:defRPr lang="zh-CN"/>
            </a:defPPr>
            <a:lvl1pPr algn="ctr">
              <a:defRPr>
                <a:solidFill>
                  <a:schemeClr val="bg1"/>
                </a:solidFill>
              </a:defRPr>
            </a:lvl1pPr>
          </a:lstStyle>
          <a:p>
            <a:r>
              <a:rPr lang="zh-CN" altLang="en-US" sz="2800">
                <a:latin typeface="Arial" panose="020B0604020202020204" pitchFamily="34" charset="0"/>
                <a:ea typeface="隶书" panose="02010509060101010101" pitchFamily="49" charset="-122"/>
              </a:rPr>
              <a:t>收获</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fltVal val="0.49375"/>
                                          </p:val>
                                        </p:tav>
                                      </p:tavLst>
                                    </p:anim>
                                    <p:anim calcmode="lin" valueType="num">
                                      <p:cBhvr>
                                        <p:cTn id="9" dur="450" decel="100000" fill="hold"/>
                                        <p:tgtEl>
                                          <p:spTgt spid="2"/>
                                        </p:tgtEl>
                                        <p:attrNameLst>
                                          <p:attrName>ppt_y</p:attrName>
                                        </p:attrNameLst>
                                      </p:cBhvr>
                                      <p:tavLst>
                                        <p:tav tm="0">
                                          <p:val>
                                            <p:strVal val="#ppt_y+1"/>
                                          </p:val>
                                        </p:tav>
                                        <p:tav tm="100000">
                                          <p:val>
                                            <p:fltVal val="0.51474"/>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fltVal val="0.51474"/>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fltVal val="0.21871"/>
                                          </p:val>
                                        </p:tav>
                                      </p:tavLst>
                                    </p:anim>
                                    <p:anim calcmode="lin" valueType="num">
                                      <p:cBhvr>
                                        <p:cTn id="17" dur="450" decel="100000" fill="hold"/>
                                        <p:tgtEl>
                                          <p:spTgt spid="4"/>
                                        </p:tgtEl>
                                        <p:attrNameLst>
                                          <p:attrName>ppt_y</p:attrName>
                                        </p:attrNameLst>
                                      </p:cBhvr>
                                      <p:tavLst>
                                        <p:tav tm="0">
                                          <p:val>
                                            <p:strVal val="#ppt_y+1"/>
                                          </p:val>
                                        </p:tav>
                                        <p:tav tm="100000">
                                          <p:val>
                                            <p:fltVal val="0.68251"/>
                                          </p:val>
                                        </p:tav>
                                      </p:tavLst>
                                    </p:anim>
                                    <p:anim calcmode="lin" valueType="num">
                                      <p:cBhvr>
                                        <p:cTn id="18" dur="50" accel="100000" fill="hold">
                                          <p:stCondLst>
                                            <p:cond delay="450"/>
                                          </p:stCondLst>
                                        </p:cTn>
                                        <p:tgtEl>
                                          <p:spTgt spid="4"/>
                                        </p:tgtEl>
                                        <p:attrNameLst>
                                          <p:attrName>ppt_y</p:attrName>
                                        </p:attrNameLst>
                                      </p:cBhvr>
                                      <p:tavLst>
                                        <p:tav tm="0">
                                          <p:val>
                                            <p:strVal val="#ppt_y-.03"/>
                                          </p:val>
                                        </p:tav>
                                        <p:tav tm="100000">
                                          <p:val>
                                            <p:fltVal val="0.68251"/>
                                          </p:val>
                                        </p:tav>
                                      </p:tavLst>
                                    </p:anim>
                                  </p:childTnLst>
                                </p:cTn>
                              </p:par>
                              <p:par>
                                <p:cTn id="19" presetID="35" presetClass="path" presetSubtype="0" accel="50000" decel="50000" fill="hold" nodeType="withEffect">
                                  <p:stCondLst>
                                    <p:cond delay="0"/>
                                  </p:stCondLst>
                                  <p:childTnLst>
                                    <p:anim calcmode="lin" valueType="num">
                                      <p:cBhvr additive="base">
                                        <p:cTn id="20" dur="500" fill="hold">
                                          <p:stCondLst>
                                            <p:cond delay="0"/>
                                          </p:stCondLst>
                                        </p:cTn>
                                        <p:tgtEl>
                                          <p:spTgt spid="2"/>
                                        </p:tgtEl>
                                        <p:attrNameLst>
                                          <p:attrName>ppt_x</p:attrName>
                                        </p:attrNameLst>
                                      </p:cBhvr>
                                      <p:tavLst>
                                        <p:tav tm="0">
                                          <p:val>
                                            <p:strVal val="ppt_x"/>
                                          </p:val>
                                        </p:tav>
                                        <p:tav tm="100000">
                                          <p:val>
                                            <p:fltVal val="0.76879"/>
                                          </p:val>
                                        </p:tav>
                                      </p:tavLst>
                                    </p:anim>
                                    <p:anim calcmode="lin" valueType="num">
                                      <p:cBhvr additive="base">
                                        <p:cTn id="21" dur="500" fill="hold">
                                          <p:stCondLst>
                                            <p:cond delay="0"/>
                                          </p:stCondLst>
                                        </p:cTn>
                                        <p:tgtEl>
                                          <p:spTgt spid="2"/>
                                        </p:tgtEl>
                                        <p:attrNameLst>
                                          <p:attrName>ppt_y</p:attrName>
                                        </p:attrNameLst>
                                      </p:cBhvr>
                                      <p:tavLst>
                                        <p:tav tm="0">
                                          <p:val>
                                            <p:strVal val="ppt_y"/>
                                          </p:val>
                                        </p:tav>
                                        <p:tav tm="100000">
                                          <p:val>
                                            <p:fltVal val="0.34697"/>
                                          </p:val>
                                        </p:tav>
                                      </p:tavLst>
                                    </p:anim>
                                    <p:anim calcmode="lin" valueType="num">
                                      <p:cBhvr additive="base">
                                        <p:cTn id="22"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23" dur="500" fill="hold">
                                          <p:stCondLst>
                                            <p:cond delay="0"/>
                                          </p:stCondLst>
                                        </p:cTn>
                                        <p:tgtEl>
                                          <p:spTgt spid="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fltVal val="0.21507"/>
                                          </p:val>
                                        </p:tav>
                                      </p:tavLst>
                                    </p:anim>
                                    <p:anim calcmode="lin" valueType="num">
                                      <p:cBhvr>
                                        <p:cTn id="30" dur="450" decel="100000" fill="hold"/>
                                        <p:tgtEl>
                                          <p:spTgt spid="8"/>
                                        </p:tgtEl>
                                        <p:attrNameLst>
                                          <p:attrName>ppt_y</p:attrName>
                                        </p:attrNameLst>
                                      </p:cBhvr>
                                      <p:tavLst>
                                        <p:tav tm="0">
                                          <p:val>
                                            <p:strVal val="#ppt_y+1"/>
                                          </p:val>
                                        </p:tav>
                                        <p:tav tm="100000">
                                          <p:val>
                                            <p:fltVal val="0.34697"/>
                                          </p:val>
                                        </p:tav>
                                      </p:tavLst>
                                    </p:anim>
                                    <p:anim calcmode="lin" valueType="num">
                                      <p:cBhvr>
                                        <p:cTn id="31" dur="50" accel="100000" fill="hold">
                                          <p:stCondLst>
                                            <p:cond delay="450"/>
                                          </p:stCondLst>
                                        </p:cTn>
                                        <p:tgtEl>
                                          <p:spTgt spid="8"/>
                                        </p:tgtEl>
                                        <p:attrNameLst>
                                          <p:attrName>ppt_y</p:attrName>
                                        </p:attrNameLst>
                                      </p:cBhvr>
                                      <p:tavLst>
                                        <p:tav tm="0">
                                          <p:val>
                                            <p:strVal val="#ppt_y-.03"/>
                                          </p:val>
                                        </p:tav>
                                        <p:tav tm="100000">
                                          <p:val>
                                            <p:fltVal val="0.34697"/>
                                          </p:val>
                                        </p:tav>
                                      </p:tavLst>
                                    </p:anim>
                                  </p:childTnLst>
                                </p:cTn>
                              </p:par>
                              <p:par>
                                <p:cTn id="32" presetID="35" presetClass="path" presetSubtype="0" accel="50000" decel="50000" fill="hold" nodeType="withEffect">
                                  <p:stCondLst>
                                    <p:cond delay="0"/>
                                  </p:stCondLst>
                                  <p:childTnLst>
                                    <p:anim calcmode="lin" valueType="num">
                                      <p:cBhvr additive="base">
                                        <p:cTn id="33" dur="500" fill="hold">
                                          <p:stCondLst>
                                            <p:cond delay="0"/>
                                          </p:stCondLst>
                                        </p:cTn>
                                        <p:tgtEl>
                                          <p:spTgt spid="2"/>
                                        </p:tgtEl>
                                        <p:attrNameLst>
                                          <p:attrName>ppt_x</p:attrName>
                                        </p:attrNameLst>
                                      </p:cBhvr>
                                      <p:tavLst>
                                        <p:tav tm="0">
                                          <p:val>
                                            <p:strVal val="ppt_x"/>
                                          </p:val>
                                        </p:tav>
                                        <p:tav tm="100000">
                                          <p:val>
                                            <p:fltVal val="0.77243"/>
                                          </p:val>
                                        </p:tav>
                                      </p:tavLst>
                                    </p:anim>
                                    <p:anim calcmode="lin" valueType="num">
                                      <p:cBhvr additive="base">
                                        <p:cTn id="34" dur="500" fill="hold">
                                          <p:stCondLst>
                                            <p:cond delay="0"/>
                                          </p:stCondLst>
                                        </p:cTn>
                                        <p:tgtEl>
                                          <p:spTgt spid="2"/>
                                        </p:tgtEl>
                                        <p:attrNameLst>
                                          <p:attrName>ppt_y</p:attrName>
                                        </p:attrNameLst>
                                      </p:cBhvr>
                                      <p:tavLst>
                                        <p:tav tm="0">
                                          <p:val>
                                            <p:strVal val="ppt_y"/>
                                          </p:val>
                                        </p:tav>
                                        <p:tav tm="100000">
                                          <p:val>
                                            <p:fltVal val="0.34697"/>
                                          </p:val>
                                        </p:tav>
                                      </p:tavLst>
                                    </p:anim>
                                    <p:anim calcmode="lin" valueType="num">
                                      <p:cBhvr additive="base">
                                        <p:cTn id="35"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36"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37" presetID="35" presetClass="path" presetSubtype="0" accel="50000" decel="50000" fill="hold" nodeType="withEffect">
                                  <p:stCondLst>
                                    <p:cond delay="0"/>
                                  </p:stCondLst>
                                  <p:childTnLst>
                                    <p:anim calcmode="lin" valueType="num">
                                      <p:cBhvr additive="base">
                                        <p:cTn id="38" dur="500" fill="hold">
                                          <p:stCondLst>
                                            <p:cond delay="0"/>
                                          </p:stCondLst>
                                        </p:cTn>
                                        <p:tgtEl>
                                          <p:spTgt spid="4"/>
                                        </p:tgtEl>
                                        <p:attrNameLst>
                                          <p:attrName>ppt_x</p:attrName>
                                        </p:attrNameLst>
                                      </p:cBhvr>
                                      <p:tavLst>
                                        <p:tav tm="0">
                                          <p:val>
                                            <p:strVal val="ppt_x"/>
                                          </p:val>
                                        </p:tav>
                                        <p:tav tm="100000">
                                          <p:val>
                                            <p:fltVal val="0.22235"/>
                                          </p:val>
                                        </p:tav>
                                      </p:tavLst>
                                    </p:anim>
                                    <p:anim calcmode="lin" valueType="num">
                                      <p:cBhvr additive="base">
                                        <p:cTn id="39" dur="500" fill="hold">
                                          <p:stCondLst>
                                            <p:cond delay="0"/>
                                          </p:stCondLst>
                                        </p:cTn>
                                        <p:tgtEl>
                                          <p:spTgt spid="4"/>
                                        </p:tgtEl>
                                        <p:attrNameLst>
                                          <p:attrName>ppt_y</p:attrName>
                                        </p:attrNameLst>
                                      </p:cBhvr>
                                      <p:tavLst>
                                        <p:tav tm="0">
                                          <p:val>
                                            <p:strVal val="ppt_y"/>
                                          </p:val>
                                        </p:tav>
                                        <p:tav tm="100000">
                                          <p:val>
                                            <p:fltVal val="0.68251"/>
                                          </p:val>
                                        </p:tav>
                                      </p:tavLst>
                                    </p:anim>
                                    <p:anim calcmode="lin" valueType="num">
                                      <p:cBhvr additive="base">
                                        <p:cTn id="40"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41" dur="50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fltVal val="0.77607"/>
                                          </p:val>
                                        </p:tav>
                                      </p:tavLst>
                                    </p:anim>
                                    <p:anim calcmode="lin" valueType="num">
                                      <p:cBhvr>
                                        <p:cTn id="48" dur="450" decel="100000" fill="hold"/>
                                        <p:tgtEl>
                                          <p:spTgt spid="9"/>
                                        </p:tgtEl>
                                        <p:attrNameLst>
                                          <p:attrName>ppt_y</p:attrName>
                                        </p:attrNameLst>
                                      </p:cBhvr>
                                      <p:tavLst>
                                        <p:tav tm="0">
                                          <p:val>
                                            <p:strVal val="#ppt_y+1"/>
                                          </p:val>
                                        </p:tav>
                                        <p:tav tm="100000">
                                          <p:val>
                                            <p:fltVal val="0.68251"/>
                                          </p:val>
                                        </p:tav>
                                      </p:tavLst>
                                    </p:anim>
                                    <p:anim calcmode="lin" valueType="num">
                                      <p:cBhvr>
                                        <p:cTn id="49" dur="50" accel="100000" fill="hold">
                                          <p:stCondLst>
                                            <p:cond delay="450"/>
                                          </p:stCondLst>
                                        </p:cTn>
                                        <p:tgtEl>
                                          <p:spTgt spid="9"/>
                                        </p:tgtEl>
                                        <p:attrNameLst>
                                          <p:attrName>ppt_y</p:attrName>
                                        </p:attrNameLst>
                                      </p:cBhvr>
                                      <p:tavLst>
                                        <p:tav tm="0">
                                          <p:val>
                                            <p:strVal val="#ppt_y-.03"/>
                                          </p:val>
                                        </p:tav>
                                        <p:tav tm="100000">
                                          <p:val>
                                            <p:fltVal val="0.68251"/>
                                          </p:val>
                                        </p:tav>
                                      </p:tavLst>
                                    </p:anim>
                                  </p:childTnLst>
                                </p:cTn>
                              </p:par>
                              <p:par>
                                <p:cTn id="50" presetID="35" presetClass="path" presetSubtype="0" accel="50000" decel="50000" fill="hold" nodeType="withEffect">
                                  <p:stCondLst>
                                    <p:cond delay="0"/>
                                  </p:stCondLst>
                                  <p:childTnLst>
                                    <p:anim calcmode="lin" valueType="num">
                                      <p:cBhvr additive="base">
                                        <p:cTn id="51" dur="500" fill="hold">
                                          <p:stCondLst>
                                            <p:cond delay="0"/>
                                          </p:stCondLst>
                                        </p:cTn>
                                        <p:tgtEl>
                                          <p:spTgt spid="2"/>
                                        </p:tgtEl>
                                        <p:attrNameLst>
                                          <p:attrName>ppt_x</p:attrName>
                                        </p:attrNameLst>
                                      </p:cBhvr>
                                      <p:tavLst>
                                        <p:tav tm="0">
                                          <p:val>
                                            <p:strVal val="ppt_x"/>
                                          </p:val>
                                        </p:tav>
                                        <p:tav tm="100000">
                                          <p:val>
                                            <p:fltVal val="0.76879"/>
                                          </p:val>
                                        </p:tav>
                                      </p:tavLst>
                                    </p:anim>
                                    <p:anim calcmode="lin" valueType="num">
                                      <p:cBhvr additive="base">
                                        <p:cTn id="52" dur="500" fill="hold">
                                          <p:stCondLst>
                                            <p:cond delay="0"/>
                                          </p:stCondLst>
                                        </p:cTn>
                                        <p:tgtEl>
                                          <p:spTgt spid="2"/>
                                        </p:tgtEl>
                                        <p:attrNameLst>
                                          <p:attrName>ppt_y</p:attrName>
                                        </p:attrNameLst>
                                      </p:cBhvr>
                                      <p:tavLst>
                                        <p:tav tm="0">
                                          <p:val>
                                            <p:strVal val="ppt_y"/>
                                          </p:val>
                                        </p:tav>
                                        <p:tav tm="100000">
                                          <p:val>
                                            <p:fltVal val="0.34697"/>
                                          </p:val>
                                        </p:tav>
                                      </p:tavLst>
                                    </p:anim>
                                    <p:anim calcmode="lin" valueType="num">
                                      <p:cBhvr additive="base">
                                        <p:cTn id="53"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54"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55" presetID="35" presetClass="path" presetSubtype="0" accel="50000" decel="50000" fill="hold" nodeType="withEffect">
                                  <p:stCondLst>
                                    <p:cond delay="0"/>
                                  </p:stCondLst>
                                  <p:childTnLst>
                                    <p:anim calcmode="lin" valueType="num">
                                      <p:cBhvr additive="base">
                                        <p:cTn id="56" dur="500" fill="hold">
                                          <p:stCondLst>
                                            <p:cond delay="0"/>
                                          </p:stCondLst>
                                        </p:cTn>
                                        <p:tgtEl>
                                          <p:spTgt spid="4"/>
                                        </p:tgtEl>
                                        <p:attrNameLst>
                                          <p:attrName>ppt_x</p:attrName>
                                        </p:attrNameLst>
                                      </p:cBhvr>
                                      <p:tavLst>
                                        <p:tav tm="0">
                                          <p:val>
                                            <p:strVal val="ppt_x"/>
                                          </p:val>
                                        </p:tav>
                                        <p:tav tm="100000">
                                          <p:val>
                                            <p:fltVal val="0.21871"/>
                                          </p:val>
                                        </p:tav>
                                      </p:tavLst>
                                    </p:anim>
                                    <p:anim calcmode="lin" valueType="num">
                                      <p:cBhvr additive="base">
                                        <p:cTn id="57" dur="500" fill="hold">
                                          <p:stCondLst>
                                            <p:cond delay="0"/>
                                          </p:stCondLst>
                                        </p:cTn>
                                        <p:tgtEl>
                                          <p:spTgt spid="4"/>
                                        </p:tgtEl>
                                        <p:attrNameLst>
                                          <p:attrName>ppt_y</p:attrName>
                                        </p:attrNameLst>
                                      </p:cBhvr>
                                      <p:tavLst>
                                        <p:tav tm="0">
                                          <p:val>
                                            <p:strVal val="ppt_y"/>
                                          </p:val>
                                        </p:tav>
                                        <p:tav tm="100000">
                                          <p:val>
                                            <p:fltVal val="0.68251"/>
                                          </p:val>
                                        </p:tav>
                                      </p:tavLst>
                                    </p:anim>
                                    <p:anim calcmode="lin" valueType="num">
                                      <p:cBhvr additive="base">
                                        <p:cTn id="58"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59" dur="500" fill="hold">
                                          <p:stCondLst>
                                            <p:cond delay="0"/>
                                          </p:stCondLst>
                                        </p:cTn>
                                        <p:tgtEl>
                                          <p:spTgt spid="4"/>
                                        </p:tgtEl>
                                        <p:attrNameLst>
                                          <p:attrName>ppt_h</p:attrName>
                                        </p:attrNameLst>
                                      </p:cBhvr>
                                      <p:tavLst>
                                        <p:tav tm="0">
                                          <p:val>
                                            <p:strVal val="ppt_h"/>
                                          </p:val>
                                        </p:tav>
                                        <p:tav tm="100000">
                                          <p:val>
                                            <p:strVal val="#ppt_h"/>
                                          </p:val>
                                        </p:tav>
                                      </p:tavLst>
                                    </p:anim>
                                  </p:childTnLst>
                                </p:cTn>
                              </p:par>
                              <p:par>
                                <p:cTn id="60" presetID="35" presetClass="path" presetSubtype="0" accel="50000" decel="50000" fill="hold" nodeType="withEffect">
                                  <p:stCondLst>
                                    <p:cond delay="0"/>
                                  </p:stCondLst>
                                  <p:childTnLst>
                                    <p:anim calcmode="lin" valueType="num">
                                      <p:cBhvr additive="base">
                                        <p:cTn id="61" dur="500" fill="hold">
                                          <p:stCondLst>
                                            <p:cond delay="0"/>
                                          </p:stCondLst>
                                        </p:cTn>
                                        <p:tgtEl>
                                          <p:spTgt spid="8"/>
                                        </p:tgtEl>
                                        <p:attrNameLst>
                                          <p:attrName>ppt_x</p:attrName>
                                        </p:attrNameLst>
                                      </p:cBhvr>
                                      <p:tavLst>
                                        <p:tav tm="0">
                                          <p:val>
                                            <p:strVal val="ppt_x"/>
                                          </p:val>
                                        </p:tav>
                                        <p:tav tm="100000">
                                          <p:val>
                                            <p:fltVal val="0.21144"/>
                                          </p:val>
                                        </p:tav>
                                      </p:tavLst>
                                    </p:anim>
                                    <p:anim calcmode="lin" valueType="num">
                                      <p:cBhvr additive="base">
                                        <p:cTn id="62" dur="500" fill="hold">
                                          <p:stCondLst>
                                            <p:cond delay="0"/>
                                          </p:stCondLst>
                                        </p:cTn>
                                        <p:tgtEl>
                                          <p:spTgt spid="8"/>
                                        </p:tgtEl>
                                        <p:attrNameLst>
                                          <p:attrName>ppt_y</p:attrName>
                                        </p:attrNameLst>
                                      </p:cBhvr>
                                      <p:tavLst>
                                        <p:tav tm="0">
                                          <p:val>
                                            <p:strVal val="ppt_y"/>
                                          </p:val>
                                        </p:tav>
                                        <p:tav tm="100000">
                                          <p:val>
                                            <p:fltVal val="0.34697"/>
                                          </p:val>
                                        </p:tav>
                                      </p:tavLst>
                                    </p:anim>
                                    <p:anim calcmode="lin" valueType="num">
                                      <p:cBhvr additive="base">
                                        <p:cTn id="63"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64" dur="500" fill="hold">
                                          <p:stCondLst>
                                            <p:cond delay="0"/>
                                          </p:stCondLst>
                                        </p:cTn>
                                        <p:tgtEl>
                                          <p:spTgt spid="8"/>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5" presetClass="path" presetSubtype="0" accel="50000" decel="50000" fill="hold" nodeType="clickEffect">
                                  <p:stCondLst>
                                    <p:cond delay="0"/>
                                  </p:stCondLst>
                                  <p:childTnLst>
                                    <p:anim calcmode="lin" valueType="num">
                                      <p:cBhvr additive="base">
                                        <p:cTn id="68" dur="250" fill="hold">
                                          <p:stCondLst>
                                            <p:cond delay="0"/>
                                          </p:stCondLst>
                                        </p:cTn>
                                        <p:tgtEl>
                                          <p:spTgt spid="9"/>
                                        </p:tgtEl>
                                        <p:attrNameLst>
                                          <p:attrName>ppt_x</p:attrName>
                                        </p:attrNameLst>
                                      </p:cBhvr>
                                      <p:tavLst>
                                        <p:tav tm="0">
                                          <p:val>
                                            <p:strVal val="ppt_x"/>
                                          </p:val>
                                        </p:tav>
                                        <p:tav tm="100000">
                                          <p:val>
                                            <p:fltVal val="0.77607"/>
                                          </p:val>
                                        </p:tav>
                                      </p:tavLst>
                                    </p:anim>
                                    <p:anim calcmode="lin" valueType="num">
                                      <p:cBhvr additive="base">
                                        <p:cTn id="69" dur="250" fill="hold">
                                          <p:stCondLst>
                                            <p:cond delay="0"/>
                                          </p:stCondLst>
                                        </p:cTn>
                                        <p:tgtEl>
                                          <p:spTgt spid="9"/>
                                        </p:tgtEl>
                                        <p:attrNameLst>
                                          <p:attrName>ppt_y</p:attrName>
                                        </p:attrNameLst>
                                      </p:cBhvr>
                                      <p:tavLst>
                                        <p:tav tm="0">
                                          <p:val>
                                            <p:strVal val="ppt_y"/>
                                          </p:val>
                                        </p:tav>
                                        <p:tav tm="100000">
                                          <p:val>
                                            <p:fltVal val="0.68251"/>
                                          </p:val>
                                        </p:tav>
                                      </p:tavLst>
                                    </p:anim>
                                    <p:anim calcmode="lin" valueType="num">
                                      <p:cBhvr additive="base">
                                        <p:cTn id="70" dur="25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71" dur="250" fill="hold">
                                          <p:stCondLst>
                                            <p:cond delay="0"/>
                                          </p:stCondLst>
                                        </p:cTn>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p>
            <a:r>
              <a:rPr lang="zh-CN" altLang="en-US" dirty="0">
                <a:sym typeface="微软雅黑" panose="020B0503020204020204" charset="-122"/>
              </a:rPr>
              <a:t>谢谢欣赏</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3"/>
            </p:custDataLst>
          </p:nvPr>
        </p:nvSpPr>
        <p:spPr>
          <a:xfrm>
            <a:off x="3943985" y="2921635"/>
            <a:ext cx="4304030" cy="1014730"/>
          </a:xfrm>
          <a:prstGeom prst="rect">
            <a:avLst/>
          </a:prstGeom>
          <a:noFill/>
        </p:spPr>
        <p:txBody>
          <a:bodyPr wrap="square" rtlCol="0">
            <a:spAutoFit/>
          </a:bodyPr>
          <a:lstStyle/>
          <a:p>
            <a:pPr algn="ct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一</a:t>
            </a:r>
            <a:r>
              <a:rPr lang="en-US" altLang="zh-CN" sz="6000">
                <a:solidFill>
                  <a:schemeClr val="tx1">
                    <a:lumMod val="85000"/>
                    <a:lumOff val="15000"/>
                  </a:schemeClr>
                </a:solidFill>
                <a:uFillTx/>
                <a:latin typeface="Arial" panose="020B0604020202020204" pitchFamily="34" charset="0"/>
                <a:ea typeface="隶书" panose="02010509060101010101" pitchFamily="49" charset="-122"/>
              </a:rPr>
              <a:t>.</a:t>
            </a: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路途漫漫</a:t>
            </a:r>
          </a:p>
        </p:txBody>
      </p:sp>
      <p:sp>
        <p:nvSpPr>
          <p:cNvPr id="4" name="标题 3"/>
          <p:cNvSpPr>
            <a:spLocks noGrp="1"/>
          </p:cNvSpPr>
          <p:nvPr>
            <p:ph type="title"/>
            <p:custDataLst>
              <p:tags r:id="rId4"/>
            </p:custDataLst>
          </p:nvPr>
        </p:nvSpPr>
        <p:spPr>
          <a:xfrm>
            <a:off x="3414561" y="3936611"/>
            <a:ext cx="5568618" cy="1200329"/>
          </a:xfrm>
        </p:spPr>
        <p:txBody>
          <a:bodyPr>
            <a:normAutofit/>
          </a:bodyPr>
          <a:lstStyle/>
          <a:p>
            <a:r>
              <a:rPr lang="zh-CN" altLang="en-US" sz="2800" dirty="0"/>
              <a:t>向拈花湾出发</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路途漫漫</a:t>
            </a:r>
          </a:p>
        </p:txBody>
      </p:sp>
      <p:sp>
        <p:nvSpPr>
          <p:cNvPr id="3" name="内容占位符 2"/>
          <p:cNvSpPr>
            <a:spLocks noGrp="1"/>
          </p:cNvSpPr>
          <p:nvPr>
            <p:ph idx="1"/>
          </p:nvPr>
        </p:nvSpPr>
        <p:spPr/>
        <p:txBody>
          <a:bodyPr/>
          <a:lstStyle/>
          <a:p>
            <a:r>
              <a:rPr lang="zh-CN" altLang="en-US" sz="2800"/>
              <a:t>经过长期的等待，同学们早已按捺不住期待的心，在出发前就</a:t>
            </a:r>
            <a:r>
              <a:rPr lang="en-US" altLang="zh-CN" sz="2800"/>
              <a:t>“</a:t>
            </a:r>
            <a:r>
              <a:rPr sz="2800"/>
              <a:t>暴露无遗</a:t>
            </a:r>
            <a:r>
              <a:rPr lang="en-US" altLang="zh-CN" sz="2800"/>
              <a:t>”</a:t>
            </a:r>
            <a:r>
              <a:rPr sz="2800"/>
              <a:t>了。</a:t>
            </a:r>
          </a:p>
          <a:p>
            <a:r>
              <a:rPr sz="2800"/>
              <a:t>一个半小时的车程真的是一次煎熬。不过沿途我们欣赏到了太湖沿岸的美景，这无疑是一次精神上的慰藉。同时天空中的空濛细雨也给这次的社会实践渲染上一层神秘的色彩。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3"/>
            </p:custDataLst>
          </p:nvPr>
        </p:nvSpPr>
        <p:spPr>
          <a:xfrm>
            <a:off x="3114040" y="2921635"/>
            <a:ext cx="5963920" cy="1014730"/>
          </a:xfrm>
          <a:prstGeom prst="rect">
            <a:avLst/>
          </a:prstGeom>
          <a:noFill/>
        </p:spPr>
        <p:txBody>
          <a:bodyPr wrap="square" rtlCol="0">
            <a:spAutoFit/>
          </a:bodyPr>
          <a:lstStyle/>
          <a:p>
            <a:pPr algn="ct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二</a:t>
            </a:r>
            <a:r>
              <a:rPr lang="en-US" altLang="zh-CN" sz="6000">
                <a:solidFill>
                  <a:schemeClr val="tx1">
                    <a:lumMod val="85000"/>
                    <a:lumOff val="15000"/>
                  </a:schemeClr>
                </a:solidFill>
                <a:uFillTx/>
                <a:latin typeface="Arial" panose="020B0604020202020204" pitchFamily="34" charset="0"/>
                <a:ea typeface="隶书" panose="02010509060101010101" pitchFamily="49" charset="-122"/>
              </a:rPr>
              <a:t>.</a:t>
            </a: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深入花的港湾</a:t>
            </a:r>
          </a:p>
        </p:txBody>
      </p:sp>
      <p:sp>
        <p:nvSpPr>
          <p:cNvPr id="5" name="标题 4"/>
          <p:cNvSpPr>
            <a:spLocks noGrp="1"/>
          </p:cNvSpPr>
          <p:nvPr>
            <p:ph type="title"/>
            <p:custDataLst>
              <p:tags r:id="rId4"/>
            </p:custDataLst>
          </p:nvPr>
        </p:nvSpPr>
        <p:spPr>
          <a:xfrm>
            <a:off x="3414561" y="3936611"/>
            <a:ext cx="5568618" cy="1200329"/>
          </a:xfrm>
        </p:spPr>
        <p:txBody>
          <a:bodyPr>
            <a:normAutofit/>
          </a:bodyPr>
          <a:lstStyle/>
          <a:p>
            <a:r>
              <a:rPr lang="zh-CN" altLang="en-US" sz="2800" dirty="0"/>
              <a:t>细水之间合影留念</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from="(-#ppt_w/2)" to="(#ppt_x)" calcmode="lin" valueType="num">
                                      <p:cBhvr>
                                        <p:cTn id="12" dur="600" fill="hold">
                                          <p:stCondLst>
                                            <p:cond delay="0"/>
                                          </p:stCondLst>
                                        </p:cTn>
                                        <p:tgtEl>
                                          <p:spTgt spid="5"/>
                                        </p:tgtEl>
                                        <p:attrNameLst>
                                          <p:attrName>ppt_x</p:attrName>
                                        </p:attrNameLst>
                                      </p:cBhvr>
                                    </p:anim>
                                    <p:anim from="0" to="-1.0" calcmode="lin" valueType="num">
                                      <p:cBhvr>
                                        <p:cTn id="13" dur="200" decel="50000" autoRev="1" fill="hold">
                                          <p:stCondLst>
                                            <p:cond delay="600"/>
                                          </p:stCondLst>
                                        </p:cTn>
                                        <p:tgtEl>
                                          <p:spTgt spid="5"/>
                                        </p:tgtEl>
                                        <p:attrNameLst>
                                          <p:attrName>xshear</p:attrName>
                                        </p:attrNameLst>
                                      </p:cBhvr>
                                    </p:anim>
                                    <p:animScale>
                                      <p:cBhvr>
                                        <p:cTn id="14" dur="200" decel="100000" autoRev="1" fill="hold">
                                          <p:stCondLst>
                                            <p:cond delay="600"/>
                                          </p:stCondLst>
                                        </p:cTn>
                                        <p:tgtEl>
                                          <p:spTgt spid="5"/>
                                        </p:tgtEl>
                                      </p:cBhvr>
                                      <p:from x="100000" y="100000"/>
                                      <p:to x="80000" y="100000"/>
                                    </p:animScale>
                                    <p:anim by="(#ppt_h/3+#ppt_w*0.1)" calcmode="lin" valueType="num">
                                      <p:cBhvr additive="sum">
                                        <p:cTn id="15"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7"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sp>
        <p:nvSpPr>
          <p:cNvPr id="2" name="文本框 1"/>
          <p:cNvSpPr txBox="1"/>
          <p:nvPr>
            <p:custDataLst>
              <p:tags r:id="rId4"/>
            </p:custDataLst>
          </p:nvPr>
        </p:nvSpPr>
        <p:spPr>
          <a:xfrm>
            <a:off x="962024" y="304312"/>
            <a:ext cx="10040273" cy="1014125"/>
          </a:xfrm>
          <a:prstGeom prst="rect">
            <a:avLst/>
          </a:prstGeom>
        </p:spPr>
        <p:txBody>
          <a:bodyPr vert="horz" wrap="square" lIns="91440" tIns="45720" rIns="91440" bIns="45720" rtlCol="0" anchor="ctr">
            <a:normAutofit/>
          </a:bodyPr>
          <a:lstStyle>
            <a:lvl1pPr>
              <a:lnSpc>
                <a:spcPct val="90000"/>
              </a:lnSpc>
              <a:spcBef>
                <a:spcPct val="0"/>
              </a:spcBef>
              <a:buNone/>
              <a:defRPr sz="4000">
                <a:solidFill>
                  <a:srgbClr val="00B0F0"/>
                </a:solidFill>
                <a:latin typeface="+mj-lt"/>
                <a:ea typeface="+mj-ea"/>
                <a:cs typeface="+mj-cs"/>
              </a:defRPr>
            </a:lvl1pPr>
          </a:lstStyle>
          <a:p>
            <a:r>
              <a:rPr lang="zh-CN" altLang="en-US" dirty="0">
                <a:solidFill>
                  <a:schemeClr val="accent1"/>
                </a:solidFill>
                <a:latin typeface="Arial" panose="020B0604020202020204" pitchFamily="34" charset="0"/>
                <a:ea typeface="隶书" panose="02010509060101010101" pitchFamily="49" charset="-122"/>
              </a:rPr>
              <a:t>细雨中漫步</a:t>
            </a:r>
          </a:p>
        </p:txBody>
      </p:sp>
      <p:pic>
        <p:nvPicPr>
          <p:cNvPr id="4" name="图片 3" descr="Cache_-699d682e7474422d."/>
          <p:cNvPicPr>
            <a:picLocks noChangeAspect="1"/>
          </p:cNvPicPr>
          <p:nvPr/>
        </p:nvPicPr>
        <p:blipFill>
          <a:blip r:embed="rId8" cstate="print">
            <a:extLst>
              <a:ext uri="{BEBA8EAE-BF5A-486C-A8C5-ECC9F3942E4B}">
                <a14:imgProps xmlns:a14="http://schemas.microsoft.com/office/drawing/2010/main" xmlns="">
                  <a14:imgLayer r:embed="rId9"/>
                </a14:imgProps>
              </a:ext>
            </a:extLst>
          </a:blip>
          <a:srcRect/>
          <a:stretch>
            <a:fillRect/>
          </a:stretch>
        </p:blipFill>
        <p:spPr>
          <a:xfrm>
            <a:off x="582295" y="1844675"/>
            <a:ext cx="5326380" cy="4611370"/>
          </a:xfrm>
          <a:prstGeom prst="rect">
            <a:avLst/>
          </a:prstGeom>
        </p:spPr>
      </p:pic>
      <p:pic>
        <p:nvPicPr>
          <p:cNvPr id="8" name="图片 7" descr="IMG_1381"/>
          <p:cNvPicPr>
            <a:picLocks noChangeAspect="1"/>
          </p:cNvPicPr>
          <p:nvPr/>
        </p:nvPicPr>
        <p:blipFill>
          <a:blip r:embed="rId10" cstate="print"/>
          <a:stretch>
            <a:fillRect/>
          </a:stretch>
        </p:blipFill>
        <p:spPr>
          <a:xfrm rot="21360000">
            <a:off x="6522720" y="753745"/>
            <a:ext cx="4870450" cy="3877945"/>
          </a:xfrm>
          <a:prstGeom prst="round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custDataLst>
              <p:tags r:id="rId3"/>
            </p:custDataLst>
          </p:nvPr>
        </p:nvSpPr>
        <p:spPr>
          <a:xfrm>
            <a:off x="577850" y="5700395"/>
            <a:ext cx="7037070" cy="1025525"/>
          </a:xfrm>
        </p:spPr>
        <p:txBody>
          <a:bodyPr lIns="90000" tIns="46800" rIns="90000" bIns="46800">
            <a:noAutofit/>
          </a:bodyPr>
          <a:lstStyle/>
          <a:p>
            <a:pPr marL="0" indent="0">
              <a:buNone/>
            </a:pPr>
            <a:r>
              <a:rPr lang="zh-CN" altLang="en-US" sz="3600" b="1" dirty="0">
                <a:solidFill>
                  <a:srgbClr val="00B050"/>
                </a:solidFill>
              </a:rPr>
              <a:t>在小桥上我们留下了珍贵记忆</a:t>
            </a:r>
          </a:p>
        </p:txBody>
      </p:sp>
      <p:pic>
        <p:nvPicPr>
          <p:cNvPr id="6" name="图片 5" descr="Cache_656d1ef2adebed5d."/>
          <p:cNvPicPr>
            <a:picLocks noChangeAspect="1"/>
          </p:cNvPicPr>
          <p:nvPr/>
        </p:nvPicPr>
        <p:blipFill>
          <a:blip r:embed="rId6" cstate="print">
            <a:extLst>
              <a:ext uri="{BEBA8EAE-BF5A-486C-A8C5-ECC9F3942E4B}">
                <a14:imgProps xmlns:a14="http://schemas.microsoft.com/office/drawing/2010/main" xmlns="">
                  <a14:imgLayer r:embed="rId7"/>
                </a14:imgProps>
              </a:ext>
            </a:extLst>
          </a:blip>
          <a:srcRect/>
          <a:stretch>
            <a:fillRect/>
          </a:stretch>
        </p:blipFill>
        <p:spPr>
          <a:xfrm>
            <a:off x="1490980" y="161290"/>
            <a:ext cx="8436610" cy="5539105"/>
          </a:xfrm>
          <a:prstGeom prst="rect">
            <a:avLst/>
          </a:prstGeom>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to="" calcmode="lin" valueType="num">
                                      <p:cBhvr>
                                        <p:cTn id="16" dur="1" fill="hold"/>
                                        <p:tgtEl>
                                          <p:spTgt spid="2">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a:blip r:embed="rId7" cstate="print">
            <a:extLst>
              <a:ext uri="{28A0092B-C50C-407E-A947-70E740481C1C}">
                <a14:useLocalDpi xmlns:a14="http://schemas.microsoft.com/office/drawing/2010/main" xmlns="" val="0"/>
              </a:ext>
            </a:extLst>
          </a:blip>
          <a:stretch>
            <a:fillRect/>
          </a:stretch>
        </p:blipFill>
        <p:spPr>
          <a:xfrm rot="726878">
            <a:off x="10463572" y="4920948"/>
            <a:ext cx="1393453" cy="1969088"/>
          </a:xfrm>
          <a:prstGeom prst="rect">
            <a:avLst/>
          </a:prstGeom>
        </p:spPr>
      </p:pic>
      <p:sp>
        <p:nvSpPr>
          <p:cNvPr id="3" name="文本框 2"/>
          <p:cNvSpPr txBox="1"/>
          <p:nvPr>
            <p:custDataLst>
              <p:tags r:id="rId4"/>
            </p:custDataLst>
          </p:nvPr>
        </p:nvSpPr>
        <p:spPr>
          <a:xfrm>
            <a:off x="232410" y="617220"/>
            <a:ext cx="10039985" cy="2719070"/>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800" i="1" dirty="0">
                <a:solidFill>
                  <a:schemeClr val="tx1">
                    <a:lumMod val="85000"/>
                    <a:lumOff val="15000"/>
                  </a:schemeClr>
                </a:solidFill>
                <a:latin typeface="楷体" panose="02010609060101010101" pitchFamily="49" charset="-122"/>
                <a:ea typeface="楷体" panose="02010609060101010101" pitchFamily="49" charset="-122"/>
              </a:rPr>
              <a:t>我们初步踏足这片纯洁的土地</a:t>
            </a:r>
          </a:p>
          <a:p>
            <a:r>
              <a:rPr lang="en-US" altLang="zh-CN" sz="1800" dirty="0">
                <a:solidFill>
                  <a:schemeClr val="tx1">
                    <a:lumMod val="85000"/>
                    <a:lumOff val="15000"/>
                  </a:schemeClr>
                </a:solidFill>
                <a:latin typeface="Arial" panose="020B0604020202020204" pitchFamily="34" charset="0"/>
                <a:ea typeface="隶书" panose="02010509060101010101" pitchFamily="49" charset="-122"/>
              </a:rPr>
              <a:t>	</a:t>
            </a:r>
            <a:r>
              <a:rPr lang="zh-CN" altLang="en-US" dirty="0">
                <a:solidFill>
                  <a:schemeClr val="tx1">
                    <a:lumMod val="85000"/>
                    <a:lumOff val="15000"/>
                  </a:schemeClr>
                </a:solidFill>
                <a:latin typeface="微软雅黑" panose="020B0503020204020204" charset="-122"/>
                <a:ea typeface="微软雅黑" panose="020B0503020204020204" charset="-122"/>
              </a:rPr>
              <a:t>并初步领略了它无限的</a:t>
            </a:r>
            <a:endParaRPr lang="zh-CN" altLang="en-US" sz="1800" dirty="0">
              <a:solidFill>
                <a:schemeClr val="tx1">
                  <a:lumMod val="85000"/>
                  <a:lumOff val="15000"/>
                </a:schemeClr>
              </a:solidFill>
              <a:latin typeface="Arial" panose="020B0604020202020204" pitchFamily="34" charset="0"/>
              <a:ea typeface="隶书" panose="02010509060101010101" pitchFamily="49" charset="-122"/>
            </a:endParaRPr>
          </a:p>
          <a:p>
            <a:r>
              <a:rPr lang="en-US" altLang="zh-CN" sz="1800" dirty="0">
                <a:solidFill>
                  <a:schemeClr val="tx1">
                    <a:lumMod val="85000"/>
                    <a:lumOff val="15000"/>
                  </a:schemeClr>
                </a:solidFill>
                <a:latin typeface="Arial" panose="020B0604020202020204" pitchFamily="34" charset="0"/>
                <a:ea typeface="隶书" panose="02010509060101010101" pitchFamily="49" charset="-122"/>
              </a:rPr>
              <a:t>		</a:t>
            </a:r>
            <a:r>
              <a:rPr lang="zh-CN" altLang="en-US" sz="3200" b="1" dirty="0">
                <a:solidFill>
                  <a:schemeClr val="tx1">
                    <a:lumMod val="85000"/>
                    <a:lumOff val="15000"/>
                  </a:schemeClr>
                </a:solidFill>
                <a:latin typeface="楷体" panose="02010609060101010101" pitchFamily="49" charset="-122"/>
                <a:ea typeface="楷体" panose="02010609060101010101" pitchFamily="49" charset="-122"/>
              </a:rPr>
              <a:t>梦幻之美</a:t>
            </a:r>
          </a:p>
        </p:txBody>
      </p:sp>
      <p:pic>
        <p:nvPicPr>
          <p:cNvPr id="4" name="图片 3" descr="Cache_-f209108457a11cb."/>
          <p:cNvPicPr>
            <a:picLocks noChangeAspect="1"/>
          </p:cNvPicPr>
          <p:nvPr/>
        </p:nvPicPr>
        <p:blipFill>
          <a:blip r:embed="rId8" cstate="print"/>
          <a:stretch>
            <a:fillRect/>
          </a:stretch>
        </p:blipFill>
        <p:spPr>
          <a:xfrm rot="21300000">
            <a:off x="5314315" y="894080"/>
            <a:ext cx="6550025" cy="4507865"/>
          </a:xfrm>
          <a:prstGeom prst="rect">
            <a:avLst/>
          </a:prstGeom>
        </p:spPr>
      </p:pic>
      <p:pic>
        <p:nvPicPr>
          <p:cNvPr id="6" name="图片 5" descr="Cache_-727e8ad1b4e063f1."/>
          <p:cNvPicPr>
            <a:picLocks noChangeAspect="1"/>
          </p:cNvPicPr>
          <p:nvPr/>
        </p:nvPicPr>
        <p:blipFill>
          <a:blip r:embed="rId9" cstate="print"/>
          <a:stretch>
            <a:fillRect/>
          </a:stretch>
        </p:blipFill>
        <p:spPr>
          <a:xfrm rot="420000">
            <a:off x="285115" y="2893695"/>
            <a:ext cx="4500245" cy="3653155"/>
          </a:xfrm>
          <a:prstGeom prst="round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a:xfrm>
            <a:off x="3414561" y="3936611"/>
            <a:ext cx="5568618" cy="1200329"/>
          </a:xfrm>
        </p:spPr>
        <p:txBody>
          <a:bodyPr>
            <a:normAutofit/>
          </a:bodyPr>
          <a:lstStyle/>
          <a:p>
            <a:r>
              <a:rPr lang="zh-CN" altLang="en-US" sz="2800" dirty="0"/>
              <a:t>各自向深处探寻</a:t>
            </a:r>
          </a:p>
        </p:txBody>
      </p:sp>
      <p:sp>
        <p:nvSpPr>
          <p:cNvPr id="2" name="文本框 1"/>
          <p:cNvSpPr txBox="1"/>
          <p:nvPr>
            <p:custDataLst>
              <p:tags r:id="rId4"/>
            </p:custDataLst>
          </p:nvPr>
        </p:nvSpPr>
        <p:spPr>
          <a:xfrm>
            <a:off x="2809875" y="2921635"/>
            <a:ext cx="6334760" cy="1014730"/>
          </a:xfrm>
          <a:prstGeom prst="rect">
            <a:avLst/>
          </a:prstGeom>
          <a:noFill/>
        </p:spPr>
        <p:txBody>
          <a:bodyPr wrap="square" rtlCol="0">
            <a:spAutoFit/>
          </a:bodyPr>
          <a:lstStyle/>
          <a:p>
            <a:pPr algn="ct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三</a:t>
            </a:r>
            <a:r>
              <a:rPr lang="en-US" altLang="zh-CN" sz="6000">
                <a:solidFill>
                  <a:schemeClr val="tx1">
                    <a:lumMod val="85000"/>
                    <a:lumOff val="15000"/>
                  </a:schemeClr>
                </a:solidFill>
                <a:uFillTx/>
                <a:latin typeface="Arial" panose="020B0604020202020204" pitchFamily="34" charset="0"/>
                <a:ea typeface="隶书" panose="02010509060101010101" pitchFamily="49" charset="-122"/>
              </a:rPr>
              <a:t>.</a:t>
            </a:r>
            <a:r>
              <a:rPr lang="zh-CN" altLang="en-US" sz="6000">
                <a:solidFill>
                  <a:schemeClr val="tx1">
                    <a:lumMod val="85000"/>
                    <a:lumOff val="15000"/>
                  </a:schemeClr>
                </a:solidFill>
                <a:uFillTx/>
                <a:latin typeface="Arial" panose="020B0604020202020204" pitchFamily="34" charset="0"/>
                <a:ea typeface="隶书" panose="02010509060101010101" pitchFamily="49" charset="-122"/>
              </a:rPr>
              <a:t>陶醉于花海</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5570fc9b-4386-4300-828a-6c8830c916fd}"/>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6"/>
  <p:tag name="KSO_WM_UNIT_ID" val="_12*i*16"/>
  <p:tag name="KSO_WM_UNIT_HIGHLIGHT" val="0"/>
  <p:tag name="KSO_WM_UNIT_COMPATIBLE" val="0"/>
  <p:tag name="KSO_WM_UNIT_DIAGRAM_ISNUMVISUAL" val="0"/>
  <p:tag name="KSO_WM_UNIT_DIAGRAM_ISREFERUNIT" val="0"/>
  <p:tag name="KSO_WM_UNIT_LAYERLEVEL" val="1"/>
  <p:tag name="KSO_WM_SLIDE_BACKGROUND_TYPE" val="general"/>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UNIT_BK_DARK_LIGHT" val="2"/>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leftRight"/>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3"/>
  <p:tag name="KSO_WM_UNIT_LAYERLEVEL" val="1"/>
  <p:tag name="KSO_WM_TAG_VERSION" val="1.0"/>
  <p:tag name="KSO_WM_BEAUTIFY_FLAG" val="#wm#"/>
  <p:tag name="KSO_WM_UNIT_TYPE" val="i"/>
  <p:tag name="KSO_WM_UNIT_INDEX" val="3"/>
  <p:tag name="KSO_WM_SLIDE_BACKGROUND_TYPE" val="bottomTop"/>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3"/>
  <p:tag name="KSO_WM_UNIT_LAYERLEVEL" val="1"/>
  <p:tag name="KSO_WM_TAG_VERSION" val="1.0"/>
  <p:tag name="KSO_WM_BEAUTIFY_FLAG" val="#wm#"/>
  <p:tag name="KSO_WM_UNIT_TYPE" val="i"/>
  <p:tag name="KSO_WM_UNIT_INDEX" val="3"/>
  <p:tag name="KSO_WM_SLIDE_BACKGROUND_TYPE" val="navigation"/>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UNIT_BK_DARK_LIGHT" val="2"/>
  <p:tag name="KSO_WM_SLIDE_BK_DARK_LIGHT"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UNIT_TYPE" val="i"/>
  <p:tag name="KSO_WM_UNIT_INDEX" val="3"/>
  <p:tag name="KSO_WM_SLIDE_BACKGROUND_TYPE" val="belt"/>
  <p:tag name="KSO_WM_SLIDE_BK_DARK_LIGHT" val="2"/>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
  <p:tag name="KSO_WM_SLIDE_LAYOUT_CNT" val="1"/>
  <p:tag name="KSO_WM_SLIDE_TYPE" val="title"/>
  <p:tag name="KSO_WM_BEAUTIFY_FLAG" val="#wm#"/>
  <p:tag name="KSO_WM_COMBINE_RELATE_SLIDE_ID" val="background20177651_1"/>
  <p:tag name="KSO_WM_TEMPLATE_CATEGORY" val="custom"/>
  <p:tag name="KSO_WM_TEMPLATE_INDEX" val="20180816"/>
  <p:tag name="KSO_WM_SLIDE_ID" val="custom20180816_1"/>
  <p:tag name="KSO_WM_SLIDE_INDEX" val="1"/>
  <p:tag name="KSO_WM_TEMPLATE_SUBCATEGORY" val="0"/>
  <p:tag name="KSO_WM_TEMPLATE_THUMBS_INDEX" val="1、4、5、6、11、12、18、21、27、28"/>
  <p:tag name="KSO_WM_SLIDE_SUBTYPE" val="pureTxt"/>
  <p:tag name="KSO_WM_TEMPLATE_MASTER_TYPE" val="1"/>
  <p:tag name="KSO_WM_TEMPLATE_COLOR_TYPE" val="1"/>
  <p:tag name="KSO_WM_TEMPLATE_MASTER_THUMB_INDEX" val="12"/>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q"/>
  <p:tag name="KSO_WM_SLIDE_LAYOUT_CNT" val="1_1"/>
  <p:tag name="KSO_WM_SLIDE_TYPE" val="text"/>
  <p:tag name="KSO_WM_BEAUTIFY_FLAG" val="#wm#"/>
  <p:tag name="KSO_WM_SLIDE_POSITION" val="105.495*180.879"/>
  <p:tag name="KSO_WM_SLIDE_SIZE" val="744.607*310.705"/>
  <p:tag name="KSO_WM_COMBINE_RELATE_SLIDE_ID" val="diagram20168970_3"/>
  <p:tag name="KSO_WM_TEMPLATE_CATEGORY" val="custom"/>
  <p:tag name="KSO_WM_TEMPLATE_INDEX" val="20180816"/>
  <p:tag name="KSO_WM_SLIDE_ID" val="custom20180816_23"/>
  <p:tag name="KSO_WM_SLIDE_INDEX" val="23"/>
  <p:tag name="KSO_WM_DIAGRAM_GROUP_CODE" val="q1-1"/>
  <p:tag name="KSO_WM_TEMPLATE_SUBCATEGORY" val="0"/>
  <p:tag name="KSO_WM_SLIDE_SUBTYPE" val="diag"/>
  <p:tag name="KSO_WM_SLIDE_DIAGTYPE" val="q"/>
  <p:tag name="KSO_WM_TEMPLATE_MASTER_TYPE" val="1"/>
  <p:tag name="KSO_WM_TEMPLATE_COLOR_TYPE" val="1"/>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i"/>
  <p:tag name="KSO_WM_UNIT_INDEX" val="1_1_1"/>
  <p:tag name="KSO_WM_UNIT_LAYERLEVEL" val="1_1_1"/>
  <p:tag name="KSO_WM_TEMPLATE_CATEGORY" val="custom"/>
  <p:tag name="KSO_WM_TEMPLATE_INDEX" val="20180816"/>
  <p:tag name="KSO_WM_DIAGRAM_GROUP_CODE" val="q1-1"/>
  <p:tag name="KSO_WM_UNIT_ID" val="custom20180816_23*q_h_i*1_1_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i"/>
  <p:tag name="KSO_WM_UNIT_INDEX" val="1_3_1"/>
  <p:tag name="KSO_WM_UNIT_LAYERLEVEL" val="1_1_1"/>
  <p:tag name="KSO_WM_TEMPLATE_CATEGORY" val="custom"/>
  <p:tag name="KSO_WM_TEMPLATE_INDEX" val="20180816"/>
  <p:tag name="KSO_WM_DIAGRAM_GROUP_CODE" val="q1-1"/>
  <p:tag name="KSO_WM_UNIT_ID" val="custom20180816_23*q_h_i*1_3_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i"/>
  <p:tag name="KSO_WM_UNIT_INDEX" val="1_4_1"/>
  <p:tag name="KSO_WM_UNIT_LAYERLEVEL" val="1_1_1"/>
  <p:tag name="KSO_WM_TEMPLATE_CATEGORY" val="custom"/>
  <p:tag name="KSO_WM_TEMPLATE_INDEX" val="20180816"/>
  <p:tag name="KSO_WM_DIAGRAM_GROUP_CODE" val="q1-1"/>
  <p:tag name="KSO_WM_UNIT_ID" val="custom20180816_23*q_h_i*1_4_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i"/>
  <p:tag name="KSO_WM_UNIT_INDEX" val="1_2_1"/>
  <p:tag name="KSO_WM_UNIT_LAYERLEVEL" val="1_1_1"/>
  <p:tag name="KSO_WM_TEMPLATE_CATEGORY" val="custom"/>
  <p:tag name="KSO_WM_TEMPLATE_INDEX" val="20180816"/>
  <p:tag name="KSO_WM_DIAGRAM_GROUP_CODE" val="q1-1"/>
  <p:tag name="KSO_WM_UNIT_ID" val="custom20180816_23*q_h_i*1_2_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180816"/>
  <p:tag name="KSO_WM_DIAGRAM_GROUP_CODE" val="q1-1"/>
  <p:tag name="KSO_WM_UNIT_ID" val="custom20180816_23*a*1"/>
  <p:tag name="KSO_WM_UNIT_NOCLEAR" val="0"/>
  <p:tag name="KSO_WM_UNIT_DIAGRAM_ISNUMVISUAL" val="0"/>
  <p:tag name="KSO_WM_UNIT_DIAGRAM_ISREFERUNIT" val="0"/>
  <p:tag name="KSO_WM_UNIT_PRESET_TEXT" val="单击此处添加标题"/>
  <p:tag name="KSO_WM_UNIT_TEXT_FILL_FORE_SCHEMECOLOR_INDEX" val="13"/>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a"/>
  <p:tag name="KSO_WM_UNIT_INDEX" val="1_3_1"/>
  <p:tag name="KSO_WM_UNIT_LAYERLEVEL" val="1_1_1"/>
  <p:tag name="KSO_WM_UNIT_VALUE" val="8"/>
  <p:tag name="KSO_WM_UNIT_HIGHLIGHT" val="0"/>
  <p:tag name="KSO_WM_UNIT_COMPATIBLE" val="0"/>
  <p:tag name="KSO_WM_TEMPLATE_CATEGORY" val="custom"/>
  <p:tag name="KSO_WM_TEMPLATE_INDEX" val="20180816"/>
  <p:tag name="KSO_WM_DIAGRAM_GROUP_CODE" val="q1-1"/>
  <p:tag name="KSO_WM_UNIT_ID" val="custom20180816_23*q_h_a*1_3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f"/>
  <p:tag name="KSO_WM_UNIT_INDEX" val="1_3_1"/>
  <p:tag name="KSO_WM_UNIT_LAYERLEVEL" val="1_1_1"/>
  <p:tag name="KSO_WM_UNIT_VALUE" val="24"/>
  <p:tag name="KSO_WM_UNIT_HIGHLIGHT" val="0"/>
  <p:tag name="KSO_WM_UNIT_COMPATIBLE" val="0"/>
  <p:tag name="KSO_WM_TEMPLATE_CATEGORY" val="custom"/>
  <p:tag name="KSO_WM_TEMPLATE_INDEX" val="20180816"/>
  <p:tag name="KSO_WM_DIAGRAM_GROUP_CODE" val="q1-1"/>
  <p:tag name="KSO_WM_UNIT_ID" val="custom20180816_23*q_h_f*1_3_1"/>
  <p:tag name="KSO_WM_UNIT_NOCLEAR" val="0"/>
  <p:tag name="KSO_WM_UNIT_DIAGRAM_ISNUMVISUAL" val="0"/>
  <p:tag name="KSO_WM_UNIT_DIAGRAM_ISREFERUNIT" val="0"/>
  <p:tag name="KSO_WM_UNIT_PRESET_TEXT" val="单击此处添加文本"/>
  <p:tag name="KSO_WM_UNIT_TEXT_FILL_FORE_SCHEMECOLOR_INDEX" val="13"/>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a"/>
  <p:tag name="KSO_WM_UNIT_INDEX" val="1_4_1"/>
  <p:tag name="KSO_WM_UNIT_LAYERLEVEL" val="1_1_1"/>
  <p:tag name="KSO_WM_UNIT_VALUE" val="8"/>
  <p:tag name="KSO_WM_UNIT_HIGHLIGHT" val="0"/>
  <p:tag name="KSO_WM_UNIT_COMPATIBLE" val="0"/>
  <p:tag name="KSO_WM_TEMPLATE_CATEGORY" val="custom"/>
  <p:tag name="KSO_WM_TEMPLATE_INDEX" val="20180816"/>
  <p:tag name="KSO_WM_DIAGRAM_GROUP_CODE" val="q1-1"/>
  <p:tag name="KSO_WM_UNIT_ID" val="custom20180816_23*q_h_a*1_4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f"/>
  <p:tag name="KSO_WM_UNIT_INDEX" val="1_4_1"/>
  <p:tag name="KSO_WM_UNIT_LAYERLEVEL" val="1_1_1"/>
  <p:tag name="KSO_WM_UNIT_VALUE" val="24"/>
  <p:tag name="KSO_WM_UNIT_HIGHLIGHT" val="0"/>
  <p:tag name="KSO_WM_UNIT_COMPATIBLE" val="0"/>
  <p:tag name="KSO_WM_TEMPLATE_CATEGORY" val="custom"/>
  <p:tag name="KSO_WM_TEMPLATE_INDEX" val="20180816"/>
  <p:tag name="KSO_WM_DIAGRAM_GROUP_CODE" val="q1-1"/>
  <p:tag name="KSO_WM_UNIT_ID" val="custom20180816_23*q_h_f*1_4_1"/>
  <p:tag name="KSO_WM_UNIT_NOCLEAR" val="0"/>
  <p:tag name="KSO_WM_UNIT_DIAGRAM_ISNUMVISUAL" val="0"/>
  <p:tag name="KSO_WM_UNIT_DIAGRAM_ISREFERUNIT" val="0"/>
  <p:tag name="KSO_WM_UNIT_PRESET_TEXT" val="单击此处添加文本"/>
  <p:tag name="KSO_WM_UNIT_TEXT_FILL_FORE_SCHEMECOLOR_INDEX" val="13"/>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a"/>
  <p:tag name="KSO_WM_UNIT_INDEX" val="1_2_1"/>
  <p:tag name="KSO_WM_UNIT_LAYERLEVEL" val="1_1_1"/>
  <p:tag name="KSO_WM_UNIT_VALUE" val="8"/>
  <p:tag name="KSO_WM_UNIT_HIGHLIGHT" val="0"/>
  <p:tag name="KSO_WM_UNIT_COMPATIBLE" val="0"/>
  <p:tag name="KSO_WM_TEMPLATE_CATEGORY" val="custom"/>
  <p:tag name="KSO_WM_TEMPLATE_INDEX" val="20180816"/>
  <p:tag name="KSO_WM_DIAGRAM_GROUP_CODE" val="q1-1"/>
  <p:tag name="KSO_WM_UNIT_ID" val="custom20180816_23*q_h_a*1_2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f"/>
  <p:tag name="KSO_WM_UNIT_INDEX" val="1_2_1"/>
  <p:tag name="KSO_WM_UNIT_LAYERLEVEL" val="1_1_1"/>
  <p:tag name="KSO_WM_UNIT_VALUE" val="24"/>
  <p:tag name="KSO_WM_UNIT_HIGHLIGHT" val="0"/>
  <p:tag name="KSO_WM_UNIT_COMPATIBLE" val="0"/>
  <p:tag name="KSO_WM_TEMPLATE_CATEGORY" val="custom"/>
  <p:tag name="KSO_WM_TEMPLATE_INDEX" val="20180816"/>
  <p:tag name="KSO_WM_DIAGRAM_GROUP_CODE" val="q1-1"/>
  <p:tag name="KSO_WM_UNIT_ID" val="custom20180816_23*q_h_f*1_2_1"/>
  <p:tag name="KSO_WM_UNIT_NOCLEAR" val="0"/>
  <p:tag name="KSO_WM_UNIT_DIAGRAM_ISNUMVISUAL" val="0"/>
  <p:tag name="KSO_WM_UNIT_DIAGRAM_ISREFERUNIT" val="0"/>
  <p:tag name="KSO_WM_UNIT_PRESET_TEXT" val="单击此处添加文本"/>
  <p:tag name="KSO_WM_UNIT_TEXT_FILL_FORE_SCHEMECOLOR_INDEX" val="13"/>
  <p:tag name="KSO_WM_UNIT_TEXT_FILL_TYPE" val="1"/>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a"/>
  <p:tag name="KSO_WM_UNIT_INDEX" val="1_1_1"/>
  <p:tag name="KSO_WM_UNIT_LAYERLEVEL" val="1_1_1"/>
  <p:tag name="KSO_WM_UNIT_VALUE" val="8"/>
  <p:tag name="KSO_WM_UNIT_HIGHLIGHT" val="0"/>
  <p:tag name="KSO_WM_UNIT_COMPATIBLE" val="0"/>
  <p:tag name="KSO_WM_TEMPLATE_CATEGORY" val="custom"/>
  <p:tag name="KSO_WM_TEMPLATE_INDEX" val="20180816"/>
  <p:tag name="KSO_WM_DIAGRAM_GROUP_CODE" val="q1-1"/>
  <p:tag name="KSO_WM_UNIT_ID" val="custom20180816_23*q_h_a*1_1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q_h_f"/>
  <p:tag name="KSO_WM_UNIT_INDEX" val="1_1_1"/>
  <p:tag name="KSO_WM_UNIT_LAYERLEVEL" val="1_1_1"/>
  <p:tag name="KSO_WM_UNIT_VALUE" val="24"/>
  <p:tag name="KSO_WM_UNIT_HIGHLIGHT" val="0"/>
  <p:tag name="KSO_WM_UNIT_COMPATIBLE" val="0"/>
  <p:tag name="KSO_WM_TEMPLATE_CATEGORY" val="custom"/>
  <p:tag name="KSO_WM_TEMPLATE_INDEX" val="20180816"/>
  <p:tag name="KSO_WM_DIAGRAM_GROUP_CODE" val="q1-1"/>
  <p:tag name="KSO_WM_UNIT_ID" val="custom20180816_23*q_h_f*1_1_1"/>
  <p:tag name="KSO_WM_UNIT_NOCLEAR" val="0"/>
  <p:tag name="KSO_WM_UNIT_DIAGRAM_ISNUMVISUAL" val="0"/>
  <p:tag name="KSO_WM_UNIT_DIAGRAM_ISREFERUNIT" val="0"/>
  <p:tag name="KSO_WM_UNIT_PRESET_TEXT" val="单击此处添加文本"/>
  <p:tag name="KSO_WM_UNIT_TEXT_FILL_FORE_SCHEMECOLOR_INDEX" val="13"/>
  <p:tag name="KSO_WM_UNIT_TEXT_FILL_TYPE" val="1"/>
  <p:tag name="KSO_WM_UNIT_USESOURCEFORMAT_APPLY" val="1"/>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e"/>
  <p:tag name="KSO_WM_SLIDE_LAYOUT_CNT" val="1_1"/>
  <p:tag name="KSO_WM_SLIDE_TYPE" val="sectionTitle"/>
  <p:tag name="KSO_WM_BEAUTIFY_FLAG" val="#wm#"/>
  <p:tag name="KSO_WM_COMBINE_RELATE_SLIDE_ID" val="background20177651_6"/>
  <p:tag name="KSO_WM_TEMPLATE_CATEGORY" val="custom"/>
  <p:tag name="KSO_WM_TEMPLATE_INDEX" val="20180816"/>
  <p:tag name="KSO_WM_SLIDE_ID" val="custom20180816_11"/>
  <p:tag name="KSO_WM_SLIDE_INDEX" val="11"/>
  <p:tag name="KSO_WM_TEMPLATE_SUBCATEGORY" val="0"/>
  <p:tag name="KSO_WM_SLIDE_SUBTYPE" val="pureTxt"/>
  <p:tag name="KSO_WM_TEMPLATE_MASTER_TYPE" val="1"/>
  <p:tag name="KSO_WM_TEMPLATE_COLOR_TYPE" val="1"/>
</p:tagLst>
</file>

<file path=ppt/tags/tag168.xml><?xml version="1.0" encoding="utf-8"?>
<p:tagLst xmlns:a="http://schemas.openxmlformats.org/drawingml/2006/main" xmlns:r="http://schemas.openxmlformats.org/officeDocument/2006/relationships" xmlns:p="http://schemas.openxmlformats.org/presentationml/2006/main">
  <p:tag name="KSO_WM_UNIT_PRESET_TEXT" val="第一章"/>
  <p:tag name="KSO_WM_UNIT_NOCLEAR" val="0"/>
  <p:tag name="KSO_WM_UNIT_VALUE" val="4"/>
  <p:tag name="KSO_WM_UNIT_HIGHLIGHT" val="0"/>
  <p:tag name="KSO_WM_UNIT_COMPATIBLE" val="0"/>
  <p:tag name="KSO_WM_UNIT_DIAGRAM_ISNUMVISUAL" val="0"/>
  <p:tag name="KSO_WM_UNIT_DIAGRAM_ISREFERUNIT" val="0"/>
  <p:tag name="KSO_WM_UNIT_TYPE" val="e"/>
  <p:tag name="KSO_WM_UNIT_INDEX" val="1"/>
  <p:tag name="KSO_WM_UNIT_ID" val="custom20180816_11*e*1"/>
  <p:tag name="KSO_WM_TEMPLATE_CATEGORY" val="custom"/>
  <p:tag name="KSO_WM_TEMPLATE_INDEX" val="20180816"/>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单击此处添加标题"/>
  <p:tag name="KSO_WM_TEMPLATE_CATEGORY" val="custom"/>
  <p:tag name="KSO_WM_TEMPLATE_INDEX" val="20180816"/>
  <p:tag name="KSO_WM_UNIT_ID" val="custom20180816_11*a*1"/>
  <p:tag name="KSO_WM_UNIT_NOCLEAR" val="0"/>
  <p:tag name="KSO_WM_UNIT_DIAGRAM_ISNUMVISUAL" val="0"/>
  <p:tag name="KSO_WM_UNIT_DIAGRAM_ISREFERUNIT" val="0"/>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0816"/>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e"/>
  <p:tag name="KSO_WM_SLIDE_LAYOUT_CNT" val="1_1"/>
  <p:tag name="KSO_WM_SLIDE_TYPE" val="sectionTitle"/>
  <p:tag name="KSO_WM_BEAUTIFY_FLAG" val="#wm#"/>
  <p:tag name="KSO_WM_COMBINE_RELATE_SLIDE_ID" val="background20177651_6"/>
  <p:tag name="KSO_WM_TEMPLATE_CATEGORY" val="custom"/>
  <p:tag name="KSO_WM_TEMPLATE_INDEX" val="20180816"/>
  <p:tag name="KSO_WM_SLIDE_ID" val="custom20180816_11"/>
  <p:tag name="KSO_WM_SLIDE_INDEX" val="11"/>
  <p:tag name="KSO_WM_TEMPLATE_SUBCATEGORY" val="0"/>
  <p:tag name="KSO_WM_SLIDE_SUBTYPE" val="pureTxt"/>
  <p:tag name="KSO_WM_TEMPLATE_MASTER_TYPE" val="1"/>
  <p:tag name="KSO_WM_TEMPLATE_COLOR_TYPE" val="1"/>
</p:tagLst>
</file>

<file path=ppt/tags/tag172.xml><?xml version="1.0" encoding="utf-8"?>
<p:tagLst xmlns:a="http://schemas.openxmlformats.org/drawingml/2006/main" xmlns:r="http://schemas.openxmlformats.org/officeDocument/2006/relationships" xmlns:p="http://schemas.openxmlformats.org/presentationml/2006/main">
  <p:tag name="KSO_WM_UNIT_PRESET_TEXT" val="第一章"/>
  <p:tag name="KSO_WM_UNIT_NOCLEAR" val="0"/>
  <p:tag name="KSO_WM_UNIT_VALUE" val="4"/>
  <p:tag name="KSO_WM_UNIT_HIGHLIGHT" val="0"/>
  <p:tag name="KSO_WM_UNIT_COMPATIBLE" val="0"/>
  <p:tag name="KSO_WM_UNIT_DIAGRAM_ISNUMVISUAL" val="0"/>
  <p:tag name="KSO_WM_UNIT_DIAGRAM_ISREFERUNIT" val="0"/>
  <p:tag name="KSO_WM_UNIT_TYPE" val="e"/>
  <p:tag name="KSO_WM_UNIT_INDEX" val="1"/>
  <p:tag name="KSO_WM_UNIT_ID" val="custom20180816_11*e*1"/>
  <p:tag name="KSO_WM_TEMPLATE_CATEGORY" val="custom"/>
  <p:tag name="KSO_WM_TEMPLATE_INDEX" val="20180816"/>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单击此处添加标题"/>
  <p:tag name="KSO_WM_TEMPLATE_CATEGORY" val="custom"/>
  <p:tag name="KSO_WM_TEMPLATE_INDEX" val="20180816"/>
  <p:tag name="KSO_WM_UNIT_ID" val="custom20180816_11*a*1"/>
  <p:tag name="KSO_WM_UNIT_NOCLEAR" val="0"/>
  <p:tag name="KSO_WM_UNIT_DIAGRAM_ISNUMVISUAL" val="0"/>
  <p:tag name="KSO_WM_UNIT_DIAGRAM_ISREFERUNIT" val="0"/>
</p:tagLst>
</file>

<file path=ppt/tags/tag174.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21"/>
  <p:tag name="KSO_WM_UNIT_LAYERLEVEL" val="1"/>
  <p:tag name="KSO_WM_UNIT_INDEX" val="1"/>
  <p:tag name="KSO_WM_UNIT_TYPE" val="a"/>
  <p:tag name="KSO_WM_TEMPLATE_CATEGORY" val="custom"/>
  <p:tag name="KSO_WM_TEMPLATE_INDEX" val="20180816"/>
  <p:tag name="KSO_WM_UNIT_ID" val="custom20180816_5*a*1"/>
  <p:tag name="KSO_WM_UNIT_NOCLEAR" val="0"/>
  <p:tag name="KSO_WM_UNIT_DIAGRAM_ISNUMVISUAL" val="0"/>
  <p:tag name="KSO_WM_UNIT_DIAGRAM_ISREFERUNIT" val="0"/>
  <p:tag name="KSO_WM_UNIT_PRESET_TEXT" val="单击此处添加标题"/>
</p:tagLst>
</file>

<file path=ppt/tags/tag177.xml><?xml version="1.0" encoding="utf-8"?>
<p:tagLst xmlns:a="http://schemas.openxmlformats.org/drawingml/2006/main" xmlns:r="http://schemas.openxmlformats.org/officeDocument/2006/relationships" xmlns:p="http://schemas.openxmlformats.org/presentationml/2006/main">
  <p:tag name="KSO_WM_SLIDE_SIZE" val="855*465"/>
  <p:tag name="KSO_WM_SLIDE_POSITION" val="52*34"/>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4"/>
  <p:tag name="KSO_WM_TEMPLATE_CATEGORY" val="custom"/>
  <p:tag name="KSO_WM_TEMPLATE_INDEX" val="20180816"/>
  <p:tag name="KSO_WM_SLIDE_ID" val="custom20180816_4"/>
  <p:tag name="KSO_WM_SLIDE_INDEX" val="4"/>
  <p:tag name="KSO_WM_TEMPLATE_SUBCATEGORY" val="0"/>
  <p:tag name="KSO_WM_SLIDE_SUBTYPE" val="picTxt"/>
  <p:tag name="KSO_WM_TEMPLATE_MASTER_TYPE" val="1"/>
  <p:tag name="KSO_WM_TEMPLATE_COLOR_TYPE" val="1"/>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f"/>
  <p:tag name="KSO_WM_UNIT_INDEX" val="1"/>
  <p:tag name="KSO_WM_UNIT_LAYERLEVEL" val="1"/>
  <p:tag name="KSO_WM_UNIT_VALUE" val="150"/>
  <p:tag name="KSO_WM_UNIT_HIGHLIGHT" val="0"/>
  <p:tag name="KSO_WM_UNIT_COMPATIBLE" val="0"/>
  <p:tag name="KSO_WM_TEMPLATE_CATEGORY" val="custom"/>
  <p:tag name="KSO_WM_TEMPLATE_INDEX" val="20180816"/>
  <p:tag name="KSO_WM_UNIT_ID" val="custom20180816_4*f*1"/>
  <p:tag name="KSO_WM_UNIT_NOCLEAR" val="0"/>
  <p:tag name="KSO_WM_UNIT_DIAGRAM_ISNUMVISUAL" val="0"/>
  <p:tag name="KSO_WM_UNIT_DIAGRAM_ISREFERUNIT" val="0"/>
  <p:tag name="KSO_WM_UNIT_PRESET_TEXT" val="单击此处添加文本具体内容单击此处添加文本具体内容单击此处添加文本具体内容单击此处添加文本具体内容单击此处添加文本具体内容单击此处添加文本具体内容单击此处添加文本具体内容单击此处添加文本具体内容单击此处添加文本具体内容单击此处添加文本具体内容"/>
</p:tagLst>
</file>

<file path=ppt/tags/tag179.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86"/>
  <p:tag name="KSO_WM_UNIT_LAYERLEVEL" val="1"/>
  <p:tag name="KSO_WM_UNIT_INDEX" val="1"/>
  <p:tag name="KSO_WM_UNIT_TYPE" val="f"/>
  <p:tag name="KSO_WM_TEMPLATE_CATEGORY" val="custom"/>
  <p:tag name="KSO_WM_TEMPLATE_INDEX" val="20180816"/>
  <p:tag name="KSO_WM_UNIT_ID" val="custom20180816_5*f*1"/>
  <p:tag name="KSO_WM_UNIT_NOCLEAR" val="0"/>
  <p:tag name="KSO_WM_UNIT_DIAGRAM_ISNUMVISUAL" val="0"/>
  <p:tag name="KSO_WM_UNIT_DIAGRAM_ISREFERUNIT" val="0"/>
  <p:tag name="KSO_WM_UNIT_PRESET_TEXT" val="单击此处添加文本具体内容，简明扼要的阐述您的观点。"/>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e"/>
  <p:tag name="KSO_WM_SLIDE_LAYOUT_CNT" val="1_1"/>
  <p:tag name="KSO_WM_SLIDE_TYPE" val="sectionTitle"/>
  <p:tag name="KSO_WM_BEAUTIFY_FLAG" val="#wm#"/>
  <p:tag name="KSO_WM_COMBINE_RELATE_SLIDE_ID" val="background20177651_6"/>
  <p:tag name="KSO_WM_TEMPLATE_CATEGORY" val="custom"/>
  <p:tag name="KSO_WM_TEMPLATE_INDEX" val="20180816"/>
  <p:tag name="KSO_WM_SLIDE_ID" val="custom20180816_11"/>
  <p:tag name="KSO_WM_SLIDE_INDEX" val="11"/>
  <p:tag name="KSO_WM_TEMPLATE_SUBCATEGORY" val="0"/>
  <p:tag name="KSO_WM_SLIDE_SUBTYPE" val="pureTxt"/>
  <p:tag name="KSO_WM_TEMPLATE_MASTER_TYPE" val="1"/>
  <p:tag name="KSO_WM_TEMPLATE_COLOR_TYPE" val="1"/>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单击此处添加标题"/>
  <p:tag name="KSO_WM_TEMPLATE_CATEGORY" val="custom"/>
  <p:tag name="KSO_WM_TEMPLATE_INDEX" val="20180816"/>
  <p:tag name="KSO_WM_UNIT_ID" val="custom20180816_11*a*1"/>
  <p:tag name="KSO_WM_UNIT_NOCLEAR" val="0"/>
  <p:tag name="KSO_WM_UNIT_DIAGRAM_ISNUMVISUAL" val="0"/>
  <p:tag name="KSO_WM_UNIT_DIAGRAM_ISREFERUNIT" val="0"/>
</p:tagLst>
</file>

<file path=ppt/tags/tag184.xml><?xml version="1.0" encoding="utf-8"?>
<p:tagLst xmlns:a="http://schemas.openxmlformats.org/drawingml/2006/main" xmlns:r="http://schemas.openxmlformats.org/officeDocument/2006/relationships" xmlns:p="http://schemas.openxmlformats.org/presentationml/2006/main">
  <p:tag name="KSO_WM_UNIT_PRESET_TEXT" val="第一章"/>
  <p:tag name="KSO_WM_UNIT_NOCLEAR" val="0"/>
  <p:tag name="KSO_WM_UNIT_VALUE" val="4"/>
  <p:tag name="KSO_WM_UNIT_HIGHLIGHT" val="0"/>
  <p:tag name="KSO_WM_UNIT_COMPATIBLE" val="0"/>
  <p:tag name="KSO_WM_UNIT_DIAGRAM_ISNUMVISUAL" val="0"/>
  <p:tag name="KSO_WM_UNIT_DIAGRAM_ISREFERUNIT" val="0"/>
  <p:tag name="KSO_WM_UNIT_TYPE" val="e"/>
  <p:tag name="KSO_WM_UNIT_INDEX" val="1"/>
  <p:tag name="KSO_WM_UNIT_ID" val="custom20180816_11*e*1"/>
  <p:tag name="KSO_WM_TEMPLATE_CATEGORY" val="custom"/>
  <p:tag name="KSO_WM_TEMPLATE_INDEX" val="20180816"/>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187.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189.xml><?xml version="1.0" encoding="utf-8"?>
<p:tagLst xmlns:a="http://schemas.openxmlformats.org/drawingml/2006/main" xmlns:r="http://schemas.openxmlformats.org/officeDocument/2006/relationships" xmlns:p="http://schemas.openxmlformats.org/presentationml/2006/main">
  <p:tag name="KSO_WM_SLIDE_SIZE" val="855*465"/>
  <p:tag name="KSO_WM_SLIDE_POSITION" val="52*34"/>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4"/>
  <p:tag name="KSO_WM_TEMPLATE_CATEGORY" val="custom"/>
  <p:tag name="KSO_WM_TEMPLATE_INDEX" val="20180816"/>
  <p:tag name="KSO_WM_SLIDE_ID" val="custom20180816_4"/>
  <p:tag name="KSO_WM_SLIDE_INDEX" val="4"/>
  <p:tag name="KSO_WM_TEMPLATE_SUBCATEGORY" val="0"/>
  <p:tag name="KSO_WM_SLIDE_SUBTYPE" val="picTxt"/>
  <p:tag name="KSO_WM_TEMPLATE_MASTER_TYPE" val="1"/>
  <p:tag name="KSO_WM_TEMPLATE_COLOR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18"/>
  <p:tag name="KSO_WM_UNIT_LAYERLEVEL" val="1"/>
  <p:tag name="KSO_WM_UNIT_INDEX" val="1"/>
  <p:tag name="KSO_WM_UNIT_TYPE" val="a"/>
  <p:tag name="KSO_WM_TEMPLATE_CATEGORY" val="custom"/>
  <p:tag name="KSO_WM_TEMPLATE_INDEX" val="20180816"/>
  <p:tag name="KSO_WM_UNIT_ID" val="custom20180816_4*a*1"/>
  <p:tag name="KSO_WM_UNIT_NOCLEAR" val="0"/>
  <p:tag name="KSO_WM_UNIT_DIAGRAM_ISNUMVISUAL" val="0"/>
  <p:tag name="KSO_WM_UNIT_DIAGRAM_ISREFERUNIT" val="0"/>
  <p:tag name="KSO_WM_UNIT_PRESET_TEXT" val="单击此处添加标题"/>
</p:tagLst>
</file>

<file path=ppt/tags/tag191.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86"/>
  <p:tag name="KSO_WM_UNIT_LAYERLEVEL" val="1"/>
  <p:tag name="KSO_WM_UNIT_INDEX" val="1"/>
  <p:tag name="KSO_WM_UNIT_TYPE" val="f"/>
  <p:tag name="KSO_WM_TEMPLATE_CATEGORY" val="custom"/>
  <p:tag name="KSO_WM_TEMPLATE_INDEX" val="20180816"/>
  <p:tag name="KSO_WM_UNIT_ID" val="custom20180816_5*f*1"/>
  <p:tag name="KSO_WM_UNIT_NOCLEAR" val="0"/>
  <p:tag name="KSO_WM_UNIT_DIAGRAM_ISNUMVISUAL" val="0"/>
  <p:tag name="KSO_WM_UNIT_DIAGRAM_ISREFERUNIT" val="0"/>
  <p:tag name="KSO_WM_UNIT_PRESET_TEXT" val="单击此处添加文本具体内容，简明扼要的阐述您的观点。"/>
</p:tagLst>
</file>

<file path=ppt/tags/tag194.xml><?xml version="1.0" encoding="utf-8"?>
<p:tagLst xmlns:a="http://schemas.openxmlformats.org/drawingml/2006/main" xmlns:r="http://schemas.openxmlformats.org/officeDocument/2006/relationships" xmlns:p="http://schemas.openxmlformats.org/presentationml/2006/main">
  <p:tag name="KSO_WM_SLIDE_SIZE" val="855*465"/>
  <p:tag name="KSO_WM_SLIDE_POSITION" val="52*34"/>
  <p:tag name="KSO_WM_SLIDE_LAYOUT_CNT" val="1_2"/>
  <p:tag name="KSO_WM_SLIDE_LAYOUT" val="a_f"/>
  <p:tag name="KSO_WM_BEAUTIFY_FLAG" val="#wm#"/>
  <p:tag name="KSO_WM_SLIDE_TYPE" val="text"/>
  <p:tag name="KSO_WM_SLIDE_ITEM_CNT" val="0"/>
  <p:tag name="KSO_WM_TAG_VERSION" val="1.0"/>
  <p:tag name="KSO_WM_COMBINE_RELATE_SLIDE_ID" val="background20177651_3"/>
  <p:tag name="KSO_WM_TEMPLATE_CATEGORY" val="custom"/>
  <p:tag name="KSO_WM_TEMPLATE_INDEX" val="20180816"/>
  <p:tag name="KSO_WM_SLIDE_ID" val="custom20180816_3"/>
  <p:tag name="KSO_WM_SLIDE_INDEX" val="3"/>
  <p:tag name="KSO_WM_TEMPLATE_SUBCATEGORY" val="0"/>
  <p:tag name="KSO_WM_SLIDE_SUBTYPE" val="pureTxt"/>
  <p:tag name="KSO_WM_TEMPLATE_MASTER_TYPE" val="1"/>
  <p:tag name="KSO_WM_TEMPLATE_COLOR_TYPE" val="1"/>
</p:tagLst>
</file>

<file path=ppt/tags/tag195.xml><?xml version="1.0" encoding="utf-8"?>
<p:tagLst xmlns:a="http://schemas.openxmlformats.org/drawingml/2006/main" xmlns:r="http://schemas.openxmlformats.org/officeDocument/2006/relationships"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7651_2"/>
  <p:tag name="KSO_WM_TEMPLATE_CATEGORY" val="custom"/>
  <p:tag name="KSO_WM_TEMPLATE_INDEX" val="20180816"/>
  <p:tag name="KSO_WM_SLIDE_ID" val="custom20180816_2"/>
  <p:tag name="KSO_WM_SLIDE_INDEX" val="2"/>
  <p:tag name="KSO_WM_TEMPLATE_SUBCATEGORY" val="0"/>
  <p:tag name="KSO_WM_SLIDE_SUBTYPE" val="pureTxt"/>
  <p:tag name="KSO_WM_TEMPLATE_MASTER_TYPE" val="1"/>
  <p:tag name="KSO_WM_TEMPLATE_COLOR_TYPE" val="1"/>
</p:tagLst>
</file>

<file path=ppt/tags/tag196.xml><?xml version="1.0" encoding="utf-8"?>
<p:tagLst xmlns:a="http://schemas.openxmlformats.org/drawingml/2006/main" xmlns:r="http://schemas.openxmlformats.org/officeDocument/2006/relationships"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7651_2"/>
  <p:tag name="KSO_WM_TEMPLATE_CATEGORY" val="custom"/>
  <p:tag name="KSO_WM_TEMPLATE_INDEX" val="20180816"/>
  <p:tag name="KSO_WM_SLIDE_ID" val="custom20180816_2"/>
  <p:tag name="KSO_WM_SLIDE_INDEX" val="2"/>
  <p:tag name="KSO_WM_TEMPLATE_SUBCATEGORY" val="0"/>
  <p:tag name="KSO_WM_SLIDE_SUBTYPE" val="pureTxt"/>
  <p:tag name="KSO_WM_TEMPLATE_MASTER_TYPE" val="1"/>
  <p:tag name="KSO_WM_TEMPLATE_COLOR_TYPE" val="1"/>
</p:tagLst>
</file>

<file path=ppt/tags/tag197.xml><?xml version="1.0" encoding="utf-8"?>
<p:tagLst xmlns:a="http://schemas.openxmlformats.org/drawingml/2006/main" xmlns:r="http://schemas.openxmlformats.org/officeDocument/2006/relationships"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7651_2"/>
  <p:tag name="KSO_WM_TEMPLATE_CATEGORY" val="custom"/>
  <p:tag name="KSO_WM_TEMPLATE_INDEX" val="20180816"/>
  <p:tag name="KSO_WM_SLIDE_ID" val="custom20180816_2"/>
  <p:tag name="KSO_WM_SLIDE_INDEX" val="2"/>
  <p:tag name="KSO_WM_TEMPLATE_SUBCATEGORY" val="0"/>
  <p:tag name="KSO_WM_SLIDE_SUBTYPE" val="pureTxt"/>
  <p:tag name="KSO_WM_TEMPLATE_MASTER_TYPE" val="1"/>
  <p:tag name="KSO_WM_TEMPLATE_COLOR_TYPE" val="1"/>
</p:tagLst>
</file>

<file path=ppt/tags/tag198.xml><?xml version="1.0" encoding="utf-8"?>
<p:tagLst xmlns:a="http://schemas.openxmlformats.org/drawingml/2006/main" xmlns:r="http://schemas.openxmlformats.org/officeDocument/2006/relationships"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7651_2"/>
  <p:tag name="KSO_WM_TEMPLATE_CATEGORY" val="custom"/>
  <p:tag name="KSO_WM_TEMPLATE_INDEX" val="20180816"/>
  <p:tag name="KSO_WM_SLIDE_ID" val="custom20180816_2"/>
  <p:tag name="KSO_WM_SLIDE_INDEX" val="2"/>
  <p:tag name="KSO_WM_TEMPLATE_SUBCATEGORY" val="0"/>
  <p:tag name="KSO_WM_SLIDE_SUBTYPE" val="pureTxt"/>
  <p:tag name="KSO_WM_TEMPLATE_MASTER_TYPE" val="1"/>
  <p:tag name="KSO_WM_TEMPLATE_COLOR_TYPE" val="1"/>
</p:tagLst>
</file>

<file path=ppt/tags/tag199.xml><?xml version="1.0" encoding="utf-8"?>
<p:tagLst xmlns:a="http://schemas.openxmlformats.org/drawingml/2006/main" xmlns:r="http://schemas.openxmlformats.org/officeDocument/2006/relationships"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7651_2"/>
  <p:tag name="KSO_WM_TEMPLATE_CATEGORY" val="custom"/>
  <p:tag name="KSO_WM_TEMPLATE_INDEX" val="20180816"/>
  <p:tag name="KSO_WM_SLIDE_ID" val="custom20180816_2"/>
  <p:tag name="KSO_WM_SLIDE_INDEX" val="2"/>
  <p:tag name="KSO_WM_TEMPLATE_SUBCATEGORY" val="0"/>
  <p:tag name="KSO_WM_SLIDE_SUBTYPE" val="pureTxt"/>
  <p:tag name="KSO_WM_TEMPLATE_MASTER_TYPE" val="1"/>
  <p:tag name="KSO_WM_TEMPLATE_COLOR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81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SIZE" val="858*519"/>
  <p:tag name="KSO_WM_SLIDE_POSITION" val="74*23"/>
  <p:tag name="KSO_WM_SLIDE_LAYOUT_CNT" val="1_1_1"/>
  <p:tag name="KSO_WM_SLIDE_LAYOUT" val="a_d_f"/>
  <p:tag name="KSO_WM_BEAUTIFY_FLAG" val="#wm#"/>
  <p:tag name="KSO_WM_SLIDE_TYPE" val="text"/>
  <p:tag name="KSO_WM_SLIDE_ITEM_CNT" val="0"/>
  <p:tag name="KSO_WM_TAG_VERSION" val="1.0"/>
  <p:tag name="KSO_WM_COMBINE_RELATE_SLIDE_ID" val="background20177651_5"/>
  <p:tag name="KSO_WM_TEMPLATE_CATEGORY" val="custom"/>
  <p:tag name="KSO_WM_TEMPLATE_INDEX" val="20180816"/>
  <p:tag name="KSO_WM_SLIDE_ID" val="custom20180816_5"/>
  <p:tag name="KSO_WM_SLIDE_INDEX" val="5"/>
  <p:tag name="KSO_WM_TEMPLATE_SUBCATEGORY" val="0"/>
  <p:tag name="KSO_WM_SLIDE_SUBTYPE" val="picTxt"/>
  <p:tag name="KSO_WM_TEMPLATE_MASTER_TYPE" val="1"/>
  <p:tag name="KSO_WM_TEMPLATE_COLOR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180816_5*i*1"/>
  <p:tag name="KSO_WM_UNIT_LAYERLEVEL" val="1"/>
  <p:tag name="KSO_WM_TAG_VERSION" val="1.0"/>
  <p:tag name="KSO_WM_BEAUTIFY_FLAG" val="#wm#"/>
  <p:tag name="KSO_WM_UNIT_TYPE" val="i"/>
  <p:tag name="KSO_WM_UNIT_INDEX" val="1"/>
  <p:tag name="KSO_WM_TEMPLATE_CATEGORY" val="custom"/>
  <p:tag name="KSO_WM_TEMPLATE_INDEX" val="20180816"/>
</p:tagLst>
</file>

<file path=ppt/tags/tag202.xml><?xml version="1.0" encoding="utf-8"?>
<p:tagLst xmlns:a="http://schemas.openxmlformats.org/drawingml/2006/main" xmlns:r="http://schemas.openxmlformats.org/officeDocument/2006/relationships" xmlns:p="http://schemas.openxmlformats.org/presentationml/2006/main">
  <p:tag name="KSO_WM_SLIDE_LAYOUT_CNT" val="1_1"/>
  <p:tag name="KSO_WM_SLIDE_LAYOUT" val="a_f"/>
  <p:tag name="KSO_WM_SLIDE_SIZE" val="891*237"/>
  <p:tag name="KSO_WM_SLIDE_POSITION" val="38*116"/>
  <p:tag name="KSO_WM_BEAUTIFY_FLAG" val="#wm#"/>
  <p:tag name="KSO_WM_SLIDE_TYPE" val="text"/>
  <p:tag name="KSO_WM_SLIDE_ITEM_CNT" val="0"/>
  <p:tag name="KSO_WM_TAG_VERSION" val="1.0"/>
  <p:tag name="KSO_WM_COMBINE_RELATE_SLIDE_ID" val="background20177651_7"/>
  <p:tag name="KSO_WM_TEMPLATE_CATEGORY" val="custom"/>
  <p:tag name="KSO_WM_TEMPLATE_INDEX" val="20180816"/>
  <p:tag name="KSO_WM_SLIDE_ID" val="custom20180816_25"/>
  <p:tag name="KSO_WM_SLIDE_INDEX" val="25"/>
  <p:tag name="KSO_WM_TEMPLATE_SUBCATEGORY" val="0"/>
  <p:tag name="KSO_WM_SLIDE_SUBTYPE" val="pureTxt"/>
  <p:tag name="KSO_WM_TEMPLATE_MASTER_TYPE" val="1"/>
  <p:tag name="KSO_WM_TEMPLATE_COLOR_TYPE" val="1"/>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0"/>
  <p:tag name="KSO_WM_TEMPLATE_CATEGORY" val="custom"/>
  <p:tag name="KSO_WM_TEMPLATE_INDEX" val="20180816"/>
  <p:tag name="KSO_WM_UNIT_ID" val="custom20180816_25*i*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80816"/>
  <p:tag name="KSO_WM_UNIT_ID" val="custom20180816_25*a*1"/>
  <p:tag name="KSO_WM_UNIT_NOCLEAR" val="0"/>
  <p:tag name="KSO_WM_UNIT_DIAGRAM_ISNUMVISUAL" val="0"/>
  <p:tag name="KSO_WM_UNIT_DIAGRAM_ISREFERUNIT" val="0"/>
  <p:tag name="KSO_WM_UNIT_PRESET_TEXT" val="单击此处添加标题"/>
</p:tagLst>
</file>

<file path=ppt/tags/tag2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COMPATIBLE" val="0"/>
  <p:tag name="KSO_WM_UNIT_HIGHLIGHT" val="0"/>
  <p:tag name="KSO_WM_UNIT_VALUE" val="72"/>
  <p:tag name="KSO_WM_UNIT_LAYERLEVEL" val="1"/>
  <p:tag name="KSO_WM_UNIT_INDEX" val="1"/>
  <p:tag name="KSO_WM_UNIT_TYPE" val="f"/>
  <p:tag name="KSO_WM_TEMPLATE_CATEGORY" val="custom"/>
  <p:tag name="KSO_WM_TEMPLATE_INDEX" val="20180816"/>
  <p:tag name="KSO_WM_UNIT_ID" val="custom20180816_25*f*1"/>
  <p:tag name="KSO_WM_UNIT_NOCLEAR" val="0"/>
  <p:tag name="KSO_WM_UNIT_DIAGRAM_ISNUMVISUAL" val="0"/>
  <p:tag name="KSO_WM_UNIT_DIAGRAM_ISREFERUNIT" val="0"/>
  <p:tag name="KSO_WM_UNIT_PRESET_TEXT" val="单击此处添加文本具体内容，简明扼要的阐述您的观点。"/>
</p:tagLst>
</file>

<file path=ppt/tags/tag206.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e"/>
  <p:tag name="KSO_WM_SLIDE_LAYOUT_CNT" val="1_1"/>
  <p:tag name="KSO_WM_SLIDE_TYPE" val="sectionTitle"/>
  <p:tag name="KSO_WM_BEAUTIFY_FLAG" val="#wm#"/>
  <p:tag name="KSO_WM_COMBINE_RELATE_SLIDE_ID" val="background20177651_6"/>
  <p:tag name="KSO_WM_TEMPLATE_CATEGORY" val="custom"/>
  <p:tag name="KSO_WM_TEMPLATE_INDEX" val="20180816"/>
  <p:tag name="KSO_WM_SLIDE_ID" val="custom20180816_11"/>
  <p:tag name="KSO_WM_SLIDE_INDEX" val="11"/>
  <p:tag name="KSO_WM_TEMPLATE_SUBCATEGORY" val="0"/>
  <p:tag name="KSO_WM_SLIDE_SUBTYPE" val="pureTxt"/>
  <p:tag name="KSO_WM_TEMPLATE_MASTER_TYPE" val="1"/>
  <p:tag name="KSO_WM_TEMPLATE_COLOR_TYPE" val="1"/>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单击此处添加标题"/>
  <p:tag name="KSO_WM_TEMPLATE_CATEGORY" val="custom"/>
  <p:tag name="KSO_WM_TEMPLATE_INDEX" val="20180816"/>
  <p:tag name="KSO_WM_UNIT_ID" val="custom20180816_11*a*1"/>
  <p:tag name="KSO_WM_UNIT_NOCLEAR" val="0"/>
  <p:tag name="KSO_WM_UNIT_DIAGRAM_ISNUMVISUAL" val="0"/>
  <p:tag name="KSO_WM_UNIT_DIAGRAM_ISREFERUNIT" val="0"/>
</p:tagLst>
</file>

<file path=ppt/tags/tag208.xml><?xml version="1.0" encoding="utf-8"?>
<p:tagLst xmlns:a="http://schemas.openxmlformats.org/drawingml/2006/main" xmlns:r="http://schemas.openxmlformats.org/officeDocument/2006/relationships" xmlns:p="http://schemas.openxmlformats.org/presentationml/2006/main">
  <p:tag name="KSO_WM_UNIT_PRESET_TEXT" val="第一章"/>
  <p:tag name="KSO_WM_UNIT_NOCLEAR" val="0"/>
  <p:tag name="KSO_WM_UNIT_VALUE" val="4"/>
  <p:tag name="KSO_WM_UNIT_HIGHLIGHT" val="0"/>
  <p:tag name="KSO_WM_UNIT_COMPATIBLE" val="0"/>
  <p:tag name="KSO_WM_UNIT_DIAGRAM_ISNUMVISUAL" val="0"/>
  <p:tag name="KSO_WM_UNIT_DIAGRAM_ISREFERUNIT" val="0"/>
  <p:tag name="KSO_WM_UNIT_TYPE" val="e"/>
  <p:tag name="KSO_WM_UNIT_INDEX" val="1"/>
  <p:tag name="KSO_WM_UNIT_ID" val="custom20180816_11*e*1"/>
  <p:tag name="KSO_WM_TEMPLATE_CATEGORY" val="custom"/>
  <p:tag name="KSO_WM_TEMPLATE_INDEX" val="20180816"/>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l"/>
  <p:tag name="KSO_WM_SLIDE_LAYOUT_CNT" val="1_1"/>
  <p:tag name="KSO_WM_SLIDE_TYPE" val="text"/>
  <p:tag name="KSO_WM_BEAUTIFY_FLAG" val="#wm#"/>
  <p:tag name="KSO_WM_SLIDE_POSITION" val="88.331*213.74"/>
  <p:tag name="KSO_WM_SLIDE_SIZE" val="779.539*243.367"/>
  <p:tag name="KSO_WM_COMBINE_RELATE_SLIDE_ID" val="diagram20170848_2"/>
  <p:tag name="KSO_WM_TEMPLATE_CATEGORY" val="custom"/>
  <p:tag name="KSO_WM_TEMPLATE_INDEX" val="20180816"/>
  <p:tag name="KSO_WM_SLIDE_ID" val="custom20180816_19"/>
  <p:tag name="KSO_WM_SLIDE_INDEX" val="19"/>
  <p:tag name="KSO_WM_DIAGRAM_GROUP_CODE" val="l1-4"/>
  <p:tag name="KSO_WM_TEMPLATE_SUBCATEGORY" val="0"/>
  <p:tag name="KSO_WM_SLIDE_SUBTYPE" val="diag"/>
  <p:tag name="KSO_WM_SLIDE_DIAGTYPE" val="l"/>
  <p:tag name="KSO_WM_TEMPLATE_MASTER_TYPE" val="1"/>
  <p:tag name="KSO_WM_TEMPLATE_COLOR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i"/>
  <p:tag name="KSO_WM_UNIT_INDEX" val="1_4"/>
  <p:tag name="KSO_WM_UNIT_LAYERLEVEL" val="1_1"/>
  <p:tag name="KSO_WM_TEMPLATE_CATEGORY" val="custom"/>
  <p:tag name="KSO_WM_TEMPLATE_INDEX" val="20180816"/>
  <p:tag name="KSO_WM_DIAGRAM_GROUP_CODE" val="l1-4"/>
  <p:tag name="KSO_WM_UNIT_ID" val="custom20180816_19*l_i*1_4"/>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LINE_FORE_SCHEMECOLOR_INDEX" val="5"/>
  <p:tag name="KSO_WM_UNIT_LINE_FILL_TYPE" val="2"/>
  <p:tag name="KSO_WM_UNIT_TEXT_FILL_FORE_SCHEMECOLOR_INDEX" val="13"/>
  <p:tag name="KSO_WM_UNIT_TEXT_FILL_TYPE" val="1"/>
  <p:tag name="KSO_WM_UNIT_USESOURCEFORMAT_APPLY" val="1"/>
</p:tagLst>
</file>

<file path=ppt/tags/tag2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i"/>
  <p:tag name="KSO_WM_UNIT_INDEX" val="1_3"/>
  <p:tag name="KSO_WM_UNIT_LAYERLEVEL" val="1_1"/>
  <p:tag name="KSO_WM_TEMPLATE_CATEGORY" val="custom"/>
  <p:tag name="KSO_WM_TEMPLATE_INDEX" val="20180816"/>
  <p:tag name="KSO_WM_DIAGRAM_GROUP_CODE" val="l1-4"/>
  <p:tag name="KSO_WM_UNIT_ID" val="custom20180816_19*l_i*1_3"/>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LINE_FORE_SCHEMECOLOR_INDEX" val="6"/>
  <p:tag name="KSO_WM_UNIT_LINE_FILL_TYPE" val="2"/>
  <p:tag name="KSO_WM_UNIT_TEXT_FILL_FORE_SCHEMECOLOR_INDEX" val="13"/>
  <p:tag name="KSO_WM_UNIT_TEXT_FILL_TYPE" val="1"/>
  <p:tag name="KSO_WM_UNIT_USESOURCEFORMAT_APPLY" val="1"/>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i"/>
  <p:tag name="KSO_WM_UNIT_INDEX" val="1_2"/>
  <p:tag name="KSO_WM_UNIT_LAYERLEVEL" val="1_1"/>
  <p:tag name="KSO_WM_TEMPLATE_CATEGORY" val="custom"/>
  <p:tag name="KSO_WM_TEMPLATE_INDEX" val="20180816"/>
  <p:tag name="KSO_WM_DIAGRAM_GROUP_CODE" val="l1-4"/>
  <p:tag name="KSO_WM_UNIT_ID" val="custom20180816_19*l_i*1_2"/>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5"/>
  <p:tag name="KSO_WM_UNIT_FILL_TYPE" val="1"/>
  <p:tag name="KSO_WM_UNIT_TEXT_FILL_FORE_SCHEMECOLOR_INDEX" val="13"/>
  <p:tag name="KSO_WM_UNIT_TEXT_FILL_TYPE" val="1"/>
  <p:tag name="KSO_WM_UNIT_USESOURCEFORMAT_APPLY" val="1"/>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i"/>
  <p:tag name="KSO_WM_UNIT_INDEX" val="1_1"/>
  <p:tag name="KSO_WM_UNIT_LAYERLEVEL" val="1_1"/>
  <p:tag name="KSO_WM_TEMPLATE_CATEGORY" val="custom"/>
  <p:tag name="KSO_WM_TEMPLATE_INDEX" val="20180816"/>
  <p:tag name="KSO_WM_DIAGRAM_GROUP_CODE" val="l1-4"/>
  <p:tag name="KSO_WM_UNIT_ID" val="custom20180816_19*l_i*1_1"/>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6"/>
  <p:tag name="KSO_WM_UNIT_FILL_TYPE" val="1"/>
  <p:tag name="KSO_WM_UNIT_TEXT_FILL_FORE_SCHEMECOLOR_INDEX" val="13"/>
  <p:tag name="KSO_WM_UNIT_TEXT_FILL_TYPE" val="1"/>
  <p:tag name="KSO_WM_UNIT_USESOURCEFORMAT_APPLY" val="1"/>
</p:tagLst>
</file>

<file path=ppt/tags/tag2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2_2"/>
  <p:tag name="KSO_WM_UNIT_LAYERLEVEL" val="1_1_1"/>
  <p:tag name="KSO_WM_TEMPLATE_CATEGORY" val="custom"/>
  <p:tag name="KSO_WM_TEMPLATE_INDEX" val="20180816"/>
  <p:tag name="KSO_WM_DIAGRAM_GROUP_CODE" val="l1-4"/>
  <p:tag name="KSO_WM_UNIT_ID" val="custom20180816_19*l_h_i*1_2_2"/>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6"/>
  <p:tag name="KSO_WM_UNIT_FILL_TYPE" val="1"/>
  <p:tag name="KSO_WM_UNIT_TEXT_FILL_FORE_SCHEMECOLOR_INDEX" val="13"/>
  <p:tag name="KSO_WM_UNIT_TEXT_FILL_TYPE" val="1"/>
  <p:tag name="KSO_WM_UNIT_USESOURCEFORMAT_APPLY" val="1"/>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4_2"/>
  <p:tag name="KSO_WM_UNIT_LAYERLEVEL" val="1_1_1"/>
  <p:tag name="KSO_WM_TEMPLATE_CATEGORY" val="custom"/>
  <p:tag name="KSO_WM_TEMPLATE_INDEX" val="20180816"/>
  <p:tag name="KSO_WM_DIAGRAM_GROUP_CODE" val="l1-4"/>
  <p:tag name="KSO_WM_UNIT_ID" val="custom20180816_19*l_h_i*1_4_2"/>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6"/>
  <p:tag name="KSO_WM_UNIT_FILL_TYPE" val="1"/>
  <p:tag name="KSO_WM_UNIT_TEXT_FILL_FORE_SCHEMECOLOR_INDEX" val="13"/>
  <p:tag name="KSO_WM_UNIT_TEXT_FILL_TYPE" val="1"/>
  <p:tag name="KSO_WM_UNIT_USESOURCEFORMAT_APPLY" val="1"/>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1_2"/>
  <p:tag name="KSO_WM_UNIT_LAYERLEVEL" val="1_1_1"/>
  <p:tag name="KSO_WM_TEMPLATE_CATEGORY" val="custom"/>
  <p:tag name="KSO_WM_TEMPLATE_INDEX" val="20180816"/>
  <p:tag name="KSO_WM_DIAGRAM_GROUP_CODE" val="l1-4"/>
  <p:tag name="KSO_WM_UNIT_ID" val="custom20180816_19*l_h_i*1_1_2"/>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5"/>
  <p:tag name="KSO_WM_UNIT_FILL_TYPE" val="1"/>
  <p:tag name="KSO_WM_UNIT_TEXT_FILL_FORE_SCHEMECOLOR_INDEX" val="13"/>
  <p:tag name="KSO_WM_UNIT_TEXT_FILL_TYPE" val="1"/>
  <p:tag name="KSO_WM_UNIT_USESOURCEFORMAT_APPLY" val="1"/>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3_2"/>
  <p:tag name="KSO_WM_UNIT_LAYERLEVEL" val="1_1_1"/>
  <p:tag name="KSO_WM_TEMPLATE_CATEGORY" val="custom"/>
  <p:tag name="KSO_WM_TEMPLATE_INDEX" val="20180816"/>
  <p:tag name="KSO_WM_DIAGRAM_GROUP_CODE" val="l1-4"/>
  <p:tag name="KSO_WM_UNIT_ID" val="custom20180816_19*l_h_i*1_3_2"/>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5"/>
  <p:tag name="KSO_WM_UNIT_FILL_TYPE" val="1"/>
  <p:tag name="KSO_WM_UNIT_TEXT_FILL_FORE_SCHEMECOLOR_INDEX" val="13"/>
  <p:tag name="KSO_WM_UNIT_TEXT_FILL_TYPE" val="1"/>
  <p:tag name="KSO_WM_UNIT_USESOURCEFORMAT_APPLY" val="1"/>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3_1"/>
  <p:tag name="KSO_WM_UNIT_LAYERLEVEL" val="1_1_1"/>
  <p:tag name="KSO_WM_TEMPLATE_CATEGORY" val="custom"/>
  <p:tag name="KSO_WM_TEMPLATE_INDEX" val="20180816"/>
  <p:tag name="KSO_WM_DIAGRAM_GROUP_CODE" val="l1-4"/>
  <p:tag name="KSO_WM_UNIT_ID" val="custom20180816_19*l_h_i*1_3_1"/>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2_1"/>
  <p:tag name="KSO_WM_UNIT_LAYERLEVEL" val="1_1_1"/>
  <p:tag name="KSO_WM_TEMPLATE_CATEGORY" val="custom"/>
  <p:tag name="KSO_WM_TEMPLATE_INDEX" val="20180816"/>
  <p:tag name="KSO_WM_DIAGRAM_GROUP_CODE" val="l1-4"/>
  <p:tag name="KSO_WM_UNIT_ID" val="custom20180816_19*l_h_i*1_2_1"/>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4_1"/>
  <p:tag name="KSO_WM_UNIT_LAYERLEVEL" val="1_1_1"/>
  <p:tag name="KSO_WM_TEMPLATE_CATEGORY" val="custom"/>
  <p:tag name="KSO_WM_TEMPLATE_INDEX" val="20180816"/>
  <p:tag name="KSO_WM_DIAGRAM_GROUP_CODE" val="l1-4"/>
  <p:tag name="KSO_WM_UNIT_ID" val="custom20180816_19*l_h_i*1_4_1"/>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i"/>
  <p:tag name="KSO_WM_UNIT_INDEX" val="1_1_1"/>
  <p:tag name="KSO_WM_UNIT_LAYERLEVEL" val="1_1_1"/>
  <p:tag name="KSO_WM_TEMPLATE_CATEGORY" val="custom"/>
  <p:tag name="KSO_WM_TEMPLATE_INDEX" val="20180816"/>
  <p:tag name="KSO_WM_DIAGRAM_GROUP_CODE" val="l1-4"/>
  <p:tag name="KSO_WM_UNIT_ID" val="custom20180816_19*l_h_i*1_1_1"/>
  <p:tag name="KSO_WM_UNIT_HIGHLIGHT" val="0"/>
  <p:tag name="KSO_WM_UNIT_COMPATIBLE" val="0"/>
  <p:tag name="KSO_WM_UNIT_DIAGRAM_ISNUMVISUAL" val="0"/>
  <p:tag name="KSO_WM_UNIT_DIAGRAM_ISREFERUNIT" val="0"/>
  <p:tag name="KSO_WM_UNIT_DIAGRAM_CONTRAST_TITLE_CNT" val="0"/>
  <p:tag name="KSO_WM_UNIT_DIAGRAM_DIMENSION_TITLE_CN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a"/>
  <p:tag name="KSO_WM_UNIT_INDEX" val="1_1"/>
  <p:tag name="KSO_WM_UNIT_LAYERLEVEL" val="1_1"/>
  <p:tag name="KSO_WM_UNIT_DIAGRAM_CONTRAST_TITLE_CNT" val="0"/>
  <p:tag name="KSO_WM_UNIT_DIAGRAM_DIMENSION_TITLE_CNT" val="0"/>
  <p:tag name="KSO_WM_UNIT_VALUE" val="16"/>
  <p:tag name="KSO_WM_UNIT_HIGHLIGHT" val="0"/>
  <p:tag name="KSO_WM_UNIT_COMPATIBLE" val="0"/>
  <p:tag name="KSO_WM_UNIT_PRESET_TEXT" val="添加标题"/>
  <p:tag name="KSO_WM_TEMPLATE_CATEGORY" val="custom"/>
  <p:tag name="KSO_WM_TEMPLATE_INDEX" val="20180816"/>
  <p:tag name="KSO_WM_DIAGRAM_GROUP_CODE" val="l1-4"/>
  <p:tag name="KSO_WM_UNIT_ID" val="custom20180816_19*l_a*1_1"/>
  <p:tag name="KSO_WM_UNIT_NOCLEAR" val="0"/>
  <p:tag name="KSO_WM_UNIT_DIAGRAM_ISNUMVISUAL" val="0"/>
  <p:tag name="KSO_WM_UNIT_DIAGRAM_ISREFERUNIT" val="0"/>
  <p:tag name="KSO_WM_UNIT_RELATE_UNITID" val="layout_l1"/>
  <p:tag name="KSO_WM_UNIT_ISCONTENTSTITLE" val="0"/>
  <p:tag name="KSO_WM_UNIT_TEXT_FILL_FORE_SCHEMECOLOR_INDEX" val="14"/>
  <p:tag name="KSO_WM_UNIT_TEXT_FILL_TYPE" val="1"/>
  <p:tag name="KSO_WM_UNIT_USESOURCEFORMAT_APPLY"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a"/>
  <p:tag name="KSO_WM_UNIT_INDEX" val="1_4_1"/>
  <p:tag name="KSO_WM_UNIT_LAYERLEVEL" val="1_1_1"/>
  <p:tag name="KSO_WM_UNIT_DIAGRAM_CONTRAST_TITLE_CNT" val="0"/>
  <p:tag name="KSO_WM_UNIT_DIAGRAM_DIMENSION_TITLE_CNT" val="0"/>
  <p:tag name="KSO_WM_UNIT_HIGHLIGHT" val="0"/>
  <p:tag name="KSO_WM_UNIT_COMPATIBLE" val="0"/>
  <p:tag name="KSO_WM_UNIT_PRESET_TEXT" val="单击此处添加标题"/>
  <p:tag name="KSO_WM_TEMPLATE_CATEGORY" val="custom"/>
  <p:tag name="KSO_WM_TEMPLATE_INDEX" val="20180816"/>
  <p:tag name="KSO_WM_DIAGRAM_GROUP_CODE" val="l1-4"/>
  <p:tag name="KSO_WM_UNIT_ID" val="custom20180816_19*l_h_a*1_4_1"/>
  <p:tag name="KSO_WM_UNIT_NOCLEAR" val="0"/>
  <p:tag name="KSO_WM_UNIT_DIAGRAM_ISNUMVISUAL" val="0"/>
  <p:tag name="KSO_WM_UNIT_DIAGRAM_ISREFERUNIT" val="0"/>
  <p:tag name="KSO_WM_UNIT_ISCONTENTSTITLE" val="0"/>
  <p:tag name="KSO_WM_UNIT_VALUE" val="12"/>
  <p:tag name="KSO_WM_UNIT_TEXT_FILL_FORE_SCHEMECOLOR_INDEX" val="13"/>
  <p:tag name="KSO_WM_UNIT_TEXT_FILL_TYPE" val="1"/>
  <p:tag name="KSO_WM_UNIT_USESOURCEFORMAT_APPLY" val="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f"/>
  <p:tag name="KSO_WM_UNIT_INDEX" val="1_4_1"/>
  <p:tag name="KSO_WM_UNIT_LAYERLEVEL" val="1_1_1"/>
  <p:tag name="KSO_WM_UNIT_DIAGRAM_CONTRAST_TITLE_CNT" val="0"/>
  <p:tag name="KSO_WM_UNIT_DIAGRAM_DIMENSION_TITLE_CNT" val="0"/>
  <p:tag name="KSO_WM_UNIT_HIGHLIGHT" val="0"/>
  <p:tag name="KSO_WM_UNIT_COMPATIBLE" val="0"/>
  <p:tag name="KSO_WM_UNIT_PRESET_TEXT" val="单击此处添加文本具体内容，简明扼要的阐述您的观点。"/>
  <p:tag name="KSO_WM_TEMPLATE_CATEGORY" val="custom"/>
  <p:tag name="KSO_WM_TEMPLATE_INDEX" val="20180816"/>
  <p:tag name="KSO_WM_DIAGRAM_GROUP_CODE" val="l1-4"/>
  <p:tag name="KSO_WM_UNIT_ID" val="custom20180816_19*l_h_f*1_4_1"/>
  <p:tag name="KSO_WM_UNIT_NOCLEAR" val="0"/>
  <p:tag name="KSO_WM_UNIT_DIAGRAM_ISNUMVISUAL" val="0"/>
  <p:tag name="KSO_WM_UNIT_DIAGRAM_ISREFERUNIT" val="0"/>
  <p:tag name="KSO_WM_UNIT_VALUE" val="24"/>
  <p:tag name="KSO_WM_UNIT_TEXT_FILL_FORE_SCHEMECOLOR_INDEX" val="13"/>
  <p:tag name="KSO_WM_UNIT_TEXT_FILL_TYPE" val="1"/>
  <p:tag name="KSO_WM_UNIT_USESOURCEFORMAT_APPLY"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a"/>
  <p:tag name="KSO_WM_UNIT_INDEX" val="1_2_1"/>
  <p:tag name="KSO_WM_UNIT_LAYERLEVEL" val="1_1_1"/>
  <p:tag name="KSO_WM_UNIT_DIAGRAM_CONTRAST_TITLE_CNT" val="0"/>
  <p:tag name="KSO_WM_UNIT_DIAGRAM_DIMENSION_TITLE_CNT" val="0"/>
  <p:tag name="KSO_WM_UNIT_HIGHLIGHT" val="0"/>
  <p:tag name="KSO_WM_UNIT_COMPATIBLE" val="0"/>
  <p:tag name="KSO_WM_UNIT_PRESET_TEXT" val="单击此处添加标题"/>
  <p:tag name="KSO_WM_TEMPLATE_CATEGORY" val="custom"/>
  <p:tag name="KSO_WM_TEMPLATE_INDEX" val="20180816"/>
  <p:tag name="KSO_WM_DIAGRAM_GROUP_CODE" val="l1-4"/>
  <p:tag name="KSO_WM_UNIT_ID" val="custom20180816_19*l_h_a*1_2_1"/>
  <p:tag name="KSO_WM_UNIT_NOCLEAR" val="0"/>
  <p:tag name="KSO_WM_UNIT_DIAGRAM_ISNUMVISUAL" val="0"/>
  <p:tag name="KSO_WM_UNIT_DIAGRAM_ISREFERUNIT" val="0"/>
  <p:tag name="KSO_WM_UNIT_ISCONTENTSTITLE" val="0"/>
  <p:tag name="KSO_WM_UNIT_VALUE" val="12"/>
  <p:tag name="KSO_WM_UNIT_TEXT_FILL_FORE_SCHEMECOLOR_INDEX" val="13"/>
  <p:tag name="KSO_WM_UNIT_TEXT_FILL_TYPE" val="1"/>
  <p:tag name="KSO_WM_UNIT_USESOURCEFORMAT_APPLY" val="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f"/>
  <p:tag name="KSO_WM_UNIT_INDEX" val="1_2_1"/>
  <p:tag name="KSO_WM_UNIT_LAYERLEVEL" val="1_1_1"/>
  <p:tag name="KSO_WM_UNIT_DIAGRAM_CONTRAST_TITLE_CNT" val="0"/>
  <p:tag name="KSO_WM_UNIT_DIAGRAM_DIMENSION_TITLE_CNT" val="0"/>
  <p:tag name="KSO_WM_UNIT_HIGHLIGHT" val="0"/>
  <p:tag name="KSO_WM_UNIT_COMPATIBLE" val="0"/>
  <p:tag name="KSO_WM_UNIT_PRESET_TEXT" val="单击此处添加文本具体内容，简明扼要的阐述您的观点。"/>
  <p:tag name="KSO_WM_TEMPLATE_CATEGORY" val="custom"/>
  <p:tag name="KSO_WM_TEMPLATE_INDEX" val="20180816"/>
  <p:tag name="KSO_WM_DIAGRAM_GROUP_CODE" val="l1-4"/>
  <p:tag name="KSO_WM_UNIT_ID" val="custom20180816_19*l_h_f*1_2_1"/>
  <p:tag name="KSO_WM_UNIT_NOCLEAR" val="0"/>
  <p:tag name="KSO_WM_UNIT_DIAGRAM_ISNUMVISUAL" val="0"/>
  <p:tag name="KSO_WM_UNIT_DIAGRAM_ISREFERUNIT" val="0"/>
  <p:tag name="KSO_WM_UNIT_VALUE" val="24"/>
  <p:tag name="KSO_WM_UNIT_TEXT_FILL_FORE_SCHEMECOLOR_INDEX" val="13"/>
  <p:tag name="KSO_WM_UNIT_TEXT_FILL_TYPE" val="1"/>
  <p:tag name="KSO_WM_UNIT_USESOURCEFORMAT_APPLY"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a"/>
  <p:tag name="KSO_WM_UNIT_INDEX" val="1_3_1"/>
  <p:tag name="KSO_WM_UNIT_LAYERLEVEL" val="1_1_1"/>
  <p:tag name="KSO_WM_UNIT_DIAGRAM_CONTRAST_TITLE_CNT" val="0"/>
  <p:tag name="KSO_WM_UNIT_DIAGRAM_DIMENSION_TITLE_CNT" val="0"/>
  <p:tag name="KSO_WM_UNIT_HIGHLIGHT" val="0"/>
  <p:tag name="KSO_WM_UNIT_COMPATIBLE" val="0"/>
  <p:tag name="KSO_WM_UNIT_PRESET_TEXT" val="单击此处添加标题"/>
  <p:tag name="KSO_WM_TEMPLATE_CATEGORY" val="custom"/>
  <p:tag name="KSO_WM_TEMPLATE_INDEX" val="20180816"/>
  <p:tag name="KSO_WM_DIAGRAM_GROUP_CODE" val="l1-4"/>
  <p:tag name="KSO_WM_UNIT_ID" val="custom20180816_19*l_h_a*1_3_1"/>
  <p:tag name="KSO_WM_UNIT_NOCLEAR" val="0"/>
  <p:tag name="KSO_WM_UNIT_DIAGRAM_ISNUMVISUAL" val="0"/>
  <p:tag name="KSO_WM_UNIT_DIAGRAM_ISREFERUNIT" val="0"/>
  <p:tag name="KSO_WM_UNIT_ISCONTENTSTITLE" val="0"/>
  <p:tag name="KSO_WM_UNIT_VALUE" val="12"/>
  <p:tag name="KSO_WM_UNIT_TEXT_FILL_FORE_SCHEMECOLOR_INDEX" val="13"/>
  <p:tag name="KSO_WM_UNIT_TEXT_FILL_TYPE" val="1"/>
  <p:tag name="KSO_WM_UNIT_USESOURCEFORMAT_APPLY"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f"/>
  <p:tag name="KSO_WM_UNIT_INDEX" val="1_3_1"/>
  <p:tag name="KSO_WM_UNIT_LAYERLEVEL" val="1_1_1"/>
  <p:tag name="KSO_WM_UNIT_DIAGRAM_CONTRAST_TITLE_CNT" val="0"/>
  <p:tag name="KSO_WM_UNIT_DIAGRAM_DIMENSION_TITLE_CNT" val="0"/>
  <p:tag name="KSO_WM_UNIT_HIGHLIGHT" val="0"/>
  <p:tag name="KSO_WM_UNIT_COMPATIBLE" val="0"/>
  <p:tag name="KSO_WM_UNIT_PRESET_TEXT" val="单击此处添加文本具体内容，简明扼要的阐述您的观点。"/>
  <p:tag name="KSO_WM_TEMPLATE_CATEGORY" val="custom"/>
  <p:tag name="KSO_WM_TEMPLATE_INDEX" val="20180816"/>
  <p:tag name="KSO_WM_DIAGRAM_GROUP_CODE" val="l1-4"/>
  <p:tag name="KSO_WM_UNIT_ID" val="custom20180816_19*l_h_f*1_3_1"/>
  <p:tag name="KSO_WM_UNIT_NOCLEAR" val="0"/>
  <p:tag name="KSO_WM_UNIT_DIAGRAM_ISNUMVISUAL" val="0"/>
  <p:tag name="KSO_WM_UNIT_DIAGRAM_ISREFERUNIT" val="0"/>
  <p:tag name="KSO_WM_UNIT_VALUE" val="24"/>
  <p:tag name="KSO_WM_UNIT_TEXT_FILL_FORE_SCHEMECOLOR_INDEX" val="13"/>
  <p:tag name="KSO_WM_UNIT_TEXT_FILL_TYPE" val="1"/>
  <p:tag name="KSO_WM_UNIT_USESOURCEFORMAT_APPLY" val="1"/>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a"/>
  <p:tag name="KSO_WM_UNIT_INDEX" val="1_1_1"/>
  <p:tag name="KSO_WM_UNIT_LAYERLEVEL" val="1_1_1"/>
  <p:tag name="KSO_WM_UNIT_DIAGRAM_CONTRAST_TITLE_CNT" val="0"/>
  <p:tag name="KSO_WM_UNIT_DIAGRAM_DIMENSION_TITLE_CNT" val="0"/>
  <p:tag name="KSO_WM_UNIT_HIGHLIGHT" val="0"/>
  <p:tag name="KSO_WM_UNIT_COMPATIBLE" val="0"/>
  <p:tag name="KSO_WM_UNIT_PRESET_TEXT" val="单击此处添加标题"/>
  <p:tag name="KSO_WM_TEMPLATE_CATEGORY" val="custom"/>
  <p:tag name="KSO_WM_TEMPLATE_INDEX" val="20180816"/>
  <p:tag name="KSO_WM_DIAGRAM_GROUP_CODE" val="l1-4"/>
  <p:tag name="KSO_WM_UNIT_ID" val="custom20180816_19*l_h_a*1_1_1"/>
  <p:tag name="KSO_WM_UNIT_NOCLEAR" val="0"/>
  <p:tag name="KSO_WM_UNIT_DIAGRAM_ISNUMVISUAL" val="0"/>
  <p:tag name="KSO_WM_UNIT_DIAGRAM_ISREFERUNIT" val="0"/>
  <p:tag name="KSO_WM_UNIT_ISCONTENTSTITLE" val="0"/>
  <p:tag name="KSO_WM_UNIT_VALUE" val="12"/>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l_h_f"/>
  <p:tag name="KSO_WM_UNIT_INDEX" val="1_1_1"/>
  <p:tag name="KSO_WM_UNIT_LAYERLEVEL" val="1_1_1"/>
  <p:tag name="KSO_WM_UNIT_DIAGRAM_CONTRAST_TITLE_CNT" val="0"/>
  <p:tag name="KSO_WM_UNIT_DIAGRAM_DIMENSION_TITLE_CNT" val="0"/>
  <p:tag name="KSO_WM_UNIT_HIGHLIGHT" val="0"/>
  <p:tag name="KSO_WM_UNIT_COMPATIBLE" val="0"/>
  <p:tag name="KSO_WM_UNIT_PRESET_TEXT" val="单击此处添加文本具体内容，简明扼要的阐述您的观点。"/>
  <p:tag name="KSO_WM_TEMPLATE_CATEGORY" val="custom"/>
  <p:tag name="KSO_WM_TEMPLATE_INDEX" val="20180816"/>
  <p:tag name="KSO_WM_DIAGRAM_GROUP_CODE" val="l1-4"/>
  <p:tag name="KSO_WM_UNIT_ID" val="custom20180816_19*l_h_f*1_1_1"/>
  <p:tag name="KSO_WM_UNIT_NOCLEAR" val="0"/>
  <p:tag name="KSO_WM_UNIT_DIAGRAM_ISNUMVISUAL" val="0"/>
  <p:tag name="KSO_WM_UNIT_DIAGRAM_ISREFERUNIT" val="0"/>
  <p:tag name="KSO_WM_UNIT_VALUE" val="24"/>
  <p:tag name="KSO_WM_UNIT_TEXT_FILL_FORE_SCHEMECOLOR_INDEX" val="13"/>
  <p:tag name="KSO_WM_UNIT_TEXT_FILL_TYPE" val="1"/>
  <p:tag name="KSO_WM_UNIT_USESOURCEFORMAT_APPLY" val="1"/>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
  <p:tag name="KSO_WM_SLIDE_LAYOUT_CNT" val="1"/>
  <p:tag name="KSO_WM_SLIDE_TYPE" val="endPage"/>
  <p:tag name="KSO_WM_BEAUTIFY_FLAG" val="#wm#"/>
  <p:tag name="KSO_WM_COMBINE_RELATE_SLIDE_ID" val="background20177651_10"/>
  <p:tag name="KSO_WM_TEMPLATE_CATEGORY" val="custom"/>
  <p:tag name="KSO_WM_TEMPLATE_INDEX" val="20180816"/>
  <p:tag name="KSO_WM_SLIDE_ID" val="custom20180816_28"/>
  <p:tag name="KSO_WM_SLIDE_INDEX" val="28"/>
  <p:tag name="KSO_WM_TEMPLATE_SUBCATEGORY" val="0"/>
  <p:tag name="KSO_WM_SLIDE_SUBTYPE" val="pureTxt"/>
  <p:tag name="KSO_WM_TEMPLATE_MASTER_TYPE" val="1"/>
  <p:tag name="KSO_WM_TEMPLATE_COLOR_TYPE" val="1"/>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4"/>
  <p:tag name="KSO_WM_UNIT_ISCONTENTSTITLE" val="0"/>
  <p:tag name="KSO_WM_UNIT_HIGHLIGHT" val="0"/>
  <p:tag name="KSO_WM_UNIT_COMPATIBLE" val="0"/>
  <p:tag name="KSO_WM_UNIT_PRESET_TEXT" val="谢谢欣赏"/>
  <p:tag name="KSO_WM_TEMPLATE_CATEGORY" val="custom"/>
  <p:tag name="KSO_WM_TEMPLATE_INDEX" val="20180816"/>
  <p:tag name="KSO_WM_UNIT_ID" val="custom20180816_28*a*1"/>
  <p:tag name="KSO_WM_UNIT_NOCLEAR" val="1"/>
  <p:tag name="KSO_WM_UNIT_DIAGRAM_ISNUMVISUAL" val="0"/>
  <p:tag name="KSO_WM_UNIT_DIAGRAM_ISREFERUNIT" val="0"/>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6"/>
  <p:tag name="KSO_WM_UNIT_ID" val="_2*i*16"/>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81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6"/>
  <p:tag name="KSO_WM_UNIT_ID" val="_4*i*16"/>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6"/>
  <p:tag name="KSO_WM_UNIT_ID" val="_5*i*16"/>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leftRight"/>
  <p:tag name="KSO_WM_SLIDE_BK_DARK_LIGHT" val="2"/>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leftRight"/>
  <p:tag name="KSO_WM_SLIDE_BK_DARK_LIGHT" val="2"/>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leftRight"/>
  <p:tag name="KSO_WM_SLIDE_BK_DARK_LIGHT" val="2"/>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ACKGROUND_TYPE" val="leftRight"/>
  <p:tag name="KSO_WM_SLIDE_BK_DARK_LIGHT" val="2"/>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7651_1"/>
  <p:tag name="KSO_WM_TEMPLATE_CATEGORY" val="custom"/>
  <p:tag name="KSO_WM_TEMPLATE_INDEX" val="20180816"/>
  <p:tag name="KSO_WM_TEMPLATE_SUBCATEGORY" val="0"/>
  <p:tag name="KSO_WM_TEMPLATE_THUMBS_INDEX" val="1、4、5、6、11、12、18、21、27、28"/>
  <p:tag name="KSO_WM_TEMPLATE_MASTER_TYPE" val="1"/>
  <p:tag name="KSO_WM_TEMPLATE_COLOR_TYPE" val="1"/>
  <p:tag name="KSO_WM_TEMPLATE_MASTER_THUMB_INDEX" val="12"/>
  <p:tag name="KSO_WM_UNIT_SHOW_EDIT_AREA_INDICATION" val="0"/>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16"/>
  <p:tag name="KSO_WM_UNIT_ID" val="_8*i*16"/>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SLIDE_BACKGROUND_TYPE" val="frame"/>
  <p:tag name="KSO_WM_UNIT_BK_DARK_LIGHT" val="2"/>
  <p:tag name="KSO_WM_SLIDE_BK_DARK_LIGHT" val="2"/>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SLIDE_BACKGROUND_TYPE" val="frame"/>
  <p:tag name="KSO_WM_UNIT_BK_DARK_LIGHT" val="2"/>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heme/theme1.xml><?xml version="1.0" encoding="utf-8"?>
<a:theme xmlns:a="http://schemas.openxmlformats.org/drawingml/2006/main" name="1_Office 主题​​">
  <a:themeElements>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fontScheme name="中国风">
      <a:majorFont>
        <a:latin typeface="Arial"/>
        <a:ea typeface="隶书"/>
        <a:cs typeface=""/>
      </a:majorFont>
      <a:minorFont>
        <a:latin typeface="Arial"/>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0.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1.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2.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3.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4.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5.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6.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7.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8.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19.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2.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20.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21.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22.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23.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3.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4.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5.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6.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7.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8.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ppt/theme/themeOverride9.xml><?xml version="1.0" encoding="utf-8"?>
<a:themeOverride xmlns:a="http://schemas.openxmlformats.org/drawingml/2006/main">
  <a:clrScheme name="自定义 10">
    <a:dk1>
      <a:srgbClr val="000000"/>
    </a:dk1>
    <a:lt1>
      <a:srgbClr val="FFFFFF"/>
    </a:lt1>
    <a:dk2>
      <a:srgbClr val="E3D7CE"/>
    </a:dk2>
    <a:lt2>
      <a:srgbClr val="F2ECE5"/>
    </a:lt2>
    <a:accent1>
      <a:srgbClr val="988487"/>
    </a:accent1>
    <a:accent2>
      <a:srgbClr val="93868A"/>
    </a:accent2>
    <a:accent3>
      <a:srgbClr val="90868F"/>
    </a:accent3>
    <a:accent4>
      <a:srgbClr val="8C8791"/>
    </a:accent4>
    <a:accent5>
      <a:srgbClr val="888694"/>
    </a:accent5>
    <a:accent6>
      <a:srgbClr val="858797"/>
    </a:accent6>
    <a:hlink>
      <a:srgbClr val="5D6BBE"/>
    </a:hlink>
    <a:folHlink>
      <a:srgbClr val="725E82"/>
    </a:folHlink>
  </a:clrScheme>
</a:themeOverride>
</file>

<file path=docProps/app.xml><?xml version="1.0" encoding="utf-8"?>
<Properties xmlns="http://schemas.openxmlformats.org/officeDocument/2006/extended-properties" xmlns:vt="http://schemas.openxmlformats.org/officeDocument/2006/docPropsVTypes">
  <TotalTime>0</TotalTime>
  <Words>452</Words>
  <Application>Microsoft Office PowerPoint</Application>
  <PresentationFormat>自定义</PresentationFormat>
  <Paragraphs>75</Paragraphs>
  <Slides>24</Slides>
  <Notes>23</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1_Office 主题​​</vt:lpstr>
      <vt:lpstr>幻灯片 1</vt:lpstr>
      <vt:lpstr>幻灯片 2</vt:lpstr>
      <vt:lpstr>向拈花湾出发</vt:lpstr>
      <vt:lpstr>路途漫漫</vt:lpstr>
      <vt:lpstr>细水之间合影留念</vt:lpstr>
      <vt:lpstr>幻灯片 6</vt:lpstr>
      <vt:lpstr>幻灯片 7</vt:lpstr>
      <vt:lpstr>幻灯片 8</vt:lpstr>
      <vt:lpstr>各自向深处探寻</vt:lpstr>
      <vt:lpstr>幻灯片 10</vt:lpstr>
      <vt:lpstr>幻灯片 11</vt:lpstr>
      <vt:lpstr>田园小径</vt:lpstr>
      <vt:lpstr>幻灯片 13</vt:lpstr>
      <vt:lpstr>幻灯片 14</vt:lpstr>
      <vt:lpstr>幻灯片 15</vt:lpstr>
      <vt:lpstr>幻灯片 16</vt:lpstr>
      <vt:lpstr>幻灯片 17</vt:lpstr>
      <vt:lpstr>幻灯片 18</vt:lpstr>
      <vt:lpstr>幻灯片 19</vt:lpstr>
      <vt:lpstr>幻灯片 20</vt:lpstr>
      <vt:lpstr>幻灯片 21</vt:lpstr>
      <vt:lpstr>向记忆深处探访</vt:lpstr>
      <vt:lpstr>幻灯片 23</vt:lpstr>
      <vt:lpstr>谢谢欣赏</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6</cp:revision>
  <dcterms:created xsi:type="dcterms:W3CDTF">2019-06-15T13:57:00Z</dcterms:created>
  <dcterms:modified xsi:type="dcterms:W3CDTF">2019-10-21T05:31:36Z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